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4" r:id="rId3"/>
    <p:sldId id="325" r:id="rId4"/>
    <p:sldId id="326" r:id="rId5"/>
    <p:sldId id="330" r:id="rId6"/>
    <p:sldId id="331" r:id="rId7"/>
    <p:sldId id="332" r:id="rId8"/>
    <p:sldId id="334" r:id="rId9"/>
    <p:sldId id="335" r:id="rId10"/>
    <p:sldId id="340" r:id="rId11"/>
    <p:sldId id="342" r:id="rId12"/>
    <p:sldId id="341" r:id="rId13"/>
    <p:sldId id="337" r:id="rId14"/>
    <p:sldId id="336" r:id="rId15"/>
    <p:sldId id="338" r:id="rId16"/>
    <p:sldId id="339" r:id="rId17"/>
    <p:sldId id="327" r:id="rId18"/>
    <p:sldId id="328" r:id="rId19"/>
    <p:sldId id="329" r:id="rId20"/>
    <p:sldId id="343" r:id="rId21"/>
    <p:sldId id="259" r:id="rId22"/>
    <p:sldId id="323" r:id="rId23"/>
    <p:sldId id="344" r:id="rId24"/>
    <p:sldId id="345" r:id="rId25"/>
    <p:sldId id="348" r:id="rId26"/>
    <p:sldId id="349" r:id="rId27"/>
    <p:sldId id="346" r:id="rId28"/>
    <p:sldId id="347" r:id="rId29"/>
    <p:sldId id="350" r:id="rId30"/>
    <p:sldId id="352" r:id="rId31"/>
    <p:sldId id="351" r:id="rId32"/>
    <p:sldId id="32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56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S" initials="AS" lastIdx="1" clrIdx="0">
    <p:extLst>
      <p:ext uri="{19B8F6BF-5375-455C-9EA6-DF929625EA0E}">
        <p15:presenceInfo xmlns:p15="http://schemas.microsoft.com/office/powerpoint/2012/main" userId="861fbcd4702cb5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74"/>
    <a:srgbClr val="000000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5" autoAdjust="0"/>
  </p:normalViewPr>
  <p:slideViewPr>
    <p:cSldViewPr snapToGrid="0" showGuides="1">
      <p:cViewPr varScale="1">
        <p:scale>
          <a:sx n="109" d="100"/>
          <a:sy n="109" d="100"/>
        </p:scale>
        <p:origin x="1656" y="78"/>
      </p:cViewPr>
      <p:guideLst>
        <p:guide orient="horz" pos="436"/>
        <p:guide pos="120"/>
        <p:guide orient="horz" pos="4152"/>
        <p:guide pos="5647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08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arnataka_Constituency_Map&amp;Data-v2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arnataka_Constituency_Map&amp;Data-v2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arnataka_Constituency_Map&amp;Data-v2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KarnatakaConst!$J$3</c:f>
              <c:strCache>
                <c:ptCount val="1"/>
                <c:pt idx="0">
                  <c:v>JD (S) %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tx1">
                  <a:alpha val="2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KarnatakaConst!$A$4:$A$227</c:f>
              <c:numCache>
                <c:formatCode>0.0%</c:formatCode>
                <c:ptCount val="224"/>
                <c:pt idx="0">
                  <c:v>0.19678506428697234</c:v>
                </c:pt>
                <c:pt idx="1">
                  <c:v>0.19678506428697234</c:v>
                </c:pt>
                <c:pt idx="2">
                  <c:v>0.19678506428697234</c:v>
                </c:pt>
                <c:pt idx="3">
                  <c:v>0.19678506428697234</c:v>
                </c:pt>
                <c:pt idx="4">
                  <c:v>0.19678506428697234</c:v>
                </c:pt>
                <c:pt idx="5">
                  <c:v>0.19678506428697234</c:v>
                </c:pt>
                <c:pt idx="6">
                  <c:v>0.19994536937240243</c:v>
                </c:pt>
                <c:pt idx="7">
                  <c:v>0.19994536937240243</c:v>
                </c:pt>
                <c:pt idx="8">
                  <c:v>0.19994536937240243</c:v>
                </c:pt>
                <c:pt idx="9">
                  <c:v>0.16974359892914767</c:v>
                </c:pt>
                <c:pt idx="10">
                  <c:v>0.19994536937240243</c:v>
                </c:pt>
                <c:pt idx="11">
                  <c:v>0.19994536937240243</c:v>
                </c:pt>
                <c:pt idx="12">
                  <c:v>0.19994536937240245</c:v>
                </c:pt>
                <c:pt idx="13">
                  <c:v>0.19994536937240243</c:v>
                </c:pt>
                <c:pt idx="14">
                  <c:v>0.19994536937240245</c:v>
                </c:pt>
                <c:pt idx="15">
                  <c:v>0.16974359892914764</c:v>
                </c:pt>
                <c:pt idx="16">
                  <c:v>0.1697435989291477</c:v>
                </c:pt>
                <c:pt idx="17">
                  <c:v>0.1999453693724024</c:v>
                </c:pt>
                <c:pt idx="18">
                  <c:v>0.1697435989291477</c:v>
                </c:pt>
                <c:pt idx="19">
                  <c:v>0.11055428407997973</c:v>
                </c:pt>
                <c:pt idx="20">
                  <c:v>0.11055428407997973</c:v>
                </c:pt>
                <c:pt idx="21">
                  <c:v>0.1697435989291477</c:v>
                </c:pt>
                <c:pt idx="22">
                  <c:v>0.16974359892914767</c:v>
                </c:pt>
                <c:pt idx="23">
                  <c:v>0.19994536937240243</c:v>
                </c:pt>
                <c:pt idx="24">
                  <c:v>0.19994536937240243</c:v>
                </c:pt>
                <c:pt idx="25">
                  <c:v>0.19994536937240245</c:v>
                </c:pt>
                <c:pt idx="26">
                  <c:v>0.11641262980539246</c:v>
                </c:pt>
                <c:pt idx="27">
                  <c:v>0.16974359892914764</c:v>
                </c:pt>
                <c:pt idx="28">
                  <c:v>0.11055428407997973</c:v>
                </c:pt>
                <c:pt idx="29">
                  <c:v>0.11055428407997972</c:v>
                </c:pt>
                <c:pt idx="30">
                  <c:v>0.11055428407997973</c:v>
                </c:pt>
                <c:pt idx="31">
                  <c:v>0.11055428407997973</c:v>
                </c:pt>
                <c:pt idx="32">
                  <c:v>0.11641262980539244</c:v>
                </c:pt>
                <c:pt idx="33">
                  <c:v>0.19994536937240245</c:v>
                </c:pt>
                <c:pt idx="34">
                  <c:v>0.1697435989291477</c:v>
                </c:pt>
                <c:pt idx="35">
                  <c:v>0.11641262980539245</c:v>
                </c:pt>
                <c:pt idx="36">
                  <c:v>0.14103085215147976</c:v>
                </c:pt>
                <c:pt idx="37">
                  <c:v>0.11641262980539245</c:v>
                </c:pt>
                <c:pt idx="38">
                  <c:v>0.11055428407997975</c:v>
                </c:pt>
                <c:pt idx="39">
                  <c:v>0.11055428407997973</c:v>
                </c:pt>
                <c:pt idx="40">
                  <c:v>0.14103085215147976</c:v>
                </c:pt>
                <c:pt idx="41">
                  <c:v>0.11055428407997973</c:v>
                </c:pt>
                <c:pt idx="42">
                  <c:v>0.11641262980539245</c:v>
                </c:pt>
                <c:pt idx="43">
                  <c:v>0.14103085215147976</c:v>
                </c:pt>
                <c:pt idx="44">
                  <c:v>0.11055428407997973</c:v>
                </c:pt>
                <c:pt idx="45">
                  <c:v>0.11641262980539245</c:v>
                </c:pt>
                <c:pt idx="46">
                  <c:v>0.14103085215147976</c:v>
                </c:pt>
                <c:pt idx="47">
                  <c:v>0.11055428407997972</c:v>
                </c:pt>
                <c:pt idx="48">
                  <c:v>0.11055428407997973</c:v>
                </c:pt>
                <c:pt idx="49">
                  <c:v>0.14103085215147976</c:v>
                </c:pt>
                <c:pt idx="50">
                  <c:v>0.11641262980539245</c:v>
                </c:pt>
                <c:pt idx="51">
                  <c:v>0.14103085215147976</c:v>
                </c:pt>
                <c:pt idx="52">
                  <c:v>0.11055428407997973</c:v>
                </c:pt>
                <c:pt idx="53">
                  <c:v>0.11055428407997975</c:v>
                </c:pt>
                <c:pt idx="54">
                  <c:v>0.11055428407997975</c:v>
                </c:pt>
                <c:pt idx="55">
                  <c:v>0.11638799355358583</c:v>
                </c:pt>
                <c:pt idx="56">
                  <c:v>0.11055428407997975</c:v>
                </c:pt>
                <c:pt idx="57">
                  <c:v>0.11055428407997973</c:v>
                </c:pt>
                <c:pt idx="58">
                  <c:v>0.14103085215147976</c:v>
                </c:pt>
                <c:pt idx="59">
                  <c:v>0.13495120095437593</c:v>
                </c:pt>
                <c:pt idx="60">
                  <c:v>0.11055428407997975</c:v>
                </c:pt>
                <c:pt idx="61">
                  <c:v>0.13495120095437593</c:v>
                </c:pt>
                <c:pt idx="62">
                  <c:v>0.13081409690552251</c:v>
                </c:pt>
                <c:pt idx="63">
                  <c:v>0.11638799355358581</c:v>
                </c:pt>
                <c:pt idx="64">
                  <c:v>0.20943648238273155</c:v>
                </c:pt>
                <c:pt idx="65">
                  <c:v>0.20943648238273158</c:v>
                </c:pt>
                <c:pt idx="66">
                  <c:v>0.1163879935535858</c:v>
                </c:pt>
                <c:pt idx="67">
                  <c:v>0.13079463862635501</c:v>
                </c:pt>
                <c:pt idx="68">
                  <c:v>0.11638799355358583</c:v>
                </c:pt>
                <c:pt idx="69">
                  <c:v>0.20943648238273158</c:v>
                </c:pt>
                <c:pt idx="70">
                  <c:v>0.13495120095437593</c:v>
                </c:pt>
                <c:pt idx="71">
                  <c:v>0.20943648238273158</c:v>
                </c:pt>
                <c:pt idx="72">
                  <c:v>0.20943648238273158</c:v>
                </c:pt>
                <c:pt idx="73">
                  <c:v>0.13081409690552251</c:v>
                </c:pt>
                <c:pt idx="74">
                  <c:v>0.11638799355358581</c:v>
                </c:pt>
                <c:pt idx="75">
                  <c:v>0.20943648238273158</c:v>
                </c:pt>
                <c:pt idx="76">
                  <c:v>0.20943648238273163</c:v>
                </c:pt>
                <c:pt idx="77">
                  <c:v>0.13081409690552251</c:v>
                </c:pt>
                <c:pt idx="78">
                  <c:v>0.13495120095437591</c:v>
                </c:pt>
                <c:pt idx="79">
                  <c:v>0.13081409690552251</c:v>
                </c:pt>
                <c:pt idx="80">
                  <c:v>0.13081409690552248</c:v>
                </c:pt>
                <c:pt idx="81">
                  <c:v>0.13081409690552251</c:v>
                </c:pt>
                <c:pt idx="82">
                  <c:v>0.13079463862635504</c:v>
                </c:pt>
                <c:pt idx="83">
                  <c:v>0.18647616400904315</c:v>
                </c:pt>
                <c:pt idx="84">
                  <c:v>0.13081409690552251</c:v>
                </c:pt>
                <c:pt idx="85">
                  <c:v>0.13081409690552251</c:v>
                </c:pt>
                <c:pt idx="86">
                  <c:v>0.13079463862635501</c:v>
                </c:pt>
                <c:pt idx="87">
                  <c:v>0.18647616400904318</c:v>
                </c:pt>
                <c:pt idx="88">
                  <c:v>7.7586269235219246E-2</c:v>
                </c:pt>
                <c:pt idx="89">
                  <c:v>0.13081409690552251</c:v>
                </c:pt>
                <c:pt idx="90">
                  <c:v>0.18647616400904321</c:v>
                </c:pt>
                <c:pt idx="91">
                  <c:v>0.13662575681175557</c:v>
                </c:pt>
                <c:pt idx="92">
                  <c:v>0.18647616400904318</c:v>
                </c:pt>
                <c:pt idx="93">
                  <c:v>0.13079463862635501</c:v>
                </c:pt>
                <c:pt idx="94">
                  <c:v>0.18647616400904318</c:v>
                </c:pt>
                <c:pt idx="95">
                  <c:v>0.13662575681175557</c:v>
                </c:pt>
                <c:pt idx="96">
                  <c:v>0.13388309704790122</c:v>
                </c:pt>
                <c:pt idx="97">
                  <c:v>0.13079463862635501</c:v>
                </c:pt>
                <c:pt idx="98">
                  <c:v>0.13662575681175557</c:v>
                </c:pt>
                <c:pt idx="99">
                  <c:v>0.18647616400904315</c:v>
                </c:pt>
                <c:pt idx="100">
                  <c:v>0.13662575681175557</c:v>
                </c:pt>
                <c:pt idx="101">
                  <c:v>0.13388309704790122</c:v>
                </c:pt>
                <c:pt idx="102">
                  <c:v>0.13662575681175554</c:v>
                </c:pt>
                <c:pt idx="103">
                  <c:v>0.13662575681175557</c:v>
                </c:pt>
                <c:pt idx="104">
                  <c:v>7.7586269235219246E-2</c:v>
                </c:pt>
                <c:pt idx="105">
                  <c:v>0.13079463862635499</c:v>
                </c:pt>
                <c:pt idx="106">
                  <c:v>7.7586269235219246E-2</c:v>
                </c:pt>
                <c:pt idx="107">
                  <c:v>0.13662575681175557</c:v>
                </c:pt>
                <c:pt idx="108">
                  <c:v>0.13388309704790122</c:v>
                </c:pt>
                <c:pt idx="109">
                  <c:v>7.7586269235219246E-2</c:v>
                </c:pt>
                <c:pt idx="110">
                  <c:v>9.1797251192618085E-2</c:v>
                </c:pt>
                <c:pt idx="111">
                  <c:v>0.13662575681175557</c:v>
                </c:pt>
                <c:pt idx="112">
                  <c:v>7.758626923521926E-2</c:v>
                </c:pt>
                <c:pt idx="113">
                  <c:v>0.13388309704790122</c:v>
                </c:pt>
                <c:pt idx="114">
                  <c:v>9.1797251192618085E-2</c:v>
                </c:pt>
                <c:pt idx="115">
                  <c:v>8.2166812048301258E-2</c:v>
                </c:pt>
                <c:pt idx="116">
                  <c:v>0.13388309704790122</c:v>
                </c:pt>
                <c:pt idx="117">
                  <c:v>0.13388309704790122</c:v>
                </c:pt>
                <c:pt idx="118">
                  <c:v>7.7586269235219246E-2</c:v>
                </c:pt>
                <c:pt idx="119">
                  <c:v>0.13388309704790122</c:v>
                </c:pt>
                <c:pt idx="120">
                  <c:v>8.8961748249720335E-2</c:v>
                </c:pt>
                <c:pt idx="121">
                  <c:v>0.13009168830272827</c:v>
                </c:pt>
                <c:pt idx="122">
                  <c:v>9.1797251192618098E-2</c:v>
                </c:pt>
                <c:pt idx="123">
                  <c:v>8.8961748249720349E-2</c:v>
                </c:pt>
                <c:pt idx="124">
                  <c:v>9.1797251192618098E-2</c:v>
                </c:pt>
                <c:pt idx="125">
                  <c:v>8.8961748249720335E-2</c:v>
                </c:pt>
                <c:pt idx="126">
                  <c:v>0.13009168830272827</c:v>
                </c:pt>
                <c:pt idx="127">
                  <c:v>8.2166812048301244E-2</c:v>
                </c:pt>
                <c:pt idx="128">
                  <c:v>9.1797251192618085E-2</c:v>
                </c:pt>
                <c:pt idx="129">
                  <c:v>0.13009168830272827</c:v>
                </c:pt>
                <c:pt idx="130">
                  <c:v>0.13009168830272827</c:v>
                </c:pt>
                <c:pt idx="131">
                  <c:v>0.13009168830272827</c:v>
                </c:pt>
                <c:pt idx="132">
                  <c:v>8.2166812048301244E-2</c:v>
                </c:pt>
                <c:pt idx="133">
                  <c:v>8.8961748249720335E-2</c:v>
                </c:pt>
                <c:pt idx="134">
                  <c:v>8.2166812048301244E-2</c:v>
                </c:pt>
                <c:pt idx="135">
                  <c:v>9.1797251192618085E-2</c:v>
                </c:pt>
                <c:pt idx="136">
                  <c:v>6.7557746727830853E-2</c:v>
                </c:pt>
                <c:pt idx="137">
                  <c:v>0.13009168830272827</c:v>
                </c:pt>
                <c:pt idx="138">
                  <c:v>9.1797251192618085E-2</c:v>
                </c:pt>
                <c:pt idx="139">
                  <c:v>8.2166812048301244E-2</c:v>
                </c:pt>
                <c:pt idx="140">
                  <c:v>9.3097041848862139E-2</c:v>
                </c:pt>
                <c:pt idx="141">
                  <c:v>8.8961748249720321E-2</c:v>
                </c:pt>
                <c:pt idx="142">
                  <c:v>9.1797251192618085E-2</c:v>
                </c:pt>
                <c:pt idx="143">
                  <c:v>9.3097041848862139E-2</c:v>
                </c:pt>
                <c:pt idx="144">
                  <c:v>6.7557746727830853E-2</c:v>
                </c:pt>
                <c:pt idx="145">
                  <c:v>9.1797251192618085E-2</c:v>
                </c:pt>
                <c:pt idx="146">
                  <c:v>9.3097041848862125E-2</c:v>
                </c:pt>
                <c:pt idx="147">
                  <c:v>9.1797251192618085E-2</c:v>
                </c:pt>
                <c:pt idx="148">
                  <c:v>0.13009168830272827</c:v>
                </c:pt>
                <c:pt idx="149">
                  <c:v>0.13009168830272827</c:v>
                </c:pt>
                <c:pt idx="150">
                  <c:v>0.24018196357378679</c:v>
                </c:pt>
                <c:pt idx="151">
                  <c:v>6.7557746727830853E-2</c:v>
                </c:pt>
                <c:pt idx="152">
                  <c:v>0.24018196357378677</c:v>
                </c:pt>
                <c:pt idx="153">
                  <c:v>9.3097041848862139E-2</c:v>
                </c:pt>
                <c:pt idx="154">
                  <c:v>0.12973937362073953</c:v>
                </c:pt>
                <c:pt idx="155">
                  <c:v>6.7557746727830853E-2</c:v>
                </c:pt>
                <c:pt idx="156">
                  <c:v>6.7557746727830853E-2</c:v>
                </c:pt>
                <c:pt idx="157">
                  <c:v>9.3097041848862125E-2</c:v>
                </c:pt>
                <c:pt idx="158">
                  <c:v>0.12973937362073953</c:v>
                </c:pt>
                <c:pt idx="159">
                  <c:v>0.13009168830272827</c:v>
                </c:pt>
                <c:pt idx="160">
                  <c:v>9.1797251192618098E-2</c:v>
                </c:pt>
                <c:pt idx="161">
                  <c:v>0.24018196357378679</c:v>
                </c:pt>
                <c:pt idx="162">
                  <c:v>0.24018196357378679</c:v>
                </c:pt>
                <c:pt idx="163">
                  <c:v>6.7557746727830867E-2</c:v>
                </c:pt>
                <c:pt idx="164">
                  <c:v>0.24018196357378677</c:v>
                </c:pt>
                <c:pt idx="165">
                  <c:v>0.12973937362073951</c:v>
                </c:pt>
                <c:pt idx="166">
                  <c:v>0.13009168830272827</c:v>
                </c:pt>
                <c:pt idx="167">
                  <c:v>0.12973937362073953</c:v>
                </c:pt>
                <c:pt idx="168">
                  <c:v>4.3084691342026575E-2</c:v>
                </c:pt>
                <c:pt idx="169">
                  <c:v>0.12973937362073953</c:v>
                </c:pt>
                <c:pt idx="170">
                  <c:v>0.13009168830272827</c:v>
                </c:pt>
                <c:pt idx="171">
                  <c:v>0.12973937362073953</c:v>
                </c:pt>
                <c:pt idx="172">
                  <c:v>0.12973937362073953</c:v>
                </c:pt>
                <c:pt idx="173">
                  <c:v>0.12973937362073953</c:v>
                </c:pt>
                <c:pt idx="174">
                  <c:v>0.12973937362073953</c:v>
                </c:pt>
                <c:pt idx="175">
                  <c:v>0.12973937362073953</c:v>
                </c:pt>
                <c:pt idx="176">
                  <c:v>0.12973937362073953</c:v>
                </c:pt>
                <c:pt idx="177">
                  <c:v>0.12973937362073953</c:v>
                </c:pt>
                <c:pt idx="178">
                  <c:v>0.24018196357378679</c:v>
                </c:pt>
                <c:pt idx="179">
                  <c:v>0.12973937362073953</c:v>
                </c:pt>
                <c:pt idx="180">
                  <c:v>0.12973937362073953</c:v>
                </c:pt>
                <c:pt idx="181">
                  <c:v>0.12973937362073953</c:v>
                </c:pt>
                <c:pt idx="182">
                  <c:v>0.12973937362073953</c:v>
                </c:pt>
                <c:pt idx="183">
                  <c:v>0.12973937362073953</c:v>
                </c:pt>
                <c:pt idx="184">
                  <c:v>0.12973937362073953</c:v>
                </c:pt>
                <c:pt idx="185">
                  <c:v>0.12973937362073953</c:v>
                </c:pt>
                <c:pt idx="186">
                  <c:v>0.12973937362073953</c:v>
                </c:pt>
                <c:pt idx="187">
                  <c:v>0.24018196357378679</c:v>
                </c:pt>
                <c:pt idx="188">
                  <c:v>0.12973937362073953</c:v>
                </c:pt>
                <c:pt idx="189">
                  <c:v>0.12973937362073953</c:v>
                </c:pt>
                <c:pt idx="190">
                  <c:v>0.12973937362073953</c:v>
                </c:pt>
                <c:pt idx="191">
                  <c:v>0.24018196357378682</c:v>
                </c:pt>
                <c:pt idx="192">
                  <c:v>0.12973937362073953</c:v>
                </c:pt>
                <c:pt idx="193">
                  <c:v>0.12973937362073953</c:v>
                </c:pt>
                <c:pt idx="194">
                  <c:v>0.12973937362073953</c:v>
                </c:pt>
                <c:pt idx="195">
                  <c:v>0.12973937362073953</c:v>
                </c:pt>
                <c:pt idx="196">
                  <c:v>0.12973937362073953</c:v>
                </c:pt>
                <c:pt idx="197">
                  <c:v>4.3084691342026589E-2</c:v>
                </c:pt>
                <c:pt idx="198">
                  <c:v>0.15738685238918776</c:v>
                </c:pt>
                <c:pt idx="199">
                  <c:v>6.7557746727830853E-2</c:v>
                </c:pt>
                <c:pt idx="200">
                  <c:v>9.3097041848862139E-2</c:v>
                </c:pt>
                <c:pt idx="201">
                  <c:v>9.3097041848862139E-2</c:v>
                </c:pt>
                <c:pt idx="202">
                  <c:v>4.3084691342026582E-2</c:v>
                </c:pt>
                <c:pt idx="203">
                  <c:v>4.3084691342026582E-2</c:v>
                </c:pt>
                <c:pt idx="204">
                  <c:v>4.3084691342026582E-2</c:v>
                </c:pt>
                <c:pt idx="205">
                  <c:v>9.6813297138041807E-2</c:v>
                </c:pt>
                <c:pt idx="206">
                  <c:v>9.3097041848862125E-2</c:v>
                </c:pt>
                <c:pt idx="207">
                  <c:v>9.6813297138041807E-2</c:v>
                </c:pt>
                <c:pt idx="208">
                  <c:v>0.15738685238918776</c:v>
                </c:pt>
                <c:pt idx="209">
                  <c:v>4.3084691342026582E-2</c:v>
                </c:pt>
                <c:pt idx="210">
                  <c:v>4.3084691342026589E-2</c:v>
                </c:pt>
                <c:pt idx="211">
                  <c:v>9.6813297138041807E-2</c:v>
                </c:pt>
                <c:pt idx="212">
                  <c:v>9.6813297138041807E-2</c:v>
                </c:pt>
                <c:pt idx="213">
                  <c:v>9.6813297138041821E-2</c:v>
                </c:pt>
                <c:pt idx="214">
                  <c:v>9.6813297138041807E-2</c:v>
                </c:pt>
                <c:pt idx="215">
                  <c:v>9.6813297138041807E-2</c:v>
                </c:pt>
                <c:pt idx="216">
                  <c:v>9.6813297138041807E-2</c:v>
                </c:pt>
                <c:pt idx="217">
                  <c:v>9.6813297138041793E-2</c:v>
                </c:pt>
                <c:pt idx="218">
                  <c:v>9.6813297138041807E-2</c:v>
                </c:pt>
                <c:pt idx="219">
                  <c:v>4.6248448507089104E-2</c:v>
                </c:pt>
                <c:pt idx="220">
                  <c:v>4.6248448507089111E-2</c:v>
                </c:pt>
                <c:pt idx="221">
                  <c:v>9.6813297138041821E-2</c:v>
                </c:pt>
                <c:pt idx="222">
                  <c:v>4.6248448507089111E-2</c:v>
                </c:pt>
                <c:pt idx="223">
                  <c:v>4.6248448507089111E-2</c:v>
                </c:pt>
              </c:numCache>
            </c:numRef>
          </c:xVal>
          <c:yVal>
            <c:numRef>
              <c:f>KarnatakaConst!$J$4:$J$227</c:f>
              <c:numCache>
                <c:formatCode>0%</c:formatCode>
                <c:ptCount val="224"/>
                <c:pt idx="0">
                  <c:v>1.7671919624988975E-2</c:v>
                </c:pt>
                <c:pt idx="1">
                  <c:v>9.0639179207221435E-2</c:v>
                </c:pt>
                <c:pt idx="2">
                  <c:v>0</c:v>
                </c:pt>
                <c:pt idx="3">
                  <c:v>0.21616228341797064</c:v>
                </c:pt>
                <c:pt idx="4">
                  <c:v>0.39677579615082759</c:v>
                </c:pt>
                <c:pt idx="5">
                  <c:v>0</c:v>
                </c:pt>
                <c:pt idx="6">
                  <c:v>8.6358796829567458E-3</c:v>
                </c:pt>
                <c:pt idx="7">
                  <c:v>0.1936981540378373</c:v>
                </c:pt>
                <c:pt idx="8">
                  <c:v>1.2188153205311358E-2</c:v>
                </c:pt>
                <c:pt idx="9">
                  <c:v>0.34001298346316799</c:v>
                </c:pt>
                <c:pt idx="10">
                  <c:v>9.9465233233122299E-2</c:v>
                </c:pt>
                <c:pt idx="11">
                  <c:v>0</c:v>
                </c:pt>
                <c:pt idx="12">
                  <c:v>1.3085703474806079E-2</c:v>
                </c:pt>
                <c:pt idx="13">
                  <c:v>9.7083849426463462E-2</c:v>
                </c:pt>
                <c:pt idx="14">
                  <c:v>8.910679456007696E-2</c:v>
                </c:pt>
                <c:pt idx="15">
                  <c:v>0.24069216172647834</c:v>
                </c:pt>
                <c:pt idx="16">
                  <c:v>0.4415374838002194</c:v>
                </c:pt>
                <c:pt idx="17">
                  <c:v>0.2206607891385258</c:v>
                </c:pt>
                <c:pt idx="18">
                  <c:v>0</c:v>
                </c:pt>
                <c:pt idx="19">
                  <c:v>5.0344803924932242E-2</c:v>
                </c:pt>
                <c:pt idx="20">
                  <c:v>1.9822355113886202E-2</c:v>
                </c:pt>
                <c:pt idx="21">
                  <c:v>0.322780577944909</c:v>
                </c:pt>
                <c:pt idx="22">
                  <c:v>1.373077658319216E-2</c:v>
                </c:pt>
                <c:pt idx="23">
                  <c:v>0.52395146538223647</c:v>
                </c:pt>
                <c:pt idx="24">
                  <c:v>0.1491337978648597</c:v>
                </c:pt>
                <c:pt idx="25">
                  <c:v>0.17842975721534937</c:v>
                </c:pt>
                <c:pt idx="26">
                  <c:v>5.5270558825061197E-3</c:v>
                </c:pt>
                <c:pt idx="27">
                  <c:v>0.37625166209872191</c:v>
                </c:pt>
                <c:pt idx="28">
                  <c:v>0</c:v>
                </c:pt>
                <c:pt idx="29">
                  <c:v>1.1210877185279501E-2</c:v>
                </c:pt>
                <c:pt idx="30">
                  <c:v>0</c:v>
                </c:pt>
                <c:pt idx="31">
                  <c:v>0</c:v>
                </c:pt>
                <c:pt idx="32">
                  <c:v>7.1781579402108178E-2</c:v>
                </c:pt>
                <c:pt idx="33">
                  <c:v>2.4320980141585024E-2</c:v>
                </c:pt>
                <c:pt idx="34">
                  <c:v>7.0930416864796328E-2</c:v>
                </c:pt>
                <c:pt idx="35">
                  <c:v>1.0229751093365951E-2</c:v>
                </c:pt>
                <c:pt idx="36">
                  <c:v>4.5352007066194737E-2</c:v>
                </c:pt>
                <c:pt idx="37">
                  <c:v>2.9933323875727051E-2</c:v>
                </c:pt>
                <c:pt idx="38">
                  <c:v>0.27589636930867656</c:v>
                </c:pt>
                <c:pt idx="39">
                  <c:v>9.0317758903519611E-3</c:v>
                </c:pt>
                <c:pt idx="40">
                  <c:v>0.21183688868821934</c:v>
                </c:pt>
                <c:pt idx="41">
                  <c:v>8.9263133693528E-3</c:v>
                </c:pt>
                <c:pt idx="42">
                  <c:v>0</c:v>
                </c:pt>
                <c:pt idx="43">
                  <c:v>0.30023941662757614</c:v>
                </c:pt>
                <c:pt idx="44">
                  <c:v>1.2284995853730305E-2</c:v>
                </c:pt>
                <c:pt idx="45">
                  <c:v>0.21514419305237392</c:v>
                </c:pt>
                <c:pt idx="46">
                  <c:v>6.292577406127918E-2</c:v>
                </c:pt>
                <c:pt idx="47">
                  <c:v>1.497409600338338E-2</c:v>
                </c:pt>
                <c:pt idx="48">
                  <c:v>4.9314605060277019E-3</c:v>
                </c:pt>
                <c:pt idx="49">
                  <c:v>0.34759465898100006</c:v>
                </c:pt>
                <c:pt idx="50">
                  <c:v>0.14936098825682476</c:v>
                </c:pt>
                <c:pt idx="51">
                  <c:v>8.3326018900494458E-2</c:v>
                </c:pt>
                <c:pt idx="52">
                  <c:v>9.3563535911602214E-2</c:v>
                </c:pt>
                <c:pt idx="53">
                  <c:v>2.5284152122387417E-2</c:v>
                </c:pt>
                <c:pt idx="54">
                  <c:v>2.035200274650116E-2</c:v>
                </c:pt>
                <c:pt idx="55">
                  <c:v>2.4100593782745375E-2</c:v>
                </c:pt>
                <c:pt idx="56">
                  <c:v>7.7530422042244914E-3</c:v>
                </c:pt>
                <c:pt idx="57">
                  <c:v>6.4069795181133501E-3</c:v>
                </c:pt>
                <c:pt idx="58">
                  <c:v>0.43749082366759651</c:v>
                </c:pt>
                <c:pt idx="59">
                  <c:v>1.6985372938206716E-2</c:v>
                </c:pt>
                <c:pt idx="60">
                  <c:v>0.17683942964226199</c:v>
                </c:pt>
                <c:pt idx="61">
                  <c:v>2.0057340189140543E-2</c:v>
                </c:pt>
                <c:pt idx="62">
                  <c:v>1.6312741947144615E-2</c:v>
                </c:pt>
                <c:pt idx="63">
                  <c:v>8.8609132370177382E-2</c:v>
                </c:pt>
                <c:pt idx="64">
                  <c:v>0.28328507139006937</c:v>
                </c:pt>
                <c:pt idx="65">
                  <c:v>8.1154019147979192E-3</c:v>
                </c:pt>
                <c:pt idx="66">
                  <c:v>8.7399854333576107E-3</c:v>
                </c:pt>
                <c:pt idx="67">
                  <c:v>5.4331687832083517E-2</c:v>
                </c:pt>
                <c:pt idx="68">
                  <c:v>9.615476020723418E-2</c:v>
                </c:pt>
                <c:pt idx="69">
                  <c:v>7.7286671669892426E-3</c:v>
                </c:pt>
                <c:pt idx="70">
                  <c:v>0</c:v>
                </c:pt>
                <c:pt idx="71">
                  <c:v>0</c:v>
                </c:pt>
                <c:pt idx="72">
                  <c:v>7.2804820255906857E-2</c:v>
                </c:pt>
                <c:pt idx="73">
                  <c:v>2.9150579150579153E-2</c:v>
                </c:pt>
                <c:pt idx="74">
                  <c:v>2.3149428593554667E-2</c:v>
                </c:pt>
                <c:pt idx="75">
                  <c:v>0</c:v>
                </c:pt>
                <c:pt idx="76">
                  <c:v>4.2569344649006267E-2</c:v>
                </c:pt>
                <c:pt idx="77">
                  <c:v>2.3084331547583218E-2</c:v>
                </c:pt>
                <c:pt idx="78">
                  <c:v>1.2097591538135515E-2</c:v>
                </c:pt>
                <c:pt idx="79">
                  <c:v>1.9690059339904861E-2</c:v>
                </c:pt>
                <c:pt idx="80">
                  <c:v>2.7537885993278804E-2</c:v>
                </c:pt>
                <c:pt idx="81">
                  <c:v>2.8945038479874688E-2</c:v>
                </c:pt>
                <c:pt idx="82">
                  <c:v>4.4649286024908925E-2</c:v>
                </c:pt>
                <c:pt idx="83">
                  <c:v>7.9088581549504895E-3</c:v>
                </c:pt>
                <c:pt idx="84">
                  <c:v>4.1350724216121161E-2</c:v>
                </c:pt>
                <c:pt idx="85">
                  <c:v>5.9486644616055039E-2</c:v>
                </c:pt>
                <c:pt idx="86">
                  <c:v>0.28904171195142975</c:v>
                </c:pt>
                <c:pt idx="87">
                  <c:v>1.8166257305485049E-2</c:v>
                </c:pt>
                <c:pt idx="88">
                  <c:v>7.9262940861806616E-2</c:v>
                </c:pt>
                <c:pt idx="89">
                  <c:v>0.25823930140193058</c:v>
                </c:pt>
                <c:pt idx="90">
                  <c:v>6.2684073489149197E-3</c:v>
                </c:pt>
                <c:pt idx="91">
                  <c:v>0.22376405761991283</c:v>
                </c:pt>
                <c:pt idx="92">
                  <c:v>0</c:v>
                </c:pt>
                <c:pt idx="93">
                  <c:v>0.17168668871994275</c:v>
                </c:pt>
                <c:pt idx="94">
                  <c:v>6.7978652806977439E-3</c:v>
                </c:pt>
                <c:pt idx="95">
                  <c:v>9.0342805137020935E-2</c:v>
                </c:pt>
                <c:pt idx="96">
                  <c:v>0.37648693291675733</c:v>
                </c:pt>
                <c:pt idx="97">
                  <c:v>0.1132941570835357</c:v>
                </c:pt>
                <c:pt idx="98">
                  <c:v>0.23164187792174723</c:v>
                </c:pt>
                <c:pt idx="99">
                  <c:v>2.3877168992206901E-2</c:v>
                </c:pt>
                <c:pt idx="100">
                  <c:v>3.420264798794867E-2</c:v>
                </c:pt>
                <c:pt idx="101">
                  <c:v>8.516751354248045E-2</c:v>
                </c:pt>
                <c:pt idx="102">
                  <c:v>7.1441000754045747E-2</c:v>
                </c:pt>
                <c:pt idx="103">
                  <c:v>4.4240958897062609E-2</c:v>
                </c:pt>
                <c:pt idx="104">
                  <c:v>1.8850206381375804E-2</c:v>
                </c:pt>
                <c:pt idx="105">
                  <c:v>0</c:v>
                </c:pt>
                <c:pt idx="106">
                  <c:v>0.35109467455621302</c:v>
                </c:pt>
                <c:pt idx="107">
                  <c:v>0</c:v>
                </c:pt>
                <c:pt idx="108">
                  <c:v>1.3553283767038411E-2</c:v>
                </c:pt>
                <c:pt idx="109">
                  <c:v>0.26358009695919898</c:v>
                </c:pt>
                <c:pt idx="110">
                  <c:v>0.44542725782789377</c:v>
                </c:pt>
                <c:pt idx="111">
                  <c:v>0.1841056586587726</c:v>
                </c:pt>
                <c:pt idx="112">
                  <c:v>0.22270601259620629</c:v>
                </c:pt>
                <c:pt idx="113">
                  <c:v>0.3805501370117505</c:v>
                </c:pt>
                <c:pt idx="114">
                  <c:v>0.41238405893578312</c:v>
                </c:pt>
                <c:pt idx="115">
                  <c:v>1.081334947885427E-2</c:v>
                </c:pt>
                <c:pt idx="116">
                  <c:v>0.25571628855467748</c:v>
                </c:pt>
                <c:pt idx="117">
                  <c:v>3.3628462350743238E-2</c:v>
                </c:pt>
                <c:pt idx="118">
                  <c:v>9.853233737472317E-3</c:v>
                </c:pt>
                <c:pt idx="119">
                  <c:v>0.41965109205439666</c:v>
                </c:pt>
                <c:pt idx="120">
                  <c:v>9.742434472201239E-2</c:v>
                </c:pt>
                <c:pt idx="121">
                  <c:v>0.23279928036565206</c:v>
                </c:pt>
                <c:pt idx="122">
                  <c:v>0.53306636155606413</c:v>
                </c:pt>
                <c:pt idx="123">
                  <c:v>7.1497887678489344E-2</c:v>
                </c:pt>
                <c:pt idx="124">
                  <c:v>0.32842917476184946</c:v>
                </c:pt>
                <c:pt idx="125">
                  <c:v>0.29344722208306195</c:v>
                </c:pt>
                <c:pt idx="126">
                  <c:v>0.35472816742752122</c:v>
                </c:pt>
                <c:pt idx="127">
                  <c:v>1.7094879100375684E-2</c:v>
                </c:pt>
                <c:pt idx="128">
                  <c:v>0.4318756312136231</c:v>
                </c:pt>
                <c:pt idx="129">
                  <c:v>0.29731879838816605</c:v>
                </c:pt>
                <c:pt idx="130">
                  <c:v>0.39061894529185892</c:v>
                </c:pt>
                <c:pt idx="131">
                  <c:v>0.4854722889166731</c:v>
                </c:pt>
                <c:pt idx="132">
                  <c:v>8.3802838582555956E-3</c:v>
                </c:pt>
                <c:pt idx="133">
                  <c:v>0.23778996884657871</c:v>
                </c:pt>
                <c:pt idx="134">
                  <c:v>0</c:v>
                </c:pt>
                <c:pt idx="135">
                  <c:v>0.35756015956762321</c:v>
                </c:pt>
                <c:pt idx="136">
                  <c:v>0.54340045906833412</c:v>
                </c:pt>
                <c:pt idx="137">
                  <c:v>0.44994796973572965</c:v>
                </c:pt>
                <c:pt idx="138">
                  <c:v>0.48011976881832746</c:v>
                </c:pt>
                <c:pt idx="139">
                  <c:v>9.6436087727071341E-3</c:v>
                </c:pt>
                <c:pt idx="140">
                  <c:v>0.37497703798953524</c:v>
                </c:pt>
                <c:pt idx="141">
                  <c:v>0.16801200140117881</c:v>
                </c:pt>
                <c:pt idx="142">
                  <c:v>0.11233679265822617</c:v>
                </c:pt>
                <c:pt idx="143">
                  <c:v>0.50810362355250704</c:v>
                </c:pt>
                <c:pt idx="144">
                  <c:v>0.42204112188811321</c:v>
                </c:pt>
                <c:pt idx="145">
                  <c:v>0.32452861288860368</c:v>
                </c:pt>
                <c:pt idx="146">
                  <c:v>0.42913246817604617</c:v>
                </c:pt>
                <c:pt idx="147">
                  <c:v>0.38205928135522571</c:v>
                </c:pt>
                <c:pt idx="148">
                  <c:v>0.41034713356435043</c:v>
                </c:pt>
                <c:pt idx="149">
                  <c:v>0.46223939431162137</c:v>
                </c:pt>
                <c:pt idx="150">
                  <c:v>8.9780005569479251E-3</c:v>
                </c:pt>
                <c:pt idx="151">
                  <c:v>0.32596899726751188</c:v>
                </c:pt>
                <c:pt idx="152">
                  <c:v>1.2118465388480562E-2</c:v>
                </c:pt>
                <c:pt idx="153">
                  <c:v>5.6093354258278036E-3</c:v>
                </c:pt>
                <c:pt idx="154">
                  <c:v>0.31658881840618436</c:v>
                </c:pt>
                <c:pt idx="155">
                  <c:v>0.63084640173142581</c:v>
                </c:pt>
                <c:pt idx="156">
                  <c:v>0.60134850633809067</c:v>
                </c:pt>
                <c:pt idx="157">
                  <c:v>0.61524678454108273</c:v>
                </c:pt>
                <c:pt idx="158">
                  <c:v>8.8644864786034394E-2</c:v>
                </c:pt>
                <c:pt idx="159">
                  <c:v>0.31370902056607614</c:v>
                </c:pt>
                <c:pt idx="160">
                  <c:v>0.27467376469062454</c:v>
                </c:pt>
                <c:pt idx="161">
                  <c:v>0</c:v>
                </c:pt>
                <c:pt idx="162">
                  <c:v>4.7310985574127683E-3</c:v>
                </c:pt>
                <c:pt idx="163">
                  <c:v>0.38670128192387954</c:v>
                </c:pt>
                <c:pt idx="164">
                  <c:v>0</c:v>
                </c:pt>
                <c:pt idx="165">
                  <c:v>2.2475663965788883E-2</c:v>
                </c:pt>
                <c:pt idx="166">
                  <c:v>0.35796532021169791</c:v>
                </c:pt>
                <c:pt idx="167">
                  <c:v>0.4348151744226369</c:v>
                </c:pt>
                <c:pt idx="168">
                  <c:v>0.61935725621583493</c:v>
                </c:pt>
                <c:pt idx="169">
                  <c:v>2.5898249564950359E-2</c:v>
                </c:pt>
                <c:pt idx="170">
                  <c:v>6.4312275648603923E-2</c:v>
                </c:pt>
                <c:pt idx="171">
                  <c:v>0.23537118925621767</c:v>
                </c:pt>
                <c:pt idx="172">
                  <c:v>0.36406747793388</c:v>
                </c:pt>
                <c:pt idx="173">
                  <c:v>2.7660016508414237E-2</c:v>
                </c:pt>
                <c:pt idx="174">
                  <c:v>9.6066534869452588E-2</c:v>
                </c:pt>
                <c:pt idx="175">
                  <c:v>6.3752880766587139E-2</c:v>
                </c:pt>
                <c:pt idx="176">
                  <c:v>0.12613895216400911</c:v>
                </c:pt>
                <c:pt idx="177">
                  <c:v>0.55177633224918676</c:v>
                </c:pt>
                <c:pt idx="178">
                  <c:v>2.471913121493325E-2</c:v>
                </c:pt>
                <c:pt idx="179">
                  <c:v>0</c:v>
                </c:pt>
                <c:pt idx="180">
                  <c:v>0.15512343668330669</c:v>
                </c:pt>
                <c:pt idx="181">
                  <c:v>0.28886260595308494</c:v>
                </c:pt>
                <c:pt idx="182">
                  <c:v>0.11355460813376411</c:v>
                </c:pt>
                <c:pt idx="183">
                  <c:v>4.5092888806914672E-2</c:v>
                </c:pt>
                <c:pt idx="184">
                  <c:v>0.11175259430077418</c:v>
                </c:pt>
                <c:pt idx="185">
                  <c:v>5.226209048361935E-2</c:v>
                </c:pt>
                <c:pt idx="186">
                  <c:v>0.16132735485695748</c:v>
                </c:pt>
                <c:pt idx="187">
                  <c:v>0</c:v>
                </c:pt>
                <c:pt idx="188">
                  <c:v>4.875892026062674E-2</c:v>
                </c:pt>
                <c:pt idx="189">
                  <c:v>0.29228024576486239</c:v>
                </c:pt>
                <c:pt idx="190">
                  <c:v>0.12732101344790042</c:v>
                </c:pt>
                <c:pt idx="191">
                  <c:v>8.5643317235116166E-3</c:v>
                </c:pt>
                <c:pt idx="192">
                  <c:v>0.28279540616801152</c:v>
                </c:pt>
                <c:pt idx="193">
                  <c:v>0</c:v>
                </c:pt>
                <c:pt idx="194">
                  <c:v>0</c:v>
                </c:pt>
                <c:pt idx="195">
                  <c:v>4.7971970743184489E-2</c:v>
                </c:pt>
                <c:pt idx="196">
                  <c:v>0.11319478160091463</c:v>
                </c:pt>
                <c:pt idx="197">
                  <c:v>0.50583035924667963</c:v>
                </c:pt>
                <c:pt idx="198">
                  <c:v>0.32229815057418354</c:v>
                </c:pt>
                <c:pt idx="199">
                  <c:v>0.45030279930546735</c:v>
                </c:pt>
                <c:pt idx="200">
                  <c:v>0.53961503507095754</c:v>
                </c:pt>
                <c:pt idx="201">
                  <c:v>0.46554998862512098</c:v>
                </c:pt>
                <c:pt idx="202">
                  <c:v>0.63475987100148179</c:v>
                </c:pt>
                <c:pt idx="203">
                  <c:v>0.41990116556884238</c:v>
                </c:pt>
                <c:pt idx="204">
                  <c:v>0.54869831109078959</c:v>
                </c:pt>
                <c:pt idx="205">
                  <c:v>0.48572995766125582</c:v>
                </c:pt>
                <c:pt idx="206">
                  <c:v>0.25593600928273669</c:v>
                </c:pt>
                <c:pt idx="207">
                  <c:v>0.49943486860695108</c:v>
                </c:pt>
                <c:pt idx="208">
                  <c:v>7.1140633318966598E-2</c:v>
                </c:pt>
                <c:pt idx="209">
                  <c:v>0.57347371996263907</c:v>
                </c:pt>
                <c:pt idx="210">
                  <c:v>0.52928213689482473</c:v>
                </c:pt>
                <c:pt idx="211">
                  <c:v>0.53621228393506659</c:v>
                </c:pt>
                <c:pt idx="212">
                  <c:v>0.49222995467921044</c:v>
                </c:pt>
                <c:pt idx="213">
                  <c:v>0.54048014631067831</c:v>
                </c:pt>
                <c:pt idx="214">
                  <c:v>0.1941175633564324</c:v>
                </c:pt>
                <c:pt idx="215">
                  <c:v>0.16065879073168504</c:v>
                </c:pt>
                <c:pt idx="216">
                  <c:v>9.0860796244247463E-2</c:v>
                </c:pt>
                <c:pt idx="217">
                  <c:v>7.9008631252212261E-2</c:v>
                </c:pt>
                <c:pt idx="218">
                  <c:v>0.3189596207023554</c:v>
                </c:pt>
                <c:pt idx="219">
                  <c:v>0.26393593725232334</c:v>
                </c:pt>
                <c:pt idx="220">
                  <c:v>0</c:v>
                </c:pt>
                <c:pt idx="221">
                  <c:v>8.3419218314540286E-2</c:v>
                </c:pt>
                <c:pt idx="222">
                  <c:v>0</c:v>
                </c:pt>
                <c:pt idx="2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37-41A1-8B88-E8FCD0544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201711"/>
        <c:axId val="736306191"/>
      </c:scatterChart>
      <c:valAx>
        <c:axId val="69520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306191"/>
        <c:crosses val="autoZero"/>
        <c:crossBetween val="midCat"/>
      </c:valAx>
      <c:valAx>
        <c:axId val="7363061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20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KarnatakaConst!$K$3</c:f>
              <c:strCache>
                <c:ptCount val="1"/>
                <c:pt idx="0">
                  <c:v>CONG 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tx1">
                  <a:alpha val="2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KarnatakaConst!$A$4:$A$227</c:f>
              <c:numCache>
                <c:formatCode>0.0%</c:formatCode>
                <c:ptCount val="224"/>
                <c:pt idx="0">
                  <c:v>0.19678506428697234</c:v>
                </c:pt>
                <c:pt idx="1">
                  <c:v>0.19678506428697234</c:v>
                </c:pt>
                <c:pt idx="2">
                  <c:v>0.19678506428697234</c:v>
                </c:pt>
                <c:pt idx="3">
                  <c:v>0.19678506428697234</c:v>
                </c:pt>
                <c:pt idx="4">
                  <c:v>0.19678506428697234</c:v>
                </c:pt>
                <c:pt idx="5">
                  <c:v>0.19678506428697234</c:v>
                </c:pt>
                <c:pt idx="6">
                  <c:v>0.19994536937240243</c:v>
                </c:pt>
                <c:pt idx="7">
                  <c:v>0.19994536937240243</c:v>
                </c:pt>
                <c:pt idx="8">
                  <c:v>0.19994536937240243</c:v>
                </c:pt>
                <c:pt idx="9">
                  <c:v>0.16974359892914767</c:v>
                </c:pt>
                <c:pt idx="10">
                  <c:v>0.19994536937240243</c:v>
                </c:pt>
                <c:pt idx="11">
                  <c:v>0.19994536937240243</c:v>
                </c:pt>
                <c:pt idx="12">
                  <c:v>0.19994536937240245</c:v>
                </c:pt>
                <c:pt idx="13">
                  <c:v>0.19994536937240243</c:v>
                </c:pt>
                <c:pt idx="14">
                  <c:v>0.19994536937240245</c:v>
                </c:pt>
                <c:pt idx="15">
                  <c:v>0.16974359892914764</c:v>
                </c:pt>
                <c:pt idx="16">
                  <c:v>0.1697435989291477</c:v>
                </c:pt>
                <c:pt idx="17">
                  <c:v>0.1999453693724024</c:v>
                </c:pt>
                <c:pt idx="18">
                  <c:v>0.1697435989291477</c:v>
                </c:pt>
                <c:pt idx="19">
                  <c:v>0.11055428407997973</c:v>
                </c:pt>
                <c:pt idx="20">
                  <c:v>0.11055428407997973</c:v>
                </c:pt>
                <c:pt idx="21">
                  <c:v>0.1697435989291477</c:v>
                </c:pt>
                <c:pt idx="22">
                  <c:v>0.16974359892914767</c:v>
                </c:pt>
                <c:pt idx="23">
                  <c:v>0.19994536937240243</c:v>
                </c:pt>
                <c:pt idx="24">
                  <c:v>0.19994536937240243</c:v>
                </c:pt>
                <c:pt idx="25">
                  <c:v>0.19994536937240245</c:v>
                </c:pt>
                <c:pt idx="26">
                  <c:v>0.11641262980539246</c:v>
                </c:pt>
                <c:pt idx="27">
                  <c:v>0.16974359892914764</c:v>
                </c:pt>
                <c:pt idx="28">
                  <c:v>0.11055428407997973</c:v>
                </c:pt>
                <c:pt idx="29">
                  <c:v>0.11055428407997972</c:v>
                </c:pt>
                <c:pt idx="30">
                  <c:v>0.11055428407997973</c:v>
                </c:pt>
                <c:pt idx="31">
                  <c:v>0.11055428407997973</c:v>
                </c:pt>
                <c:pt idx="32">
                  <c:v>0.11641262980539244</c:v>
                </c:pt>
                <c:pt idx="33">
                  <c:v>0.19994536937240245</c:v>
                </c:pt>
                <c:pt idx="34">
                  <c:v>0.1697435989291477</c:v>
                </c:pt>
                <c:pt idx="35">
                  <c:v>0.11641262980539245</c:v>
                </c:pt>
                <c:pt idx="36">
                  <c:v>0.14103085215147976</c:v>
                </c:pt>
                <c:pt idx="37">
                  <c:v>0.11641262980539245</c:v>
                </c:pt>
                <c:pt idx="38">
                  <c:v>0.11055428407997975</c:v>
                </c:pt>
                <c:pt idx="39">
                  <c:v>0.11055428407997973</c:v>
                </c:pt>
                <c:pt idx="40">
                  <c:v>0.14103085215147976</c:v>
                </c:pt>
                <c:pt idx="41">
                  <c:v>0.11055428407997973</c:v>
                </c:pt>
                <c:pt idx="42">
                  <c:v>0.11641262980539245</c:v>
                </c:pt>
                <c:pt idx="43">
                  <c:v>0.14103085215147976</c:v>
                </c:pt>
                <c:pt idx="44">
                  <c:v>0.11055428407997973</c:v>
                </c:pt>
                <c:pt idx="45">
                  <c:v>0.11641262980539245</c:v>
                </c:pt>
                <c:pt idx="46">
                  <c:v>0.14103085215147976</c:v>
                </c:pt>
                <c:pt idx="47">
                  <c:v>0.11055428407997972</c:v>
                </c:pt>
                <c:pt idx="48">
                  <c:v>0.11055428407997973</c:v>
                </c:pt>
                <c:pt idx="49">
                  <c:v>0.14103085215147976</c:v>
                </c:pt>
                <c:pt idx="50">
                  <c:v>0.11641262980539245</c:v>
                </c:pt>
                <c:pt idx="51">
                  <c:v>0.14103085215147976</c:v>
                </c:pt>
                <c:pt idx="52">
                  <c:v>0.11055428407997973</c:v>
                </c:pt>
                <c:pt idx="53">
                  <c:v>0.11055428407997975</c:v>
                </c:pt>
                <c:pt idx="54">
                  <c:v>0.11055428407997975</c:v>
                </c:pt>
                <c:pt idx="55">
                  <c:v>0.11638799355358583</c:v>
                </c:pt>
                <c:pt idx="56">
                  <c:v>0.11055428407997975</c:v>
                </c:pt>
                <c:pt idx="57">
                  <c:v>0.11055428407997973</c:v>
                </c:pt>
                <c:pt idx="58">
                  <c:v>0.14103085215147976</c:v>
                </c:pt>
                <c:pt idx="59">
                  <c:v>0.13495120095437593</c:v>
                </c:pt>
                <c:pt idx="60">
                  <c:v>0.11055428407997975</c:v>
                </c:pt>
                <c:pt idx="61">
                  <c:v>0.13495120095437593</c:v>
                </c:pt>
                <c:pt idx="62">
                  <c:v>0.13081409690552251</c:v>
                </c:pt>
                <c:pt idx="63">
                  <c:v>0.11638799355358581</c:v>
                </c:pt>
                <c:pt idx="64">
                  <c:v>0.20943648238273155</c:v>
                </c:pt>
                <c:pt idx="65">
                  <c:v>0.20943648238273158</c:v>
                </c:pt>
                <c:pt idx="66">
                  <c:v>0.1163879935535858</c:v>
                </c:pt>
                <c:pt idx="67">
                  <c:v>0.13079463862635501</c:v>
                </c:pt>
                <c:pt idx="68">
                  <c:v>0.11638799355358583</c:v>
                </c:pt>
                <c:pt idx="69">
                  <c:v>0.20943648238273158</c:v>
                </c:pt>
                <c:pt idx="70">
                  <c:v>0.13495120095437593</c:v>
                </c:pt>
                <c:pt idx="71">
                  <c:v>0.20943648238273158</c:v>
                </c:pt>
                <c:pt idx="72">
                  <c:v>0.20943648238273158</c:v>
                </c:pt>
                <c:pt idx="73">
                  <c:v>0.13081409690552251</c:v>
                </c:pt>
                <c:pt idx="74">
                  <c:v>0.11638799355358581</c:v>
                </c:pt>
                <c:pt idx="75">
                  <c:v>0.20943648238273158</c:v>
                </c:pt>
                <c:pt idx="76">
                  <c:v>0.20943648238273163</c:v>
                </c:pt>
                <c:pt idx="77">
                  <c:v>0.13081409690552251</c:v>
                </c:pt>
                <c:pt idx="78">
                  <c:v>0.13495120095437591</c:v>
                </c:pt>
                <c:pt idx="79">
                  <c:v>0.13081409690552251</c:v>
                </c:pt>
                <c:pt idx="80">
                  <c:v>0.13081409690552248</c:v>
                </c:pt>
                <c:pt idx="81">
                  <c:v>0.13081409690552251</c:v>
                </c:pt>
                <c:pt idx="82">
                  <c:v>0.13079463862635504</c:v>
                </c:pt>
                <c:pt idx="83">
                  <c:v>0.18647616400904315</c:v>
                </c:pt>
                <c:pt idx="84">
                  <c:v>0.13081409690552251</c:v>
                </c:pt>
                <c:pt idx="85">
                  <c:v>0.13081409690552251</c:v>
                </c:pt>
                <c:pt idx="86">
                  <c:v>0.13079463862635501</c:v>
                </c:pt>
                <c:pt idx="87">
                  <c:v>0.18647616400904318</c:v>
                </c:pt>
                <c:pt idx="88">
                  <c:v>7.7586269235219246E-2</c:v>
                </c:pt>
                <c:pt idx="89">
                  <c:v>0.13081409690552251</c:v>
                </c:pt>
                <c:pt idx="90">
                  <c:v>0.18647616400904321</c:v>
                </c:pt>
                <c:pt idx="91">
                  <c:v>0.13662575681175557</c:v>
                </c:pt>
                <c:pt idx="92">
                  <c:v>0.18647616400904318</c:v>
                </c:pt>
                <c:pt idx="93">
                  <c:v>0.13079463862635501</c:v>
                </c:pt>
                <c:pt idx="94">
                  <c:v>0.18647616400904318</c:v>
                </c:pt>
                <c:pt idx="95">
                  <c:v>0.13662575681175557</c:v>
                </c:pt>
                <c:pt idx="96">
                  <c:v>0.13388309704790122</c:v>
                </c:pt>
                <c:pt idx="97">
                  <c:v>0.13079463862635501</c:v>
                </c:pt>
                <c:pt idx="98">
                  <c:v>0.13662575681175557</c:v>
                </c:pt>
                <c:pt idx="99">
                  <c:v>0.18647616400904315</c:v>
                </c:pt>
                <c:pt idx="100">
                  <c:v>0.13662575681175557</c:v>
                </c:pt>
                <c:pt idx="101">
                  <c:v>0.13388309704790122</c:v>
                </c:pt>
                <c:pt idx="102">
                  <c:v>0.13662575681175554</c:v>
                </c:pt>
                <c:pt idx="103">
                  <c:v>0.13662575681175557</c:v>
                </c:pt>
                <c:pt idx="104">
                  <c:v>7.7586269235219246E-2</c:v>
                </c:pt>
                <c:pt idx="105">
                  <c:v>0.13079463862635499</c:v>
                </c:pt>
                <c:pt idx="106">
                  <c:v>7.7586269235219246E-2</c:v>
                </c:pt>
                <c:pt idx="107">
                  <c:v>0.13662575681175557</c:v>
                </c:pt>
                <c:pt idx="108">
                  <c:v>0.13388309704790122</c:v>
                </c:pt>
                <c:pt idx="109">
                  <c:v>7.7586269235219246E-2</c:v>
                </c:pt>
                <c:pt idx="110">
                  <c:v>9.1797251192618085E-2</c:v>
                </c:pt>
                <c:pt idx="111">
                  <c:v>0.13662575681175557</c:v>
                </c:pt>
                <c:pt idx="112">
                  <c:v>7.758626923521926E-2</c:v>
                </c:pt>
                <c:pt idx="113">
                  <c:v>0.13388309704790122</c:v>
                </c:pt>
                <c:pt idx="114">
                  <c:v>9.1797251192618085E-2</c:v>
                </c:pt>
                <c:pt idx="115">
                  <c:v>8.2166812048301258E-2</c:v>
                </c:pt>
                <c:pt idx="116">
                  <c:v>0.13388309704790122</c:v>
                </c:pt>
                <c:pt idx="117">
                  <c:v>0.13388309704790122</c:v>
                </c:pt>
                <c:pt idx="118">
                  <c:v>7.7586269235219246E-2</c:v>
                </c:pt>
                <c:pt idx="119">
                  <c:v>0.13388309704790122</c:v>
                </c:pt>
                <c:pt idx="120">
                  <c:v>8.8961748249720335E-2</c:v>
                </c:pt>
                <c:pt idx="121">
                  <c:v>0.13009168830272827</c:v>
                </c:pt>
                <c:pt idx="122">
                  <c:v>9.1797251192618098E-2</c:v>
                </c:pt>
                <c:pt idx="123">
                  <c:v>8.8961748249720349E-2</c:v>
                </c:pt>
                <c:pt idx="124">
                  <c:v>9.1797251192618098E-2</c:v>
                </c:pt>
                <c:pt idx="125">
                  <c:v>8.8961748249720335E-2</c:v>
                </c:pt>
                <c:pt idx="126">
                  <c:v>0.13009168830272827</c:v>
                </c:pt>
                <c:pt idx="127">
                  <c:v>8.2166812048301244E-2</c:v>
                </c:pt>
                <c:pt idx="128">
                  <c:v>9.1797251192618085E-2</c:v>
                </c:pt>
                <c:pt idx="129">
                  <c:v>0.13009168830272827</c:v>
                </c:pt>
                <c:pt idx="130">
                  <c:v>0.13009168830272827</c:v>
                </c:pt>
                <c:pt idx="131">
                  <c:v>0.13009168830272827</c:v>
                </c:pt>
                <c:pt idx="132">
                  <c:v>8.2166812048301244E-2</c:v>
                </c:pt>
                <c:pt idx="133">
                  <c:v>8.8961748249720335E-2</c:v>
                </c:pt>
                <c:pt idx="134">
                  <c:v>8.2166812048301244E-2</c:v>
                </c:pt>
                <c:pt idx="135">
                  <c:v>9.1797251192618085E-2</c:v>
                </c:pt>
                <c:pt idx="136">
                  <c:v>6.7557746727830853E-2</c:v>
                </c:pt>
                <c:pt idx="137">
                  <c:v>0.13009168830272827</c:v>
                </c:pt>
                <c:pt idx="138">
                  <c:v>9.1797251192618085E-2</c:v>
                </c:pt>
                <c:pt idx="139">
                  <c:v>8.2166812048301244E-2</c:v>
                </c:pt>
                <c:pt idx="140">
                  <c:v>9.3097041848862139E-2</c:v>
                </c:pt>
                <c:pt idx="141">
                  <c:v>8.8961748249720321E-2</c:v>
                </c:pt>
                <c:pt idx="142">
                  <c:v>9.1797251192618085E-2</c:v>
                </c:pt>
                <c:pt idx="143">
                  <c:v>9.3097041848862139E-2</c:v>
                </c:pt>
                <c:pt idx="144">
                  <c:v>6.7557746727830853E-2</c:v>
                </c:pt>
                <c:pt idx="145">
                  <c:v>9.1797251192618085E-2</c:v>
                </c:pt>
                <c:pt idx="146">
                  <c:v>9.3097041848862125E-2</c:v>
                </c:pt>
                <c:pt idx="147">
                  <c:v>9.1797251192618085E-2</c:v>
                </c:pt>
                <c:pt idx="148">
                  <c:v>0.13009168830272827</c:v>
                </c:pt>
                <c:pt idx="149">
                  <c:v>0.13009168830272827</c:v>
                </c:pt>
                <c:pt idx="150">
                  <c:v>0.24018196357378679</c:v>
                </c:pt>
                <c:pt idx="151">
                  <c:v>6.7557746727830853E-2</c:v>
                </c:pt>
                <c:pt idx="152">
                  <c:v>0.24018196357378677</c:v>
                </c:pt>
                <c:pt idx="153">
                  <c:v>9.3097041848862139E-2</c:v>
                </c:pt>
                <c:pt idx="154">
                  <c:v>0.12973937362073953</c:v>
                </c:pt>
                <c:pt idx="155">
                  <c:v>6.7557746727830853E-2</c:v>
                </c:pt>
                <c:pt idx="156">
                  <c:v>6.7557746727830853E-2</c:v>
                </c:pt>
                <c:pt idx="157">
                  <c:v>9.3097041848862125E-2</c:v>
                </c:pt>
                <c:pt idx="158">
                  <c:v>0.12973937362073953</c:v>
                </c:pt>
                <c:pt idx="159">
                  <c:v>0.13009168830272827</c:v>
                </c:pt>
                <c:pt idx="160">
                  <c:v>9.1797251192618098E-2</c:v>
                </c:pt>
                <c:pt idx="161">
                  <c:v>0.24018196357378679</c:v>
                </c:pt>
                <c:pt idx="162">
                  <c:v>0.24018196357378679</c:v>
                </c:pt>
                <c:pt idx="163">
                  <c:v>6.7557746727830867E-2</c:v>
                </c:pt>
                <c:pt idx="164">
                  <c:v>0.24018196357378677</c:v>
                </c:pt>
                <c:pt idx="165">
                  <c:v>0.12973937362073951</c:v>
                </c:pt>
                <c:pt idx="166">
                  <c:v>0.13009168830272827</c:v>
                </c:pt>
                <c:pt idx="167">
                  <c:v>0.12973937362073953</c:v>
                </c:pt>
                <c:pt idx="168">
                  <c:v>4.3084691342026575E-2</c:v>
                </c:pt>
                <c:pt idx="169">
                  <c:v>0.12973937362073953</c:v>
                </c:pt>
                <c:pt idx="170">
                  <c:v>0.13009168830272827</c:v>
                </c:pt>
                <c:pt idx="171">
                  <c:v>0.12973937362073953</c:v>
                </c:pt>
                <c:pt idx="172">
                  <c:v>0.12973937362073953</c:v>
                </c:pt>
                <c:pt idx="173">
                  <c:v>0.12973937362073953</c:v>
                </c:pt>
                <c:pt idx="174">
                  <c:v>0.12973937362073953</c:v>
                </c:pt>
                <c:pt idx="175">
                  <c:v>0.12973937362073953</c:v>
                </c:pt>
                <c:pt idx="176">
                  <c:v>0.12973937362073953</c:v>
                </c:pt>
                <c:pt idx="177">
                  <c:v>0.12973937362073953</c:v>
                </c:pt>
                <c:pt idx="178">
                  <c:v>0.24018196357378679</c:v>
                </c:pt>
                <c:pt idx="179">
                  <c:v>0.12973937362073953</c:v>
                </c:pt>
                <c:pt idx="180">
                  <c:v>0.12973937362073953</c:v>
                </c:pt>
                <c:pt idx="181">
                  <c:v>0.12973937362073953</c:v>
                </c:pt>
                <c:pt idx="182">
                  <c:v>0.12973937362073953</c:v>
                </c:pt>
                <c:pt idx="183">
                  <c:v>0.12973937362073953</c:v>
                </c:pt>
                <c:pt idx="184">
                  <c:v>0.12973937362073953</c:v>
                </c:pt>
                <c:pt idx="185">
                  <c:v>0.12973937362073953</c:v>
                </c:pt>
                <c:pt idx="186">
                  <c:v>0.12973937362073953</c:v>
                </c:pt>
                <c:pt idx="187">
                  <c:v>0.24018196357378679</c:v>
                </c:pt>
                <c:pt idx="188">
                  <c:v>0.12973937362073953</c:v>
                </c:pt>
                <c:pt idx="189">
                  <c:v>0.12973937362073953</c:v>
                </c:pt>
                <c:pt idx="190">
                  <c:v>0.12973937362073953</c:v>
                </c:pt>
                <c:pt idx="191">
                  <c:v>0.24018196357378682</c:v>
                </c:pt>
                <c:pt idx="192">
                  <c:v>0.12973937362073953</c:v>
                </c:pt>
                <c:pt idx="193">
                  <c:v>0.12973937362073953</c:v>
                </c:pt>
                <c:pt idx="194">
                  <c:v>0.12973937362073953</c:v>
                </c:pt>
                <c:pt idx="195">
                  <c:v>0.12973937362073953</c:v>
                </c:pt>
                <c:pt idx="196">
                  <c:v>0.12973937362073953</c:v>
                </c:pt>
                <c:pt idx="197">
                  <c:v>4.3084691342026589E-2</c:v>
                </c:pt>
                <c:pt idx="198">
                  <c:v>0.15738685238918776</c:v>
                </c:pt>
                <c:pt idx="199">
                  <c:v>6.7557746727830853E-2</c:v>
                </c:pt>
                <c:pt idx="200">
                  <c:v>9.3097041848862139E-2</c:v>
                </c:pt>
                <c:pt idx="201">
                  <c:v>9.3097041848862139E-2</c:v>
                </c:pt>
                <c:pt idx="202">
                  <c:v>4.3084691342026582E-2</c:v>
                </c:pt>
                <c:pt idx="203">
                  <c:v>4.3084691342026582E-2</c:v>
                </c:pt>
                <c:pt idx="204">
                  <c:v>4.3084691342026582E-2</c:v>
                </c:pt>
                <c:pt idx="205">
                  <c:v>9.6813297138041807E-2</c:v>
                </c:pt>
                <c:pt idx="206">
                  <c:v>9.3097041848862125E-2</c:v>
                </c:pt>
                <c:pt idx="207">
                  <c:v>9.6813297138041807E-2</c:v>
                </c:pt>
                <c:pt idx="208">
                  <c:v>0.15738685238918776</c:v>
                </c:pt>
                <c:pt idx="209">
                  <c:v>4.3084691342026582E-2</c:v>
                </c:pt>
                <c:pt idx="210">
                  <c:v>4.3084691342026589E-2</c:v>
                </c:pt>
                <c:pt idx="211">
                  <c:v>9.6813297138041807E-2</c:v>
                </c:pt>
                <c:pt idx="212">
                  <c:v>9.6813297138041807E-2</c:v>
                </c:pt>
                <c:pt idx="213">
                  <c:v>9.6813297138041821E-2</c:v>
                </c:pt>
                <c:pt idx="214">
                  <c:v>9.6813297138041807E-2</c:v>
                </c:pt>
                <c:pt idx="215">
                  <c:v>9.6813297138041807E-2</c:v>
                </c:pt>
                <c:pt idx="216">
                  <c:v>9.6813297138041807E-2</c:v>
                </c:pt>
                <c:pt idx="217">
                  <c:v>9.6813297138041793E-2</c:v>
                </c:pt>
                <c:pt idx="218">
                  <c:v>9.6813297138041807E-2</c:v>
                </c:pt>
                <c:pt idx="219">
                  <c:v>4.6248448507089104E-2</c:v>
                </c:pt>
                <c:pt idx="220">
                  <c:v>4.6248448507089111E-2</c:v>
                </c:pt>
                <c:pt idx="221">
                  <c:v>9.6813297138041821E-2</c:v>
                </c:pt>
                <c:pt idx="222">
                  <c:v>4.6248448507089111E-2</c:v>
                </c:pt>
                <c:pt idx="223">
                  <c:v>4.6248448507089111E-2</c:v>
                </c:pt>
              </c:numCache>
            </c:numRef>
          </c:xVal>
          <c:yVal>
            <c:numRef>
              <c:f>KarnatakaConst!$K$4:$K$227</c:f>
              <c:numCache>
                <c:formatCode>0%</c:formatCode>
                <c:ptCount val="224"/>
                <c:pt idx="0">
                  <c:v>0.43734778744852754</c:v>
                </c:pt>
                <c:pt idx="1">
                  <c:v>0.50684792108130106</c:v>
                </c:pt>
                <c:pt idx="2">
                  <c:v>0.52103852143674945</c:v>
                </c:pt>
                <c:pt idx="3">
                  <c:v>0.42267040997481514</c:v>
                </c:pt>
                <c:pt idx="4">
                  <c:v>0.25294664007430501</c:v>
                </c:pt>
                <c:pt idx="5">
                  <c:v>0.47036118869049487</c:v>
                </c:pt>
                <c:pt idx="6">
                  <c:v>0.47393359027202714</c:v>
                </c:pt>
                <c:pt idx="7">
                  <c:v>0.32370897406472343</c:v>
                </c:pt>
                <c:pt idx="8">
                  <c:v>0.55568504789545703</c:v>
                </c:pt>
                <c:pt idx="9">
                  <c:v>0.3081180811808118</c:v>
                </c:pt>
                <c:pt idx="10">
                  <c:v>0.41116775882850065</c:v>
                </c:pt>
                <c:pt idx="11">
                  <c:v>0.49654838319002065</c:v>
                </c:pt>
                <c:pt idx="12">
                  <c:v>0.46331588572870025</c:v>
                </c:pt>
                <c:pt idx="13">
                  <c:v>0.4329191124993268</c:v>
                </c:pt>
                <c:pt idx="14">
                  <c:v>0.4791661100275203</c:v>
                </c:pt>
                <c:pt idx="15">
                  <c:v>0.29980786504154988</c:v>
                </c:pt>
                <c:pt idx="16">
                  <c:v>0.14217176752068586</c:v>
                </c:pt>
                <c:pt idx="17">
                  <c:v>0.42355297812619797</c:v>
                </c:pt>
                <c:pt idx="18">
                  <c:v>0.57292085408838</c:v>
                </c:pt>
                <c:pt idx="19">
                  <c:v>0.56993858716162904</c:v>
                </c:pt>
                <c:pt idx="20">
                  <c:v>0.48130624688535162</c:v>
                </c:pt>
                <c:pt idx="21">
                  <c:v>0.27349923424816114</c:v>
                </c:pt>
                <c:pt idx="22">
                  <c:v>0.46073577978022839</c:v>
                </c:pt>
                <c:pt idx="23">
                  <c:v>0.3628712806137892</c:v>
                </c:pt>
                <c:pt idx="24">
                  <c:v>0.50272965543693671</c:v>
                </c:pt>
                <c:pt idx="25">
                  <c:v>0.3416153798226364</c:v>
                </c:pt>
                <c:pt idx="26">
                  <c:v>0.32058877141815528</c:v>
                </c:pt>
                <c:pt idx="27">
                  <c:v>0.39786572955957772</c:v>
                </c:pt>
                <c:pt idx="28">
                  <c:v>0.4557303005497792</c:v>
                </c:pt>
                <c:pt idx="29">
                  <c:v>0.38618252069109354</c:v>
                </c:pt>
                <c:pt idx="30">
                  <c:v>0.5104156784839371</c:v>
                </c:pt>
                <c:pt idx="31">
                  <c:v>0.33879214622437653</c:v>
                </c:pt>
                <c:pt idx="32">
                  <c:v>0.38286965036576232</c:v>
                </c:pt>
                <c:pt idx="33">
                  <c:v>0.41510983995618572</c:v>
                </c:pt>
                <c:pt idx="34">
                  <c:v>0.39538754160722772</c:v>
                </c:pt>
                <c:pt idx="35">
                  <c:v>0.46344868969178044</c:v>
                </c:pt>
                <c:pt idx="36">
                  <c:v>0.29203972828193608</c:v>
                </c:pt>
                <c:pt idx="37">
                  <c:v>0.41173688939329461</c:v>
                </c:pt>
                <c:pt idx="38">
                  <c:v>0.13142040059682594</c:v>
                </c:pt>
                <c:pt idx="39">
                  <c:v>0.43197350003483509</c:v>
                </c:pt>
                <c:pt idx="40">
                  <c:v>0.41226860298983803</c:v>
                </c:pt>
                <c:pt idx="41">
                  <c:v>0.51873203816530633</c:v>
                </c:pt>
                <c:pt idx="42">
                  <c:v>0.43166719294661043</c:v>
                </c:pt>
                <c:pt idx="43">
                  <c:v>0.33037057795052055</c:v>
                </c:pt>
                <c:pt idx="44">
                  <c:v>0.49161383516571705</c:v>
                </c:pt>
                <c:pt idx="45">
                  <c:v>0.38193224431908923</c:v>
                </c:pt>
                <c:pt idx="46">
                  <c:v>0.36741678235882863</c:v>
                </c:pt>
                <c:pt idx="47">
                  <c:v>0.43266282512159016</c:v>
                </c:pt>
                <c:pt idx="48">
                  <c:v>0.19529364310018413</c:v>
                </c:pt>
                <c:pt idx="49">
                  <c:v>0.18290458478575555</c:v>
                </c:pt>
                <c:pt idx="50">
                  <c:v>0.41237761171267351</c:v>
                </c:pt>
                <c:pt idx="51">
                  <c:v>0.44169665584130596</c:v>
                </c:pt>
                <c:pt idx="52">
                  <c:v>0.32486187845303877</c:v>
                </c:pt>
                <c:pt idx="53">
                  <c:v>0.27131140917905622</c:v>
                </c:pt>
                <c:pt idx="54">
                  <c:v>0.54736909864337857</c:v>
                </c:pt>
                <c:pt idx="55">
                  <c:v>0.52733448155419316</c:v>
                </c:pt>
                <c:pt idx="56">
                  <c:v>0.41914587657536662</c:v>
                </c:pt>
                <c:pt idx="57">
                  <c:v>0.17589203557918412</c:v>
                </c:pt>
                <c:pt idx="58">
                  <c:v>0.42772108843537415</c:v>
                </c:pt>
                <c:pt idx="59">
                  <c:v>0.44998789723019472</c:v>
                </c:pt>
                <c:pt idx="60">
                  <c:v>0.23764257322379215</c:v>
                </c:pt>
                <c:pt idx="61">
                  <c:v>0.44793944688410592</c:v>
                </c:pt>
                <c:pt idx="62">
                  <c:v>0.40272492458150128</c:v>
                </c:pt>
                <c:pt idx="63">
                  <c:v>0.3993149811437629</c:v>
                </c:pt>
                <c:pt idx="64">
                  <c:v>0.2438544369648879</c:v>
                </c:pt>
                <c:pt idx="65">
                  <c:v>0.41626293131144371</c:v>
                </c:pt>
                <c:pt idx="66">
                  <c:v>0.4388499516435232</c:v>
                </c:pt>
                <c:pt idx="67">
                  <c:v>0.46408410897991481</c:v>
                </c:pt>
                <c:pt idx="68">
                  <c:v>0.40498937347646885</c:v>
                </c:pt>
                <c:pt idx="69">
                  <c:v>0.3770193940830272</c:v>
                </c:pt>
                <c:pt idx="70">
                  <c:v>0.48413608324506191</c:v>
                </c:pt>
                <c:pt idx="71">
                  <c:v>0.35488308987624267</c:v>
                </c:pt>
                <c:pt idx="72">
                  <c:v>0.36888497732042519</c:v>
                </c:pt>
                <c:pt idx="73">
                  <c:v>0.48619691119691111</c:v>
                </c:pt>
                <c:pt idx="74">
                  <c:v>0.54642055071854501</c:v>
                </c:pt>
                <c:pt idx="75">
                  <c:v>0.56636075740097136</c:v>
                </c:pt>
                <c:pt idx="76">
                  <c:v>0.43973184024294348</c:v>
                </c:pt>
                <c:pt idx="77">
                  <c:v>0.50089688797929344</c:v>
                </c:pt>
                <c:pt idx="78">
                  <c:v>0.38588079998007524</c:v>
                </c:pt>
                <c:pt idx="79">
                  <c:v>0.48542249031435442</c:v>
                </c:pt>
                <c:pt idx="80">
                  <c:v>0.49525077674212165</c:v>
                </c:pt>
                <c:pt idx="81">
                  <c:v>0.44460146654861632</c:v>
                </c:pt>
                <c:pt idx="82">
                  <c:v>0.47258521005767407</c:v>
                </c:pt>
                <c:pt idx="83">
                  <c:v>0.43608613816243269</c:v>
                </c:pt>
                <c:pt idx="84">
                  <c:v>0.39951873177890745</c:v>
                </c:pt>
                <c:pt idx="85">
                  <c:v>0.38645959094448534</c:v>
                </c:pt>
                <c:pt idx="86">
                  <c:v>0.28152131819260701</c:v>
                </c:pt>
                <c:pt idx="87">
                  <c:v>0.44117802228722502</c:v>
                </c:pt>
                <c:pt idx="88">
                  <c:v>0.21798607107801132</c:v>
                </c:pt>
                <c:pt idx="89">
                  <c:v>0.15331807780320367</c:v>
                </c:pt>
                <c:pt idx="90">
                  <c:v>0.45131923144935582</c:v>
                </c:pt>
                <c:pt idx="91">
                  <c:v>0.34412816036671534</c:v>
                </c:pt>
                <c:pt idx="92">
                  <c:v>0.42227856599114083</c:v>
                </c:pt>
                <c:pt idx="93">
                  <c:v>0.34262537158480522</c:v>
                </c:pt>
                <c:pt idx="94">
                  <c:v>0.33220872067409846</c:v>
                </c:pt>
                <c:pt idx="95">
                  <c:v>0.33523443556813964</c:v>
                </c:pt>
                <c:pt idx="96">
                  <c:v>0.13906424062383957</c:v>
                </c:pt>
                <c:pt idx="97">
                  <c:v>0.18225849483844928</c:v>
                </c:pt>
                <c:pt idx="98">
                  <c:v>0.39290716498814626</c:v>
                </c:pt>
                <c:pt idx="99">
                  <c:v>0.4810018188335568</c:v>
                </c:pt>
                <c:pt idx="100">
                  <c:v>0.46062659301963427</c:v>
                </c:pt>
                <c:pt idx="101">
                  <c:v>0.33306431306211787</c:v>
                </c:pt>
                <c:pt idx="102">
                  <c:v>0.28420435284185019</c:v>
                </c:pt>
                <c:pt idx="103">
                  <c:v>0.52449053081801689</c:v>
                </c:pt>
                <c:pt idx="104">
                  <c:v>0.36626592956506054</c:v>
                </c:pt>
                <c:pt idx="105">
                  <c:v>0.46563302508951926</c:v>
                </c:pt>
                <c:pt idx="106">
                  <c:v>0.43120710059171602</c:v>
                </c:pt>
                <c:pt idx="107">
                  <c:v>0.4719368370328727</c:v>
                </c:pt>
                <c:pt idx="108">
                  <c:v>0.45459004543577036</c:v>
                </c:pt>
                <c:pt idx="109">
                  <c:v>0.25884303805490133</c:v>
                </c:pt>
                <c:pt idx="110">
                  <c:v>0.44793783108568486</c:v>
                </c:pt>
                <c:pt idx="111">
                  <c:v>0.30370539046390121</c:v>
                </c:pt>
                <c:pt idx="112">
                  <c:v>0.34355119791087313</c:v>
                </c:pt>
                <c:pt idx="113">
                  <c:v>0.19444637963866054</c:v>
                </c:pt>
                <c:pt idx="114">
                  <c:v>0.35488505747126436</c:v>
                </c:pt>
                <c:pt idx="115">
                  <c:v>0.40535065581748014</c:v>
                </c:pt>
                <c:pt idx="116">
                  <c:v>0.29041549834310482</c:v>
                </c:pt>
                <c:pt idx="117">
                  <c:v>0.33605254302192</c:v>
                </c:pt>
                <c:pt idx="118">
                  <c:v>0.40395130312926192</c:v>
                </c:pt>
                <c:pt idx="119">
                  <c:v>0.49531322566507718</c:v>
                </c:pt>
                <c:pt idx="120">
                  <c:v>0.13638338692318491</c:v>
                </c:pt>
                <c:pt idx="121">
                  <c:v>0.39938490712826996</c:v>
                </c:pt>
                <c:pt idx="122">
                  <c:v>0.42121522341322404</c:v>
                </c:pt>
                <c:pt idx="123">
                  <c:v>0.45807096524702118</c:v>
                </c:pt>
                <c:pt idx="124">
                  <c:v>0.25402545070102894</c:v>
                </c:pt>
                <c:pt idx="125">
                  <c:v>0.28895095436100393</c:v>
                </c:pt>
                <c:pt idx="126">
                  <c:v>0.40908282445010968</c:v>
                </c:pt>
                <c:pt idx="127">
                  <c:v>0.29644360959128613</c:v>
                </c:pt>
                <c:pt idx="128">
                  <c:v>0.47635393497842926</c:v>
                </c:pt>
                <c:pt idx="129">
                  <c:v>0.47274697781134167</c:v>
                </c:pt>
                <c:pt idx="130">
                  <c:v>0.44762273810781927</c:v>
                </c:pt>
                <c:pt idx="131">
                  <c:v>1.2353533453567753E-2</c:v>
                </c:pt>
                <c:pt idx="132">
                  <c:v>0.44889012037806714</c:v>
                </c:pt>
                <c:pt idx="133">
                  <c:v>0.27646489344536979</c:v>
                </c:pt>
                <c:pt idx="134">
                  <c:v>0.33356631376982904</c:v>
                </c:pt>
                <c:pt idx="135">
                  <c:v>8.9679577917899878E-2</c:v>
                </c:pt>
                <c:pt idx="136">
                  <c:v>0.29080302268167602</c:v>
                </c:pt>
                <c:pt idx="137">
                  <c:v>0.50713790187959329</c:v>
                </c:pt>
                <c:pt idx="138">
                  <c:v>4.4292412320404796E-2</c:v>
                </c:pt>
                <c:pt idx="139">
                  <c:v>0.44289986708019496</c:v>
                </c:pt>
                <c:pt idx="140">
                  <c:v>0.43390792678229645</c:v>
                </c:pt>
                <c:pt idx="141">
                  <c:v>0.352358397173274</c:v>
                </c:pt>
                <c:pt idx="142">
                  <c:v>0.23632489064530815</c:v>
                </c:pt>
                <c:pt idx="143">
                  <c:v>0.40872176585377251</c:v>
                </c:pt>
                <c:pt idx="144">
                  <c:v>0.25951707064007512</c:v>
                </c:pt>
                <c:pt idx="145">
                  <c:v>0.30151703351366627</c:v>
                </c:pt>
                <c:pt idx="146">
                  <c:v>0.27847740576702695</c:v>
                </c:pt>
                <c:pt idx="147">
                  <c:v>0.16011567093702578</c:v>
                </c:pt>
                <c:pt idx="148">
                  <c:v>0</c:v>
                </c:pt>
                <c:pt idx="149">
                  <c:v>0.21516789315585533</c:v>
                </c:pt>
                <c:pt idx="150">
                  <c:v>0.4201782233361181</c:v>
                </c:pt>
                <c:pt idx="151">
                  <c:v>0.24670741656846112</c:v>
                </c:pt>
                <c:pt idx="152">
                  <c:v>0.37862815030838043</c:v>
                </c:pt>
                <c:pt idx="153">
                  <c:v>0.51185315246722707</c:v>
                </c:pt>
                <c:pt idx="154">
                  <c:v>0.16908642176759742</c:v>
                </c:pt>
                <c:pt idx="155">
                  <c:v>0.3139046161388489</c:v>
                </c:pt>
                <c:pt idx="156">
                  <c:v>0.35850655970215406</c:v>
                </c:pt>
                <c:pt idx="157">
                  <c:v>0.35046700099887756</c:v>
                </c:pt>
                <c:pt idx="158">
                  <c:v>0.45313331415125208</c:v>
                </c:pt>
                <c:pt idx="159">
                  <c:v>0.4528800142537161</c:v>
                </c:pt>
                <c:pt idx="160">
                  <c:v>0.36249945961969582</c:v>
                </c:pt>
                <c:pt idx="161">
                  <c:v>0.40884931631308774</c:v>
                </c:pt>
                <c:pt idx="162">
                  <c:v>0.43130726434783673</c:v>
                </c:pt>
                <c:pt idx="163">
                  <c:v>0.22981466759415681</c:v>
                </c:pt>
                <c:pt idx="164">
                  <c:v>0.44825395086412306</c:v>
                </c:pt>
                <c:pt idx="165">
                  <c:v>0.43572051541751072</c:v>
                </c:pt>
                <c:pt idx="166">
                  <c:v>0.46898898129671168</c:v>
                </c:pt>
                <c:pt idx="167">
                  <c:v>0.1466167325519569</c:v>
                </c:pt>
                <c:pt idx="168">
                  <c:v>0.35668863516134719</c:v>
                </c:pt>
                <c:pt idx="169">
                  <c:v>0.5330992070678835</c:v>
                </c:pt>
                <c:pt idx="170">
                  <c:v>0.50979085613567487</c:v>
                </c:pt>
                <c:pt idx="171">
                  <c:v>0.42139475757079459</c:v>
                </c:pt>
                <c:pt idx="172">
                  <c:v>0.40136139691161365</c:v>
                </c:pt>
                <c:pt idx="173">
                  <c:v>0.61740907738178796</c:v>
                </c:pt>
                <c:pt idx="174">
                  <c:v>0.50755334378621586</c:v>
                </c:pt>
                <c:pt idx="175">
                  <c:v>0.23555573525249668</c:v>
                </c:pt>
                <c:pt idx="176">
                  <c:v>0.7717508225765628</c:v>
                </c:pt>
                <c:pt idx="177">
                  <c:v>0.12819614711033275</c:v>
                </c:pt>
                <c:pt idx="178">
                  <c:v>0.54106910912036843</c:v>
                </c:pt>
                <c:pt idx="179">
                  <c:v>0.55044502183647526</c:v>
                </c:pt>
                <c:pt idx="180">
                  <c:v>0.35345539386869268</c:v>
                </c:pt>
                <c:pt idx="181">
                  <c:v>0.37338064261778042</c:v>
                </c:pt>
                <c:pt idx="182">
                  <c:v>0.38985111414582152</c:v>
                </c:pt>
                <c:pt idx="183">
                  <c:v>0.43095827158766403</c:v>
                </c:pt>
                <c:pt idx="184">
                  <c:v>0.49422665129303239</c:v>
                </c:pt>
                <c:pt idx="185">
                  <c:v>0.46899695659957547</c:v>
                </c:pt>
                <c:pt idx="186">
                  <c:v>0.54354499247144561</c:v>
                </c:pt>
                <c:pt idx="187">
                  <c:v>0.41052300311141726</c:v>
                </c:pt>
                <c:pt idx="188">
                  <c:v>0.38301272106732859</c:v>
                </c:pt>
                <c:pt idx="189">
                  <c:v>9.0485454811100943E-2</c:v>
                </c:pt>
                <c:pt idx="190">
                  <c:v>0.49351881823264565</c:v>
                </c:pt>
                <c:pt idx="191">
                  <c:v>0.42458396232656326</c:v>
                </c:pt>
                <c:pt idx="192">
                  <c:v>0.20667293698331765</c:v>
                </c:pt>
                <c:pt idx="193">
                  <c:v>0</c:v>
                </c:pt>
                <c:pt idx="194">
                  <c:v>0.50024376638834833</c:v>
                </c:pt>
                <c:pt idx="195">
                  <c:v>0.3309344790547798</c:v>
                </c:pt>
                <c:pt idx="196">
                  <c:v>0.38235266479773228</c:v>
                </c:pt>
                <c:pt idx="197">
                  <c:v>0.40744699804026369</c:v>
                </c:pt>
                <c:pt idx="198">
                  <c:v>0.22553671116146773</c:v>
                </c:pt>
                <c:pt idx="199">
                  <c:v>0.39390907550925341</c:v>
                </c:pt>
                <c:pt idx="200">
                  <c:v>0.40774357420828189</c:v>
                </c:pt>
                <c:pt idx="201">
                  <c:v>0.1598196949416178</c:v>
                </c:pt>
                <c:pt idx="202">
                  <c:v>0.32080536912751678</c:v>
                </c:pt>
                <c:pt idx="203">
                  <c:v>0.2892026105838732</c:v>
                </c:pt>
                <c:pt idx="204">
                  <c:v>0</c:v>
                </c:pt>
                <c:pt idx="205">
                  <c:v>0.47556523080615021</c:v>
                </c:pt>
                <c:pt idx="206">
                  <c:v>0.68520348962138466</c:v>
                </c:pt>
                <c:pt idx="207">
                  <c:v>0.45131521487836834</c:v>
                </c:pt>
                <c:pt idx="208">
                  <c:v>0.40939456937859697</c:v>
                </c:pt>
                <c:pt idx="209">
                  <c:v>0.32616682233732419</c:v>
                </c:pt>
                <c:pt idx="210">
                  <c:v>0.39182226788236812</c:v>
                </c:pt>
                <c:pt idx="211">
                  <c:v>0.37691977919500758</c:v>
                </c:pt>
                <c:pt idx="212">
                  <c:v>0.44618424726679123</c:v>
                </c:pt>
                <c:pt idx="213">
                  <c:v>0.35708949937534612</c:v>
                </c:pt>
                <c:pt idx="214">
                  <c:v>0.26144400017075287</c:v>
                </c:pt>
                <c:pt idx="215">
                  <c:v>0.55090603720122477</c:v>
                </c:pt>
                <c:pt idx="216">
                  <c:v>0.3846434197115236</c:v>
                </c:pt>
                <c:pt idx="217">
                  <c:v>0.35550140223813542</c:v>
                </c:pt>
                <c:pt idx="218">
                  <c:v>0.44811841943725045</c:v>
                </c:pt>
                <c:pt idx="219">
                  <c:v>0.35485783729518061</c:v>
                </c:pt>
                <c:pt idx="220">
                  <c:v>0.30992888062485563</c:v>
                </c:pt>
                <c:pt idx="221">
                  <c:v>0.39975240732044959</c:v>
                </c:pt>
                <c:pt idx="222">
                  <c:v>0.45456612670620122</c:v>
                </c:pt>
                <c:pt idx="223">
                  <c:v>0.42354375567243657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89-4D8E-88AC-6E45E94DB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201711"/>
        <c:axId val="736306191"/>
      </c:scatterChart>
      <c:valAx>
        <c:axId val="69520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306191"/>
        <c:crosses val="autoZero"/>
        <c:crossBetween val="midCat"/>
      </c:valAx>
      <c:valAx>
        <c:axId val="7363061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20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KarnatakaConst!$L$3</c:f>
              <c:strCache>
                <c:ptCount val="1"/>
                <c:pt idx="0">
                  <c:v>BJP 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tx1">
                  <a:alpha val="2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KarnatakaConst!$A$4:$A$227</c:f>
              <c:numCache>
                <c:formatCode>0.0%</c:formatCode>
                <c:ptCount val="224"/>
                <c:pt idx="0">
                  <c:v>0.19678506428697234</c:v>
                </c:pt>
                <c:pt idx="1">
                  <c:v>0.19678506428697234</c:v>
                </c:pt>
                <c:pt idx="2">
                  <c:v>0.19678506428697234</c:v>
                </c:pt>
                <c:pt idx="3">
                  <c:v>0.19678506428697234</c:v>
                </c:pt>
                <c:pt idx="4">
                  <c:v>0.19678506428697234</c:v>
                </c:pt>
                <c:pt idx="5">
                  <c:v>0.19678506428697234</c:v>
                </c:pt>
                <c:pt idx="6">
                  <c:v>0.19994536937240243</c:v>
                </c:pt>
                <c:pt idx="7">
                  <c:v>0.19994536937240243</c:v>
                </c:pt>
                <c:pt idx="8">
                  <c:v>0.19994536937240243</c:v>
                </c:pt>
                <c:pt idx="9">
                  <c:v>0.16974359892914767</c:v>
                </c:pt>
                <c:pt idx="10">
                  <c:v>0.19994536937240243</c:v>
                </c:pt>
                <c:pt idx="11">
                  <c:v>0.19994536937240243</c:v>
                </c:pt>
                <c:pt idx="12">
                  <c:v>0.19994536937240245</c:v>
                </c:pt>
                <c:pt idx="13">
                  <c:v>0.19994536937240243</c:v>
                </c:pt>
                <c:pt idx="14">
                  <c:v>0.19994536937240245</c:v>
                </c:pt>
                <c:pt idx="15">
                  <c:v>0.16974359892914764</c:v>
                </c:pt>
                <c:pt idx="16">
                  <c:v>0.1697435989291477</c:v>
                </c:pt>
                <c:pt idx="17">
                  <c:v>0.1999453693724024</c:v>
                </c:pt>
                <c:pt idx="18">
                  <c:v>0.1697435989291477</c:v>
                </c:pt>
                <c:pt idx="19">
                  <c:v>0.11055428407997973</c:v>
                </c:pt>
                <c:pt idx="20">
                  <c:v>0.11055428407997973</c:v>
                </c:pt>
                <c:pt idx="21">
                  <c:v>0.1697435989291477</c:v>
                </c:pt>
                <c:pt idx="22">
                  <c:v>0.16974359892914767</c:v>
                </c:pt>
                <c:pt idx="23">
                  <c:v>0.19994536937240243</c:v>
                </c:pt>
                <c:pt idx="24">
                  <c:v>0.19994536937240243</c:v>
                </c:pt>
                <c:pt idx="25">
                  <c:v>0.19994536937240245</c:v>
                </c:pt>
                <c:pt idx="26">
                  <c:v>0.11641262980539246</c:v>
                </c:pt>
                <c:pt idx="27">
                  <c:v>0.16974359892914764</c:v>
                </c:pt>
                <c:pt idx="28">
                  <c:v>0.11055428407997973</c:v>
                </c:pt>
                <c:pt idx="29">
                  <c:v>0.11055428407997972</c:v>
                </c:pt>
                <c:pt idx="30">
                  <c:v>0.11055428407997973</c:v>
                </c:pt>
                <c:pt idx="31">
                  <c:v>0.11055428407997973</c:v>
                </c:pt>
                <c:pt idx="32">
                  <c:v>0.11641262980539244</c:v>
                </c:pt>
                <c:pt idx="33">
                  <c:v>0.19994536937240245</c:v>
                </c:pt>
                <c:pt idx="34">
                  <c:v>0.1697435989291477</c:v>
                </c:pt>
                <c:pt idx="35">
                  <c:v>0.11641262980539245</c:v>
                </c:pt>
                <c:pt idx="36">
                  <c:v>0.14103085215147976</c:v>
                </c:pt>
                <c:pt idx="37">
                  <c:v>0.11641262980539245</c:v>
                </c:pt>
                <c:pt idx="38">
                  <c:v>0.11055428407997975</c:v>
                </c:pt>
                <c:pt idx="39">
                  <c:v>0.11055428407997973</c:v>
                </c:pt>
                <c:pt idx="40">
                  <c:v>0.14103085215147976</c:v>
                </c:pt>
                <c:pt idx="41">
                  <c:v>0.11055428407997973</c:v>
                </c:pt>
                <c:pt idx="42">
                  <c:v>0.11641262980539245</c:v>
                </c:pt>
                <c:pt idx="43">
                  <c:v>0.14103085215147976</c:v>
                </c:pt>
                <c:pt idx="44">
                  <c:v>0.11055428407997973</c:v>
                </c:pt>
                <c:pt idx="45">
                  <c:v>0.11641262980539245</c:v>
                </c:pt>
                <c:pt idx="46">
                  <c:v>0.14103085215147976</c:v>
                </c:pt>
                <c:pt idx="47">
                  <c:v>0.11055428407997972</c:v>
                </c:pt>
                <c:pt idx="48">
                  <c:v>0.11055428407997973</c:v>
                </c:pt>
                <c:pt idx="49">
                  <c:v>0.14103085215147976</c:v>
                </c:pt>
                <c:pt idx="50">
                  <c:v>0.11641262980539245</c:v>
                </c:pt>
                <c:pt idx="51">
                  <c:v>0.14103085215147976</c:v>
                </c:pt>
                <c:pt idx="52">
                  <c:v>0.11055428407997973</c:v>
                </c:pt>
                <c:pt idx="53">
                  <c:v>0.11055428407997975</c:v>
                </c:pt>
                <c:pt idx="54">
                  <c:v>0.11055428407997975</c:v>
                </c:pt>
                <c:pt idx="55">
                  <c:v>0.11638799355358583</c:v>
                </c:pt>
                <c:pt idx="56">
                  <c:v>0.11055428407997975</c:v>
                </c:pt>
                <c:pt idx="57">
                  <c:v>0.11055428407997973</c:v>
                </c:pt>
                <c:pt idx="58">
                  <c:v>0.14103085215147976</c:v>
                </c:pt>
                <c:pt idx="59">
                  <c:v>0.13495120095437593</c:v>
                </c:pt>
                <c:pt idx="60">
                  <c:v>0.11055428407997975</c:v>
                </c:pt>
                <c:pt idx="61">
                  <c:v>0.13495120095437593</c:v>
                </c:pt>
                <c:pt idx="62">
                  <c:v>0.13081409690552251</c:v>
                </c:pt>
                <c:pt idx="63">
                  <c:v>0.11638799355358581</c:v>
                </c:pt>
                <c:pt idx="64">
                  <c:v>0.20943648238273155</c:v>
                </c:pt>
                <c:pt idx="65">
                  <c:v>0.20943648238273158</c:v>
                </c:pt>
                <c:pt idx="66">
                  <c:v>0.1163879935535858</c:v>
                </c:pt>
                <c:pt idx="67">
                  <c:v>0.13079463862635501</c:v>
                </c:pt>
                <c:pt idx="68">
                  <c:v>0.11638799355358583</c:v>
                </c:pt>
                <c:pt idx="69">
                  <c:v>0.20943648238273158</c:v>
                </c:pt>
                <c:pt idx="70">
                  <c:v>0.13495120095437593</c:v>
                </c:pt>
                <c:pt idx="71">
                  <c:v>0.20943648238273158</c:v>
                </c:pt>
                <c:pt idx="72">
                  <c:v>0.20943648238273158</c:v>
                </c:pt>
                <c:pt idx="73">
                  <c:v>0.13081409690552251</c:v>
                </c:pt>
                <c:pt idx="74">
                  <c:v>0.11638799355358581</c:v>
                </c:pt>
                <c:pt idx="75">
                  <c:v>0.20943648238273158</c:v>
                </c:pt>
                <c:pt idx="76">
                  <c:v>0.20943648238273163</c:v>
                </c:pt>
                <c:pt idx="77">
                  <c:v>0.13081409690552251</c:v>
                </c:pt>
                <c:pt idx="78">
                  <c:v>0.13495120095437591</c:v>
                </c:pt>
                <c:pt idx="79">
                  <c:v>0.13081409690552251</c:v>
                </c:pt>
                <c:pt idx="80">
                  <c:v>0.13081409690552248</c:v>
                </c:pt>
                <c:pt idx="81">
                  <c:v>0.13081409690552251</c:v>
                </c:pt>
                <c:pt idx="82">
                  <c:v>0.13079463862635504</c:v>
                </c:pt>
                <c:pt idx="83">
                  <c:v>0.18647616400904315</c:v>
                </c:pt>
                <c:pt idx="84">
                  <c:v>0.13081409690552251</c:v>
                </c:pt>
                <c:pt idx="85">
                  <c:v>0.13081409690552251</c:v>
                </c:pt>
                <c:pt idx="86">
                  <c:v>0.13079463862635501</c:v>
                </c:pt>
                <c:pt idx="87">
                  <c:v>0.18647616400904318</c:v>
                </c:pt>
                <c:pt idx="88">
                  <c:v>7.7586269235219246E-2</c:v>
                </c:pt>
                <c:pt idx="89">
                  <c:v>0.13081409690552251</c:v>
                </c:pt>
                <c:pt idx="90">
                  <c:v>0.18647616400904321</c:v>
                </c:pt>
                <c:pt idx="91">
                  <c:v>0.13662575681175557</c:v>
                </c:pt>
                <c:pt idx="92">
                  <c:v>0.18647616400904318</c:v>
                </c:pt>
                <c:pt idx="93">
                  <c:v>0.13079463862635501</c:v>
                </c:pt>
                <c:pt idx="94">
                  <c:v>0.18647616400904318</c:v>
                </c:pt>
                <c:pt idx="95">
                  <c:v>0.13662575681175557</c:v>
                </c:pt>
                <c:pt idx="96">
                  <c:v>0.13388309704790122</c:v>
                </c:pt>
                <c:pt idx="97">
                  <c:v>0.13079463862635501</c:v>
                </c:pt>
                <c:pt idx="98">
                  <c:v>0.13662575681175557</c:v>
                </c:pt>
                <c:pt idx="99">
                  <c:v>0.18647616400904315</c:v>
                </c:pt>
                <c:pt idx="100">
                  <c:v>0.13662575681175557</c:v>
                </c:pt>
                <c:pt idx="101">
                  <c:v>0.13388309704790122</c:v>
                </c:pt>
                <c:pt idx="102">
                  <c:v>0.13662575681175554</c:v>
                </c:pt>
                <c:pt idx="103">
                  <c:v>0.13662575681175557</c:v>
                </c:pt>
                <c:pt idx="104">
                  <c:v>7.7586269235219246E-2</c:v>
                </c:pt>
                <c:pt idx="105">
                  <c:v>0.13079463862635499</c:v>
                </c:pt>
                <c:pt idx="106">
                  <c:v>7.7586269235219246E-2</c:v>
                </c:pt>
                <c:pt idx="107">
                  <c:v>0.13662575681175557</c:v>
                </c:pt>
                <c:pt idx="108">
                  <c:v>0.13388309704790122</c:v>
                </c:pt>
                <c:pt idx="109">
                  <c:v>7.7586269235219246E-2</c:v>
                </c:pt>
                <c:pt idx="110">
                  <c:v>9.1797251192618085E-2</c:v>
                </c:pt>
                <c:pt idx="111">
                  <c:v>0.13662575681175557</c:v>
                </c:pt>
                <c:pt idx="112">
                  <c:v>7.758626923521926E-2</c:v>
                </c:pt>
                <c:pt idx="113">
                  <c:v>0.13388309704790122</c:v>
                </c:pt>
                <c:pt idx="114">
                  <c:v>9.1797251192618085E-2</c:v>
                </c:pt>
                <c:pt idx="115">
                  <c:v>8.2166812048301258E-2</c:v>
                </c:pt>
                <c:pt idx="116">
                  <c:v>0.13388309704790122</c:v>
                </c:pt>
                <c:pt idx="117">
                  <c:v>0.13388309704790122</c:v>
                </c:pt>
                <c:pt idx="118">
                  <c:v>7.7586269235219246E-2</c:v>
                </c:pt>
                <c:pt idx="119">
                  <c:v>0.13388309704790122</c:v>
                </c:pt>
                <c:pt idx="120">
                  <c:v>8.8961748249720335E-2</c:v>
                </c:pt>
                <c:pt idx="121">
                  <c:v>0.13009168830272827</c:v>
                </c:pt>
                <c:pt idx="122">
                  <c:v>9.1797251192618098E-2</c:v>
                </c:pt>
                <c:pt idx="123">
                  <c:v>8.8961748249720349E-2</c:v>
                </c:pt>
                <c:pt idx="124">
                  <c:v>9.1797251192618098E-2</c:v>
                </c:pt>
                <c:pt idx="125">
                  <c:v>8.8961748249720335E-2</c:v>
                </c:pt>
                <c:pt idx="126">
                  <c:v>0.13009168830272827</c:v>
                </c:pt>
                <c:pt idx="127">
                  <c:v>8.2166812048301244E-2</c:v>
                </c:pt>
                <c:pt idx="128">
                  <c:v>9.1797251192618085E-2</c:v>
                </c:pt>
                <c:pt idx="129">
                  <c:v>0.13009168830272827</c:v>
                </c:pt>
                <c:pt idx="130">
                  <c:v>0.13009168830272827</c:v>
                </c:pt>
                <c:pt idx="131">
                  <c:v>0.13009168830272827</c:v>
                </c:pt>
                <c:pt idx="132">
                  <c:v>8.2166812048301244E-2</c:v>
                </c:pt>
                <c:pt idx="133">
                  <c:v>8.8961748249720335E-2</c:v>
                </c:pt>
                <c:pt idx="134">
                  <c:v>8.2166812048301244E-2</c:v>
                </c:pt>
                <c:pt idx="135">
                  <c:v>9.1797251192618085E-2</c:v>
                </c:pt>
                <c:pt idx="136">
                  <c:v>6.7557746727830853E-2</c:v>
                </c:pt>
                <c:pt idx="137">
                  <c:v>0.13009168830272827</c:v>
                </c:pt>
                <c:pt idx="138">
                  <c:v>9.1797251192618085E-2</c:v>
                </c:pt>
                <c:pt idx="139">
                  <c:v>8.2166812048301244E-2</c:v>
                </c:pt>
                <c:pt idx="140">
                  <c:v>9.3097041848862139E-2</c:v>
                </c:pt>
                <c:pt idx="141">
                  <c:v>8.8961748249720321E-2</c:v>
                </c:pt>
                <c:pt idx="142">
                  <c:v>9.1797251192618085E-2</c:v>
                </c:pt>
                <c:pt idx="143">
                  <c:v>9.3097041848862139E-2</c:v>
                </c:pt>
                <c:pt idx="144">
                  <c:v>6.7557746727830853E-2</c:v>
                </c:pt>
                <c:pt idx="145">
                  <c:v>9.1797251192618085E-2</c:v>
                </c:pt>
                <c:pt idx="146">
                  <c:v>9.3097041848862125E-2</c:v>
                </c:pt>
                <c:pt idx="147">
                  <c:v>9.1797251192618085E-2</c:v>
                </c:pt>
                <c:pt idx="148">
                  <c:v>0.13009168830272827</c:v>
                </c:pt>
                <c:pt idx="149">
                  <c:v>0.13009168830272827</c:v>
                </c:pt>
                <c:pt idx="150">
                  <c:v>0.24018196357378679</c:v>
                </c:pt>
                <c:pt idx="151">
                  <c:v>6.7557746727830853E-2</c:v>
                </c:pt>
                <c:pt idx="152">
                  <c:v>0.24018196357378677</c:v>
                </c:pt>
                <c:pt idx="153">
                  <c:v>9.3097041848862139E-2</c:v>
                </c:pt>
                <c:pt idx="154">
                  <c:v>0.12973937362073953</c:v>
                </c:pt>
                <c:pt idx="155">
                  <c:v>6.7557746727830853E-2</c:v>
                </c:pt>
                <c:pt idx="156">
                  <c:v>6.7557746727830853E-2</c:v>
                </c:pt>
                <c:pt idx="157">
                  <c:v>9.3097041848862125E-2</c:v>
                </c:pt>
                <c:pt idx="158">
                  <c:v>0.12973937362073953</c:v>
                </c:pt>
                <c:pt idx="159">
                  <c:v>0.13009168830272827</c:v>
                </c:pt>
                <c:pt idx="160">
                  <c:v>9.1797251192618098E-2</c:v>
                </c:pt>
                <c:pt idx="161">
                  <c:v>0.24018196357378679</c:v>
                </c:pt>
                <c:pt idx="162">
                  <c:v>0.24018196357378679</c:v>
                </c:pt>
                <c:pt idx="163">
                  <c:v>6.7557746727830867E-2</c:v>
                </c:pt>
                <c:pt idx="164">
                  <c:v>0.24018196357378677</c:v>
                </c:pt>
                <c:pt idx="165">
                  <c:v>0.12973937362073951</c:v>
                </c:pt>
                <c:pt idx="166">
                  <c:v>0.13009168830272827</c:v>
                </c:pt>
                <c:pt idx="167">
                  <c:v>0.12973937362073953</c:v>
                </c:pt>
                <c:pt idx="168">
                  <c:v>4.3084691342026575E-2</c:v>
                </c:pt>
                <c:pt idx="169">
                  <c:v>0.12973937362073953</c:v>
                </c:pt>
                <c:pt idx="170">
                  <c:v>0.13009168830272827</c:v>
                </c:pt>
                <c:pt idx="171">
                  <c:v>0.12973937362073953</c:v>
                </c:pt>
                <c:pt idx="172">
                  <c:v>0.12973937362073953</c:v>
                </c:pt>
                <c:pt idx="173">
                  <c:v>0.12973937362073953</c:v>
                </c:pt>
                <c:pt idx="174">
                  <c:v>0.12973937362073953</c:v>
                </c:pt>
                <c:pt idx="175">
                  <c:v>0.12973937362073953</c:v>
                </c:pt>
                <c:pt idx="176">
                  <c:v>0.12973937362073953</c:v>
                </c:pt>
                <c:pt idx="177">
                  <c:v>0.12973937362073953</c:v>
                </c:pt>
                <c:pt idx="178">
                  <c:v>0.24018196357378679</c:v>
                </c:pt>
                <c:pt idx="179">
                  <c:v>0.12973937362073953</c:v>
                </c:pt>
                <c:pt idx="180">
                  <c:v>0.12973937362073953</c:v>
                </c:pt>
                <c:pt idx="181">
                  <c:v>0.12973937362073953</c:v>
                </c:pt>
                <c:pt idx="182">
                  <c:v>0.12973937362073953</c:v>
                </c:pt>
                <c:pt idx="183">
                  <c:v>0.12973937362073953</c:v>
                </c:pt>
                <c:pt idx="184">
                  <c:v>0.12973937362073953</c:v>
                </c:pt>
                <c:pt idx="185">
                  <c:v>0.12973937362073953</c:v>
                </c:pt>
                <c:pt idx="186">
                  <c:v>0.12973937362073953</c:v>
                </c:pt>
                <c:pt idx="187">
                  <c:v>0.24018196357378679</c:v>
                </c:pt>
                <c:pt idx="188">
                  <c:v>0.12973937362073953</c:v>
                </c:pt>
                <c:pt idx="189">
                  <c:v>0.12973937362073953</c:v>
                </c:pt>
                <c:pt idx="190">
                  <c:v>0.12973937362073953</c:v>
                </c:pt>
                <c:pt idx="191">
                  <c:v>0.24018196357378682</c:v>
                </c:pt>
                <c:pt idx="192">
                  <c:v>0.12973937362073953</c:v>
                </c:pt>
                <c:pt idx="193">
                  <c:v>0.12973937362073953</c:v>
                </c:pt>
                <c:pt idx="194">
                  <c:v>0.12973937362073953</c:v>
                </c:pt>
                <c:pt idx="195">
                  <c:v>0.12973937362073953</c:v>
                </c:pt>
                <c:pt idx="196">
                  <c:v>0.12973937362073953</c:v>
                </c:pt>
                <c:pt idx="197">
                  <c:v>4.3084691342026589E-2</c:v>
                </c:pt>
                <c:pt idx="198">
                  <c:v>0.15738685238918776</c:v>
                </c:pt>
                <c:pt idx="199">
                  <c:v>6.7557746727830853E-2</c:v>
                </c:pt>
                <c:pt idx="200">
                  <c:v>9.3097041848862139E-2</c:v>
                </c:pt>
                <c:pt idx="201">
                  <c:v>9.3097041848862139E-2</c:v>
                </c:pt>
                <c:pt idx="202">
                  <c:v>4.3084691342026582E-2</c:v>
                </c:pt>
                <c:pt idx="203">
                  <c:v>4.3084691342026582E-2</c:v>
                </c:pt>
                <c:pt idx="204">
                  <c:v>4.3084691342026582E-2</c:v>
                </c:pt>
                <c:pt idx="205">
                  <c:v>9.6813297138041807E-2</c:v>
                </c:pt>
                <c:pt idx="206">
                  <c:v>9.3097041848862125E-2</c:v>
                </c:pt>
                <c:pt idx="207">
                  <c:v>9.6813297138041807E-2</c:v>
                </c:pt>
                <c:pt idx="208">
                  <c:v>0.15738685238918776</c:v>
                </c:pt>
                <c:pt idx="209">
                  <c:v>4.3084691342026582E-2</c:v>
                </c:pt>
                <c:pt idx="210">
                  <c:v>4.3084691342026589E-2</c:v>
                </c:pt>
                <c:pt idx="211">
                  <c:v>9.6813297138041807E-2</c:v>
                </c:pt>
                <c:pt idx="212">
                  <c:v>9.6813297138041807E-2</c:v>
                </c:pt>
                <c:pt idx="213">
                  <c:v>9.6813297138041821E-2</c:v>
                </c:pt>
                <c:pt idx="214">
                  <c:v>9.6813297138041807E-2</c:v>
                </c:pt>
                <c:pt idx="215">
                  <c:v>9.6813297138041807E-2</c:v>
                </c:pt>
                <c:pt idx="216">
                  <c:v>9.6813297138041807E-2</c:v>
                </c:pt>
                <c:pt idx="217">
                  <c:v>9.6813297138041793E-2</c:v>
                </c:pt>
                <c:pt idx="218">
                  <c:v>9.6813297138041807E-2</c:v>
                </c:pt>
                <c:pt idx="219">
                  <c:v>4.6248448507089104E-2</c:v>
                </c:pt>
                <c:pt idx="220">
                  <c:v>4.6248448507089111E-2</c:v>
                </c:pt>
                <c:pt idx="221">
                  <c:v>9.6813297138041821E-2</c:v>
                </c:pt>
                <c:pt idx="222">
                  <c:v>4.6248448507089111E-2</c:v>
                </c:pt>
                <c:pt idx="223">
                  <c:v>4.6248448507089111E-2</c:v>
                </c:pt>
              </c:numCache>
            </c:numRef>
          </c:xVal>
          <c:yVal>
            <c:numRef>
              <c:f>KarnatakaConst!$L$4:$L$227</c:f>
              <c:numCache>
                <c:formatCode>0%</c:formatCode>
                <c:ptCount val="224"/>
                <c:pt idx="0">
                  <c:v>0.50920228751297403</c:v>
                </c:pt>
                <c:pt idx="1">
                  <c:v>0.37852123214691902</c:v>
                </c:pt>
                <c:pt idx="2">
                  <c:v>0.44818415195238331</c:v>
                </c:pt>
                <c:pt idx="3">
                  <c:v>0.30382037625751751</c:v>
                </c:pt>
                <c:pt idx="4">
                  <c:v>0.30503214843721876</c:v>
                </c:pt>
                <c:pt idx="5">
                  <c:v>0.27069382119433893</c:v>
                </c:pt>
                <c:pt idx="6">
                  <c:v>0.47827332216749996</c:v>
                </c:pt>
                <c:pt idx="7">
                  <c:v>0.40493130922325321</c:v>
                </c:pt>
                <c:pt idx="8">
                  <c:v>0.41123174784583227</c:v>
                </c:pt>
                <c:pt idx="9">
                  <c:v>0.30500888342216759</c:v>
                </c:pt>
                <c:pt idx="10">
                  <c:v>0.44878846233773428</c:v>
                </c:pt>
                <c:pt idx="11">
                  <c:v>0.4652522992968533</c:v>
                </c:pt>
                <c:pt idx="12">
                  <c:v>0.50872170019549723</c:v>
                </c:pt>
                <c:pt idx="13">
                  <c:v>0.39293311433033551</c:v>
                </c:pt>
                <c:pt idx="14">
                  <c:v>0.40840168862051462</c:v>
                </c:pt>
                <c:pt idx="15">
                  <c:v>0.23163861972149352</c:v>
                </c:pt>
                <c:pt idx="16">
                  <c:v>0.38356096102083542</c:v>
                </c:pt>
                <c:pt idx="17">
                  <c:v>0.3242862265527432</c:v>
                </c:pt>
                <c:pt idx="18">
                  <c:v>0.3998019167467739</c:v>
                </c:pt>
                <c:pt idx="19">
                  <c:v>0.34389817133838818</c:v>
                </c:pt>
                <c:pt idx="20">
                  <c:v>0.46763990267639904</c:v>
                </c:pt>
                <c:pt idx="21">
                  <c:v>0.34688917809302622</c:v>
                </c:pt>
                <c:pt idx="22">
                  <c:v>0.50300916923198624</c:v>
                </c:pt>
                <c:pt idx="23">
                  <c:v>5.918775580033428E-2</c:v>
                </c:pt>
                <c:pt idx="24">
                  <c:v>0.30472415777024869</c:v>
                </c:pt>
                <c:pt idx="25">
                  <c:v>0.43078872127879037</c:v>
                </c:pt>
                <c:pt idx="26">
                  <c:v>0.30239310452580592</c:v>
                </c:pt>
                <c:pt idx="27">
                  <c:v>0.1730007326802529</c:v>
                </c:pt>
                <c:pt idx="28">
                  <c:v>0.50511172649215386</c:v>
                </c:pt>
                <c:pt idx="29">
                  <c:v>0.49600813739910571</c:v>
                </c:pt>
                <c:pt idx="30">
                  <c:v>0.4514372129619813</c:v>
                </c:pt>
                <c:pt idx="31">
                  <c:v>0.44881947353373364</c:v>
                </c:pt>
                <c:pt idx="32">
                  <c:v>0.50448130868037555</c:v>
                </c:pt>
                <c:pt idx="33">
                  <c:v>0.52955435201525392</c:v>
                </c:pt>
                <c:pt idx="34">
                  <c:v>0.45758584417642906</c:v>
                </c:pt>
                <c:pt idx="35">
                  <c:v>0.49120691445781739</c:v>
                </c:pt>
                <c:pt idx="36">
                  <c:v>0.42577000552840771</c:v>
                </c:pt>
                <c:pt idx="37">
                  <c:v>0.51632450398232776</c:v>
                </c:pt>
                <c:pt idx="38">
                  <c:v>0.54338291811728534</c:v>
                </c:pt>
                <c:pt idx="39">
                  <c:v>0.52941660808046254</c:v>
                </c:pt>
                <c:pt idx="40">
                  <c:v>0.35064107718284776</c:v>
                </c:pt>
                <c:pt idx="41">
                  <c:v>0.43665363834923554</c:v>
                </c:pt>
                <c:pt idx="42">
                  <c:v>0.53032301205490651</c:v>
                </c:pt>
                <c:pt idx="43">
                  <c:v>0.28867065897446831</c:v>
                </c:pt>
                <c:pt idx="44">
                  <c:v>0.47255436963325587</c:v>
                </c:pt>
                <c:pt idx="45">
                  <c:v>0.41532456414941249</c:v>
                </c:pt>
                <c:pt idx="46">
                  <c:v>0.4561311464824202</c:v>
                </c:pt>
                <c:pt idx="47">
                  <c:v>0.45166129202791289</c:v>
                </c:pt>
                <c:pt idx="48">
                  <c:v>0.40648766809579262</c:v>
                </c:pt>
                <c:pt idx="49">
                  <c:v>0.19636099264538828</c:v>
                </c:pt>
                <c:pt idx="50">
                  <c:v>0.40203141680646637</c:v>
                </c:pt>
                <c:pt idx="51">
                  <c:v>0.44013868164662512</c:v>
                </c:pt>
                <c:pt idx="52">
                  <c:v>0.25896408839779006</c:v>
                </c:pt>
                <c:pt idx="53">
                  <c:v>0.4925864576599871</c:v>
                </c:pt>
                <c:pt idx="54">
                  <c:v>0.26990811022481614</c:v>
                </c:pt>
                <c:pt idx="55">
                  <c:v>0.41874932250954511</c:v>
                </c:pt>
                <c:pt idx="56">
                  <c:v>0.5362690434523083</c:v>
                </c:pt>
                <c:pt idx="57">
                  <c:v>0.57593293119312949</c:v>
                </c:pt>
                <c:pt idx="58">
                  <c:v>9.0509225272842941E-2</c:v>
                </c:pt>
                <c:pt idx="59">
                  <c:v>0.50516961167398589</c:v>
                </c:pt>
                <c:pt idx="60">
                  <c:v>0.20435873660184545</c:v>
                </c:pt>
                <c:pt idx="61">
                  <c:v>0.49093872573448799</c:v>
                </c:pt>
                <c:pt idx="62">
                  <c:v>0.54252683189725992</c:v>
                </c:pt>
                <c:pt idx="63">
                  <c:v>0.48019335993246975</c:v>
                </c:pt>
                <c:pt idx="64">
                  <c:v>0.41190628408108004</c:v>
                </c:pt>
                <c:pt idx="65">
                  <c:v>0.54695752746899706</c:v>
                </c:pt>
                <c:pt idx="66">
                  <c:v>0.52377228278390031</c:v>
                </c:pt>
                <c:pt idx="67">
                  <c:v>0.42534574367863742</c:v>
                </c:pt>
                <c:pt idx="68">
                  <c:v>0.45912692754272677</c:v>
                </c:pt>
                <c:pt idx="69">
                  <c:v>0.54816263117009645</c:v>
                </c:pt>
                <c:pt idx="70">
                  <c:v>0.47249672876814758</c:v>
                </c:pt>
                <c:pt idx="71">
                  <c:v>0.61157181984175291</c:v>
                </c:pt>
                <c:pt idx="72">
                  <c:v>0.51312707331934204</c:v>
                </c:pt>
                <c:pt idx="73">
                  <c:v>0.45268460424710427</c:v>
                </c:pt>
                <c:pt idx="74">
                  <c:v>0.40065935767941496</c:v>
                </c:pt>
                <c:pt idx="75">
                  <c:v>0.40862766997068273</c:v>
                </c:pt>
                <c:pt idx="76">
                  <c:v>0.43543423442965212</c:v>
                </c:pt>
                <c:pt idx="77">
                  <c:v>0.45136940949858534</c:v>
                </c:pt>
                <c:pt idx="78">
                  <c:v>0.57263206395855648</c:v>
                </c:pt>
                <c:pt idx="79">
                  <c:v>0.46899980383502521</c:v>
                </c:pt>
                <c:pt idx="80">
                  <c:v>0.40641684103734704</c:v>
                </c:pt>
                <c:pt idx="81">
                  <c:v>0.40355626688460577</c:v>
                </c:pt>
                <c:pt idx="82">
                  <c:v>0.46201281804506988</c:v>
                </c:pt>
                <c:pt idx="83">
                  <c:v>0.49024398798180913</c:v>
                </c:pt>
                <c:pt idx="84">
                  <c:v>0.50631664540183907</c:v>
                </c:pt>
                <c:pt idx="85">
                  <c:v>0.20184882234017473</c:v>
                </c:pt>
                <c:pt idx="86">
                  <c:v>0.37688790615747858</c:v>
                </c:pt>
                <c:pt idx="87">
                  <c:v>0.50744177594363127</c:v>
                </c:pt>
                <c:pt idx="88">
                  <c:v>0.4363460729476652</c:v>
                </c:pt>
                <c:pt idx="89">
                  <c:v>0.32934190799337171</c:v>
                </c:pt>
                <c:pt idx="90">
                  <c:v>0.49103947023421168</c:v>
                </c:pt>
                <c:pt idx="91">
                  <c:v>0.40140962152790144</c:v>
                </c:pt>
                <c:pt idx="92">
                  <c:v>0.54977732223241216</c:v>
                </c:pt>
                <c:pt idx="93">
                  <c:v>0.45521959775340315</c:v>
                </c:pt>
                <c:pt idx="94">
                  <c:v>0.27310242525972972</c:v>
                </c:pt>
                <c:pt idx="95">
                  <c:v>0.5322277277783396</c:v>
                </c:pt>
                <c:pt idx="96">
                  <c:v>0.46154781873823575</c:v>
                </c:pt>
                <c:pt idx="97">
                  <c:v>0.40630194900702571</c:v>
                </c:pt>
                <c:pt idx="98">
                  <c:v>0.34888768970514228</c:v>
                </c:pt>
                <c:pt idx="99">
                  <c:v>0.47731768516920453</c:v>
                </c:pt>
                <c:pt idx="100">
                  <c:v>0.48650263463995375</c:v>
                </c:pt>
                <c:pt idx="101">
                  <c:v>0.56160456602725939</c:v>
                </c:pt>
                <c:pt idx="102">
                  <c:v>0.32582510005607013</c:v>
                </c:pt>
                <c:pt idx="103">
                  <c:v>0.40775907049892346</c:v>
                </c:pt>
                <c:pt idx="104">
                  <c:v>0.5728595227231732</c:v>
                </c:pt>
                <c:pt idx="105">
                  <c:v>0.50138046610322751</c:v>
                </c:pt>
                <c:pt idx="106">
                  <c:v>0.19805325443786984</c:v>
                </c:pt>
                <c:pt idx="107">
                  <c:v>0.49808793639222321</c:v>
                </c:pt>
                <c:pt idx="108">
                  <c:v>0.50647330648492361</c:v>
                </c:pt>
                <c:pt idx="109">
                  <c:v>0.4377739519851287</c:v>
                </c:pt>
                <c:pt idx="110">
                  <c:v>8.6390728680076856E-2</c:v>
                </c:pt>
                <c:pt idx="111">
                  <c:v>0.4667729325591104</c:v>
                </c:pt>
                <c:pt idx="112">
                  <c:v>0.4117497497179361</c:v>
                </c:pt>
                <c:pt idx="113">
                  <c:v>0.40247782267428356</c:v>
                </c:pt>
                <c:pt idx="114">
                  <c:v>9.4078684595925999E-2</c:v>
                </c:pt>
                <c:pt idx="115">
                  <c:v>0.54337788440863255</c:v>
                </c:pt>
                <c:pt idx="116">
                  <c:v>0.43032755544226353</c:v>
                </c:pt>
                <c:pt idx="117">
                  <c:v>0.60356591665989756</c:v>
                </c:pt>
                <c:pt idx="118">
                  <c:v>0.56655781189394794</c:v>
                </c:pt>
                <c:pt idx="119">
                  <c:v>5.8700785598880145E-2</c:v>
                </c:pt>
                <c:pt idx="120">
                  <c:v>0.30041512637623419</c:v>
                </c:pt>
                <c:pt idx="121">
                  <c:v>2.5162890207137995E-2</c:v>
                </c:pt>
                <c:pt idx="122">
                  <c:v>1.7529808502950744E-2</c:v>
                </c:pt>
                <c:pt idx="123">
                  <c:v>0.44355833144841772</c:v>
                </c:pt>
                <c:pt idx="124">
                  <c:v>0.38531409309045017</c:v>
                </c:pt>
                <c:pt idx="125">
                  <c:v>0.38970993437202545</c:v>
                </c:pt>
                <c:pt idx="126">
                  <c:v>0.20607695500088929</c:v>
                </c:pt>
                <c:pt idx="127">
                  <c:v>0.65198809914021327</c:v>
                </c:pt>
                <c:pt idx="128">
                  <c:v>7.116295089814767E-2</c:v>
                </c:pt>
                <c:pt idx="129">
                  <c:v>3.2144442458796198E-2</c:v>
                </c:pt>
                <c:pt idx="130">
                  <c:v>2.1112950763847303E-2</c:v>
                </c:pt>
                <c:pt idx="131">
                  <c:v>1.0854291372995938E-2</c:v>
                </c:pt>
                <c:pt idx="132">
                  <c:v>0.52305039869462144</c:v>
                </c:pt>
                <c:pt idx="133">
                  <c:v>0.43976591493005995</c:v>
                </c:pt>
                <c:pt idx="134">
                  <c:v>0.62524411553088699</c:v>
                </c:pt>
                <c:pt idx="135">
                  <c:v>0.29913138592201777</c:v>
                </c:pt>
                <c:pt idx="136">
                  <c:v>0.14603460935828724</c:v>
                </c:pt>
                <c:pt idx="137">
                  <c:v>2.280659917185163E-2</c:v>
                </c:pt>
                <c:pt idx="138">
                  <c:v>0.44739224288002227</c:v>
                </c:pt>
                <c:pt idx="139">
                  <c:v>0.52540014399645552</c:v>
                </c:pt>
                <c:pt idx="140">
                  <c:v>0.16361987947166637</c:v>
                </c:pt>
                <c:pt idx="141">
                  <c:v>0.44763855678581754</c:v>
                </c:pt>
                <c:pt idx="142">
                  <c:v>0.40497852491571606</c:v>
                </c:pt>
                <c:pt idx="143">
                  <c:v>5.7373888453943138E-2</c:v>
                </c:pt>
                <c:pt idx="144">
                  <c:v>0.29273898567760492</c:v>
                </c:pt>
                <c:pt idx="145">
                  <c:v>0.35568755114174877</c:v>
                </c:pt>
                <c:pt idx="146">
                  <c:v>0.26443460216186088</c:v>
                </c:pt>
                <c:pt idx="147">
                  <c:v>0.39540442493438149</c:v>
                </c:pt>
                <c:pt idx="148">
                  <c:v>5.1133807526293387E-2</c:v>
                </c:pt>
                <c:pt idx="149">
                  <c:v>6.9558128887449611E-2</c:v>
                </c:pt>
                <c:pt idx="150">
                  <c:v>0.54813143971038703</c:v>
                </c:pt>
                <c:pt idx="151">
                  <c:v>0.4101840220671078</c:v>
                </c:pt>
                <c:pt idx="152">
                  <c:v>0.57435614494866905</c:v>
                </c:pt>
                <c:pt idx="153">
                  <c:v>0.47250493341827621</c:v>
                </c:pt>
                <c:pt idx="154">
                  <c:v>0.48997491178330305</c:v>
                </c:pt>
                <c:pt idx="155">
                  <c:v>4.4875972282839391E-2</c:v>
                </c:pt>
                <c:pt idx="156">
                  <c:v>2.0316239695062493E-2</c:v>
                </c:pt>
                <c:pt idx="157">
                  <c:v>2.2706443275082634E-2</c:v>
                </c:pt>
                <c:pt idx="158">
                  <c:v>0.43078093406225243</c:v>
                </c:pt>
                <c:pt idx="159">
                  <c:v>0.21351303196904906</c:v>
                </c:pt>
                <c:pt idx="160">
                  <c:v>0.32791512014970081</c:v>
                </c:pt>
                <c:pt idx="161">
                  <c:v>0.56016899105074269</c:v>
                </c:pt>
                <c:pt idx="162">
                  <c:v>0.52969330485289523</c:v>
                </c:pt>
                <c:pt idx="163">
                  <c:v>0.35600715492397894</c:v>
                </c:pt>
                <c:pt idx="164">
                  <c:v>0.53573991399852094</c:v>
                </c:pt>
                <c:pt idx="165">
                  <c:v>0.49826271663290567</c:v>
                </c:pt>
                <c:pt idx="166">
                  <c:v>0.14804600835388754</c:v>
                </c:pt>
                <c:pt idx="167">
                  <c:v>0.3854590008553529</c:v>
                </c:pt>
                <c:pt idx="168">
                  <c:v>1.0552592135425851E-2</c:v>
                </c:pt>
                <c:pt idx="169">
                  <c:v>0.4042418324842319</c:v>
                </c:pt>
                <c:pt idx="170">
                  <c:v>0.2172688777593878</c:v>
                </c:pt>
                <c:pt idx="171">
                  <c:v>0.32198981461984194</c:v>
                </c:pt>
                <c:pt idx="172">
                  <c:v>0.20650058320711687</c:v>
                </c:pt>
                <c:pt idx="173">
                  <c:v>0.31810142006053083</c:v>
                </c:pt>
                <c:pt idx="174">
                  <c:v>0.36343990728747699</c:v>
                </c:pt>
                <c:pt idx="175">
                  <c:v>0.67221930214692915</c:v>
                </c:pt>
                <c:pt idx="176">
                  <c:v>7.4973108073905351E-2</c:v>
                </c:pt>
                <c:pt idx="177">
                  <c:v>0.29470853139854897</c:v>
                </c:pt>
                <c:pt idx="178">
                  <c:v>0.40891013537942394</c:v>
                </c:pt>
                <c:pt idx="179">
                  <c:v>0.41187093445371958</c:v>
                </c:pt>
                <c:pt idx="180">
                  <c:v>0.44607646332502598</c:v>
                </c:pt>
                <c:pt idx="181">
                  <c:v>0.29397989355410997</c:v>
                </c:pt>
                <c:pt idx="182">
                  <c:v>0.46856576624587815</c:v>
                </c:pt>
                <c:pt idx="183">
                  <c:v>0.50330405581596493</c:v>
                </c:pt>
                <c:pt idx="184">
                  <c:v>0.34429253829682094</c:v>
                </c:pt>
                <c:pt idx="185">
                  <c:v>0.45125444362036765</c:v>
                </c:pt>
                <c:pt idx="186">
                  <c:v>0.26788343634835993</c:v>
                </c:pt>
                <c:pt idx="187">
                  <c:v>0.56531007291641933</c:v>
                </c:pt>
                <c:pt idx="188">
                  <c:v>0.4445547626434998</c:v>
                </c:pt>
                <c:pt idx="189">
                  <c:v>0.58456049152972478</c:v>
                </c:pt>
                <c:pt idx="190">
                  <c:v>0.34286996439396167</c:v>
                </c:pt>
                <c:pt idx="191">
                  <c:v>0.54172405290158843</c:v>
                </c:pt>
                <c:pt idx="192">
                  <c:v>0.48183258254541855</c:v>
                </c:pt>
                <c:pt idx="193">
                  <c:v>0</c:v>
                </c:pt>
                <c:pt idx="194">
                  <c:v>0.46235236760849802</c:v>
                </c:pt>
                <c:pt idx="195">
                  <c:v>0.57215999181627542</c:v>
                </c:pt>
                <c:pt idx="196">
                  <c:v>0.47744592880299452</c:v>
                </c:pt>
                <c:pt idx="197">
                  <c:v>5.6430061550662908E-2</c:v>
                </c:pt>
                <c:pt idx="198">
                  <c:v>0.41680534409706238</c:v>
                </c:pt>
                <c:pt idx="199">
                  <c:v>0.12005568966247405</c:v>
                </c:pt>
                <c:pt idx="200">
                  <c:v>2.837718173979913E-2</c:v>
                </c:pt>
                <c:pt idx="201">
                  <c:v>0.35164247961780404</c:v>
                </c:pt>
                <c:pt idx="202">
                  <c:v>2.4166884569569134E-2</c:v>
                </c:pt>
                <c:pt idx="203">
                  <c:v>0.19394291313578546</c:v>
                </c:pt>
                <c:pt idx="204">
                  <c:v>9.1161089360729305E-3</c:v>
                </c:pt>
                <c:pt idx="205">
                  <c:v>1.5518492489301039E-2</c:v>
                </c:pt>
                <c:pt idx="206">
                  <c:v>3.3698268081997509E-2</c:v>
                </c:pt>
                <c:pt idx="207">
                  <c:v>2.5989622132600376E-2</c:v>
                </c:pt>
                <c:pt idx="208">
                  <c:v>0.49402935882159066</c:v>
                </c:pt>
                <c:pt idx="209">
                  <c:v>6.4113667883728173E-2</c:v>
                </c:pt>
                <c:pt idx="210">
                  <c:v>5.5518171311159631E-2</c:v>
                </c:pt>
                <c:pt idx="211">
                  <c:v>5.3318483357862309E-2</c:v>
                </c:pt>
                <c:pt idx="212">
                  <c:v>3.4398694073930876E-2</c:v>
                </c:pt>
                <c:pt idx="213">
                  <c:v>7.6066097394484999E-2</c:v>
                </c:pt>
                <c:pt idx="214">
                  <c:v>0.36770920784894057</c:v>
                </c:pt>
                <c:pt idx="215">
                  <c:v>0.21604931218865681</c:v>
                </c:pt>
                <c:pt idx="216">
                  <c:v>0.27266886987676436</c:v>
                </c:pt>
                <c:pt idx="217">
                  <c:v>0.53484493696735369</c:v>
                </c:pt>
                <c:pt idx="218">
                  <c:v>0.20125341268495731</c:v>
                </c:pt>
                <c:pt idx="219">
                  <c:v>0.33423353078968854</c:v>
                </c:pt>
                <c:pt idx="220">
                  <c:v>0.23503147372846731</c:v>
                </c:pt>
                <c:pt idx="221">
                  <c:v>0.47585361540197219</c:v>
                </c:pt>
                <c:pt idx="222">
                  <c:v>0.42516650609475143</c:v>
                </c:pt>
                <c:pt idx="223">
                  <c:v>0.51476200369596825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1C-4596-86FC-4F0520622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201711"/>
        <c:axId val="736306191"/>
      </c:scatterChart>
      <c:valAx>
        <c:axId val="69520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306191"/>
        <c:crosses val="autoZero"/>
        <c:crossBetween val="midCat"/>
      </c:valAx>
      <c:valAx>
        <c:axId val="7363061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20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12-Oct-19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.com/elections/karnataka-2018/karnataka-elections-2018-the-spin-around-the-muslim-vote/article23806580.e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.com/elections/karnataka-2018/karnataka-elections-2018-the-spin-around-the-muslim-vote/article23806580.e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mint.com/Politics/QYQ2ioMh9XBklfMOtR04ZO/Karnataka-polls-Asaduddin-Owaisis-AIMIM-to-back-Janata-Dal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mint.com/Politics/QYQ2ioMh9XBklfMOtR04ZO/Karnataka-polls-Asaduddin-Owaisis-AIMIM-to-back-Janata-Dal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https://www.thehindu.com/elections/karnataka-2018/karnataka-elections-2018-the-spin-around-the-muslim-vote/article23806580.ece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6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https://www.thehindu.com/elections/karnataka-2018/karnataka-elections-2018-the-spin-around-the-muslim-vote/article23806580.ece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0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3"/>
              </a:rPr>
              <a:t>https://www.livemint.com/Politics/QYQ2ioMh9XBklfMOtR04ZO/Karnataka-polls-Asaduddin-Owaisis-AIMIM-to-back-Janata-Dal.html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3"/>
              </a:rPr>
              <a:t>https://www.livemint.com/Politics/QYQ2ioMh9XBklfMOtR04ZO/Karnataka-polls-Asaduddin-Owaisis-AIMIM-to-back-Janata-Dal.html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31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cap="sm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 / 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21182" y="6490966"/>
            <a:ext cx="2057400" cy="274321"/>
          </a:xfrm>
          <a:noFill/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0EC342D0-4390-47E2-92D9-9C2D1C737A41}" type="datetime1">
              <a:rPr lang="en-US" smtClean="0"/>
              <a:pPr/>
              <a:t>12-Oct-19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036" y="202861"/>
            <a:ext cx="6054436" cy="4040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92" y="6173798"/>
            <a:ext cx="2059345" cy="544495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394960" y="6490967"/>
            <a:ext cx="2951017" cy="274320"/>
          </a:xfrm>
          <a:noFill/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3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2523225"/>
            <a:ext cx="9144000" cy="18288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endParaRPr lang="en-US" sz="4400" b="1" cap="sm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0" y="3031968"/>
            <a:ext cx="9144000" cy="794064"/>
          </a:xfrm>
          <a:noFill/>
        </p:spPr>
        <p:txBody>
          <a:bodyPr wrap="square" lIns="0" tIns="91440" rIns="0" bIns="91440">
            <a:sp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80348"/>
            <a:ext cx="9144000" cy="42473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spAutoFit/>
          </a:bodyPr>
          <a:lstStyle>
            <a:lvl1pPr marL="0" indent="0" algn="ctr">
              <a:buNone/>
              <a:defRPr sz="2400" cap="sm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optional sub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BC6A-AC81-47F6-A652-9F811754C6B9}"/>
              </a:ext>
            </a:extLst>
          </p:cNvPr>
          <p:cNvSpPr txBox="1"/>
          <p:nvPr userDrawn="1"/>
        </p:nvSpPr>
        <p:spPr>
          <a:xfrm>
            <a:off x="376151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26020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p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9E78E-8127-4037-A423-CFC999359166}"/>
              </a:ext>
            </a:extLst>
          </p:cNvPr>
          <p:cNvSpPr txBox="1"/>
          <p:nvPr userDrawn="1"/>
        </p:nvSpPr>
        <p:spPr>
          <a:xfrm>
            <a:off x="376151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322342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517739"/>
            <a:ext cx="9143999" cy="1537856"/>
          </a:xfrm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case study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04800" y="2487827"/>
            <a:ext cx="2529016" cy="6507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307492" y="2487827"/>
            <a:ext cx="2529016" cy="6507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310184" y="2487827"/>
            <a:ext cx="2529016" cy="6507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2833815" y="2609051"/>
            <a:ext cx="473676" cy="40834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5836509" y="2609052"/>
            <a:ext cx="473676" cy="40834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04800" y="3194908"/>
            <a:ext cx="2529016" cy="240201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194908"/>
            <a:ext cx="2529016" cy="240201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Explain the problem briefly in one or </a:t>
            </a:r>
            <a:r>
              <a:rPr lang="en-US"/>
              <a:t>two paragraphs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92" y="3194908"/>
            <a:ext cx="2529016" cy="2402014"/>
          </a:xfr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en-US" sz="14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lvl="0" defTabSz="457200">
              <a:lnSpc>
                <a:spcPct val="120000"/>
              </a:lnSpc>
            </a:pPr>
            <a:r>
              <a:rPr lang="en-US" dirty="0"/>
              <a:t>Explain what </a:t>
            </a:r>
            <a:r>
              <a:rPr lang="en-US" dirty="0" err="1"/>
              <a:t>Gramener</a:t>
            </a:r>
            <a:r>
              <a:rPr lang="en-US" dirty="0"/>
              <a:t> did, highlight capability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310184" y="3194908"/>
            <a:ext cx="2529016" cy="2402014"/>
          </a:xfr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14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lvl="0" indent="0" defTabSz="457200">
              <a:lnSpc>
                <a:spcPct val="120000"/>
              </a:lnSpc>
              <a:buNone/>
            </a:pPr>
            <a:r>
              <a:rPr lang="en-US" dirty="0"/>
              <a:t>Explain the quantitative </a:t>
            </a:r>
            <a:r>
              <a:rPr lang="en-US"/>
              <a:t>business impact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4AD82-6878-4EBB-B376-87618E8A46B5}"/>
              </a:ext>
            </a:extLst>
          </p:cNvPr>
          <p:cNvSpPr txBox="1"/>
          <p:nvPr userDrawn="1"/>
        </p:nvSpPr>
        <p:spPr>
          <a:xfrm>
            <a:off x="376151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41306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6906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F4A-260C-4E98-8F6D-1C9651FA5C9C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79" y="822960"/>
            <a:ext cx="8778242" cy="55778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335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Left Text Placeholder"/>
          <p:cNvSpPr>
            <a:spLocks noGrp="1"/>
          </p:cNvSpPr>
          <p:nvPr>
            <p:ph sz="quarter" idx="12" hasCustomPrompt="1"/>
          </p:nvPr>
        </p:nvSpPr>
        <p:spPr>
          <a:xfrm>
            <a:off x="182563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ight Text Placeholder"/>
          <p:cNvSpPr>
            <a:spLocks noGrp="1"/>
          </p:cNvSpPr>
          <p:nvPr>
            <p:ph sz="quarter" idx="13" hasCustomPrompt="1"/>
          </p:nvPr>
        </p:nvSpPr>
        <p:spPr>
          <a:xfrm>
            <a:off x="4663759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0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-701775"/>
            <a:ext cx="8778242" cy="64008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-1845129" y="1845113"/>
            <a:ext cx="6858000" cy="3167743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66498"/>
            <a:ext cx="2802300" cy="640080"/>
          </a:xfrm>
          <a:noFill/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Describe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13579" y="6492239"/>
            <a:ext cx="1371600" cy="274320"/>
          </a:xfrm>
          <a:noFill/>
        </p:spPr>
        <p:txBody>
          <a:bodyPr/>
          <a:lstStyle/>
          <a:p>
            <a:fld id="{33D6D1A4-82FD-416F-B454-ACF63A7912F0}" type="datetime1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7201" y="6490967"/>
            <a:ext cx="5118776" cy="27432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563" y="831847"/>
            <a:ext cx="2802616" cy="554355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Fill in details about the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00FE1-15FC-4D2E-9DDE-438B57477656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385405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4572000" cy="6858000"/>
          </a:xfrm>
          <a:solidFill>
            <a:srgbClr val="231F74"/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79" y="91439"/>
            <a:ext cx="4206241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84269" y="6492240"/>
            <a:ext cx="1371600" cy="27432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54879" y="6490967"/>
            <a:ext cx="3591098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39072"/>
            <a:ext cx="4572000" cy="1520825"/>
          </a:xfrm>
          <a:solidFill>
            <a:srgbClr val="000000">
              <a:alpha val="50196"/>
            </a:srgbClr>
          </a:solidFill>
        </p:spPr>
        <p:txBody>
          <a:bodyPr anchor="ctr"/>
          <a:lstStyle>
            <a:lvl1pPr marL="0" indent="0" algn="ctr">
              <a:buNone/>
              <a:defRPr b="1" cap="sm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of </a:t>
            </a:r>
            <a:r>
              <a:rPr lang="en-US"/>
              <a:t>the section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7184A-8BFB-48D8-AA9B-1D7871274775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365680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11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Section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9854-C19E-4C4C-9137-0D4556CC6316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C333D-0D97-4F25-B537-01E06B3EA69D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419298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501" y="822959"/>
            <a:ext cx="7410208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3859" y="6492240"/>
            <a:ext cx="13716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0276" y="6490967"/>
            <a:ext cx="5095701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420794" y="6490967"/>
            <a:ext cx="54864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82879" y="6803914"/>
            <a:ext cx="8778240" cy="18288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F1DD4-B354-43A9-801F-52FD5188C584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231F74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3" r:id="rId3"/>
    <p:sldLayoutId id="2147483668" r:id="rId4"/>
    <p:sldLayoutId id="2147483676" r:id="rId5"/>
    <p:sldLayoutId id="2147483678" r:id="rId6"/>
    <p:sldLayoutId id="2147483672" r:id="rId7"/>
    <p:sldLayoutId id="2147483674" r:id="rId8"/>
    <p:sldLayoutId id="2147483663" r:id="rId9"/>
    <p:sldLayoutId id="2147483671" r:id="rId10"/>
    <p:sldLayoutId id="2147483677" r:id="rId11"/>
    <p:sldLayoutId id="214748367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mener/reshap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MwFh5a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jjr-courses.wikidot.com/soc128:qgis-voronoi-polygon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s.anand@gramener.com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D63DAE-B89B-4E6D-9B07-B1F5B1C5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get insights by joining two maps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03C7A-0B7F-4566-9EA4-748C9AAD4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Maps, Delimitation &amp; Gerrymandering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0C6D37F-2E9E-47FD-81CE-BAF207351CB5}"/>
              </a:ext>
            </a:extLst>
          </p:cNvPr>
          <p:cNvSpPr/>
          <p:nvPr/>
        </p:nvSpPr>
        <p:spPr>
          <a:xfrm rot="758677" flipH="1">
            <a:off x="5713459" y="5260277"/>
            <a:ext cx="1224820" cy="360300"/>
          </a:xfrm>
          <a:prstGeom prst="arc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5892B-A9BA-49AA-9146-321659CA75A4}"/>
              </a:ext>
            </a:extLst>
          </p:cNvPr>
          <p:cNvSpPr txBox="1"/>
          <p:nvPr/>
        </p:nvSpPr>
        <p:spPr>
          <a:xfrm>
            <a:off x="6325869" y="4971197"/>
            <a:ext cx="204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solidFill>
                  <a:schemeClr val="accent2"/>
                </a:solidFill>
                <a:latin typeface="Architects Daughter" pitchFamily="2" charset="0"/>
              </a:rPr>
              <a:t>That’s what I’ll be talking about</a:t>
            </a:r>
          </a:p>
        </p:txBody>
      </p:sp>
    </p:spTree>
    <p:extLst>
      <p:ext uri="{BB962C8B-B14F-4D97-AF65-F5344CB8AC3E}">
        <p14:creationId xmlns:p14="http://schemas.microsoft.com/office/powerpoint/2010/main" val="22747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in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7CBD-7256-43DF-B10B-06257C53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Reshaper</a:t>
            </a:r>
            <a:r>
              <a:rPr lang="en-US" dirty="0"/>
              <a:t> is a Python library that does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BDA5E-724D-4861-A3CF-7A0E8AC10D2B}"/>
              </a:ext>
            </a:extLst>
          </p:cNvPr>
          <p:cNvSpPr/>
          <p:nvPr/>
        </p:nvSpPr>
        <p:spPr>
          <a:xfrm>
            <a:off x="182879" y="890947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2800" dirty="0">
                <a:latin typeface="Consolas" panose="020B0609020204030204" pitchFamily="49" charset="0"/>
              </a:rPr>
              <a:t>gramener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reshaper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B3B91-A870-478E-BC8D-63B768CC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850"/>
            <a:ext cx="9144000" cy="530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F8AA0-C93D-4EB7-98C0-9598E4D02631}"/>
              </a:ext>
            </a:extLst>
          </p:cNvPr>
          <p:cNvSpPr txBox="1"/>
          <p:nvPr/>
        </p:nvSpPr>
        <p:spPr>
          <a:xfrm>
            <a:off x="6216242" y="4699620"/>
            <a:ext cx="2744879" cy="193899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</a:rPr>
              <a:t>WARNING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The library is young and full of bugs.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Your help is most welcome!</a:t>
            </a:r>
          </a:p>
        </p:txBody>
      </p:sp>
      <p:sp>
        <p:nvSpPr>
          <p:cNvPr id="6" name="Rectangle: Rounded Corners 5">
            <a:hlinkClick r:id="rId3"/>
            <a:extLst>
              <a:ext uri="{FF2B5EF4-FFF2-40B4-BE49-F238E27FC236}">
                <a16:creationId xmlns:a16="http://schemas.microsoft.com/office/drawing/2014/main" id="{361D4233-C557-410E-8359-A89DF4D6B91D}"/>
              </a:ext>
            </a:extLst>
          </p:cNvPr>
          <p:cNvSpPr/>
          <p:nvPr/>
        </p:nvSpPr>
        <p:spPr>
          <a:xfrm>
            <a:off x="8407402" y="228599"/>
            <a:ext cx="548640" cy="365760"/>
          </a:xfrm>
          <a:prstGeom prst="roundRect">
            <a:avLst>
              <a:gd name="adj" fmla="val 50000"/>
            </a:avLst>
          </a:prstGeom>
          <a:solidFill>
            <a:srgbClr val="231F74"/>
          </a:solidFill>
          <a:ln w="31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>
                <a:solidFill>
                  <a:schemeClr val="bg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0693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the Muslim vote?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6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FDF9-3BB6-4BE7-8357-B101AE8F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let to the first Muslim voter map of Karnataka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BCE1B5-B8F3-4452-A6C8-961C8D5527AA}"/>
              </a:ext>
            </a:extLst>
          </p:cNvPr>
          <p:cNvGrpSpPr/>
          <p:nvPr/>
        </p:nvGrpSpPr>
        <p:grpSpPr>
          <a:xfrm>
            <a:off x="4708556" y="232109"/>
            <a:ext cx="4066168" cy="6393782"/>
            <a:chOff x="3020433" y="989262"/>
            <a:chExt cx="3103133" cy="4879475"/>
          </a:xfrm>
        </p:grpSpPr>
        <p:grpSp>
          <p:nvGrpSpPr>
            <p:cNvPr id="4" name="M1">
              <a:extLst>
                <a:ext uri="{FF2B5EF4-FFF2-40B4-BE49-F238E27FC236}">
                  <a16:creationId xmlns:a16="http://schemas.microsoft.com/office/drawing/2014/main" id="{445EA3DE-1628-4EAD-8CE6-FAC728BC76FA}"/>
                </a:ext>
              </a:extLst>
            </p:cNvPr>
            <p:cNvGrpSpPr/>
            <p:nvPr/>
          </p:nvGrpSpPr>
          <p:grpSpPr>
            <a:xfrm>
              <a:off x="5174930" y="989262"/>
              <a:ext cx="314368" cy="326821"/>
              <a:chOff x="2154497" y="0"/>
              <a:chExt cx="320083" cy="345871"/>
            </a:xfrm>
          </p:grpSpPr>
          <p:sp>
            <p:nvSpPr>
              <p:cNvPr id="247" name="ID_0">
                <a:extLst>
                  <a:ext uri="{FF2B5EF4-FFF2-40B4-BE49-F238E27FC236}">
                    <a16:creationId xmlns:a16="http://schemas.microsoft.com/office/drawing/2014/main" id="{1EA577EA-8F4D-46C4-A5F8-6EDE3370A13D}"/>
                  </a:ext>
                </a:extLst>
              </p:cNvPr>
              <p:cNvSpPr/>
              <p:nvPr/>
            </p:nvSpPr>
            <p:spPr>
              <a:xfrm>
                <a:off x="2154497" y="14396"/>
                <a:ext cx="320083" cy="331475"/>
              </a:xfrm>
              <a:custGeom>
                <a:avLst/>
                <a:gdLst/>
                <a:ahLst/>
                <a:cxnLst/>
                <a:rect l="0" t="0" r="0" b="0"/>
                <a:pathLst>
                  <a:path w="320083" h="331475">
                    <a:moveTo>
                      <a:pt x="191939" y="52124"/>
                    </a:moveTo>
                    <a:lnTo>
                      <a:pt x="188894" y="63908"/>
                    </a:lnTo>
                    <a:lnTo>
                      <a:pt x="179222" y="68753"/>
                    </a:lnTo>
                    <a:lnTo>
                      <a:pt x="183144" y="85053"/>
                    </a:lnTo>
                    <a:lnTo>
                      <a:pt x="172852" y="90949"/>
                    </a:lnTo>
                    <a:lnTo>
                      <a:pt x="170940" y="88792"/>
                    </a:lnTo>
                    <a:lnTo>
                      <a:pt x="169590" y="97721"/>
                    </a:lnTo>
                    <a:lnTo>
                      <a:pt x="165717" y="96290"/>
                    </a:lnTo>
                    <a:lnTo>
                      <a:pt x="161564" y="102439"/>
                    </a:lnTo>
                    <a:lnTo>
                      <a:pt x="152980" y="104721"/>
                    </a:lnTo>
                    <a:lnTo>
                      <a:pt x="158826" y="113620"/>
                    </a:lnTo>
                    <a:lnTo>
                      <a:pt x="172163" y="113998"/>
                    </a:lnTo>
                    <a:lnTo>
                      <a:pt x="188564" y="119432"/>
                    </a:lnTo>
                    <a:lnTo>
                      <a:pt x="200189" y="114620"/>
                    </a:lnTo>
                    <a:lnTo>
                      <a:pt x="201293" y="111300"/>
                    </a:lnTo>
                    <a:lnTo>
                      <a:pt x="206966" y="112760"/>
                    </a:lnTo>
                    <a:lnTo>
                      <a:pt x="207851" y="131738"/>
                    </a:lnTo>
                    <a:lnTo>
                      <a:pt x="212908" y="134249"/>
                    </a:lnTo>
                    <a:lnTo>
                      <a:pt x="213950" y="143824"/>
                    </a:lnTo>
                    <a:lnTo>
                      <a:pt x="225263" y="149016"/>
                    </a:lnTo>
                    <a:lnTo>
                      <a:pt x="232641" y="147165"/>
                    </a:lnTo>
                    <a:lnTo>
                      <a:pt x="235867" y="142515"/>
                    </a:lnTo>
                    <a:lnTo>
                      <a:pt x="243913" y="145679"/>
                    </a:lnTo>
                    <a:lnTo>
                      <a:pt x="248219" y="139074"/>
                    </a:lnTo>
                    <a:lnTo>
                      <a:pt x="257126" y="135425"/>
                    </a:lnTo>
                    <a:lnTo>
                      <a:pt x="255303" y="118253"/>
                    </a:lnTo>
                    <a:lnTo>
                      <a:pt x="258664" y="114363"/>
                    </a:lnTo>
                    <a:lnTo>
                      <a:pt x="265539" y="115687"/>
                    </a:lnTo>
                    <a:lnTo>
                      <a:pt x="272159" y="123681"/>
                    </a:lnTo>
                    <a:lnTo>
                      <a:pt x="283931" y="128268"/>
                    </a:lnTo>
                    <a:lnTo>
                      <a:pt x="283931" y="128268"/>
                    </a:lnTo>
                    <a:lnTo>
                      <a:pt x="290586" y="134138"/>
                    </a:lnTo>
                    <a:lnTo>
                      <a:pt x="298334" y="127736"/>
                    </a:lnTo>
                    <a:lnTo>
                      <a:pt x="304238" y="133745"/>
                    </a:lnTo>
                    <a:lnTo>
                      <a:pt x="320082" y="137026"/>
                    </a:lnTo>
                    <a:lnTo>
                      <a:pt x="316717" y="141221"/>
                    </a:lnTo>
                    <a:lnTo>
                      <a:pt x="316717" y="141221"/>
                    </a:lnTo>
                    <a:lnTo>
                      <a:pt x="312846" y="149050"/>
                    </a:lnTo>
                    <a:lnTo>
                      <a:pt x="304848" y="152263"/>
                    </a:lnTo>
                    <a:lnTo>
                      <a:pt x="297156" y="164581"/>
                    </a:lnTo>
                    <a:lnTo>
                      <a:pt x="306019" y="182923"/>
                    </a:lnTo>
                    <a:lnTo>
                      <a:pt x="298756" y="196461"/>
                    </a:lnTo>
                    <a:lnTo>
                      <a:pt x="292332" y="194692"/>
                    </a:lnTo>
                    <a:lnTo>
                      <a:pt x="290741" y="200431"/>
                    </a:lnTo>
                    <a:lnTo>
                      <a:pt x="295777" y="204606"/>
                    </a:lnTo>
                    <a:lnTo>
                      <a:pt x="302498" y="225795"/>
                    </a:lnTo>
                    <a:lnTo>
                      <a:pt x="312916" y="231418"/>
                    </a:lnTo>
                    <a:lnTo>
                      <a:pt x="311130" y="249742"/>
                    </a:lnTo>
                    <a:lnTo>
                      <a:pt x="315308" y="270737"/>
                    </a:lnTo>
                    <a:lnTo>
                      <a:pt x="312108" y="283427"/>
                    </a:lnTo>
                    <a:lnTo>
                      <a:pt x="290818" y="290829"/>
                    </a:lnTo>
                    <a:lnTo>
                      <a:pt x="285265" y="300144"/>
                    </a:lnTo>
                    <a:lnTo>
                      <a:pt x="279278" y="298836"/>
                    </a:lnTo>
                    <a:lnTo>
                      <a:pt x="282529" y="321180"/>
                    </a:lnTo>
                    <a:lnTo>
                      <a:pt x="282529" y="321180"/>
                    </a:lnTo>
                    <a:lnTo>
                      <a:pt x="267726" y="316851"/>
                    </a:lnTo>
                    <a:lnTo>
                      <a:pt x="259835" y="312478"/>
                    </a:lnTo>
                    <a:lnTo>
                      <a:pt x="254710" y="304207"/>
                    </a:lnTo>
                    <a:lnTo>
                      <a:pt x="245583" y="302088"/>
                    </a:lnTo>
                    <a:lnTo>
                      <a:pt x="246874" y="315151"/>
                    </a:lnTo>
                    <a:lnTo>
                      <a:pt x="234140" y="331474"/>
                    </a:lnTo>
                    <a:lnTo>
                      <a:pt x="225607" y="320416"/>
                    </a:lnTo>
                    <a:lnTo>
                      <a:pt x="213214" y="315815"/>
                    </a:lnTo>
                    <a:lnTo>
                      <a:pt x="206808" y="303577"/>
                    </a:lnTo>
                    <a:lnTo>
                      <a:pt x="209071" y="293908"/>
                    </a:lnTo>
                    <a:lnTo>
                      <a:pt x="201452" y="282407"/>
                    </a:lnTo>
                    <a:lnTo>
                      <a:pt x="194157" y="287594"/>
                    </a:lnTo>
                    <a:lnTo>
                      <a:pt x="193224" y="298498"/>
                    </a:lnTo>
                    <a:lnTo>
                      <a:pt x="183019" y="306972"/>
                    </a:lnTo>
                    <a:lnTo>
                      <a:pt x="183019" y="306972"/>
                    </a:lnTo>
                    <a:lnTo>
                      <a:pt x="173994" y="307730"/>
                    </a:lnTo>
                    <a:lnTo>
                      <a:pt x="169114" y="294302"/>
                    </a:lnTo>
                    <a:lnTo>
                      <a:pt x="177162" y="280181"/>
                    </a:lnTo>
                    <a:lnTo>
                      <a:pt x="179765" y="268243"/>
                    </a:lnTo>
                    <a:lnTo>
                      <a:pt x="159366" y="266989"/>
                    </a:lnTo>
                    <a:lnTo>
                      <a:pt x="157185" y="271653"/>
                    </a:lnTo>
                    <a:lnTo>
                      <a:pt x="147694" y="264666"/>
                    </a:lnTo>
                    <a:lnTo>
                      <a:pt x="143202" y="255186"/>
                    </a:lnTo>
                    <a:lnTo>
                      <a:pt x="133341" y="252437"/>
                    </a:lnTo>
                    <a:lnTo>
                      <a:pt x="122340" y="254825"/>
                    </a:lnTo>
                    <a:lnTo>
                      <a:pt x="107822" y="243652"/>
                    </a:lnTo>
                    <a:lnTo>
                      <a:pt x="93823" y="245833"/>
                    </a:lnTo>
                    <a:lnTo>
                      <a:pt x="86173" y="228558"/>
                    </a:lnTo>
                    <a:lnTo>
                      <a:pt x="81122" y="225586"/>
                    </a:lnTo>
                    <a:lnTo>
                      <a:pt x="71241" y="224197"/>
                    </a:lnTo>
                    <a:lnTo>
                      <a:pt x="67949" y="232025"/>
                    </a:lnTo>
                    <a:lnTo>
                      <a:pt x="64012" y="233927"/>
                    </a:lnTo>
                    <a:lnTo>
                      <a:pt x="58563" y="228065"/>
                    </a:lnTo>
                    <a:lnTo>
                      <a:pt x="59715" y="222473"/>
                    </a:lnTo>
                    <a:lnTo>
                      <a:pt x="55895" y="217854"/>
                    </a:lnTo>
                    <a:lnTo>
                      <a:pt x="45925" y="238000"/>
                    </a:lnTo>
                    <a:lnTo>
                      <a:pt x="36141" y="239491"/>
                    </a:lnTo>
                    <a:lnTo>
                      <a:pt x="31476" y="215440"/>
                    </a:lnTo>
                    <a:lnTo>
                      <a:pt x="23938" y="217274"/>
                    </a:lnTo>
                    <a:lnTo>
                      <a:pt x="17931" y="225658"/>
                    </a:lnTo>
                    <a:lnTo>
                      <a:pt x="10251" y="227034"/>
                    </a:lnTo>
                    <a:lnTo>
                      <a:pt x="0" y="205153"/>
                    </a:lnTo>
                    <a:lnTo>
                      <a:pt x="3668" y="193389"/>
                    </a:lnTo>
                    <a:lnTo>
                      <a:pt x="767" y="188026"/>
                    </a:lnTo>
                    <a:lnTo>
                      <a:pt x="767" y="188026"/>
                    </a:lnTo>
                    <a:lnTo>
                      <a:pt x="5433" y="187202"/>
                    </a:lnTo>
                    <a:lnTo>
                      <a:pt x="7215" y="180105"/>
                    </a:lnTo>
                    <a:lnTo>
                      <a:pt x="13056" y="180668"/>
                    </a:lnTo>
                    <a:lnTo>
                      <a:pt x="11422" y="163496"/>
                    </a:lnTo>
                    <a:lnTo>
                      <a:pt x="14266" y="163852"/>
                    </a:lnTo>
                    <a:lnTo>
                      <a:pt x="20820" y="150016"/>
                    </a:lnTo>
                    <a:lnTo>
                      <a:pt x="20820" y="150016"/>
                    </a:lnTo>
                    <a:lnTo>
                      <a:pt x="26118" y="147382"/>
                    </a:lnTo>
                    <a:lnTo>
                      <a:pt x="29743" y="129547"/>
                    </a:lnTo>
                    <a:lnTo>
                      <a:pt x="36792" y="129523"/>
                    </a:lnTo>
                    <a:lnTo>
                      <a:pt x="44924" y="135891"/>
                    </a:lnTo>
                    <a:lnTo>
                      <a:pt x="55317" y="133348"/>
                    </a:lnTo>
                    <a:lnTo>
                      <a:pt x="46348" y="106940"/>
                    </a:lnTo>
                    <a:lnTo>
                      <a:pt x="48390" y="101818"/>
                    </a:lnTo>
                    <a:lnTo>
                      <a:pt x="55052" y="106490"/>
                    </a:lnTo>
                    <a:lnTo>
                      <a:pt x="55052" y="106490"/>
                    </a:lnTo>
                    <a:lnTo>
                      <a:pt x="60128" y="99299"/>
                    </a:lnTo>
                    <a:lnTo>
                      <a:pt x="67624" y="82593"/>
                    </a:lnTo>
                    <a:lnTo>
                      <a:pt x="67624" y="82593"/>
                    </a:lnTo>
                    <a:lnTo>
                      <a:pt x="60745" y="81710"/>
                    </a:lnTo>
                    <a:lnTo>
                      <a:pt x="65161" y="69500"/>
                    </a:lnTo>
                    <a:lnTo>
                      <a:pt x="80099" y="63849"/>
                    </a:lnTo>
                    <a:lnTo>
                      <a:pt x="70714" y="52302"/>
                    </a:lnTo>
                    <a:lnTo>
                      <a:pt x="76584" y="34047"/>
                    </a:lnTo>
                    <a:lnTo>
                      <a:pt x="88870" y="33962"/>
                    </a:lnTo>
                    <a:lnTo>
                      <a:pt x="92588" y="27048"/>
                    </a:lnTo>
                    <a:lnTo>
                      <a:pt x="92588" y="27048"/>
                    </a:lnTo>
                    <a:lnTo>
                      <a:pt x="126997" y="12476"/>
                    </a:lnTo>
                    <a:lnTo>
                      <a:pt x="129007" y="220"/>
                    </a:lnTo>
                    <a:lnTo>
                      <a:pt x="133803" y="0"/>
                    </a:lnTo>
                    <a:lnTo>
                      <a:pt x="134311" y="5319"/>
                    </a:lnTo>
                    <a:lnTo>
                      <a:pt x="139982" y="6480"/>
                    </a:lnTo>
                    <a:lnTo>
                      <a:pt x="139877" y="12548"/>
                    </a:lnTo>
                    <a:lnTo>
                      <a:pt x="146201" y="19333"/>
                    </a:lnTo>
                    <a:lnTo>
                      <a:pt x="152234" y="8207"/>
                    </a:lnTo>
                    <a:lnTo>
                      <a:pt x="160936" y="7294"/>
                    </a:lnTo>
                    <a:lnTo>
                      <a:pt x="157322" y="17247"/>
                    </a:lnTo>
                    <a:lnTo>
                      <a:pt x="164792" y="44839"/>
                    </a:lnTo>
                    <a:lnTo>
                      <a:pt x="183543" y="4348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8" name="ID_1">
                <a:extLst>
                  <a:ext uri="{FF2B5EF4-FFF2-40B4-BE49-F238E27FC236}">
                    <a16:creationId xmlns:a16="http://schemas.microsoft.com/office/drawing/2014/main" id="{E10B9D52-8C26-4347-BA59-9ECC46D264FF}"/>
                  </a:ext>
                </a:extLst>
              </p:cNvPr>
              <p:cNvSpPr/>
              <p:nvPr/>
            </p:nvSpPr>
            <p:spPr>
              <a:xfrm>
                <a:off x="2248862" y="0"/>
                <a:ext cx="21996" cy="18998"/>
              </a:xfrm>
              <a:custGeom>
                <a:avLst/>
                <a:gdLst/>
                <a:ahLst/>
                <a:cxnLst/>
                <a:rect l="0" t="0" r="0" b="0"/>
                <a:pathLst>
                  <a:path w="21996" h="18998">
                    <a:moveTo>
                      <a:pt x="0" y="17196"/>
                    </a:moveTo>
                    <a:lnTo>
                      <a:pt x="5845" y="0"/>
                    </a:lnTo>
                    <a:lnTo>
                      <a:pt x="5845" y="0"/>
                    </a:lnTo>
                    <a:lnTo>
                      <a:pt x="13001" y="1795"/>
                    </a:lnTo>
                    <a:lnTo>
                      <a:pt x="21558" y="579"/>
                    </a:lnTo>
                    <a:lnTo>
                      <a:pt x="21995" y="9844"/>
                    </a:lnTo>
                    <a:lnTo>
                      <a:pt x="18320" y="14483"/>
                    </a:lnTo>
                    <a:lnTo>
                      <a:pt x="7457" y="1899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5" name="M2">
              <a:extLst>
                <a:ext uri="{FF2B5EF4-FFF2-40B4-BE49-F238E27FC236}">
                  <a16:creationId xmlns:a16="http://schemas.microsoft.com/office/drawing/2014/main" id="{F66D6DEB-4C57-49C5-B0FF-BD138FDF3F8C}"/>
                </a:ext>
              </a:extLst>
            </p:cNvPr>
            <p:cNvSpPr/>
            <p:nvPr/>
          </p:nvSpPr>
          <p:spPr>
            <a:xfrm>
              <a:off x="5032239" y="1176444"/>
              <a:ext cx="330395" cy="257714"/>
            </a:xfrm>
            <a:custGeom>
              <a:avLst/>
              <a:gdLst/>
              <a:ahLst/>
              <a:cxnLst/>
              <a:rect l="0" t="0" r="0" b="0"/>
              <a:pathLst>
                <a:path w="332300" h="267239">
                  <a:moveTo>
                    <a:pt x="145363" y="0"/>
                  </a:moveTo>
                  <a:lnTo>
                    <a:pt x="148264" y="5363"/>
                  </a:lnTo>
                  <a:lnTo>
                    <a:pt x="144596" y="17127"/>
                  </a:lnTo>
                  <a:lnTo>
                    <a:pt x="154847" y="39008"/>
                  </a:lnTo>
                  <a:lnTo>
                    <a:pt x="162527" y="37632"/>
                  </a:lnTo>
                  <a:lnTo>
                    <a:pt x="168534" y="29248"/>
                  </a:lnTo>
                  <a:lnTo>
                    <a:pt x="176072" y="27414"/>
                  </a:lnTo>
                  <a:lnTo>
                    <a:pt x="180737" y="51465"/>
                  </a:lnTo>
                  <a:lnTo>
                    <a:pt x="190521" y="49974"/>
                  </a:lnTo>
                  <a:lnTo>
                    <a:pt x="200491" y="29828"/>
                  </a:lnTo>
                  <a:lnTo>
                    <a:pt x="204311" y="34447"/>
                  </a:lnTo>
                  <a:lnTo>
                    <a:pt x="203159" y="40039"/>
                  </a:lnTo>
                  <a:lnTo>
                    <a:pt x="208608" y="45901"/>
                  </a:lnTo>
                  <a:lnTo>
                    <a:pt x="212545" y="43999"/>
                  </a:lnTo>
                  <a:lnTo>
                    <a:pt x="215837" y="36171"/>
                  </a:lnTo>
                  <a:lnTo>
                    <a:pt x="225718" y="37560"/>
                  </a:lnTo>
                  <a:lnTo>
                    <a:pt x="230769" y="40532"/>
                  </a:lnTo>
                  <a:lnTo>
                    <a:pt x="238419" y="57807"/>
                  </a:lnTo>
                  <a:lnTo>
                    <a:pt x="252418" y="55626"/>
                  </a:lnTo>
                  <a:lnTo>
                    <a:pt x="266936" y="66799"/>
                  </a:lnTo>
                  <a:lnTo>
                    <a:pt x="277937" y="64411"/>
                  </a:lnTo>
                  <a:lnTo>
                    <a:pt x="287798" y="67160"/>
                  </a:lnTo>
                  <a:lnTo>
                    <a:pt x="292290" y="76640"/>
                  </a:lnTo>
                  <a:lnTo>
                    <a:pt x="301781" y="83627"/>
                  </a:lnTo>
                  <a:lnTo>
                    <a:pt x="303962" y="78963"/>
                  </a:lnTo>
                  <a:lnTo>
                    <a:pt x="324361" y="80217"/>
                  </a:lnTo>
                  <a:lnTo>
                    <a:pt x="321758" y="92155"/>
                  </a:lnTo>
                  <a:lnTo>
                    <a:pt x="313710" y="106276"/>
                  </a:lnTo>
                  <a:lnTo>
                    <a:pt x="318590" y="119704"/>
                  </a:lnTo>
                  <a:lnTo>
                    <a:pt x="327615" y="118946"/>
                  </a:lnTo>
                  <a:lnTo>
                    <a:pt x="327615" y="118946"/>
                  </a:lnTo>
                  <a:lnTo>
                    <a:pt x="332299" y="126304"/>
                  </a:lnTo>
                  <a:lnTo>
                    <a:pt x="328886" y="132768"/>
                  </a:lnTo>
                  <a:lnTo>
                    <a:pt x="322547" y="134481"/>
                  </a:lnTo>
                  <a:lnTo>
                    <a:pt x="316370" y="153333"/>
                  </a:lnTo>
                  <a:lnTo>
                    <a:pt x="309320" y="152607"/>
                  </a:lnTo>
                  <a:lnTo>
                    <a:pt x="307595" y="165771"/>
                  </a:lnTo>
                  <a:lnTo>
                    <a:pt x="309990" y="175213"/>
                  </a:lnTo>
                  <a:lnTo>
                    <a:pt x="312547" y="175105"/>
                  </a:lnTo>
                  <a:lnTo>
                    <a:pt x="310151" y="183404"/>
                  </a:lnTo>
                  <a:lnTo>
                    <a:pt x="321767" y="180871"/>
                  </a:lnTo>
                  <a:lnTo>
                    <a:pt x="321767" y="180871"/>
                  </a:lnTo>
                  <a:lnTo>
                    <a:pt x="322236" y="197710"/>
                  </a:lnTo>
                  <a:lnTo>
                    <a:pt x="309306" y="197795"/>
                  </a:lnTo>
                  <a:lnTo>
                    <a:pt x="309541" y="201742"/>
                  </a:lnTo>
                  <a:lnTo>
                    <a:pt x="320628" y="212846"/>
                  </a:lnTo>
                  <a:lnTo>
                    <a:pt x="307775" y="226123"/>
                  </a:lnTo>
                  <a:lnTo>
                    <a:pt x="300279" y="224783"/>
                  </a:lnTo>
                  <a:lnTo>
                    <a:pt x="297077" y="236252"/>
                  </a:lnTo>
                  <a:lnTo>
                    <a:pt x="298850" y="238102"/>
                  </a:lnTo>
                  <a:lnTo>
                    <a:pt x="302507" y="235283"/>
                  </a:lnTo>
                  <a:lnTo>
                    <a:pt x="307396" y="239611"/>
                  </a:lnTo>
                  <a:lnTo>
                    <a:pt x="304563" y="246993"/>
                  </a:lnTo>
                  <a:lnTo>
                    <a:pt x="293734" y="255905"/>
                  </a:lnTo>
                  <a:lnTo>
                    <a:pt x="275794" y="258326"/>
                  </a:lnTo>
                  <a:lnTo>
                    <a:pt x="273835" y="267238"/>
                  </a:lnTo>
                  <a:lnTo>
                    <a:pt x="273835" y="267238"/>
                  </a:lnTo>
                  <a:lnTo>
                    <a:pt x="263776" y="266154"/>
                  </a:lnTo>
                  <a:lnTo>
                    <a:pt x="266981" y="263480"/>
                  </a:lnTo>
                  <a:lnTo>
                    <a:pt x="265698" y="259365"/>
                  </a:lnTo>
                  <a:lnTo>
                    <a:pt x="268647" y="254109"/>
                  </a:lnTo>
                  <a:lnTo>
                    <a:pt x="265152" y="247529"/>
                  </a:lnTo>
                  <a:lnTo>
                    <a:pt x="261984" y="248081"/>
                  </a:lnTo>
                  <a:lnTo>
                    <a:pt x="262087" y="242169"/>
                  </a:lnTo>
                  <a:lnTo>
                    <a:pt x="246930" y="248879"/>
                  </a:lnTo>
                  <a:lnTo>
                    <a:pt x="239654" y="243596"/>
                  </a:lnTo>
                  <a:lnTo>
                    <a:pt x="237628" y="247655"/>
                  </a:lnTo>
                  <a:lnTo>
                    <a:pt x="229331" y="249024"/>
                  </a:lnTo>
                  <a:lnTo>
                    <a:pt x="221170" y="242815"/>
                  </a:lnTo>
                  <a:lnTo>
                    <a:pt x="207044" y="242260"/>
                  </a:lnTo>
                  <a:lnTo>
                    <a:pt x="205303" y="247080"/>
                  </a:lnTo>
                  <a:lnTo>
                    <a:pt x="195525" y="238869"/>
                  </a:lnTo>
                  <a:lnTo>
                    <a:pt x="191419" y="241372"/>
                  </a:lnTo>
                  <a:lnTo>
                    <a:pt x="189055" y="239055"/>
                  </a:lnTo>
                  <a:lnTo>
                    <a:pt x="189306" y="241789"/>
                  </a:lnTo>
                  <a:lnTo>
                    <a:pt x="186822" y="237802"/>
                  </a:lnTo>
                  <a:lnTo>
                    <a:pt x="183790" y="239111"/>
                  </a:lnTo>
                  <a:lnTo>
                    <a:pt x="182826" y="234242"/>
                  </a:lnTo>
                  <a:lnTo>
                    <a:pt x="174405" y="234241"/>
                  </a:lnTo>
                  <a:lnTo>
                    <a:pt x="176308" y="228817"/>
                  </a:lnTo>
                  <a:lnTo>
                    <a:pt x="172110" y="228134"/>
                  </a:lnTo>
                  <a:lnTo>
                    <a:pt x="172650" y="223292"/>
                  </a:lnTo>
                  <a:lnTo>
                    <a:pt x="175255" y="220610"/>
                  </a:lnTo>
                  <a:lnTo>
                    <a:pt x="179138" y="222045"/>
                  </a:lnTo>
                  <a:lnTo>
                    <a:pt x="182448" y="213614"/>
                  </a:lnTo>
                  <a:lnTo>
                    <a:pt x="173478" y="219061"/>
                  </a:lnTo>
                  <a:lnTo>
                    <a:pt x="164215" y="215859"/>
                  </a:lnTo>
                  <a:lnTo>
                    <a:pt x="165086" y="201167"/>
                  </a:lnTo>
                  <a:lnTo>
                    <a:pt x="147108" y="197804"/>
                  </a:lnTo>
                  <a:lnTo>
                    <a:pt x="143160" y="208042"/>
                  </a:lnTo>
                  <a:lnTo>
                    <a:pt x="138303" y="210529"/>
                  </a:lnTo>
                  <a:lnTo>
                    <a:pt x="126631" y="207583"/>
                  </a:lnTo>
                  <a:lnTo>
                    <a:pt x="123617" y="199944"/>
                  </a:lnTo>
                  <a:lnTo>
                    <a:pt x="115545" y="197519"/>
                  </a:lnTo>
                  <a:lnTo>
                    <a:pt x="115545" y="197519"/>
                  </a:lnTo>
                  <a:lnTo>
                    <a:pt x="110407" y="174979"/>
                  </a:lnTo>
                  <a:lnTo>
                    <a:pt x="92274" y="172210"/>
                  </a:lnTo>
                  <a:lnTo>
                    <a:pt x="93987" y="169058"/>
                  </a:lnTo>
                  <a:lnTo>
                    <a:pt x="90144" y="165649"/>
                  </a:lnTo>
                  <a:lnTo>
                    <a:pt x="90300" y="157463"/>
                  </a:lnTo>
                  <a:lnTo>
                    <a:pt x="94945" y="150272"/>
                  </a:lnTo>
                  <a:lnTo>
                    <a:pt x="96342" y="139986"/>
                  </a:lnTo>
                  <a:lnTo>
                    <a:pt x="82244" y="138656"/>
                  </a:lnTo>
                  <a:lnTo>
                    <a:pt x="86395" y="133730"/>
                  </a:lnTo>
                  <a:lnTo>
                    <a:pt x="86505" y="120083"/>
                  </a:lnTo>
                  <a:lnTo>
                    <a:pt x="71856" y="116315"/>
                  </a:lnTo>
                  <a:lnTo>
                    <a:pt x="71781" y="112370"/>
                  </a:lnTo>
                  <a:lnTo>
                    <a:pt x="65286" y="106482"/>
                  </a:lnTo>
                  <a:lnTo>
                    <a:pt x="52438" y="102896"/>
                  </a:lnTo>
                  <a:lnTo>
                    <a:pt x="47878" y="105689"/>
                  </a:lnTo>
                  <a:lnTo>
                    <a:pt x="47042" y="117806"/>
                  </a:lnTo>
                  <a:lnTo>
                    <a:pt x="42820" y="118634"/>
                  </a:lnTo>
                  <a:lnTo>
                    <a:pt x="39385" y="132975"/>
                  </a:lnTo>
                  <a:lnTo>
                    <a:pt x="24473" y="127223"/>
                  </a:lnTo>
                  <a:lnTo>
                    <a:pt x="20971" y="121997"/>
                  </a:lnTo>
                  <a:lnTo>
                    <a:pt x="20971" y="121997"/>
                  </a:lnTo>
                  <a:lnTo>
                    <a:pt x="15529" y="116127"/>
                  </a:lnTo>
                  <a:lnTo>
                    <a:pt x="20363" y="107122"/>
                  </a:lnTo>
                  <a:lnTo>
                    <a:pt x="16332" y="90663"/>
                  </a:lnTo>
                  <a:lnTo>
                    <a:pt x="28443" y="85744"/>
                  </a:lnTo>
                  <a:lnTo>
                    <a:pt x="30696" y="78053"/>
                  </a:lnTo>
                  <a:lnTo>
                    <a:pt x="24085" y="70643"/>
                  </a:lnTo>
                  <a:lnTo>
                    <a:pt x="1203" y="66095"/>
                  </a:lnTo>
                  <a:lnTo>
                    <a:pt x="0" y="58638"/>
                  </a:lnTo>
                  <a:lnTo>
                    <a:pt x="7924" y="52729"/>
                  </a:lnTo>
                  <a:lnTo>
                    <a:pt x="2724" y="42462"/>
                  </a:lnTo>
                  <a:lnTo>
                    <a:pt x="8027" y="32405"/>
                  </a:lnTo>
                  <a:lnTo>
                    <a:pt x="15778" y="35137"/>
                  </a:lnTo>
                  <a:lnTo>
                    <a:pt x="22252" y="11298"/>
                  </a:lnTo>
                  <a:lnTo>
                    <a:pt x="48392" y="9838"/>
                  </a:lnTo>
                  <a:lnTo>
                    <a:pt x="52956" y="29798"/>
                  </a:lnTo>
                  <a:lnTo>
                    <a:pt x="60541" y="33434"/>
                  </a:lnTo>
                  <a:lnTo>
                    <a:pt x="70891" y="33785"/>
                  </a:lnTo>
                  <a:lnTo>
                    <a:pt x="70524" y="21643"/>
                  </a:lnTo>
                  <a:lnTo>
                    <a:pt x="78262" y="17241"/>
                  </a:lnTo>
                  <a:lnTo>
                    <a:pt x="89998" y="23533"/>
                  </a:lnTo>
                  <a:lnTo>
                    <a:pt x="89972" y="32786"/>
                  </a:lnTo>
                  <a:lnTo>
                    <a:pt x="97324" y="40813"/>
                  </a:lnTo>
                  <a:lnTo>
                    <a:pt x="110373" y="41363"/>
                  </a:lnTo>
                  <a:lnTo>
                    <a:pt x="121287" y="35653"/>
                  </a:lnTo>
                  <a:lnTo>
                    <a:pt x="129956" y="37636"/>
                  </a:lnTo>
                  <a:lnTo>
                    <a:pt x="133560" y="29512"/>
                  </a:lnTo>
                  <a:lnTo>
                    <a:pt x="120778" y="6823"/>
                  </a:lnTo>
                  <a:lnTo>
                    <a:pt x="129130" y="151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" name="M3">
              <a:extLst>
                <a:ext uri="{FF2B5EF4-FFF2-40B4-BE49-F238E27FC236}">
                  <a16:creationId xmlns:a16="http://schemas.microsoft.com/office/drawing/2014/main" id="{C90C7F41-CB9E-4E3F-9472-A843DDD7B1F5}"/>
                </a:ext>
              </a:extLst>
            </p:cNvPr>
            <p:cNvSpPr/>
            <p:nvPr/>
          </p:nvSpPr>
          <p:spPr>
            <a:xfrm>
              <a:off x="5332214" y="1265110"/>
              <a:ext cx="195323" cy="165347"/>
            </a:xfrm>
            <a:custGeom>
              <a:avLst/>
              <a:gdLst/>
              <a:ahLst/>
              <a:cxnLst/>
              <a:rect l="0" t="0" r="0" b="0"/>
              <a:pathLst>
                <a:path w="187703" h="163442">
                  <a:moveTo>
                    <a:pt x="20020" y="24565"/>
                  </a:moveTo>
                  <a:lnTo>
                    <a:pt x="30225" y="16091"/>
                  </a:lnTo>
                  <a:lnTo>
                    <a:pt x="31158" y="5187"/>
                  </a:lnTo>
                  <a:lnTo>
                    <a:pt x="38453" y="0"/>
                  </a:lnTo>
                  <a:lnTo>
                    <a:pt x="46072" y="11501"/>
                  </a:lnTo>
                  <a:lnTo>
                    <a:pt x="43809" y="21170"/>
                  </a:lnTo>
                  <a:lnTo>
                    <a:pt x="50215" y="33408"/>
                  </a:lnTo>
                  <a:lnTo>
                    <a:pt x="62608" y="38009"/>
                  </a:lnTo>
                  <a:lnTo>
                    <a:pt x="71141" y="49067"/>
                  </a:lnTo>
                  <a:lnTo>
                    <a:pt x="83875" y="32744"/>
                  </a:lnTo>
                  <a:lnTo>
                    <a:pt x="82584" y="19681"/>
                  </a:lnTo>
                  <a:lnTo>
                    <a:pt x="91711" y="21800"/>
                  </a:lnTo>
                  <a:lnTo>
                    <a:pt x="96836" y="30071"/>
                  </a:lnTo>
                  <a:lnTo>
                    <a:pt x="104727" y="34444"/>
                  </a:lnTo>
                  <a:lnTo>
                    <a:pt x="119530" y="38773"/>
                  </a:lnTo>
                  <a:lnTo>
                    <a:pt x="119530" y="38773"/>
                  </a:lnTo>
                  <a:lnTo>
                    <a:pt x="137502" y="42241"/>
                  </a:lnTo>
                  <a:lnTo>
                    <a:pt x="142532" y="56877"/>
                  </a:lnTo>
                  <a:lnTo>
                    <a:pt x="154786" y="51457"/>
                  </a:lnTo>
                  <a:lnTo>
                    <a:pt x="155421" y="58897"/>
                  </a:lnTo>
                  <a:lnTo>
                    <a:pt x="163646" y="61450"/>
                  </a:lnTo>
                  <a:lnTo>
                    <a:pt x="168942" y="68811"/>
                  </a:lnTo>
                  <a:lnTo>
                    <a:pt x="183237" y="67512"/>
                  </a:lnTo>
                  <a:lnTo>
                    <a:pt x="185282" y="71335"/>
                  </a:lnTo>
                  <a:lnTo>
                    <a:pt x="182574" y="81453"/>
                  </a:lnTo>
                  <a:lnTo>
                    <a:pt x="187702" y="90174"/>
                  </a:lnTo>
                  <a:lnTo>
                    <a:pt x="183132" y="104055"/>
                  </a:lnTo>
                  <a:lnTo>
                    <a:pt x="183132" y="104055"/>
                  </a:lnTo>
                  <a:lnTo>
                    <a:pt x="174890" y="102413"/>
                  </a:lnTo>
                  <a:lnTo>
                    <a:pt x="172209" y="90999"/>
                  </a:lnTo>
                  <a:lnTo>
                    <a:pt x="166408" y="96824"/>
                  </a:lnTo>
                  <a:lnTo>
                    <a:pt x="171924" y="99790"/>
                  </a:lnTo>
                  <a:lnTo>
                    <a:pt x="171669" y="106609"/>
                  </a:lnTo>
                  <a:lnTo>
                    <a:pt x="165193" y="107420"/>
                  </a:lnTo>
                  <a:lnTo>
                    <a:pt x="162117" y="111921"/>
                  </a:lnTo>
                  <a:lnTo>
                    <a:pt x="164257" y="119384"/>
                  </a:lnTo>
                  <a:lnTo>
                    <a:pt x="162009" y="138453"/>
                  </a:lnTo>
                  <a:lnTo>
                    <a:pt x="139963" y="134776"/>
                  </a:lnTo>
                  <a:lnTo>
                    <a:pt x="139963" y="134776"/>
                  </a:lnTo>
                  <a:lnTo>
                    <a:pt x="136060" y="134412"/>
                  </a:lnTo>
                  <a:lnTo>
                    <a:pt x="132772" y="123595"/>
                  </a:lnTo>
                  <a:lnTo>
                    <a:pt x="106745" y="124700"/>
                  </a:lnTo>
                  <a:lnTo>
                    <a:pt x="112460" y="134040"/>
                  </a:lnTo>
                  <a:lnTo>
                    <a:pt x="119055" y="135357"/>
                  </a:lnTo>
                  <a:lnTo>
                    <a:pt x="117291" y="142304"/>
                  </a:lnTo>
                  <a:lnTo>
                    <a:pt x="105424" y="141509"/>
                  </a:lnTo>
                  <a:lnTo>
                    <a:pt x="97127" y="133795"/>
                  </a:lnTo>
                  <a:lnTo>
                    <a:pt x="98897" y="135946"/>
                  </a:lnTo>
                  <a:lnTo>
                    <a:pt x="93740" y="138744"/>
                  </a:lnTo>
                  <a:lnTo>
                    <a:pt x="91849" y="144172"/>
                  </a:lnTo>
                  <a:lnTo>
                    <a:pt x="90093" y="141112"/>
                  </a:lnTo>
                  <a:lnTo>
                    <a:pt x="87959" y="142897"/>
                  </a:lnTo>
                  <a:lnTo>
                    <a:pt x="91329" y="148409"/>
                  </a:lnTo>
                  <a:lnTo>
                    <a:pt x="87178" y="163352"/>
                  </a:lnTo>
                  <a:lnTo>
                    <a:pt x="83267" y="163441"/>
                  </a:lnTo>
                  <a:lnTo>
                    <a:pt x="76017" y="156046"/>
                  </a:lnTo>
                  <a:lnTo>
                    <a:pt x="68751" y="158960"/>
                  </a:lnTo>
                  <a:lnTo>
                    <a:pt x="62909" y="157500"/>
                  </a:lnTo>
                  <a:lnTo>
                    <a:pt x="62927" y="147191"/>
                  </a:lnTo>
                  <a:lnTo>
                    <a:pt x="55147" y="144789"/>
                  </a:lnTo>
                  <a:lnTo>
                    <a:pt x="53733" y="139307"/>
                  </a:lnTo>
                  <a:lnTo>
                    <a:pt x="44014" y="135963"/>
                  </a:lnTo>
                  <a:lnTo>
                    <a:pt x="43611" y="133076"/>
                  </a:lnTo>
                  <a:lnTo>
                    <a:pt x="47957" y="124808"/>
                  </a:lnTo>
                  <a:lnTo>
                    <a:pt x="48974" y="108753"/>
                  </a:lnTo>
                  <a:lnTo>
                    <a:pt x="61389" y="103346"/>
                  </a:lnTo>
                  <a:lnTo>
                    <a:pt x="57257" y="89480"/>
                  </a:lnTo>
                  <a:lnTo>
                    <a:pt x="53704" y="86237"/>
                  </a:lnTo>
                  <a:lnTo>
                    <a:pt x="45958" y="91114"/>
                  </a:lnTo>
                  <a:lnTo>
                    <a:pt x="41628" y="89374"/>
                  </a:lnTo>
                  <a:lnTo>
                    <a:pt x="39466" y="92826"/>
                  </a:lnTo>
                  <a:lnTo>
                    <a:pt x="28514" y="82636"/>
                  </a:lnTo>
                  <a:lnTo>
                    <a:pt x="28511" y="73841"/>
                  </a:lnTo>
                  <a:lnTo>
                    <a:pt x="19703" y="79304"/>
                  </a:lnTo>
                  <a:lnTo>
                    <a:pt x="14611" y="78309"/>
                  </a:lnTo>
                  <a:lnTo>
                    <a:pt x="14172" y="86490"/>
                  </a:lnTo>
                  <a:lnTo>
                    <a:pt x="14172" y="86490"/>
                  </a:lnTo>
                  <a:lnTo>
                    <a:pt x="2556" y="89023"/>
                  </a:lnTo>
                  <a:lnTo>
                    <a:pt x="4952" y="80724"/>
                  </a:lnTo>
                  <a:lnTo>
                    <a:pt x="2395" y="80832"/>
                  </a:lnTo>
                  <a:lnTo>
                    <a:pt x="0" y="71390"/>
                  </a:lnTo>
                  <a:lnTo>
                    <a:pt x="1725" y="58226"/>
                  </a:lnTo>
                  <a:lnTo>
                    <a:pt x="8775" y="58952"/>
                  </a:lnTo>
                  <a:lnTo>
                    <a:pt x="14952" y="40100"/>
                  </a:lnTo>
                  <a:lnTo>
                    <a:pt x="21291" y="38387"/>
                  </a:lnTo>
                  <a:lnTo>
                    <a:pt x="24704" y="31923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" name="M4">
              <a:extLst>
                <a:ext uri="{FF2B5EF4-FFF2-40B4-BE49-F238E27FC236}">
                  <a16:creationId xmlns:a16="http://schemas.microsoft.com/office/drawing/2014/main" id="{634BFEB5-99CA-4D40-AD62-2095FA2F6FAA}"/>
                </a:ext>
              </a:extLst>
            </p:cNvPr>
            <p:cNvSpPr/>
            <p:nvPr/>
          </p:nvSpPr>
          <p:spPr>
            <a:xfrm>
              <a:off x="4868776" y="1275530"/>
              <a:ext cx="271389" cy="334646"/>
            </a:xfrm>
            <a:custGeom>
              <a:avLst/>
              <a:gdLst/>
              <a:ahLst/>
              <a:cxnLst/>
              <a:rect l="0" t="0" r="0" b="0"/>
              <a:pathLst>
                <a:path w="277104" h="344171">
                  <a:moveTo>
                    <a:pt x="182529" y="19101"/>
                  </a:moveTo>
                  <a:lnTo>
                    <a:pt x="186031" y="24327"/>
                  </a:lnTo>
                  <a:lnTo>
                    <a:pt x="200943" y="30079"/>
                  </a:lnTo>
                  <a:lnTo>
                    <a:pt x="204378" y="15738"/>
                  </a:lnTo>
                  <a:lnTo>
                    <a:pt x="208600" y="14910"/>
                  </a:lnTo>
                  <a:lnTo>
                    <a:pt x="209436" y="2793"/>
                  </a:lnTo>
                  <a:lnTo>
                    <a:pt x="213996" y="0"/>
                  </a:lnTo>
                  <a:lnTo>
                    <a:pt x="226844" y="3586"/>
                  </a:lnTo>
                  <a:lnTo>
                    <a:pt x="233339" y="9474"/>
                  </a:lnTo>
                  <a:lnTo>
                    <a:pt x="233414" y="13419"/>
                  </a:lnTo>
                  <a:lnTo>
                    <a:pt x="248063" y="17187"/>
                  </a:lnTo>
                  <a:lnTo>
                    <a:pt x="247953" y="30834"/>
                  </a:lnTo>
                  <a:lnTo>
                    <a:pt x="243802" y="35760"/>
                  </a:lnTo>
                  <a:lnTo>
                    <a:pt x="257900" y="37090"/>
                  </a:lnTo>
                  <a:lnTo>
                    <a:pt x="256503" y="47376"/>
                  </a:lnTo>
                  <a:lnTo>
                    <a:pt x="251858" y="54567"/>
                  </a:lnTo>
                  <a:lnTo>
                    <a:pt x="251702" y="62753"/>
                  </a:lnTo>
                  <a:lnTo>
                    <a:pt x="255545" y="66162"/>
                  </a:lnTo>
                  <a:lnTo>
                    <a:pt x="253832" y="69314"/>
                  </a:lnTo>
                  <a:lnTo>
                    <a:pt x="271965" y="72083"/>
                  </a:lnTo>
                  <a:lnTo>
                    <a:pt x="277103" y="94623"/>
                  </a:lnTo>
                  <a:lnTo>
                    <a:pt x="277103" y="94623"/>
                  </a:lnTo>
                  <a:lnTo>
                    <a:pt x="262791" y="112094"/>
                  </a:lnTo>
                  <a:lnTo>
                    <a:pt x="248620" y="114099"/>
                  </a:lnTo>
                  <a:lnTo>
                    <a:pt x="242018" y="121251"/>
                  </a:lnTo>
                  <a:lnTo>
                    <a:pt x="244894" y="143898"/>
                  </a:lnTo>
                  <a:lnTo>
                    <a:pt x="236627" y="151473"/>
                  </a:lnTo>
                  <a:lnTo>
                    <a:pt x="224370" y="147447"/>
                  </a:lnTo>
                  <a:lnTo>
                    <a:pt x="222197" y="158776"/>
                  </a:lnTo>
                  <a:lnTo>
                    <a:pt x="224357" y="171554"/>
                  </a:lnTo>
                  <a:lnTo>
                    <a:pt x="221887" y="174841"/>
                  </a:lnTo>
                  <a:lnTo>
                    <a:pt x="213744" y="175745"/>
                  </a:lnTo>
                  <a:lnTo>
                    <a:pt x="203282" y="187671"/>
                  </a:lnTo>
                  <a:lnTo>
                    <a:pt x="186621" y="177945"/>
                  </a:lnTo>
                  <a:lnTo>
                    <a:pt x="166164" y="177693"/>
                  </a:lnTo>
                  <a:lnTo>
                    <a:pt x="162181" y="188833"/>
                  </a:lnTo>
                  <a:lnTo>
                    <a:pt x="152595" y="201680"/>
                  </a:lnTo>
                  <a:lnTo>
                    <a:pt x="153916" y="210954"/>
                  </a:lnTo>
                  <a:lnTo>
                    <a:pt x="146921" y="222033"/>
                  </a:lnTo>
                  <a:lnTo>
                    <a:pt x="147083" y="229010"/>
                  </a:lnTo>
                  <a:lnTo>
                    <a:pt x="169539" y="227638"/>
                  </a:lnTo>
                  <a:lnTo>
                    <a:pt x="183611" y="231553"/>
                  </a:lnTo>
                  <a:lnTo>
                    <a:pt x="201104" y="229925"/>
                  </a:lnTo>
                  <a:lnTo>
                    <a:pt x="206898" y="226096"/>
                  </a:lnTo>
                  <a:lnTo>
                    <a:pt x="203963" y="237712"/>
                  </a:lnTo>
                  <a:lnTo>
                    <a:pt x="210620" y="236022"/>
                  </a:lnTo>
                  <a:lnTo>
                    <a:pt x="211695" y="250444"/>
                  </a:lnTo>
                  <a:lnTo>
                    <a:pt x="199093" y="271269"/>
                  </a:lnTo>
                  <a:lnTo>
                    <a:pt x="199660" y="280830"/>
                  </a:lnTo>
                  <a:lnTo>
                    <a:pt x="199660" y="280830"/>
                  </a:lnTo>
                  <a:lnTo>
                    <a:pt x="194222" y="289364"/>
                  </a:lnTo>
                  <a:lnTo>
                    <a:pt x="193693" y="301024"/>
                  </a:lnTo>
                  <a:lnTo>
                    <a:pt x="201275" y="306174"/>
                  </a:lnTo>
                  <a:lnTo>
                    <a:pt x="179346" y="325903"/>
                  </a:lnTo>
                  <a:lnTo>
                    <a:pt x="179267" y="337572"/>
                  </a:lnTo>
                  <a:lnTo>
                    <a:pt x="175744" y="332804"/>
                  </a:lnTo>
                  <a:lnTo>
                    <a:pt x="167986" y="344170"/>
                  </a:lnTo>
                  <a:lnTo>
                    <a:pt x="154911" y="342394"/>
                  </a:lnTo>
                  <a:lnTo>
                    <a:pt x="153266" y="334178"/>
                  </a:lnTo>
                  <a:lnTo>
                    <a:pt x="157541" y="331383"/>
                  </a:lnTo>
                  <a:lnTo>
                    <a:pt x="160411" y="323407"/>
                  </a:lnTo>
                  <a:lnTo>
                    <a:pt x="146638" y="319040"/>
                  </a:lnTo>
                  <a:lnTo>
                    <a:pt x="142358" y="314559"/>
                  </a:lnTo>
                  <a:lnTo>
                    <a:pt x="137934" y="317350"/>
                  </a:lnTo>
                  <a:lnTo>
                    <a:pt x="116291" y="314792"/>
                  </a:lnTo>
                  <a:lnTo>
                    <a:pt x="109320" y="316772"/>
                  </a:lnTo>
                  <a:lnTo>
                    <a:pt x="102086" y="309501"/>
                  </a:lnTo>
                  <a:lnTo>
                    <a:pt x="97507" y="312439"/>
                  </a:lnTo>
                  <a:lnTo>
                    <a:pt x="67901" y="308949"/>
                  </a:lnTo>
                  <a:lnTo>
                    <a:pt x="61886" y="322920"/>
                  </a:lnTo>
                  <a:lnTo>
                    <a:pt x="59024" y="322860"/>
                  </a:lnTo>
                  <a:lnTo>
                    <a:pt x="52427" y="314083"/>
                  </a:lnTo>
                  <a:lnTo>
                    <a:pt x="55160" y="298680"/>
                  </a:lnTo>
                  <a:lnTo>
                    <a:pt x="27756" y="298104"/>
                  </a:lnTo>
                  <a:lnTo>
                    <a:pt x="27346" y="303249"/>
                  </a:lnTo>
                  <a:lnTo>
                    <a:pt x="19276" y="307322"/>
                  </a:lnTo>
                  <a:lnTo>
                    <a:pt x="15869" y="318769"/>
                  </a:lnTo>
                  <a:lnTo>
                    <a:pt x="6590" y="315844"/>
                  </a:lnTo>
                  <a:lnTo>
                    <a:pt x="6590" y="315844"/>
                  </a:lnTo>
                  <a:lnTo>
                    <a:pt x="3633" y="313204"/>
                  </a:lnTo>
                  <a:lnTo>
                    <a:pt x="13630" y="303565"/>
                  </a:lnTo>
                  <a:lnTo>
                    <a:pt x="11286" y="300483"/>
                  </a:lnTo>
                  <a:lnTo>
                    <a:pt x="1800" y="300281"/>
                  </a:lnTo>
                  <a:lnTo>
                    <a:pt x="2895" y="291361"/>
                  </a:lnTo>
                  <a:lnTo>
                    <a:pt x="292" y="286303"/>
                  </a:lnTo>
                  <a:lnTo>
                    <a:pt x="0" y="285842"/>
                  </a:lnTo>
                  <a:lnTo>
                    <a:pt x="0" y="285842"/>
                  </a:lnTo>
                  <a:lnTo>
                    <a:pt x="1007" y="266916"/>
                  </a:lnTo>
                  <a:lnTo>
                    <a:pt x="7836" y="264485"/>
                  </a:lnTo>
                  <a:lnTo>
                    <a:pt x="9800" y="257099"/>
                  </a:lnTo>
                  <a:lnTo>
                    <a:pt x="6010" y="251258"/>
                  </a:lnTo>
                  <a:lnTo>
                    <a:pt x="25905" y="243191"/>
                  </a:lnTo>
                  <a:lnTo>
                    <a:pt x="23690" y="234048"/>
                  </a:lnTo>
                  <a:lnTo>
                    <a:pt x="19787" y="233511"/>
                  </a:lnTo>
                  <a:lnTo>
                    <a:pt x="21722" y="220363"/>
                  </a:lnTo>
                  <a:lnTo>
                    <a:pt x="15307" y="217649"/>
                  </a:lnTo>
                  <a:lnTo>
                    <a:pt x="16947" y="211317"/>
                  </a:lnTo>
                  <a:lnTo>
                    <a:pt x="21723" y="206112"/>
                  </a:lnTo>
                  <a:lnTo>
                    <a:pt x="34984" y="212457"/>
                  </a:lnTo>
                  <a:lnTo>
                    <a:pt x="37548" y="212207"/>
                  </a:lnTo>
                  <a:lnTo>
                    <a:pt x="36562" y="209003"/>
                  </a:lnTo>
                  <a:lnTo>
                    <a:pt x="41670" y="209414"/>
                  </a:lnTo>
                  <a:lnTo>
                    <a:pt x="40969" y="206973"/>
                  </a:lnTo>
                  <a:lnTo>
                    <a:pt x="49528" y="207911"/>
                  </a:lnTo>
                  <a:lnTo>
                    <a:pt x="53031" y="198736"/>
                  </a:lnTo>
                  <a:lnTo>
                    <a:pt x="62581" y="195448"/>
                  </a:lnTo>
                  <a:lnTo>
                    <a:pt x="62704" y="189538"/>
                  </a:lnTo>
                  <a:lnTo>
                    <a:pt x="69549" y="178764"/>
                  </a:lnTo>
                  <a:lnTo>
                    <a:pt x="54616" y="158895"/>
                  </a:lnTo>
                  <a:lnTo>
                    <a:pt x="45079" y="154601"/>
                  </a:lnTo>
                  <a:lnTo>
                    <a:pt x="34845" y="154841"/>
                  </a:lnTo>
                  <a:lnTo>
                    <a:pt x="36287" y="122120"/>
                  </a:lnTo>
                  <a:lnTo>
                    <a:pt x="36287" y="122120"/>
                  </a:lnTo>
                  <a:lnTo>
                    <a:pt x="55687" y="122072"/>
                  </a:lnTo>
                  <a:lnTo>
                    <a:pt x="59541" y="139135"/>
                  </a:lnTo>
                  <a:lnTo>
                    <a:pt x="80474" y="145180"/>
                  </a:lnTo>
                  <a:lnTo>
                    <a:pt x="83721" y="133571"/>
                  </a:lnTo>
                  <a:lnTo>
                    <a:pt x="100089" y="134818"/>
                  </a:lnTo>
                  <a:lnTo>
                    <a:pt x="99631" y="127833"/>
                  </a:lnTo>
                  <a:lnTo>
                    <a:pt x="112055" y="123235"/>
                  </a:lnTo>
                  <a:lnTo>
                    <a:pt x="131201" y="128323"/>
                  </a:lnTo>
                  <a:lnTo>
                    <a:pt x="133673" y="125037"/>
                  </a:lnTo>
                  <a:lnTo>
                    <a:pt x="140598" y="124722"/>
                  </a:lnTo>
                  <a:lnTo>
                    <a:pt x="145380" y="111171"/>
                  </a:lnTo>
                  <a:lnTo>
                    <a:pt x="157690" y="112175"/>
                  </a:lnTo>
                  <a:lnTo>
                    <a:pt x="159212" y="96132"/>
                  </a:lnTo>
                  <a:lnTo>
                    <a:pt x="155762" y="95760"/>
                  </a:lnTo>
                  <a:lnTo>
                    <a:pt x="154989" y="51616"/>
                  </a:lnTo>
                  <a:lnTo>
                    <a:pt x="150179" y="51672"/>
                  </a:lnTo>
                  <a:lnTo>
                    <a:pt x="149805" y="47873"/>
                  </a:lnTo>
                  <a:lnTo>
                    <a:pt x="151020" y="39708"/>
                  </a:lnTo>
                  <a:lnTo>
                    <a:pt x="155326" y="34789"/>
                  </a:lnTo>
                  <a:lnTo>
                    <a:pt x="156460" y="23134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" name="M5">
              <a:extLst>
                <a:ext uri="{FF2B5EF4-FFF2-40B4-BE49-F238E27FC236}">
                  <a16:creationId xmlns:a16="http://schemas.microsoft.com/office/drawing/2014/main" id="{2D239929-A00A-42CC-B8B0-063F98A9486A}"/>
                </a:ext>
              </a:extLst>
            </p:cNvPr>
            <p:cNvSpPr/>
            <p:nvPr/>
          </p:nvSpPr>
          <p:spPr>
            <a:xfrm>
              <a:off x="5244416" y="1338951"/>
              <a:ext cx="244526" cy="284309"/>
            </a:xfrm>
            <a:custGeom>
              <a:avLst/>
              <a:gdLst/>
              <a:ahLst/>
              <a:cxnLst/>
              <a:rect l="0" t="0" r="0" b="0"/>
              <a:pathLst>
                <a:path w="242621" h="303359">
                  <a:moveTo>
                    <a:pt x="107685" y="12649"/>
                  </a:moveTo>
                  <a:lnTo>
                    <a:pt x="108124" y="4468"/>
                  </a:lnTo>
                  <a:lnTo>
                    <a:pt x="113216" y="5463"/>
                  </a:lnTo>
                  <a:lnTo>
                    <a:pt x="122024" y="0"/>
                  </a:lnTo>
                  <a:lnTo>
                    <a:pt x="122027" y="8795"/>
                  </a:lnTo>
                  <a:lnTo>
                    <a:pt x="132979" y="18985"/>
                  </a:lnTo>
                  <a:lnTo>
                    <a:pt x="135141" y="15533"/>
                  </a:lnTo>
                  <a:lnTo>
                    <a:pt x="139471" y="17273"/>
                  </a:lnTo>
                  <a:lnTo>
                    <a:pt x="147217" y="12396"/>
                  </a:lnTo>
                  <a:lnTo>
                    <a:pt x="150770" y="15639"/>
                  </a:lnTo>
                  <a:lnTo>
                    <a:pt x="154902" y="29505"/>
                  </a:lnTo>
                  <a:lnTo>
                    <a:pt x="142487" y="34912"/>
                  </a:lnTo>
                  <a:lnTo>
                    <a:pt x="141470" y="50967"/>
                  </a:lnTo>
                  <a:lnTo>
                    <a:pt x="137124" y="59235"/>
                  </a:lnTo>
                  <a:lnTo>
                    <a:pt x="137527" y="62122"/>
                  </a:lnTo>
                  <a:lnTo>
                    <a:pt x="147246" y="65466"/>
                  </a:lnTo>
                  <a:lnTo>
                    <a:pt x="148660" y="70948"/>
                  </a:lnTo>
                  <a:lnTo>
                    <a:pt x="156440" y="73350"/>
                  </a:lnTo>
                  <a:lnTo>
                    <a:pt x="156422" y="83659"/>
                  </a:lnTo>
                  <a:lnTo>
                    <a:pt x="162264" y="85119"/>
                  </a:lnTo>
                  <a:lnTo>
                    <a:pt x="169530" y="82205"/>
                  </a:lnTo>
                  <a:lnTo>
                    <a:pt x="176780" y="89600"/>
                  </a:lnTo>
                  <a:lnTo>
                    <a:pt x="180691" y="89511"/>
                  </a:lnTo>
                  <a:lnTo>
                    <a:pt x="184842" y="74568"/>
                  </a:lnTo>
                  <a:lnTo>
                    <a:pt x="181472" y="69056"/>
                  </a:lnTo>
                  <a:lnTo>
                    <a:pt x="183606" y="67271"/>
                  </a:lnTo>
                  <a:lnTo>
                    <a:pt x="185362" y="70331"/>
                  </a:lnTo>
                  <a:lnTo>
                    <a:pt x="187253" y="64903"/>
                  </a:lnTo>
                  <a:lnTo>
                    <a:pt x="192410" y="62105"/>
                  </a:lnTo>
                  <a:lnTo>
                    <a:pt x="190640" y="59954"/>
                  </a:lnTo>
                  <a:lnTo>
                    <a:pt x="198937" y="67668"/>
                  </a:lnTo>
                  <a:lnTo>
                    <a:pt x="210804" y="68463"/>
                  </a:lnTo>
                  <a:lnTo>
                    <a:pt x="212568" y="61516"/>
                  </a:lnTo>
                  <a:lnTo>
                    <a:pt x="205973" y="60199"/>
                  </a:lnTo>
                  <a:lnTo>
                    <a:pt x="200258" y="50859"/>
                  </a:lnTo>
                  <a:lnTo>
                    <a:pt x="226285" y="49754"/>
                  </a:lnTo>
                  <a:lnTo>
                    <a:pt x="229573" y="60571"/>
                  </a:lnTo>
                  <a:lnTo>
                    <a:pt x="233476" y="60935"/>
                  </a:lnTo>
                  <a:lnTo>
                    <a:pt x="233476" y="60935"/>
                  </a:lnTo>
                  <a:lnTo>
                    <a:pt x="233004" y="71995"/>
                  </a:lnTo>
                  <a:lnTo>
                    <a:pt x="242620" y="82152"/>
                  </a:lnTo>
                  <a:lnTo>
                    <a:pt x="241784" y="87597"/>
                  </a:lnTo>
                  <a:lnTo>
                    <a:pt x="226320" y="85839"/>
                  </a:lnTo>
                  <a:lnTo>
                    <a:pt x="221869" y="91531"/>
                  </a:lnTo>
                  <a:lnTo>
                    <a:pt x="221228" y="103649"/>
                  </a:lnTo>
                  <a:lnTo>
                    <a:pt x="218215" y="103905"/>
                  </a:lnTo>
                  <a:lnTo>
                    <a:pt x="219953" y="108177"/>
                  </a:lnTo>
                  <a:lnTo>
                    <a:pt x="210630" y="126981"/>
                  </a:lnTo>
                  <a:lnTo>
                    <a:pt x="207163" y="127381"/>
                  </a:lnTo>
                  <a:lnTo>
                    <a:pt x="205615" y="120686"/>
                  </a:lnTo>
                  <a:lnTo>
                    <a:pt x="193124" y="120941"/>
                  </a:lnTo>
                  <a:lnTo>
                    <a:pt x="193546" y="132167"/>
                  </a:lnTo>
                  <a:lnTo>
                    <a:pt x="183976" y="137774"/>
                  </a:lnTo>
                  <a:lnTo>
                    <a:pt x="177868" y="152683"/>
                  </a:lnTo>
                  <a:lnTo>
                    <a:pt x="196731" y="158898"/>
                  </a:lnTo>
                  <a:lnTo>
                    <a:pt x="198866" y="157113"/>
                  </a:lnTo>
                  <a:lnTo>
                    <a:pt x="210413" y="169271"/>
                  </a:lnTo>
                  <a:lnTo>
                    <a:pt x="220072" y="167605"/>
                  </a:lnTo>
                  <a:lnTo>
                    <a:pt x="219566" y="180633"/>
                  </a:lnTo>
                  <a:lnTo>
                    <a:pt x="211454" y="189145"/>
                  </a:lnTo>
                  <a:lnTo>
                    <a:pt x="205866" y="190269"/>
                  </a:lnTo>
                  <a:lnTo>
                    <a:pt x="203953" y="196908"/>
                  </a:lnTo>
                  <a:lnTo>
                    <a:pt x="187535" y="197404"/>
                  </a:lnTo>
                  <a:lnTo>
                    <a:pt x="178989" y="204543"/>
                  </a:lnTo>
                  <a:lnTo>
                    <a:pt x="170853" y="204866"/>
                  </a:lnTo>
                  <a:lnTo>
                    <a:pt x="167451" y="210419"/>
                  </a:lnTo>
                  <a:lnTo>
                    <a:pt x="162496" y="209581"/>
                  </a:lnTo>
                  <a:lnTo>
                    <a:pt x="161849" y="212299"/>
                  </a:lnTo>
                  <a:lnTo>
                    <a:pt x="150526" y="214084"/>
                  </a:lnTo>
                  <a:lnTo>
                    <a:pt x="140184" y="220280"/>
                  </a:lnTo>
                  <a:lnTo>
                    <a:pt x="141591" y="235460"/>
                  </a:lnTo>
                  <a:lnTo>
                    <a:pt x="136784" y="252962"/>
                  </a:lnTo>
                  <a:lnTo>
                    <a:pt x="141673" y="267138"/>
                  </a:lnTo>
                  <a:lnTo>
                    <a:pt x="136716" y="284485"/>
                  </a:lnTo>
                  <a:lnTo>
                    <a:pt x="134007" y="284288"/>
                  </a:lnTo>
                  <a:lnTo>
                    <a:pt x="132486" y="303358"/>
                  </a:lnTo>
                  <a:lnTo>
                    <a:pt x="132486" y="303358"/>
                  </a:lnTo>
                  <a:lnTo>
                    <a:pt x="88787" y="302929"/>
                  </a:lnTo>
                  <a:lnTo>
                    <a:pt x="89383" y="294453"/>
                  </a:lnTo>
                  <a:lnTo>
                    <a:pt x="76042" y="290286"/>
                  </a:lnTo>
                  <a:lnTo>
                    <a:pt x="70920" y="290198"/>
                  </a:lnTo>
                  <a:lnTo>
                    <a:pt x="62930" y="299154"/>
                  </a:lnTo>
                  <a:lnTo>
                    <a:pt x="44178" y="294132"/>
                  </a:lnTo>
                  <a:lnTo>
                    <a:pt x="35937" y="291412"/>
                  </a:lnTo>
                  <a:lnTo>
                    <a:pt x="32547" y="278471"/>
                  </a:lnTo>
                  <a:lnTo>
                    <a:pt x="29639" y="280996"/>
                  </a:lnTo>
                  <a:lnTo>
                    <a:pt x="25380" y="274708"/>
                  </a:lnTo>
                  <a:lnTo>
                    <a:pt x="22631" y="276781"/>
                  </a:lnTo>
                  <a:lnTo>
                    <a:pt x="20465" y="271439"/>
                  </a:lnTo>
                  <a:lnTo>
                    <a:pt x="20465" y="271439"/>
                  </a:lnTo>
                  <a:lnTo>
                    <a:pt x="23291" y="264972"/>
                  </a:lnTo>
                  <a:lnTo>
                    <a:pt x="22283" y="253738"/>
                  </a:lnTo>
                  <a:lnTo>
                    <a:pt x="3452" y="228397"/>
                  </a:lnTo>
                  <a:lnTo>
                    <a:pt x="0" y="219241"/>
                  </a:lnTo>
                  <a:lnTo>
                    <a:pt x="9769" y="220324"/>
                  </a:lnTo>
                  <a:lnTo>
                    <a:pt x="11398" y="204892"/>
                  </a:lnTo>
                  <a:lnTo>
                    <a:pt x="24644" y="205126"/>
                  </a:lnTo>
                  <a:lnTo>
                    <a:pt x="28482" y="200949"/>
                  </a:lnTo>
                  <a:lnTo>
                    <a:pt x="30218" y="196432"/>
                  </a:lnTo>
                  <a:lnTo>
                    <a:pt x="26298" y="179538"/>
                  </a:lnTo>
                  <a:lnTo>
                    <a:pt x="35153" y="155287"/>
                  </a:lnTo>
                  <a:lnTo>
                    <a:pt x="29452" y="154278"/>
                  </a:lnTo>
                  <a:lnTo>
                    <a:pt x="33394" y="135397"/>
                  </a:lnTo>
                  <a:lnTo>
                    <a:pt x="36740" y="133333"/>
                  </a:lnTo>
                  <a:lnTo>
                    <a:pt x="34424" y="128139"/>
                  </a:lnTo>
                  <a:lnTo>
                    <a:pt x="50579" y="124933"/>
                  </a:lnTo>
                  <a:lnTo>
                    <a:pt x="50454" y="114774"/>
                  </a:lnTo>
                  <a:lnTo>
                    <a:pt x="53573" y="108460"/>
                  </a:lnTo>
                  <a:lnTo>
                    <a:pt x="58815" y="109764"/>
                  </a:lnTo>
                  <a:lnTo>
                    <a:pt x="59753" y="99016"/>
                  </a:lnTo>
                  <a:lnTo>
                    <a:pt x="59753" y="99016"/>
                  </a:lnTo>
                  <a:lnTo>
                    <a:pt x="61712" y="90104"/>
                  </a:lnTo>
                  <a:lnTo>
                    <a:pt x="79652" y="87683"/>
                  </a:lnTo>
                  <a:lnTo>
                    <a:pt x="90481" y="78771"/>
                  </a:lnTo>
                  <a:lnTo>
                    <a:pt x="93314" y="71389"/>
                  </a:lnTo>
                  <a:lnTo>
                    <a:pt x="88425" y="67061"/>
                  </a:lnTo>
                  <a:lnTo>
                    <a:pt x="84768" y="69880"/>
                  </a:lnTo>
                  <a:lnTo>
                    <a:pt x="82995" y="68030"/>
                  </a:lnTo>
                  <a:lnTo>
                    <a:pt x="86197" y="56561"/>
                  </a:lnTo>
                  <a:lnTo>
                    <a:pt x="93693" y="57901"/>
                  </a:lnTo>
                  <a:lnTo>
                    <a:pt x="106546" y="44624"/>
                  </a:lnTo>
                  <a:lnTo>
                    <a:pt x="95459" y="33520"/>
                  </a:lnTo>
                  <a:lnTo>
                    <a:pt x="95224" y="29573"/>
                  </a:lnTo>
                  <a:lnTo>
                    <a:pt x="108154" y="2948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" name="M6">
              <a:extLst>
                <a:ext uri="{FF2B5EF4-FFF2-40B4-BE49-F238E27FC236}">
                  <a16:creationId xmlns:a16="http://schemas.microsoft.com/office/drawing/2014/main" id="{3BE8F776-F970-491F-9679-0F33CB537CC6}"/>
                </a:ext>
              </a:extLst>
            </p:cNvPr>
            <p:cNvSpPr/>
            <p:nvPr/>
          </p:nvSpPr>
          <p:spPr>
            <a:xfrm>
              <a:off x="5015697" y="1366343"/>
              <a:ext cx="282758" cy="242812"/>
            </a:xfrm>
            <a:custGeom>
              <a:avLst/>
              <a:gdLst/>
              <a:ahLst/>
              <a:cxnLst/>
              <a:rect l="0" t="0" r="0" b="0"/>
              <a:pathLst>
                <a:path w="288473" h="248527">
                  <a:moveTo>
                    <a:pt x="130182" y="0"/>
                  </a:moveTo>
                  <a:lnTo>
                    <a:pt x="138254" y="2425"/>
                  </a:lnTo>
                  <a:lnTo>
                    <a:pt x="141268" y="10064"/>
                  </a:lnTo>
                  <a:lnTo>
                    <a:pt x="152940" y="13010"/>
                  </a:lnTo>
                  <a:lnTo>
                    <a:pt x="157797" y="10523"/>
                  </a:lnTo>
                  <a:lnTo>
                    <a:pt x="161745" y="285"/>
                  </a:lnTo>
                  <a:lnTo>
                    <a:pt x="179723" y="3648"/>
                  </a:lnTo>
                  <a:lnTo>
                    <a:pt x="178852" y="18340"/>
                  </a:lnTo>
                  <a:lnTo>
                    <a:pt x="188115" y="21542"/>
                  </a:lnTo>
                  <a:lnTo>
                    <a:pt x="197085" y="16095"/>
                  </a:lnTo>
                  <a:lnTo>
                    <a:pt x="193775" y="24526"/>
                  </a:lnTo>
                  <a:lnTo>
                    <a:pt x="189892" y="23091"/>
                  </a:lnTo>
                  <a:lnTo>
                    <a:pt x="187287" y="25773"/>
                  </a:lnTo>
                  <a:lnTo>
                    <a:pt x="186747" y="30615"/>
                  </a:lnTo>
                  <a:lnTo>
                    <a:pt x="190945" y="31298"/>
                  </a:lnTo>
                  <a:lnTo>
                    <a:pt x="189042" y="36722"/>
                  </a:lnTo>
                  <a:lnTo>
                    <a:pt x="197463" y="36723"/>
                  </a:lnTo>
                  <a:lnTo>
                    <a:pt x="198427" y="41592"/>
                  </a:lnTo>
                  <a:lnTo>
                    <a:pt x="201459" y="40283"/>
                  </a:lnTo>
                  <a:lnTo>
                    <a:pt x="203943" y="44270"/>
                  </a:lnTo>
                  <a:lnTo>
                    <a:pt x="203692" y="41536"/>
                  </a:lnTo>
                  <a:lnTo>
                    <a:pt x="206056" y="43853"/>
                  </a:lnTo>
                  <a:lnTo>
                    <a:pt x="210162" y="41350"/>
                  </a:lnTo>
                  <a:lnTo>
                    <a:pt x="219940" y="49561"/>
                  </a:lnTo>
                  <a:lnTo>
                    <a:pt x="221681" y="44741"/>
                  </a:lnTo>
                  <a:lnTo>
                    <a:pt x="235807" y="45296"/>
                  </a:lnTo>
                  <a:lnTo>
                    <a:pt x="243968" y="51505"/>
                  </a:lnTo>
                  <a:lnTo>
                    <a:pt x="252265" y="50136"/>
                  </a:lnTo>
                  <a:lnTo>
                    <a:pt x="254291" y="46077"/>
                  </a:lnTo>
                  <a:lnTo>
                    <a:pt x="261567" y="51360"/>
                  </a:lnTo>
                  <a:lnTo>
                    <a:pt x="276724" y="44650"/>
                  </a:lnTo>
                  <a:lnTo>
                    <a:pt x="276621" y="50562"/>
                  </a:lnTo>
                  <a:lnTo>
                    <a:pt x="279789" y="50010"/>
                  </a:lnTo>
                  <a:lnTo>
                    <a:pt x="283284" y="56590"/>
                  </a:lnTo>
                  <a:lnTo>
                    <a:pt x="280335" y="61846"/>
                  </a:lnTo>
                  <a:lnTo>
                    <a:pt x="281618" y="65961"/>
                  </a:lnTo>
                  <a:lnTo>
                    <a:pt x="278413" y="68635"/>
                  </a:lnTo>
                  <a:lnTo>
                    <a:pt x="288472" y="69719"/>
                  </a:lnTo>
                  <a:lnTo>
                    <a:pt x="288472" y="69719"/>
                  </a:lnTo>
                  <a:lnTo>
                    <a:pt x="287534" y="80467"/>
                  </a:lnTo>
                  <a:lnTo>
                    <a:pt x="282292" y="79163"/>
                  </a:lnTo>
                  <a:lnTo>
                    <a:pt x="279173" y="85477"/>
                  </a:lnTo>
                  <a:lnTo>
                    <a:pt x="279298" y="95636"/>
                  </a:lnTo>
                  <a:lnTo>
                    <a:pt x="263143" y="98842"/>
                  </a:lnTo>
                  <a:lnTo>
                    <a:pt x="265459" y="104036"/>
                  </a:lnTo>
                  <a:lnTo>
                    <a:pt x="262113" y="106100"/>
                  </a:lnTo>
                  <a:lnTo>
                    <a:pt x="258171" y="124981"/>
                  </a:lnTo>
                  <a:lnTo>
                    <a:pt x="263872" y="125990"/>
                  </a:lnTo>
                  <a:lnTo>
                    <a:pt x="255017" y="150241"/>
                  </a:lnTo>
                  <a:lnTo>
                    <a:pt x="258937" y="167135"/>
                  </a:lnTo>
                  <a:lnTo>
                    <a:pt x="257201" y="171652"/>
                  </a:lnTo>
                  <a:lnTo>
                    <a:pt x="253363" y="175829"/>
                  </a:lnTo>
                  <a:lnTo>
                    <a:pt x="240117" y="175595"/>
                  </a:lnTo>
                  <a:lnTo>
                    <a:pt x="238488" y="191027"/>
                  </a:lnTo>
                  <a:lnTo>
                    <a:pt x="228719" y="189944"/>
                  </a:lnTo>
                  <a:lnTo>
                    <a:pt x="232171" y="199100"/>
                  </a:lnTo>
                  <a:lnTo>
                    <a:pt x="251002" y="224441"/>
                  </a:lnTo>
                  <a:lnTo>
                    <a:pt x="252010" y="235675"/>
                  </a:lnTo>
                  <a:lnTo>
                    <a:pt x="249184" y="242142"/>
                  </a:lnTo>
                  <a:lnTo>
                    <a:pt x="249184" y="242142"/>
                  </a:lnTo>
                  <a:lnTo>
                    <a:pt x="246669" y="239521"/>
                  </a:lnTo>
                  <a:lnTo>
                    <a:pt x="236222" y="242367"/>
                  </a:lnTo>
                  <a:lnTo>
                    <a:pt x="215986" y="236551"/>
                  </a:lnTo>
                  <a:lnTo>
                    <a:pt x="202359" y="240246"/>
                  </a:lnTo>
                  <a:lnTo>
                    <a:pt x="195809" y="235884"/>
                  </a:lnTo>
                  <a:lnTo>
                    <a:pt x="194267" y="246162"/>
                  </a:lnTo>
                  <a:lnTo>
                    <a:pt x="190909" y="248526"/>
                  </a:lnTo>
                  <a:lnTo>
                    <a:pt x="163001" y="233920"/>
                  </a:lnTo>
                  <a:lnTo>
                    <a:pt x="163001" y="233920"/>
                  </a:lnTo>
                  <a:lnTo>
                    <a:pt x="160550" y="219780"/>
                  </a:lnTo>
                  <a:lnTo>
                    <a:pt x="151959" y="211891"/>
                  </a:lnTo>
                  <a:lnTo>
                    <a:pt x="152370" y="197802"/>
                  </a:lnTo>
                  <a:lnTo>
                    <a:pt x="143251" y="194147"/>
                  </a:lnTo>
                  <a:lnTo>
                    <a:pt x="134139" y="206254"/>
                  </a:lnTo>
                  <a:lnTo>
                    <a:pt x="123118" y="207563"/>
                  </a:lnTo>
                  <a:lnTo>
                    <a:pt x="121021" y="214950"/>
                  </a:lnTo>
                  <a:lnTo>
                    <a:pt x="101331" y="204725"/>
                  </a:lnTo>
                  <a:lnTo>
                    <a:pt x="91603" y="209390"/>
                  </a:lnTo>
                  <a:lnTo>
                    <a:pt x="85939" y="206250"/>
                  </a:lnTo>
                  <a:lnTo>
                    <a:pt x="86093" y="198220"/>
                  </a:lnTo>
                  <a:lnTo>
                    <a:pt x="76700" y="201071"/>
                  </a:lnTo>
                  <a:lnTo>
                    <a:pt x="63738" y="185966"/>
                  </a:lnTo>
                  <a:lnTo>
                    <a:pt x="56533" y="184765"/>
                  </a:lnTo>
                  <a:lnTo>
                    <a:pt x="52739" y="186207"/>
                  </a:lnTo>
                  <a:lnTo>
                    <a:pt x="52739" y="186207"/>
                  </a:lnTo>
                  <a:lnTo>
                    <a:pt x="52172" y="176646"/>
                  </a:lnTo>
                  <a:lnTo>
                    <a:pt x="64774" y="155821"/>
                  </a:lnTo>
                  <a:lnTo>
                    <a:pt x="63699" y="141399"/>
                  </a:lnTo>
                  <a:lnTo>
                    <a:pt x="57042" y="143089"/>
                  </a:lnTo>
                  <a:lnTo>
                    <a:pt x="59977" y="131473"/>
                  </a:lnTo>
                  <a:lnTo>
                    <a:pt x="54183" y="135302"/>
                  </a:lnTo>
                  <a:lnTo>
                    <a:pt x="36690" y="136930"/>
                  </a:lnTo>
                  <a:lnTo>
                    <a:pt x="22618" y="133015"/>
                  </a:lnTo>
                  <a:lnTo>
                    <a:pt x="162" y="134387"/>
                  </a:lnTo>
                  <a:lnTo>
                    <a:pt x="0" y="127410"/>
                  </a:lnTo>
                  <a:lnTo>
                    <a:pt x="6995" y="116331"/>
                  </a:lnTo>
                  <a:lnTo>
                    <a:pt x="5674" y="107057"/>
                  </a:lnTo>
                  <a:lnTo>
                    <a:pt x="15260" y="94210"/>
                  </a:lnTo>
                  <a:lnTo>
                    <a:pt x="19243" y="83070"/>
                  </a:lnTo>
                  <a:lnTo>
                    <a:pt x="39700" y="83322"/>
                  </a:lnTo>
                  <a:lnTo>
                    <a:pt x="56361" y="93048"/>
                  </a:lnTo>
                  <a:lnTo>
                    <a:pt x="66823" y="81122"/>
                  </a:lnTo>
                  <a:lnTo>
                    <a:pt x="74966" y="80218"/>
                  </a:lnTo>
                  <a:lnTo>
                    <a:pt x="77436" y="76931"/>
                  </a:lnTo>
                  <a:lnTo>
                    <a:pt x="75276" y="64153"/>
                  </a:lnTo>
                  <a:lnTo>
                    <a:pt x="77449" y="52824"/>
                  </a:lnTo>
                  <a:lnTo>
                    <a:pt x="89706" y="56850"/>
                  </a:lnTo>
                  <a:lnTo>
                    <a:pt x="97973" y="49275"/>
                  </a:lnTo>
                  <a:lnTo>
                    <a:pt x="95097" y="26628"/>
                  </a:lnTo>
                  <a:lnTo>
                    <a:pt x="101699" y="19476"/>
                  </a:lnTo>
                  <a:lnTo>
                    <a:pt x="115870" y="17471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M7">
              <a:extLst>
                <a:ext uri="{FF2B5EF4-FFF2-40B4-BE49-F238E27FC236}">
                  <a16:creationId xmlns:a16="http://schemas.microsoft.com/office/drawing/2014/main" id="{2B1656F9-AAC8-4175-A1C9-EB9EAB6F08C2}"/>
                </a:ext>
              </a:extLst>
            </p:cNvPr>
            <p:cNvSpPr/>
            <p:nvPr/>
          </p:nvSpPr>
          <p:spPr>
            <a:xfrm>
              <a:off x="4616862" y="1481856"/>
              <a:ext cx="295208" cy="319652"/>
            </a:xfrm>
            <a:custGeom>
              <a:avLst/>
              <a:gdLst/>
              <a:ahLst/>
              <a:cxnLst/>
              <a:rect l="0" t="0" r="0" b="0"/>
              <a:pathLst>
                <a:path w="289493" h="332987">
                  <a:moveTo>
                    <a:pt x="254694" y="98088"/>
                  </a:moveTo>
                  <a:lnTo>
                    <a:pt x="247643" y="103697"/>
                  </a:lnTo>
                  <a:lnTo>
                    <a:pt x="251222" y="105441"/>
                  </a:lnTo>
                  <a:lnTo>
                    <a:pt x="252351" y="116074"/>
                  </a:lnTo>
                  <a:lnTo>
                    <a:pt x="267060" y="125936"/>
                  </a:lnTo>
                  <a:lnTo>
                    <a:pt x="264605" y="135129"/>
                  </a:lnTo>
                  <a:lnTo>
                    <a:pt x="254180" y="143394"/>
                  </a:lnTo>
                  <a:lnTo>
                    <a:pt x="257661" y="142711"/>
                  </a:lnTo>
                  <a:lnTo>
                    <a:pt x="259041" y="155774"/>
                  </a:lnTo>
                  <a:lnTo>
                    <a:pt x="233288" y="154616"/>
                  </a:lnTo>
                  <a:lnTo>
                    <a:pt x="232169" y="164595"/>
                  </a:lnTo>
                  <a:lnTo>
                    <a:pt x="243287" y="180443"/>
                  </a:lnTo>
                  <a:lnTo>
                    <a:pt x="235024" y="207088"/>
                  </a:lnTo>
                  <a:lnTo>
                    <a:pt x="252085" y="213363"/>
                  </a:lnTo>
                  <a:lnTo>
                    <a:pt x="257731" y="203179"/>
                  </a:lnTo>
                  <a:lnTo>
                    <a:pt x="264989" y="202273"/>
                  </a:lnTo>
                  <a:lnTo>
                    <a:pt x="267808" y="204454"/>
                  </a:lnTo>
                  <a:lnTo>
                    <a:pt x="272742" y="227894"/>
                  </a:lnTo>
                  <a:lnTo>
                    <a:pt x="278963" y="226207"/>
                  </a:lnTo>
                  <a:lnTo>
                    <a:pt x="285517" y="230133"/>
                  </a:lnTo>
                  <a:lnTo>
                    <a:pt x="289492" y="242036"/>
                  </a:lnTo>
                  <a:lnTo>
                    <a:pt x="289492" y="242036"/>
                  </a:lnTo>
                  <a:lnTo>
                    <a:pt x="273176" y="243056"/>
                  </a:lnTo>
                  <a:lnTo>
                    <a:pt x="276264" y="254031"/>
                  </a:lnTo>
                  <a:lnTo>
                    <a:pt x="265299" y="251677"/>
                  </a:lnTo>
                  <a:lnTo>
                    <a:pt x="260768" y="259006"/>
                  </a:lnTo>
                  <a:lnTo>
                    <a:pt x="253108" y="257327"/>
                  </a:lnTo>
                  <a:lnTo>
                    <a:pt x="247164" y="245988"/>
                  </a:lnTo>
                  <a:lnTo>
                    <a:pt x="243095" y="245750"/>
                  </a:lnTo>
                  <a:lnTo>
                    <a:pt x="233141" y="259627"/>
                  </a:lnTo>
                  <a:lnTo>
                    <a:pt x="236013" y="259386"/>
                  </a:lnTo>
                  <a:lnTo>
                    <a:pt x="239261" y="269759"/>
                  </a:lnTo>
                  <a:lnTo>
                    <a:pt x="248432" y="278440"/>
                  </a:lnTo>
                  <a:lnTo>
                    <a:pt x="248537" y="287684"/>
                  </a:lnTo>
                  <a:lnTo>
                    <a:pt x="230391" y="296234"/>
                  </a:lnTo>
                  <a:lnTo>
                    <a:pt x="220562" y="297083"/>
                  </a:lnTo>
                  <a:lnTo>
                    <a:pt x="222127" y="308479"/>
                  </a:lnTo>
                  <a:lnTo>
                    <a:pt x="222127" y="308479"/>
                  </a:lnTo>
                  <a:lnTo>
                    <a:pt x="194366" y="300755"/>
                  </a:lnTo>
                  <a:lnTo>
                    <a:pt x="192079" y="308735"/>
                  </a:lnTo>
                  <a:lnTo>
                    <a:pt x="182058" y="318211"/>
                  </a:lnTo>
                  <a:lnTo>
                    <a:pt x="151584" y="317083"/>
                  </a:lnTo>
                  <a:lnTo>
                    <a:pt x="149061" y="321874"/>
                  </a:lnTo>
                  <a:lnTo>
                    <a:pt x="130090" y="319480"/>
                  </a:lnTo>
                  <a:lnTo>
                    <a:pt x="124525" y="325264"/>
                  </a:lnTo>
                  <a:lnTo>
                    <a:pt x="124350" y="332986"/>
                  </a:lnTo>
                  <a:lnTo>
                    <a:pt x="95071" y="325656"/>
                  </a:lnTo>
                  <a:lnTo>
                    <a:pt x="94590" y="307011"/>
                  </a:lnTo>
                  <a:lnTo>
                    <a:pt x="78027" y="305117"/>
                  </a:lnTo>
                  <a:lnTo>
                    <a:pt x="74857" y="298529"/>
                  </a:lnTo>
                  <a:lnTo>
                    <a:pt x="61871" y="292169"/>
                  </a:lnTo>
                  <a:lnTo>
                    <a:pt x="53288" y="291213"/>
                  </a:lnTo>
                  <a:lnTo>
                    <a:pt x="51344" y="296925"/>
                  </a:lnTo>
                  <a:lnTo>
                    <a:pt x="51344" y="296925"/>
                  </a:lnTo>
                  <a:lnTo>
                    <a:pt x="20675" y="291511"/>
                  </a:lnTo>
                  <a:lnTo>
                    <a:pt x="26997" y="247265"/>
                  </a:lnTo>
                  <a:lnTo>
                    <a:pt x="1159" y="248776"/>
                  </a:lnTo>
                  <a:lnTo>
                    <a:pt x="0" y="221322"/>
                  </a:lnTo>
                  <a:lnTo>
                    <a:pt x="13339" y="218607"/>
                  </a:lnTo>
                  <a:lnTo>
                    <a:pt x="30796" y="207500"/>
                  </a:lnTo>
                  <a:lnTo>
                    <a:pt x="30145" y="203090"/>
                  </a:lnTo>
                  <a:lnTo>
                    <a:pt x="10646" y="204904"/>
                  </a:lnTo>
                  <a:lnTo>
                    <a:pt x="10548" y="189899"/>
                  </a:lnTo>
                  <a:lnTo>
                    <a:pt x="24328" y="187496"/>
                  </a:lnTo>
                  <a:lnTo>
                    <a:pt x="25332" y="183276"/>
                  </a:lnTo>
                  <a:lnTo>
                    <a:pt x="23037" y="171856"/>
                  </a:lnTo>
                  <a:lnTo>
                    <a:pt x="7479" y="166639"/>
                  </a:lnTo>
                  <a:lnTo>
                    <a:pt x="3343" y="150325"/>
                  </a:lnTo>
                  <a:lnTo>
                    <a:pt x="2390" y="126961"/>
                  </a:lnTo>
                  <a:lnTo>
                    <a:pt x="25900" y="127062"/>
                  </a:lnTo>
                  <a:lnTo>
                    <a:pt x="36862" y="122317"/>
                  </a:lnTo>
                  <a:lnTo>
                    <a:pt x="62346" y="121698"/>
                  </a:lnTo>
                  <a:lnTo>
                    <a:pt x="68914" y="91838"/>
                  </a:lnTo>
                  <a:lnTo>
                    <a:pt x="68914" y="91838"/>
                  </a:lnTo>
                  <a:lnTo>
                    <a:pt x="72423" y="89949"/>
                  </a:lnTo>
                  <a:lnTo>
                    <a:pt x="80321" y="93768"/>
                  </a:lnTo>
                  <a:lnTo>
                    <a:pt x="77746" y="87798"/>
                  </a:lnTo>
                  <a:lnTo>
                    <a:pt x="86034" y="87685"/>
                  </a:lnTo>
                  <a:lnTo>
                    <a:pt x="85837" y="83133"/>
                  </a:lnTo>
                  <a:lnTo>
                    <a:pt x="110474" y="79603"/>
                  </a:lnTo>
                  <a:lnTo>
                    <a:pt x="107010" y="66336"/>
                  </a:lnTo>
                  <a:lnTo>
                    <a:pt x="109734" y="39264"/>
                  </a:lnTo>
                  <a:lnTo>
                    <a:pt x="118360" y="37337"/>
                  </a:lnTo>
                  <a:lnTo>
                    <a:pt x="135166" y="39990"/>
                  </a:lnTo>
                  <a:lnTo>
                    <a:pt x="137423" y="6538"/>
                  </a:lnTo>
                  <a:lnTo>
                    <a:pt x="141301" y="8141"/>
                  </a:lnTo>
                  <a:lnTo>
                    <a:pt x="160823" y="3574"/>
                  </a:lnTo>
                  <a:lnTo>
                    <a:pt x="168439" y="6320"/>
                  </a:lnTo>
                  <a:lnTo>
                    <a:pt x="163141" y="14389"/>
                  </a:lnTo>
                  <a:lnTo>
                    <a:pt x="165883" y="19756"/>
                  </a:lnTo>
                  <a:lnTo>
                    <a:pt x="166030" y="47046"/>
                  </a:lnTo>
                  <a:lnTo>
                    <a:pt x="174135" y="48287"/>
                  </a:lnTo>
                  <a:lnTo>
                    <a:pt x="178078" y="47010"/>
                  </a:lnTo>
                  <a:lnTo>
                    <a:pt x="186352" y="33701"/>
                  </a:lnTo>
                  <a:lnTo>
                    <a:pt x="191099" y="9549"/>
                  </a:lnTo>
                  <a:lnTo>
                    <a:pt x="198082" y="0"/>
                  </a:lnTo>
                  <a:lnTo>
                    <a:pt x="209112" y="11914"/>
                  </a:lnTo>
                  <a:lnTo>
                    <a:pt x="207399" y="21427"/>
                  </a:lnTo>
                  <a:lnTo>
                    <a:pt x="209586" y="31632"/>
                  </a:lnTo>
                  <a:lnTo>
                    <a:pt x="222882" y="36468"/>
                  </a:lnTo>
                  <a:lnTo>
                    <a:pt x="230440" y="63008"/>
                  </a:lnTo>
                  <a:lnTo>
                    <a:pt x="237411" y="61036"/>
                  </a:lnTo>
                  <a:lnTo>
                    <a:pt x="245375" y="68937"/>
                  </a:lnTo>
                  <a:lnTo>
                    <a:pt x="248104" y="68086"/>
                  </a:lnTo>
                  <a:lnTo>
                    <a:pt x="248104" y="68086"/>
                  </a:lnTo>
                  <a:lnTo>
                    <a:pt x="248396" y="68547"/>
                  </a:lnTo>
                  <a:lnTo>
                    <a:pt x="250999" y="73605"/>
                  </a:lnTo>
                  <a:lnTo>
                    <a:pt x="249904" y="82525"/>
                  </a:lnTo>
                  <a:lnTo>
                    <a:pt x="259390" y="82727"/>
                  </a:lnTo>
                  <a:lnTo>
                    <a:pt x="261734" y="85809"/>
                  </a:lnTo>
                  <a:lnTo>
                    <a:pt x="251737" y="9544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M8">
              <a:extLst>
                <a:ext uri="{FF2B5EF4-FFF2-40B4-BE49-F238E27FC236}">
                  <a16:creationId xmlns:a16="http://schemas.microsoft.com/office/drawing/2014/main" id="{DC452CE3-58A8-4426-8C49-A75EE352C4B7}"/>
                </a:ext>
              </a:extLst>
            </p:cNvPr>
            <p:cNvSpPr/>
            <p:nvPr/>
          </p:nvSpPr>
          <p:spPr>
            <a:xfrm>
              <a:off x="4849031" y="1539678"/>
              <a:ext cx="330818" cy="428790"/>
            </a:xfrm>
            <a:custGeom>
              <a:avLst/>
              <a:gdLst/>
              <a:ahLst/>
              <a:cxnLst/>
              <a:rect l="0" t="0" r="0" b="0"/>
              <a:pathLst>
                <a:path w="332723" h="449745">
                  <a:moveTo>
                    <a:pt x="325857" y="49155"/>
                  </a:moveTo>
                  <a:lnTo>
                    <a:pt x="317296" y="55817"/>
                  </a:lnTo>
                  <a:lnTo>
                    <a:pt x="315046" y="71537"/>
                  </a:lnTo>
                  <a:lnTo>
                    <a:pt x="320182" y="70875"/>
                  </a:lnTo>
                  <a:lnTo>
                    <a:pt x="320494" y="78458"/>
                  </a:lnTo>
                  <a:lnTo>
                    <a:pt x="332722" y="85503"/>
                  </a:lnTo>
                  <a:lnTo>
                    <a:pt x="331275" y="90477"/>
                  </a:lnTo>
                  <a:lnTo>
                    <a:pt x="323140" y="98359"/>
                  </a:lnTo>
                  <a:lnTo>
                    <a:pt x="311962" y="99668"/>
                  </a:lnTo>
                  <a:lnTo>
                    <a:pt x="305872" y="94857"/>
                  </a:lnTo>
                  <a:lnTo>
                    <a:pt x="307431" y="83975"/>
                  </a:lnTo>
                  <a:lnTo>
                    <a:pt x="279382" y="84813"/>
                  </a:lnTo>
                  <a:lnTo>
                    <a:pt x="276252" y="106880"/>
                  </a:lnTo>
                  <a:lnTo>
                    <a:pt x="280931" y="114545"/>
                  </a:lnTo>
                  <a:lnTo>
                    <a:pt x="277146" y="123414"/>
                  </a:lnTo>
                  <a:lnTo>
                    <a:pt x="265879" y="137142"/>
                  </a:lnTo>
                  <a:lnTo>
                    <a:pt x="253573" y="141908"/>
                  </a:lnTo>
                  <a:lnTo>
                    <a:pt x="251680" y="162025"/>
                  </a:lnTo>
                  <a:lnTo>
                    <a:pt x="235030" y="172918"/>
                  </a:lnTo>
                  <a:lnTo>
                    <a:pt x="232019" y="180436"/>
                  </a:lnTo>
                  <a:lnTo>
                    <a:pt x="221871" y="182513"/>
                  </a:lnTo>
                  <a:lnTo>
                    <a:pt x="221225" y="192500"/>
                  </a:lnTo>
                  <a:lnTo>
                    <a:pt x="225815" y="196983"/>
                  </a:lnTo>
                  <a:lnTo>
                    <a:pt x="225815" y="196983"/>
                  </a:lnTo>
                  <a:lnTo>
                    <a:pt x="221326" y="218410"/>
                  </a:lnTo>
                  <a:lnTo>
                    <a:pt x="200907" y="220739"/>
                  </a:lnTo>
                  <a:lnTo>
                    <a:pt x="195895" y="237761"/>
                  </a:lnTo>
                  <a:lnTo>
                    <a:pt x="229423" y="236747"/>
                  </a:lnTo>
                  <a:lnTo>
                    <a:pt x="241562" y="241223"/>
                  </a:lnTo>
                  <a:lnTo>
                    <a:pt x="249848" y="257895"/>
                  </a:lnTo>
                  <a:lnTo>
                    <a:pt x="237544" y="277504"/>
                  </a:lnTo>
                  <a:lnTo>
                    <a:pt x="249501" y="283944"/>
                  </a:lnTo>
                  <a:lnTo>
                    <a:pt x="234202" y="294254"/>
                  </a:lnTo>
                  <a:lnTo>
                    <a:pt x="223509" y="284959"/>
                  </a:lnTo>
                  <a:lnTo>
                    <a:pt x="212219" y="283073"/>
                  </a:lnTo>
                  <a:lnTo>
                    <a:pt x="212114" y="296250"/>
                  </a:lnTo>
                  <a:lnTo>
                    <a:pt x="220393" y="297623"/>
                  </a:lnTo>
                  <a:lnTo>
                    <a:pt x="220094" y="313068"/>
                  </a:lnTo>
                  <a:lnTo>
                    <a:pt x="209092" y="311793"/>
                  </a:lnTo>
                  <a:lnTo>
                    <a:pt x="199396" y="328720"/>
                  </a:lnTo>
                  <a:lnTo>
                    <a:pt x="170423" y="327088"/>
                  </a:lnTo>
                  <a:lnTo>
                    <a:pt x="165743" y="364861"/>
                  </a:lnTo>
                  <a:lnTo>
                    <a:pt x="161658" y="365083"/>
                  </a:lnTo>
                  <a:lnTo>
                    <a:pt x="159392" y="357464"/>
                  </a:lnTo>
                  <a:lnTo>
                    <a:pt x="158026" y="380458"/>
                  </a:lnTo>
                  <a:lnTo>
                    <a:pt x="168261" y="382631"/>
                  </a:lnTo>
                  <a:lnTo>
                    <a:pt x="166996" y="393056"/>
                  </a:lnTo>
                  <a:lnTo>
                    <a:pt x="179079" y="416466"/>
                  </a:lnTo>
                  <a:lnTo>
                    <a:pt x="183437" y="433210"/>
                  </a:lnTo>
                  <a:lnTo>
                    <a:pt x="177212" y="449744"/>
                  </a:lnTo>
                  <a:lnTo>
                    <a:pt x="162891" y="447340"/>
                  </a:lnTo>
                  <a:lnTo>
                    <a:pt x="161443" y="436560"/>
                  </a:lnTo>
                  <a:lnTo>
                    <a:pt x="153815" y="432319"/>
                  </a:lnTo>
                  <a:lnTo>
                    <a:pt x="128707" y="432571"/>
                  </a:lnTo>
                  <a:lnTo>
                    <a:pt x="128707" y="432571"/>
                  </a:lnTo>
                  <a:lnTo>
                    <a:pt x="130971" y="410355"/>
                  </a:lnTo>
                  <a:lnTo>
                    <a:pt x="135674" y="409542"/>
                  </a:lnTo>
                  <a:lnTo>
                    <a:pt x="137144" y="389126"/>
                  </a:lnTo>
                  <a:lnTo>
                    <a:pt x="116104" y="383096"/>
                  </a:lnTo>
                  <a:lnTo>
                    <a:pt x="106869" y="383816"/>
                  </a:lnTo>
                  <a:lnTo>
                    <a:pt x="102538" y="373883"/>
                  </a:lnTo>
                  <a:lnTo>
                    <a:pt x="109911" y="360706"/>
                  </a:lnTo>
                  <a:lnTo>
                    <a:pt x="120963" y="352298"/>
                  </a:lnTo>
                  <a:lnTo>
                    <a:pt x="126248" y="337562"/>
                  </a:lnTo>
                  <a:lnTo>
                    <a:pt x="123856" y="321457"/>
                  </a:lnTo>
                  <a:lnTo>
                    <a:pt x="123856" y="321457"/>
                  </a:lnTo>
                  <a:lnTo>
                    <a:pt x="127945" y="320934"/>
                  </a:lnTo>
                  <a:lnTo>
                    <a:pt x="131001" y="311756"/>
                  </a:lnTo>
                  <a:lnTo>
                    <a:pt x="124949" y="304817"/>
                  </a:lnTo>
                  <a:lnTo>
                    <a:pt x="120835" y="291706"/>
                  </a:lnTo>
                  <a:lnTo>
                    <a:pt x="120835" y="291706"/>
                  </a:lnTo>
                  <a:lnTo>
                    <a:pt x="127815" y="275185"/>
                  </a:lnTo>
                  <a:lnTo>
                    <a:pt x="133699" y="275455"/>
                  </a:lnTo>
                  <a:lnTo>
                    <a:pt x="127630" y="262001"/>
                  </a:lnTo>
                  <a:lnTo>
                    <a:pt x="134809" y="235483"/>
                  </a:lnTo>
                  <a:lnTo>
                    <a:pt x="131265" y="231624"/>
                  </a:lnTo>
                  <a:lnTo>
                    <a:pt x="129355" y="214162"/>
                  </a:lnTo>
                  <a:lnTo>
                    <a:pt x="127107" y="213359"/>
                  </a:lnTo>
                  <a:lnTo>
                    <a:pt x="121624" y="223247"/>
                  </a:lnTo>
                  <a:lnTo>
                    <a:pt x="113034" y="222617"/>
                  </a:lnTo>
                  <a:lnTo>
                    <a:pt x="113034" y="222617"/>
                  </a:lnTo>
                  <a:lnTo>
                    <a:pt x="113664" y="206570"/>
                  </a:lnTo>
                  <a:lnTo>
                    <a:pt x="102438" y="202098"/>
                  </a:lnTo>
                  <a:lnTo>
                    <a:pt x="103520" y="193484"/>
                  </a:lnTo>
                  <a:lnTo>
                    <a:pt x="96023" y="191208"/>
                  </a:lnTo>
                  <a:lnTo>
                    <a:pt x="87590" y="197701"/>
                  </a:lnTo>
                  <a:lnTo>
                    <a:pt x="70079" y="198095"/>
                  </a:lnTo>
                  <a:lnTo>
                    <a:pt x="57323" y="180404"/>
                  </a:lnTo>
                  <a:lnTo>
                    <a:pt x="57323" y="180404"/>
                  </a:lnTo>
                  <a:lnTo>
                    <a:pt x="53348" y="168501"/>
                  </a:lnTo>
                  <a:lnTo>
                    <a:pt x="46794" y="164575"/>
                  </a:lnTo>
                  <a:lnTo>
                    <a:pt x="40573" y="166262"/>
                  </a:lnTo>
                  <a:lnTo>
                    <a:pt x="35639" y="142822"/>
                  </a:lnTo>
                  <a:lnTo>
                    <a:pt x="32820" y="140641"/>
                  </a:lnTo>
                  <a:lnTo>
                    <a:pt x="25562" y="141547"/>
                  </a:lnTo>
                  <a:lnTo>
                    <a:pt x="19916" y="151731"/>
                  </a:lnTo>
                  <a:lnTo>
                    <a:pt x="2855" y="145456"/>
                  </a:lnTo>
                  <a:lnTo>
                    <a:pt x="11118" y="118811"/>
                  </a:lnTo>
                  <a:lnTo>
                    <a:pt x="0" y="102963"/>
                  </a:lnTo>
                  <a:lnTo>
                    <a:pt x="1119" y="92984"/>
                  </a:lnTo>
                  <a:lnTo>
                    <a:pt x="26872" y="94142"/>
                  </a:lnTo>
                  <a:lnTo>
                    <a:pt x="25492" y="81079"/>
                  </a:lnTo>
                  <a:lnTo>
                    <a:pt x="22011" y="81762"/>
                  </a:lnTo>
                  <a:lnTo>
                    <a:pt x="32436" y="73497"/>
                  </a:lnTo>
                  <a:lnTo>
                    <a:pt x="34891" y="64304"/>
                  </a:lnTo>
                  <a:lnTo>
                    <a:pt x="20182" y="54442"/>
                  </a:lnTo>
                  <a:lnTo>
                    <a:pt x="19053" y="43809"/>
                  </a:lnTo>
                  <a:lnTo>
                    <a:pt x="15474" y="42065"/>
                  </a:lnTo>
                  <a:lnTo>
                    <a:pt x="22525" y="36456"/>
                  </a:lnTo>
                  <a:lnTo>
                    <a:pt x="22525" y="36456"/>
                  </a:lnTo>
                  <a:lnTo>
                    <a:pt x="31804" y="39381"/>
                  </a:lnTo>
                  <a:lnTo>
                    <a:pt x="35211" y="27934"/>
                  </a:lnTo>
                  <a:lnTo>
                    <a:pt x="43281" y="23861"/>
                  </a:lnTo>
                  <a:lnTo>
                    <a:pt x="43691" y="18716"/>
                  </a:lnTo>
                  <a:lnTo>
                    <a:pt x="71095" y="19292"/>
                  </a:lnTo>
                  <a:lnTo>
                    <a:pt x="68362" y="34695"/>
                  </a:lnTo>
                  <a:lnTo>
                    <a:pt x="74959" y="43472"/>
                  </a:lnTo>
                  <a:lnTo>
                    <a:pt x="77821" y="43532"/>
                  </a:lnTo>
                  <a:lnTo>
                    <a:pt x="83836" y="29561"/>
                  </a:lnTo>
                  <a:lnTo>
                    <a:pt x="113442" y="33051"/>
                  </a:lnTo>
                  <a:lnTo>
                    <a:pt x="118021" y="30113"/>
                  </a:lnTo>
                  <a:lnTo>
                    <a:pt x="125255" y="37384"/>
                  </a:lnTo>
                  <a:lnTo>
                    <a:pt x="132226" y="35404"/>
                  </a:lnTo>
                  <a:lnTo>
                    <a:pt x="153869" y="37962"/>
                  </a:lnTo>
                  <a:lnTo>
                    <a:pt x="158293" y="35171"/>
                  </a:lnTo>
                  <a:lnTo>
                    <a:pt x="162573" y="39652"/>
                  </a:lnTo>
                  <a:lnTo>
                    <a:pt x="176346" y="44019"/>
                  </a:lnTo>
                  <a:lnTo>
                    <a:pt x="173476" y="51995"/>
                  </a:lnTo>
                  <a:lnTo>
                    <a:pt x="169201" y="54790"/>
                  </a:lnTo>
                  <a:lnTo>
                    <a:pt x="170846" y="63006"/>
                  </a:lnTo>
                  <a:lnTo>
                    <a:pt x="183921" y="64782"/>
                  </a:lnTo>
                  <a:lnTo>
                    <a:pt x="191679" y="53416"/>
                  </a:lnTo>
                  <a:lnTo>
                    <a:pt x="195202" y="58184"/>
                  </a:lnTo>
                  <a:lnTo>
                    <a:pt x="195281" y="46515"/>
                  </a:lnTo>
                  <a:lnTo>
                    <a:pt x="217210" y="26786"/>
                  </a:lnTo>
                  <a:lnTo>
                    <a:pt x="209628" y="21636"/>
                  </a:lnTo>
                  <a:lnTo>
                    <a:pt x="210157" y="9976"/>
                  </a:lnTo>
                  <a:lnTo>
                    <a:pt x="215595" y="1442"/>
                  </a:lnTo>
                  <a:lnTo>
                    <a:pt x="215595" y="1442"/>
                  </a:lnTo>
                  <a:lnTo>
                    <a:pt x="219389" y="0"/>
                  </a:lnTo>
                  <a:lnTo>
                    <a:pt x="226594" y="1201"/>
                  </a:lnTo>
                  <a:lnTo>
                    <a:pt x="239556" y="16306"/>
                  </a:lnTo>
                  <a:lnTo>
                    <a:pt x="248949" y="13455"/>
                  </a:lnTo>
                  <a:lnTo>
                    <a:pt x="248795" y="21485"/>
                  </a:lnTo>
                  <a:lnTo>
                    <a:pt x="254459" y="24625"/>
                  </a:lnTo>
                  <a:lnTo>
                    <a:pt x="264187" y="19960"/>
                  </a:lnTo>
                  <a:lnTo>
                    <a:pt x="283877" y="30185"/>
                  </a:lnTo>
                  <a:lnTo>
                    <a:pt x="285974" y="22798"/>
                  </a:lnTo>
                  <a:lnTo>
                    <a:pt x="296995" y="21489"/>
                  </a:lnTo>
                  <a:lnTo>
                    <a:pt x="306107" y="9382"/>
                  </a:lnTo>
                  <a:lnTo>
                    <a:pt x="315226" y="13037"/>
                  </a:lnTo>
                  <a:lnTo>
                    <a:pt x="314815" y="27126"/>
                  </a:lnTo>
                  <a:lnTo>
                    <a:pt x="323406" y="3501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M9">
              <a:extLst>
                <a:ext uri="{FF2B5EF4-FFF2-40B4-BE49-F238E27FC236}">
                  <a16:creationId xmlns:a16="http://schemas.microsoft.com/office/drawing/2014/main" id="{51AAA573-C627-4BC9-8B21-5FBFC7493F2F}"/>
                </a:ext>
              </a:extLst>
            </p:cNvPr>
            <p:cNvSpPr/>
            <p:nvPr/>
          </p:nvSpPr>
          <p:spPr>
            <a:xfrm>
              <a:off x="5068351" y="1590738"/>
              <a:ext cx="474897" cy="296373"/>
            </a:xfrm>
            <a:custGeom>
              <a:avLst/>
              <a:gdLst/>
              <a:ahLst/>
              <a:cxnLst/>
              <a:rect l="0" t="0" r="0" b="0"/>
              <a:pathLst>
                <a:path w="471087" h="313518">
                  <a:moveTo>
                    <a:pt x="190815" y="8222"/>
                  </a:moveTo>
                  <a:lnTo>
                    <a:pt x="192981" y="13564"/>
                  </a:lnTo>
                  <a:lnTo>
                    <a:pt x="195730" y="11491"/>
                  </a:lnTo>
                  <a:lnTo>
                    <a:pt x="199989" y="17779"/>
                  </a:lnTo>
                  <a:lnTo>
                    <a:pt x="202897" y="15254"/>
                  </a:lnTo>
                  <a:lnTo>
                    <a:pt x="206287" y="28195"/>
                  </a:lnTo>
                  <a:lnTo>
                    <a:pt x="214528" y="30915"/>
                  </a:lnTo>
                  <a:lnTo>
                    <a:pt x="233280" y="35937"/>
                  </a:lnTo>
                  <a:lnTo>
                    <a:pt x="241270" y="26981"/>
                  </a:lnTo>
                  <a:lnTo>
                    <a:pt x="246392" y="27069"/>
                  </a:lnTo>
                  <a:lnTo>
                    <a:pt x="259733" y="31236"/>
                  </a:lnTo>
                  <a:lnTo>
                    <a:pt x="259137" y="39712"/>
                  </a:lnTo>
                  <a:lnTo>
                    <a:pt x="302836" y="40141"/>
                  </a:lnTo>
                  <a:lnTo>
                    <a:pt x="302836" y="40141"/>
                  </a:lnTo>
                  <a:lnTo>
                    <a:pt x="315453" y="42774"/>
                  </a:lnTo>
                  <a:lnTo>
                    <a:pt x="326278" y="53558"/>
                  </a:lnTo>
                  <a:lnTo>
                    <a:pt x="337299" y="52525"/>
                  </a:lnTo>
                  <a:lnTo>
                    <a:pt x="341371" y="61683"/>
                  </a:lnTo>
                  <a:lnTo>
                    <a:pt x="340954" y="68799"/>
                  </a:lnTo>
                  <a:lnTo>
                    <a:pt x="345573" y="72207"/>
                  </a:lnTo>
                  <a:lnTo>
                    <a:pt x="360590" y="47596"/>
                  </a:lnTo>
                  <a:lnTo>
                    <a:pt x="366767" y="47695"/>
                  </a:lnTo>
                  <a:lnTo>
                    <a:pt x="375376" y="65561"/>
                  </a:lnTo>
                  <a:lnTo>
                    <a:pt x="404762" y="56476"/>
                  </a:lnTo>
                  <a:lnTo>
                    <a:pt x="406519" y="79233"/>
                  </a:lnTo>
                  <a:lnTo>
                    <a:pt x="416772" y="79089"/>
                  </a:lnTo>
                  <a:lnTo>
                    <a:pt x="427497" y="87588"/>
                  </a:lnTo>
                  <a:lnTo>
                    <a:pt x="450551" y="88545"/>
                  </a:lnTo>
                  <a:lnTo>
                    <a:pt x="454947" y="96945"/>
                  </a:lnTo>
                  <a:lnTo>
                    <a:pt x="459587" y="99288"/>
                  </a:lnTo>
                  <a:lnTo>
                    <a:pt x="467914" y="96989"/>
                  </a:lnTo>
                  <a:lnTo>
                    <a:pt x="467914" y="96989"/>
                  </a:lnTo>
                  <a:lnTo>
                    <a:pt x="471086" y="106733"/>
                  </a:lnTo>
                  <a:lnTo>
                    <a:pt x="467813" y="113806"/>
                  </a:lnTo>
                  <a:lnTo>
                    <a:pt x="468109" y="124265"/>
                  </a:lnTo>
                  <a:lnTo>
                    <a:pt x="443616" y="118290"/>
                  </a:lnTo>
                  <a:lnTo>
                    <a:pt x="447046" y="100917"/>
                  </a:lnTo>
                  <a:lnTo>
                    <a:pt x="440750" y="108397"/>
                  </a:lnTo>
                  <a:lnTo>
                    <a:pt x="438427" y="122301"/>
                  </a:lnTo>
                  <a:lnTo>
                    <a:pt x="433857" y="125262"/>
                  </a:lnTo>
                  <a:lnTo>
                    <a:pt x="418319" y="125478"/>
                  </a:lnTo>
                  <a:lnTo>
                    <a:pt x="417419" y="144706"/>
                  </a:lnTo>
                  <a:lnTo>
                    <a:pt x="417419" y="144706"/>
                  </a:lnTo>
                  <a:lnTo>
                    <a:pt x="410142" y="147017"/>
                  </a:lnTo>
                  <a:lnTo>
                    <a:pt x="391585" y="137486"/>
                  </a:lnTo>
                  <a:lnTo>
                    <a:pt x="391134" y="156569"/>
                  </a:lnTo>
                  <a:lnTo>
                    <a:pt x="365194" y="146463"/>
                  </a:lnTo>
                  <a:lnTo>
                    <a:pt x="348448" y="155891"/>
                  </a:lnTo>
                  <a:lnTo>
                    <a:pt x="348997" y="168626"/>
                  </a:lnTo>
                  <a:lnTo>
                    <a:pt x="365043" y="174943"/>
                  </a:lnTo>
                  <a:lnTo>
                    <a:pt x="355624" y="188275"/>
                  </a:lnTo>
                  <a:lnTo>
                    <a:pt x="356756" y="192990"/>
                  </a:lnTo>
                  <a:lnTo>
                    <a:pt x="361419" y="193973"/>
                  </a:lnTo>
                  <a:lnTo>
                    <a:pt x="360903" y="197904"/>
                  </a:lnTo>
                  <a:lnTo>
                    <a:pt x="351840" y="207757"/>
                  </a:lnTo>
                  <a:lnTo>
                    <a:pt x="327460" y="212514"/>
                  </a:lnTo>
                  <a:lnTo>
                    <a:pt x="321503" y="207569"/>
                  </a:lnTo>
                  <a:lnTo>
                    <a:pt x="324632" y="200803"/>
                  </a:lnTo>
                  <a:lnTo>
                    <a:pt x="307470" y="198098"/>
                  </a:lnTo>
                  <a:lnTo>
                    <a:pt x="307470" y="198098"/>
                  </a:lnTo>
                  <a:lnTo>
                    <a:pt x="299620" y="198120"/>
                  </a:lnTo>
                  <a:lnTo>
                    <a:pt x="298080" y="190823"/>
                  </a:lnTo>
                  <a:lnTo>
                    <a:pt x="293755" y="187721"/>
                  </a:lnTo>
                  <a:lnTo>
                    <a:pt x="283261" y="192546"/>
                  </a:lnTo>
                  <a:lnTo>
                    <a:pt x="283005" y="180725"/>
                  </a:lnTo>
                  <a:lnTo>
                    <a:pt x="277369" y="174874"/>
                  </a:lnTo>
                  <a:lnTo>
                    <a:pt x="261444" y="179605"/>
                  </a:lnTo>
                  <a:lnTo>
                    <a:pt x="261250" y="173239"/>
                  </a:lnTo>
                  <a:lnTo>
                    <a:pt x="238375" y="160729"/>
                  </a:lnTo>
                  <a:lnTo>
                    <a:pt x="235640" y="153107"/>
                  </a:lnTo>
                  <a:lnTo>
                    <a:pt x="214365" y="161830"/>
                  </a:lnTo>
                  <a:lnTo>
                    <a:pt x="213395" y="165601"/>
                  </a:lnTo>
                  <a:lnTo>
                    <a:pt x="220839" y="180123"/>
                  </a:lnTo>
                  <a:lnTo>
                    <a:pt x="211937" y="179968"/>
                  </a:lnTo>
                  <a:lnTo>
                    <a:pt x="205411" y="173492"/>
                  </a:lnTo>
                  <a:lnTo>
                    <a:pt x="204053" y="164832"/>
                  </a:lnTo>
                  <a:lnTo>
                    <a:pt x="198230" y="169882"/>
                  </a:lnTo>
                  <a:lnTo>
                    <a:pt x="194935" y="168461"/>
                  </a:lnTo>
                  <a:lnTo>
                    <a:pt x="197438" y="180624"/>
                  </a:lnTo>
                  <a:lnTo>
                    <a:pt x="192286" y="199016"/>
                  </a:lnTo>
                  <a:lnTo>
                    <a:pt x="186237" y="199667"/>
                  </a:lnTo>
                  <a:lnTo>
                    <a:pt x="177688" y="213605"/>
                  </a:lnTo>
                  <a:lnTo>
                    <a:pt x="175207" y="259914"/>
                  </a:lnTo>
                  <a:lnTo>
                    <a:pt x="179971" y="280901"/>
                  </a:lnTo>
                  <a:lnTo>
                    <a:pt x="174262" y="279133"/>
                  </a:lnTo>
                  <a:lnTo>
                    <a:pt x="171655" y="289841"/>
                  </a:lnTo>
                  <a:lnTo>
                    <a:pt x="151514" y="292511"/>
                  </a:lnTo>
                  <a:lnTo>
                    <a:pt x="150846" y="287652"/>
                  </a:lnTo>
                  <a:lnTo>
                    <a:pt x="134881" y="284941"/>
                  </a:lnTo>
                  <a:lnTo>
                    <a:pt x="132772" y="276269"/>
                  </a:lnTo>
                  <a:lnTo>
                    <a:pt x="126262" y="277060"/>
                  </a:lnTo>
                  <a:lnTo>
                    <a:pt x="122585" y="279871"/>
                  </a:lnTo>
                  <a:lnTo>
                    <a:pt x="116529" y="297179"/>
                  </a:lnTo>
                  <a:lnTo>
                    <a:pt x="101702" y="298270"/>
                  </a:lnTo>
                  <a:lnTo>
                    <a:pt x="101423" y="313411"/>
                  </a:lnTo>
                  <a:lnTo>
                    <a:pt x="99004" y="313517"/>
                  </a:lnTo>
                  <a:lnTo>
                    <a:pt x="99004" y="313517"/>
                  </a:lnTo>
                  <a:lnTo>
                    <a:pt x="88405" y="306506"/>
                  </a:lnTo>
                  <a:lnTo>
                    <a:pt x="89983" y="294721"/>
                  </a:lnTo>
                  <a:lnTo>
                    <a:pt x="86909" y="289363"/>
                  </a:lnTo>
                  <a:lnTo>
                    <a:pt x="68800" y="288269"/>
                  </a:lnTo>
                  <a:lnTo>
                    <a:pt x="69837" y="281321"/>
                  </a:lnTo>
                  <a:lnTo>
                    <a:pt x="63508" y="280445"/>
                  </a:lnTo>
                  <a:lnTo>
                    <a:pt x="65904" y="265494"/>
                  </a:lnTo>
                  <a:lnTo>
                    <a:pt x="63357" y="256358"/>
                  </a:lnTo>
                  <a:lnTo>
                    <a:pt x="82561" y="263230"/>
                  </a:lnTo>
                  <a:lnTo>
                    <a:pt x="79776" y="258634"/>
                  </a:lnTo>
                  <a:lnTo>
                    <a:pt x="80558" y="249106"/>
                  </a:lnTo>
                  <a:lnTo>
                    <a:pt x="75564" y="241590"/>
                  </a:lnTo>
                  <a:lnTo>
                    <a:pt x="84628" y="233276"/>
                  </a:lnTo>
                  <a:lnTo>
                    <a:pt x="85641" y="219358"/>
                  </a:lnTo>
                  <a:lnTo>
                    <a:pt x="75836" y="218873"/>
                  </a:lnTo>
                  <a:lnTo>
                    <a:pt x="73016" y="208216"/>
                  </a:lnTo>
                  <a:lnTo>
                    <a:pt x="64571" y="207755"/>
                  </a:lnTo>
                  <a:lnTo>
                    <a:pt x="65146" y="201251"/>
                  </a:lnTo>
                  <a:lnTo>
                    <a:pt x="56946" y="195795"/>
                  </a:lnTo>
                  <a:lnTo>
                    <a:pt x="49114" y="194889"/>
                  </a:lnTo>
                  <a:lnTo>
                    <a:pt x="40195" y="179722"/>
                  </a:lnTo>
                  <a:lnTo>
                    <a:pt x="23585" y="172284"/>
                  </a:lnTo>
                  <a:lnTo>
                    <a:pt x="27377" y="155539"/>
                  </a:lnTo>
                  <a:lnTo>
                    <a:pt x="18591" y="149462"/>
                  </a:lnTo>
                  <a:lnTo>
                    <a:pt x="24964" y="147614"/>
                  </a:lnTo>
                  <a:lnTo>
                    <a:pt x="23371" y="136220"/>
                  </a:lnTo>
                  <a:lnTo>
                    <a:pt x="20039" y="136914"/>
                  </a:lnTo>
                  <a:lnTo>
                    <a:pt x="17500" y="143380"/>
                  </a:lnTo>
                  <a:lnTo>
                    <a:pt x="9296" y="138525"/>
                  </a:lnTo>
                  <a:lnTo>
                    <a:pt x="4590" y="147828"/>
                  </a:lnTo>
                  <a:lnTo>
                    <a:pt x="4590" y="147828"/>
                  </a:lnTo>
                  <a:lnTo>
                    <a:pt x="0" y="143345"/>
                  </a:lnTo>
                  <a:lnTo>
                    <a:pt x="646" y="133358"/>
                  </a:lnTo>
                  <a:lnTo>
                    <a:pt x="10794" y="131281"/>
                  </a:lnTo>
                  <a:lnTo>
                    <a:pt x="13805" y="123763"/>
                  </a:lnTo>
                  <a:lnTo>
                    <a:pt x="30455" y="112870"/>
                  </a:lnTo>
                  <a:lnTo>
                    <a:pt x="32348" y="92753"/>
                  </a:lnTo>
                  <a:lnTo>
                    <a:pt x="44654" y="87987"/>
                  </a:lnTo>
                  <a:lnTo>
                    <a:pt x="55921" y="74259"/>
                  </a:lnTo>
                  <a:lnTo>
                    <a:pt x="59706" y="65390"/>
                  </a:lnTo>
                  <a:lnTo>
                    <a:pt x="55027" y="57725"/>
                  </a:lnTo>
                  <a:lnTo>
                    <a:pt x="58157" y="35658"/>
                  </a:lnTo>
                  <a:lnTo>
                    <a:pt x="86206" y="34820"/>
                  </a:lnTo>
                  <a:lnTo>
                    <a:pt x="84647" y="45702"/>
                  </a:lnTo>
                  <a:lnTo>
                    <a:pt x="90737" y="50513"/>
                  </a:lnTo>
                  <a:lnTo>
                    <a:pt x="101915" y="49204"/>
                  </a:lnTo>
                  <a:lnTo>
                    <a:pt x="110050" y="41322"/>
                  </a:lnTo>
                  <a:lnTo>
                    <a:pt x="111497" y="36348"/>
                  </a:lnTo>
                  <a:lnTo>
                    <a:pt x="99269" y="29303"/>
                  </a:lnTo>
                  <a:lnTo>
                    <a:pt x="98957" y="21720"/>
                  </a:lnTo>
                  <a:lnTo>
                    <a:pt x="93821" y="22382"/>
                  </a:lnTo>
                  <a:lnTo>
                    <a:pt x="96071" y="6662"/>
                  </a:lnTo>
                  <a:lnTo>
                    <a:pt x="104632" y="0"/>
                  </a:lnTo>
                  <a:lnTo>
                    <a:pt x="104632" y="0"/>
                  </a:lnTo>
                  <a:lnTo>
                    <a:pt x="132540" y="14606"/>
                  </a:lnTo>
                  <a:lnTo>
                    <a:pt x="135898" y="12242"/>
                  </a:lnTo>
                  <a:lnTo>
                    <a:pt x="137440" y="1964"/>
                  </a:lnTo>
                  <a:lnTo>
                    <a:pt x="143990" y="6326"/>
                  </a:lnTo>
                  <a:lnTo>
                    <a:pt x="157617" y="2631"/>
                  </a:lnTo>
                  <a:lnTo>
                    <a:pt x="177853" y="8447"/>
                  </a:lnTo>
                  <a:lnTo>
                    <a:pt x="188300" y="5601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M10">
              <a:extLst>
                <a:ext uri="{FF2B5EF4-FFF2-40B4-BE49-F238E27FC236}">
                  <a16:creationId xmlns:a16="http://schemas.microsoft.com/office/drawing/2014/main" id="{C00E6985-29C5-49C5-9546-1A331E2B76E1}"/>
                </a:ext>
              </a:extLst>
            </p:cNvPr>
            <p:cNvSpPr/>
            <p:nvPr/>
          </p:nvSpPr>
          <p:spPr>
            <a:xfrm>
              <a:off x="4106970" y="1677374"/>
              <a:ext cx="292877" cy="552156"/>
            </a:xfrm>
            <a:custGeom>
              <a:avLst/>
              <a:gdLst/>
              <a:ahLst/>
              <a:cxnLst/>
              <a:rect l="0" t="0" r="0" b="0"/>
              <a:pathLst>
                <a:path w="294782" h="586446">
                  <a:moveTo>
                    <a:pt x="41381" y="0"/>
                  </a:moveTo>
                  <a:lnTo>
                    <a:pt x="52094" y="5303"/>
                  </a:lnTo>
                  <a:lnTo>
                    <a:pt x="56641" y="15282"/>
                  </a:lnTo>
                  <a:lnTo>
                    <a:pt x="70336" y="16575"/>
                  </a:lnTo>
                  <a:lnTo>
                    <a:pt x="73289" y="45906"/>
                  </a:lnTo>
                  <a:lnTo>
                    <a:pt x="80907" y="54150"/>
                  </a:lnTo>
                  <a:lnTo>
                    <a:pt x="95395" y="54249"/>
                  </a:lnTo>
                  <a:lnTo>
                    <a:pt x="103916" y="46302"/>
                  </a:lnTo>
                  <a:lnTo>
                    <a:pt x="109358" y="45997"/>
                  </a:lnTo>
                  <a:lnTo>
                    <a:pt x="120285" y="54784"/>
                  </a:lnTo>
                  <a:lnTo>
                    <a:pt x="130344" y="56727"/>
                  </a:lnTo>
                  <a:lnTo>
                    <a:pt x="132577" y="68911"/>
                  </a:lnTo>
                  <a:lnTo>
                    <a:pt x="138660" y="78320"/>
                  </a:lnTo>
                  <a:lnTo>
                    <a:pt x="156118" y="85917"/>
                  </a:lnTo>
                  <a:lnTo>
                    <a:pt x="160885" y="82712"/>
                  </a:lnTo>
                  <a:lnTo>
                    <a:pt x="161674" y="64702"/>
                  </a:lnTo>
                  <a:lnTo>
                    <a:pt x="167290" y="46821"/>
                  </a:lnTo>
                  <a:lnTo>
                    <a:pt x="181275" y="48714"/>
                  </a:lnTo>
                  <a:lnTo>
                    <a:pt x="188262" y="58297"/>
                  </a:lnTo>
                  <a:lnTo>
                    <a:pt x="192198" y="74767"/>
                  </a:lnTo>
                  <a:lnTo>
                    <a:pt x="202274" y="64884"/>
                  </a:lnTo>
                  <a:lnTo>
                    <a:pt x="202796" y="50957"/>
                  </a:lnTo>
                  <a:lnTo>
                    <a:pt x="206032" y="48467"/>
                  </a:lnTo>
                  <a:lnTo>
                    <a:pt x="214134" y="55957"/>
                  </a:lnTo>
                  <a:lnTo>
                    <a:pt x="215785" y="79033"/>
                  </a:lnTo>
                  <a:lnTo>
                    <a:pt x="215785" y="79033"/>
                  </a:lnTo>
                  <a:lnTo>
                    <a:pt x="211150" y="94365"/>
                  </a:lnTo>
                  <a:lnTo>
                    <a:pt x="216866" y="100880"/>
                  </a:lnTo>
                  <a:lnTo>
                    <a:pt x="216866" y="100880"/>
                  </a:lnTo>
                  <a:lnTo>
                    <a:pt x="207359" y="111991"/>
                  </a:lnTo>
                  <a:lnTo>
                    <a:pt x="211939" y="121507"/>
                  </a:lnTo>
                  <a:lnTo>
                    <a:pt x="211043" y="138149"/>
                  </a:lnTo>
                  <a:lnTo>
                    <a:pt x="229056" y="142414"/>
                  </a:lnTo>
                  <a:lnTo>
                    <a:pt x="226857" y="157051"/>
                  </a:lnTo>
                  <a:lnTo>
                    <a:pt x="192936" y="148726"/>
                  </a:lnTo>
                  <a:lnTo>
                    <a:pt x="179137" y="133811"/>
                  </a:lnTo>
                  <a:lnTo>
                    <a:pt x="160478" y="136792"/>
                  </a:lnTo>
                  <a:lnTo>
                    <a:pt x="162378" y="139116"/>
                  </a:lnTo>
                  <a:lnTo>
                    <a:pt x="155866" y="150909"/>
                  </a:lnTo>
                  <a:lnTo>
                    <a:pt x="145105" y="157737"/>
                  </a:lnTo>
                  <a:lnTo>
                    <a:pt x="139148" y="154545"/>
                  </a:lnTo>
                  <a:lnTo>
                    <a:pt x="139721" y="150167"/>
                  </a:lnTo>
                  <a:lnTo>
                    <a:pt x="133561" y="148938"/>
                  </a:lnTo>
                  <a:lnTo>
                    <a:pt x="140010" y="139569"/>
                  </a:lnTo>
                  <a:lnTo>
                    <a:pt x="146558" y="137627"/>
                  </a:lnTo>
                  <a:lnTo>
                    <a:pt x="142132" y="122658"/>
                  </a:lnTo>
                  <a:lnTo>
                    <a:pt x="142104" y="107052"/>
                  </a:lnTo>
                  <a:lnTo>
                    <a:pt x="135054" y="105344"/>
                  </a:lnTo>
                  <a:lnTo>
                    <a:pt x="118285" y="111097"/>
                  </a:lnTo>
                  <a:lnTo>
                    <a:pt x="114196" y="127954"/>
                  </a:lnTo>
                  <a:lnTo>
                    <a:pt x="123078" y="151075"/>
                  </a:lnTo>
                  <a:lnTo>
                    <a:pt x="125657" y="150692"/>
                  </a:lnTo>
                  <a:lnTo>
                    <a:pt x="120338" y="190389"/>
                  </a:lnTo>
                  <a:lnTo>
                    <a:pt x="139143" y="199083"/>
                  </a:lnTo>
                  <a:lnTo>
                    <a:pt x="142805" y="197820"/>
                  </a:lnTo>
                  <a:lnTo>
                    <a:pt x="144622" y="214381"/>
                  </a:lnTo>
                  <a:lnTo>
                    <a:pt x="138983" y="232707"/>
                  </a:lnTo>
                  <a:lnTo>
                    <a:pt x="130992" y="231883"/>
                  </a:lnTo>
                  <a:lnTo>
                    <a:pt x="111249" y="218618"/>
                  </a:lnTo>
                  <a:lnTo>
                    <a:pt x="102156" y="219428"/>
                  </a:lnTo>
                  <a:lnTo>
                    <a:pt x="102069" y="228060"/>
                  </a:lnTo>
                  <a:lnTo>
                    <a:pt x="96824" y="237306"/>
                  </a:lnTo>
                  <a:lnTo>
                    <a:pt x="102053" y="239571"/>
                  </a:lnTo>
                  <a:lnTo>
                    <a:pt x="100872" y="254988"/>
                  </a:lnTo>
                  <a:lnTo>
                    <a:pt x="95382" y="267560"/>
                  </a:lnTo>
                  <a:lnTo>
                    <a:pt x="95276" y="293305"/>
                  </a:lnTo>
                  <a:lnTo>
                    <a:pt x="106940" y="309226"/>
                  </a:lnTo>
                  <a:lnTo>
                    <a:pt x="117585" y="307247"/>
                  </a:lnTo>
                  <a:lnTo>
                    <a:pt x="122067" y="309338"/>
                  </a:lnTo>
                  <a:lnTo>
                    <a:pt x="121609" y="342643"/>
                  </a:lnTo>
                  <a:lnTo>
                    <a:pt x="141522" y="350606"/>
                  </a:lnTo>
                  <a:lnTo>
                    <a:pt x="142894" y="361395"/>
                  </a:lnTo>
                  <a:lnTo>
                    <a:pt x="166515" y="361126"/>
                  </a:lnTo>
                  <a:lnTo>
                    <a:pt x="166897" y="380669"/>
                  </a:lnTo>
                  <a:lnTo>
                    <a:pt x="171624" y="385036"/>
                  </a:lnTo>
                  <a:lnTo>
                    <a:pt x="184929" y="380094"/>
                  </a:lnTo>
                  <a:lnTo>
                    <a:pt x="184266" y="393552"/>
                  </a:lnTo>
                  <a:lnTo>
                    <a:pt x="200285" y="394737"/>
                  </a:lnTo>
                  <a:lnTo>
                    <a:pt x="204587" y="403785"/>
                  </a:lnTo>
                  <a:lnTo>
                    <a:pt x="216897" y="396389"/>
                  </a:lnTo>
                  <a:lnTo>
                    <a:pt x="214463" y="379669"/>
                  </a:lnTo>
                  <a:lnTo>
                    <a:pt x="223210" y="380960"/>
                  </a:lnTo>
                  <a:lnTo>
                    <a:pt x="231511" y="387690"/>
                  </a:lnTo>
                  <a:lnTo>
                    <a:pt x="227151" y="392269"/>
                  </a:lnTo>
                  <a:lnTo>
                    <a:pt x="232952" y="407714"/>
                  </a:lnTo>
                  <a:lnTo>
                    <a:pt x="232470" y="414515"/>
                  </a:lnTo>
                  <a:lnTo>
                    <a:pt x="247318" y="414299"/>
                  </a:lnTo>
                  <a:lnTo>
                    <a:pt x="247318" y="414299"/>
                  </a:lnTo>
                  <a:lnTo>
                    <a:pt x="248689" y="425539"/>
                  </a:lnTo>
                  <a:lnTo>
                    <a:pt x="267094" y="422536"/>
                  </a:lnTo>
                  <a:lnTo>
                    <a:pt x="277327" y="425073"/>
                  </a:lnTo>
                  <a:lnTo>
                    <a:pt x="280539" y="435602"/>
                  </a:lnTo>
                  <a:lnTo>
                    <a:pt x="274442" y="460424"/>
                  </a:lnTo>
                  <a:lnTo>
                    <a:pt x="294781" y="476693"/>
                  </a:lnTo>
                  <a:lnTo>
                    <a:pt x="290766" y="479617"/>
                  </a:lnTo>
                  <a:lnTo>
                    <a:pt x="288741" y="499395"/>
                  </a:lnTo>
                  <a:lnTo>
                    <a:pt x="275996" y="511630"/>
                  </a:lnTo>
                  <a:lnTo>
                    <a:pt x="272571" y="544386"/>
                  </a:lnTo>
                  <a:lnTo>
                    <a:pt x="272571" y="544386"/>
                  </a:lnTo>
                  <a:lnTo>
                    <a:pt x="269455" y="559290"/>
                  </a:lnTo>
                  <a:lnTo>
                    <a:pt x="261777" y="557123"/>
                  </a:lnTo>
                  <a:lnTo>
                    <a:pt x="262350" y="552597"/>
                  </a:lnTo>
                  <a:lnTo>
                    <a:pt x="264934" y="552362"/>
                  </a:lnTo>
                  <a:lnTo>
                    <a:pt x="263840" y="547792"/>
                  </a:lnTo>
                  <a:lnTo>
                    <a:pt x="253252" y="546760"/>
                  </a:lnTo>
                  <a:lnTo>
                    <a:pt x="249134" y="536057"/>
                  </a:lnTo>
                  <a:lnTo>
                    <a:pt x="241499" y="538128"/>
                  </a:lnTo>
                  <a:lnTo>
                    <a:pt x="219274" y="535727"/>
                  </a:lnTo>
                  <a:lnTo>
                    <a:pt x="215063" y="545908"/>
                  </a:lnTo>
                  <a:lnTo>
                    <a:pt x="197743" y="535762"/>
                  </a:lnTo>
                  <a:lnTo>
                    <a:pt x="193541" y="534136"/>
                  </a:lnTo>
                  <a:lnTo>
                    <a:pt x="189939" y="538430"/>
                  </a:lnTo>
                  <a:lnTo>
                    <a:pt x="175971" y="539116"/>
                  </a:lnTo>
                  <a:lnTo>
                    <a:pt x="171046" y="547460"/>
                  </a:lnTo>
                  <a:lnTo>
                    <a:pt x="173987" y="562220"/>
                  </a:lnTo>
                  <a:lnTo>
                    <a:pt x="171848" y="579719"/>
                  </a:lnTo>
                  <a:lnTo>
                    <a:pt x="120817" y="576520"/>
                  </a:lnTo>
                  <a:lnTo>
                    <a:pt x="115044" y="576817"/>
                  </a:lnTo>
                  <a:lnTo>
                    <a:pt x="114314" y="581337"/>
                  </a:lnTo>
                  <a:lnTo>
                    <a:pt x="114314" y="581337"/>
                  </a:lnTo>
                  <a:lnTo>
                    <a:pt x="85514" y="580544"/>
                  </a:lnTo>
                  <a:lnTo>
                    <a:pt x="63657" y="586445"/>
                  </a:lnTo>
                  <a:lnTo>
                    <a:pt x="61636" y="571859"/>
                  </a:lnTo>
                  <a:lnTo>
                    <a:pt x="65864" y="556236"/>
                  </a:lnTo>
                  <a:lnTo>
                    <a:pt x="57575" y="554340"/>
                  </a:lnTo>
                  <a:lnTo>
                    <a:pt x="58405" y="551790"/>
                  </a:lnTo>
                  <a:lnTo>
                    <a:pt x="48707" y="551519"/>
                  </a:lnTo>
                  <a:lnTo>
                    <a:pt x="50501" y="547028"/>
                  </a:lnTo>
                  <a:lnTo>
                    <a:pt x="47075" y="544813"/>
                  </a:lnTo>
                  <a:lnTo>
                    <a:pt x="49125" y="541995"/>
                  </a:lnTo>
                  <a:lnTo>
                    <a:pt x="46307" y="534348"/>
                  </a:lnTo>
                  <a:lnTo>
                    <a:pt x="52894" y="531959"/>
                  </a:lnTo>
                  <a:lnTo>
                    <a:pt x="46929" y="517563"/>
                  </a:lnTo>
                  <a:lnTo>
                    <a:pt x="47075" y="506971"/>
                  </a:lnTo>
                  <a:lnTo>
                    <a:pt x="47075" y="506971"/>
                  </a:lnTo>
                  <a:lnTo>
                    <a:pt x="52225" y="507115"/>
                  </a:lnTo>
                  <a:lnTo>
                    <a:pt x="59107" y="521234"/>
                  </a:lnTo>
                  <a:lnTo>
                    <a:pt x="80973" y="530925"/>
                  </a:lnTo>
                  <a:lnTo>
                    <a:pt x="80397" y="535298"/>
                  </a:lnTo>
                  <a:lnTo>
                    <a:pt x="98919" y="534448"/>
                  </a:lnTo>
                  <a:lnTo>
                    <a:pt x="97941" y="542443"/>
                  </a:lnTo>
                  <a:lnTo>
                    <a:pt x="122098" y="546285"/>
                  </a:lnTo>
                  <a:lnTo>
                    <a:pt x="128038" y="539787"/>
                  </a:lnTo>
                  <a:lnTo>
                    <a:pt x="137023" y="538367"/>
                  </a:lnTo>
                  <a:lnTo>
                    <a:pt x="139967" y="536025"/>
                  </a:lnTo>
                  <a:lnTo>
                    <a:pt x="137482" y="532627"/>
                  </a:lnTo>
                  <a:lnTo>
                    <a:pt x="141136" y="509719"/>
                  </a:lnTo>
                  <a:lnTo>
                    <a:pt x="137083" y="513847"/>
                  </a:lnTo>
                  <a:lnTo>
                    <a:pt x="127877" y="506784"/>
                  </a:lnTo>
                  <a:lnTo>
                    <a:pt x="131847" y="489030"/>
                  </a:lnTo>
                  <a:lnTo>
                    <a:pt x="113186" y="489731"/>
                  </a:lnTo>
                  <a:lnTo>
                    <a:pt x="112364" y="475479"/>
                  </a:lnTo>
                  <a:lnTo>
                    <a:pt x="104897" y="471489"/>
                  </a:lnTo>
                  <a:lnTo>
                    <a:pt x="104897" y="471489"/>
                  </a:lnTo>
                  <a:lnTo>
                    <a:pt x="111562" y="455019"/>
                  </a:lnTo>
                  <a:lnTo>
                    <a:pt x="129897" y="438262"/>
                  </a:lnTo>
                  <a:lnTo>
                    <a:pt x="129396" y="417808"/>
                  </a:lnTo>
                  <a:lnTo>
                    <a:pt x="133103" y="409582"/>
                  </a:lnTo>
                  <a:lnTo>
                    <a:pt x="125578" y="407863"/>
                  </a:lnTo>
                  <a:lnTo>
                    <a:pt x="111473" y="414138"/>
                  </a:lnTo>
                  <a:lnTo>
                    <a:pt x="97554" y="413604"/>
                  </a:lnTo>
                  <a:lnTo>
                    <a:pt x="101158" y="403710"/>
                  </a:lnTo>
                  <a:lnTo>
                    <a:pt x="83083" y="400182"/>
                  </a:lnTo>
                  <a:lnTo>
                    <a:pt x="71004" y="382585"/>
                  </a:lnTo>
                  <a:lnTo>
                    <a:pt x="59493" y="382718"/>
                  </a:lnTo>
                  <a:lnTo>
                    <a:pt x="59493" y="382718"/>
                  </a:lnTo>
                  <a:lnTo>
                    <a:pt x="52435" y="375252"/>
                  </a:lnTo>
                  <a:lnTo>
                    <a:pt x="56097" y="330985"/>
                  </a:lnTo>
                  <a:lnTo>
                    <a:pt x="41616" y="334667"/>
                  </a:lnTo>
                  <a:lnTo>
                    <a:pt x="36123" y="330878"/>
                  </a:lnTo>
                  <a:lnTo>
                    <a:pt x="43492" y="316395"/>
                  </a:lnTo>
                  <a:lnTo>
                    <a:pt x="50764" y="310693"/>
                  </a:lnTo>
                  <a:lnTo>
                    <a:pt x="61999" y="309342"/>
                  </a:lnTo>
                  <a:lnTo>
                    <a:pt x="63638" y="304844"/>
                  </a:lnTo>
                  <a:lnTo>
                    <a:pt x="59832" y="273235"/>
                  </a:lnTo>
                  <a:lnTo>
                    <a:pt x="44874" y="272664"/>
                  </a:lnTo>
                  <a:lnTo>
                    <a:pt x="44367" y="258412"/>
                  </a:lnTo>
                  <a:lnTo>
                    <a:pt x="30598" y="237272"/>
                  </a:lnTo>
                  <a:lnTo>
                    <a:pt x="28735" y="228282"/>
                  </a:lnTo>
                  <a:lnTo>
                    <a:pt x="31322" y="216994"/>
                  </a:lnTo>
                  <a:lnTo>
                    <a:pt x="39030" y="217061"/>
                  </a:lnTo>
                  <a:lnTo>
                    <a:pt x="40552" y="211347"/>
                  </a:lnTo>
                  <a:lnTo>
                    <a:pt x="50557" y="204964"/>
                  </a:lnTo>
                  <a:lnTo>
                    <a:pt x="54671" y="198414"/>
                  </a:lnTo>
                  <a:lnTo>
                    <a:pt x="53228" y="163681"/>
                  </a:lnTo>
                  <a:lnTo>
                    <a:pt x="50913" y="154677"/>
                  </a:lnTo>
                  <a:lnTo>
                    <a:pt x="34164" y="153902"/>
                  </a:lnTo>
                  <a:lnTo>
                    <a:pt x="35194" y="149538"/>
                  </a:lnTo>
                  <a:lnTo>
                    <a:pt x="29930" y="138026"/>
                  </a:lnTo>
                  <a:lnTo>
                    <a:pt x="17211" y="128423"/>
                  </a:lnTo>
                  <a:lnTo>
                    <a:pt x="17211" y="128423"/>
                  </a:lnTo>
                  <a:lnTo>
                    <a:pt x="24471" y="112114"/>
                  </a:lnTo>
                  <a:lnTo>
                    <a:pt x="23095" y="102074"/>
                  </a:lnTo>
                  <a:lnTo>
                    <a:pt x="3829" y="94556"/>
                  </a:lnTo>
                  <a:lnTo>
                    <a:pt x="0" y="70050"/>
                  </a:lnTo>
                  <a:lnTo>
                    <a:pt x="25548" y="63504"/>
                  </a:lnTo>
                  <a:lnTo>
                    <a:pt x="25720" y="52144"/>
                  </a:lnTo>
                  <a:lnTo>
                    <a:pt x="21458" y="42779"/>
                  </a:lnTo>
                  <a:lnTo>
                    <a:pt x="26197" y="40640"/>
                  </a:lnTo>
                  <a:lnTo>
                    <a:pt x="29229" y="2420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M11">
              <a:extLst>
                <a:ext uri="{FF2B5EF4-FFF2-40B4-BE49-F238E27FC236}">
                  <a16:creationId xmlns:a16="http://schemas.microsoft.com/office/drawing/2014/main" id="{BF0B1531-1F8E-4DBC-88FB-C6B0FBC7E273}"/>
                </a:ext>
              </a:extLst>
            </p:cNvPr>
            <p:cNvSpPr/>
            <p:nvPr/>
          </p:nvSpPr>
          <p:spPr>
            <a:xfrm>
              <a:off x="4818943" y="1716272"/>
              <a:ext cx="164900" cy="158926"/>
            </a:xfrm>
            <a:custGeom>
              <a:avLst/>
              <a:gdLst/>
              <a:ahLst/>
              <a:cxnLst/>
              <a:rect l="0" t="0" r="0" b="0"/>
              <a:pathLst>
                <a:path w="162995" h="172261">
                  <a:moveTo>
                    <a:pt x="89316" y="0"/>
                  </a:moveTo>
                  <a:lnTo>
                    <a:pt x="102072" y="17691"/>
                  </a:lnTo>
                  <a:lnTo>
                    <a:pt x="119583" y="17297"/>
                  </a:lnTo>
                  <a:lnTo>
                    <a:pt x="128016" y="10804"/>
                  </a:lnTo>
                  <a:lnTo>
                    <a:pt x="135513" y="13080"/>
                  </a:lnTo>
                  <a:lnTo>
                    <a:pt x="134431" y="21694"/>
                  </a:lnTo>
                  <a:lnTo>
                    <a:pt x="145657" y="26166"/>
                  </a:lnTo>
                  <a:lnTo>
                    <a:pt x="145027" y="42213"/>
                  </a:lnTo>
                  <a:lnTo>
                    <a:pt x="145027" y="42213"/>
                  </a:lnTo>
                  <a:lnTo>
                    <a:pt x="137701" y="53578"/>
                  </a:lnTo>
                  <a:lnTo>
                    <a:pt x="137030" y="64169"/>
                  </a:lnTo>
                  <a:lnTo>
                    <a:pt x="131731" y="64969"/>
                  </a:lnTo>
                  <a:lnTo>
                    <a:pt x="125910" y="54396"/>
                  </a:lnTo>
                  <a:lnTo>
                    <a:pt x="119030" y="58647"/>
                  </a:lnTo>
                  <a:lnTo>
                    <a:pt x="116710" y="54054"/>
                  </a:lnTo>
                  <a:lnTo>
                    <a:pt x="110697" y="52869"/>
                  </a:lnTo>
                  <a:lnTo>
                    <a:pt x="108154" y="59028"/>
                  </a:lnTo>
                  <a:lnTo>
                    <a:pt x="109581" y="70269"/>
                  </a:lnTo>
                  <a:lnTo>
                    <a:pt x="117726" y="70589"/>
                  </a:lnTo>
                  <a:lnTo>
                    <a:pt x="119191" y="65468"/>
                  </a:lnTo>
                  <a:lnTo>
                    <a:pt x="124357" y="71180"/>
                  </a:lnTo>
                  <a:lnTo>
                    <a:pt x="121704" y="75367"/>
                  </a:lnTo>
                  <a:lnTo>
                    <a:pt x="123273" y="79793"/>
                  </a:lnTo>
                  <a:lnTo>
                    <a:pt x="114703" y="85373"/>
                  </a:lnTo>
                  <a:lnTo>
                    <a:pt x="111905" y="96525"/>
                  </a:lnTo>
                  <a:lnTo>
                    <a:pt x="121310" y="94447"/>
                  </a:lnTo>
                  <a:lnTo>
                    <a:pt x="116091" y="105853"/>
                  </a:lnTo>
                  <a:lnTo>
                    <a:pt x="119183" y="116975"/>
                  </a:lnTo>
                  <a:lnTo>
                    <a:pt x="123257" y="117210"/>
                  </a:lnTo>
                  <a:lnTo>
                    <a:pt x="129485" y="108098"/>
                  </a:lnTo>
                  <a:lnTo>
                    <a:pt x="137964" y="107060"/>
                  </a:lnTo>
                  <a:lnTo>
                    <a:pt x="137602" y="117354"/>
                  </a:lnTo>
                  <a:lnTo>
                    <a:pt x="147033" y="106640"/>
                  </a:lnTo>
                  <a:lnTo>
                    <a:pt x="152828" y="111302"/>
                  </a:lnTo>
                  <a:lnTo>
                    <a:pt x="152828" y="111302"/>
                  </a:lnTo>
                  <a:lnTo>
                    <a:pt x="156942" y="124413"/>
                  </a:lnTo>
                  <a:lnTo>
                    <a:pt x="162994" y="131352"/>
                  </a:lnTo>
                  <a:lnTo>
                    <a:pt x="159938" y="140530"/>
                  </a:lnTo>
                  <a:lnTo>
                    <a:pt x="155849" y="141053"/>
                  </a:lnTo>
                  <a:lnTo>
                    <a:pt x="155849" y="141053"/>
                  </a:lnTo>
                  <a:lnTo>
                    <a:pt x="136132" y="137470"/>
                  </a:lnTo>
                  <a:lnTo>
                    <a:pt x="124778" y="146022"/>
                  </a:lnTo>
                  <a:lnTo>
                    <a:pt x="118624" y="144078"/>
                  </a:lnTo>
                  <a:lnTo>
                    <a:pt x="113352" y="157904"/>
                  </a:lnTo>
                  <a:lnTo>
                    <a:pt x="103903" y="161797"/>
                  </a:lnTo>
                  <a:lnTo>
                    <a:pt x="97188" y="172260"/>
                  </a:lnTo>
                  <a:lnTo>
                    <a:pt x="82609" y="168471"/>
                  </a:lnTo>
                  <a:lnTo>
                    <a:pt x="81358" y="163295"/>
                  </a:lnTo>
                  <a:lnTo>
                    <a:pt x="73012" y="157818"/>
                  </a:lnTo>
                  <a:lnTo>
                    <a:pt x="51736" y="156458"/>
                  </a:lnTo>
                  <a:lnTo>
                    <a:pt x="53705" y="134991"/>
                  </a:lnTo>
                  <a:lnTo>
                    <a:pt x="43459" y="133712"/>
                  </a:lnTo>
                  <a:lnTo>
                    <a:pt x="43856" y="122208"/>
                  </a:lnTo>
                  <a:lnTo>
                    <a:pt x="25890" y="121823"/>
                  </a:lnTo>
                  <a:lnTo>
                    <a:pt x="26216" y="127737"/>
                  </a:lnTo>
                  <a:lnTo>
                    <a:pt x="20761" y="128529"/>
                  </a:lnTo>
                  <a:lnTo>
                    <a:pt x="5977" y="127602"/>
                  </a:lnTo>
                  <a:lnTo>
                    <a:pt x="4091" y="124077"/>
                  </a:lnTo>
                  <a:lnTo>
                    <a:pt x="0" y="103841"/>
                  </a:lnTo>
                  <a:lnTo>
                    <a:pt x="11761" y="90765"/>
                  </a:lnTo>
                  <a:lnTo>
                    <a:pt x="14137" y="92635"/>
                  </a:lnTo>
                  <a:lnTo>
                    <a:pt x="18471" y="87729"/>
                  </a:lnTo>
                  <a:lnTo>
                    <a:pt x="23605" y="73751"/>
                  </a:lnTo>
                  <a:lnTo>
                    <a:pt x="24519" y="66347"/>
                  </a:lnTo>
                  <a:lnTo>
                    <a:pt x="21951" y="66443"/>
                  </a:lnTo>
                  <a:lnTo>
                    <a:pt x="21951" y="66443"/>
                  </a:lnTo>
                  <a:lnTo>
                    <a:pt x="20386" y="55047"/>
                  </a:lnTo>
                  <a:lnTo>
                    <a:pt x="30215" y="54198"/>
                  </a:lnTo>
                  <a:lnTo>
                    <a:pt x="48361" y="45648"/>
                  </a:lnTo>
                  <a:lnTo>
                    <a:pt x="48256" y="36404"/>
                  </a:lnTo>
                  <a:lnTo>
                    <a:pt x="39085" y="27723"/>
                  </a:lnTo>
                  <a:lnTo>
                    <a:pt x="35837" y="17350"/>
                  </a:lnTo>
                  <a:lnTo>
                    <a:pt x="32965" y="17591"/>
                  </a:lnTo>
                  <a:lnTo>
                    <a:pt x="42919" y="3714"/>
                  </a:lnTo>
                  <a:lnTo>
                    <a:pt x="46988" y="3952"/>
                  </a:lnTo>
                  <a:lnTo>
                    <a:pt x="52932" y="15291"/>
                  </a:lnTo>
                  <a:lnTo>
                    <a:pt x="60592" y="16970"/>
                  </a:lnTo>
                  <a:lnTo>
                    <a:pt x="65123" y="9641"/>
                  </a:lnTo>
                  <a:lnTo>
                    <a:pt x="76088" y="11995"/>
                  </a:lnTo>
                  <a:lnTo>
                    <a:pt x="73000" y="102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M12">
              <a:extLst>
                <a:ext uri="{FF2B5EF4-FFF2-40B4-BE49-F238E27FC236}">
                  <a16:creationId xmlns:a16="http://schemas.microsoft.com/office/drawing/2014/main" id="{4DA2DA27-9F51-42DE-9E76-412B9598C862}"/>
                </a:ext>
              </a:extLst>
            </p:cNvPr>
            <p:cNvSpPr/>
            <p:nvPr/>
          </p:nvSpPr>
          <p:spPr>
            <a:xfrm>
              <a:off x="4965451" y="1713623"/>
              <a:ext cx="252367" cy="457095"/>
            </a:xfrm>
            <a:custGeom>
              <a:avLst/>
              <a:gdLst/>
              <a:ahLst/>
              <a:cxnLst/>
              <a:rect l="0" t="0" r="0" b="0"/>
              <a:pathLst>
                <a:path w="254272" h="479955">
                  <a:moveTo>
                    <a:pt x="109395" y="11608"/>
                  </a:moveTo>
                  <a:lnTo>
                    <a:pt x="114101" y="2305"/>
                  </a:lnTo>
                  <a:lnTo>
                    <a:pt x="122305" y="7160"/>
                  </a:lnTo>
                  <a:lnTo>
                    <a:pt x="124844" y="694"/>
                  </a:lnTo>
                  <a:lnTo>
                    <a:pt x="128176" y="0"/>
                  </a:lnTo>
                  <a:lnTo>
                    <a:pt x="129769" y="11394"/>
                  </a:lnTo>
                  <a:lnTo>
                    <a:pt x="123396" y="13242"/>
                  </a:lnTo>
                  <a:lnTo>
                    <a:pt x="132182" y="19319"/>
                  </a:lnTo>
                  <a:lnTo>
                    <a:pt x="128390" y="36064"/>
                  </a:lnTo>
                  <a:lnTo>
                    <a:pt x="145000" y="43502"/>
                  </a:lnTo>
                  <a:lnTo>
                    <a:pt x="153919" y="58669"/>
                  </a:lnTo>
                  <a:lnTo>
                    <a:pt x="161751" y="59575"/>
                  </a:lnTo>
                  <a:lnTo>
                    <a:pt x="169951" y="65031"/>
                  </a:lnTo>
                  <a:lnTo>
                    <a:pt x="169376" y="71535"/>
                  </a:lnTo>
                  <a:lnTo>
                    <a:pt x="177821" y="71996"/>
                  </a:lnTo>
                  <a:lnTo>
                    <a:pt x="180641" y="82653"/>
                  </a:lnTo>
                  <a:lnTo>
                    <a:pt x="190446" y="83138"/>
                  </a:lnTo>
                  <a:lnTo>
                    <a:pt x="189433" y="97056"/>
                  </a:lnTo>
                  <a:lnTo>
                    <a:pt x="180369" y="105370"/>
                  </a:lnTo>
                  <a:lnTo>
                    <a:pt x="185363" y="112886"/>
                  </a:lnTo>
                  <a:lnTo>
                    <a:pt x="184581" y="122414"/>
                  </a:lnTo>
                  <a:lnTo>
                    <a:pt x="187366" y="127010"/>
                  </a:lnTo>
                  <a:lnTo>
                    <a:pt x="168162" y="120138"/>
                  </a:lnTo>
                  <a:lnTo>
                    <a:pt x="170709" y="129274"/>
                  </a:lnTo>
                  <a:lnTo>
                    <a:pt x="168313" y="144225"/>
                  </a:lnTo>
                  <a:lnTo>
                    <a:pt x="174642" y="145101"/>
                  </a:lnTo>
                  <a:lnTo>
                    <a:pt x="173605" y="152049"/>
                  </a:lnTo>
                  <a:lnTo>
                    <a:pt x="191714" y="153143"/>
                  </a:lnTo>
                  <a:lnTo>
                    <a:pt x="194788" y="158501"/>
                  </a:lnTo>
                  <a:lnTo>
                    <a:pt x="193210" y="170286"/>
                  </a:lnTo>
                  <a:lnTo>
                    <a:pt x="203809" y="177297"/>
                  </a:lnTo>
                  <a:lnTo>
                    <a:pt x="203809" y="177297"/>
                  </a:lnTo>
                  <a:lnTo>
                    <a:pt x="204162" y="182756"/>
                  </a:lnTo>
                  <a:lnTo>
                    <a:pt x="187804" y="184725"/>
                  </a:lnTo>
                  <a:lnTo>
                    <a:pt x="188555" y="201247"/>
                  </a:lnTo>
                  <a:lnTo>
                    <a:pt x="175148" y="206904"/>
                  </a:lnTo>
                  <a:lnTo>
                    <a:pt x="181605" y="217322"/>
                  </a:lnTo>
                  <a:lnTo>
                    <a:pt x="187079" y="215607"/>
                  </a:lnTo>
                  <a:lnTo>
                    <a:pt x="190123" y="222630"/>
                  </a:lnTo>
                  <a:lnTo>
                    <a:pt x="203828" y="225457"/>
                  </a:lnTo>
                  <a:lnTo>
                    <a:pt x="207689" y="237492"/>
                  </a:lnTo>
                  <a:lnTo>
                    <a:pt x="206391" y="250491"/>
                  </a:lnTo>
                  <a:lnTo>
                    <a:pt x="232464" y="247030"/>
                  </a:lnTo>
                  <a:lnTo>
                    <a:pt x="233640" y="257197"/>
                  </a:lnTo>
                  <a:lnTo>
                    <a:pt x="240886" y="257934"/>
                  </a:lnTo>
                  <a:lnTo>
                    <a:pt x="239743" y="270936"/>
                  </a:lnTo>
                  <a:lnTo>
                    <a:pt x="229962" y="284840"/>
                  </a:lnTo>
                  <a:lnTo>
                    <a:pt x="229668" y="301036"/>
                  </a:lnTo>
                  <a:lnTo>
                    <a:pt x="242030" y="311858"/>
                  </a:lnTo>
                  <a:lnTo>
                    <a:pt x="243706" y="319610"/>
                  </a:lnTo>
                  <a:lnTo>
                    <a:pt x="247939" y="319838"/>
                  </a:lnTo>
                  <a:lnTo>
                    <a:pt x="254271" y="346446"/>
                  </a:lnTo>
                  <a:lnTo>
                    <a:pt x="239801" y="351485"/>
                  </a:lnTo>
                  <a:lnTo>
                    <a:pt x="241545" y="363930"/>
                  </a:lnTo>
                  <a:lnTo>
                    <a:pt x="247221" y="368119"/>
                  </a:lnTo>
                  <a:lnTo>
                    <a:pt x="246915" y="376743"/>
                  </a:lnTo>
                  <a:lnTo>
                    <a:pt x="241993" y="381044"/>
                  </a:lnTo>
                  <a:lnTo>
                    <a:pt x="241993" y="381044"/>
                  </a:lnTo>
                  <a:lnTo>
                    <a:pt x="231608" y="394329"/>
                  </a:lnTo>
                  <a:lnTo>
                    <a:pt x="223186" y="382823"/>
                  </a:lnTo>
                  <a:lnTo>
                    <a:pt x="211030" y="385174"/>
                  </a:lnTo>
                  <a:lnTo>
                    <a:pt x="206770" y="402807"/>
                  </a:lnTo>
                  <a:lnTo>
                    <a:pt x="183490" y="400561"/>
                  </a:lnTo>
                  <a:lnTo>
                    <a:pt x="173638" y="409157"/>
                  </a:lnTo>
                  <a:lnTo>
                    <a:pt x="166810" y="409786"/>
                  </a:lnTo>
                  <a:lnTo>
                    <a:pt x="160777" y="408461"/>
                  </a:lnTo>
                  <a:lnTo>
                    <a:pt x="156506" y="385978"/>
                  </a:lnTo>
                  <a:lnTo>
                    <a:pt x="151589" y="381797"/>
                  </a:lnTo>
                  <a:lnTo>
                    <a:pt x="146860" y="383676"/>
                  </a:lnTo>
                  <a:lnTo>
                    <a:pt x="147500" y="373848"/>
                  </a:lnTo>
                  <a:lnTo>
                    <a:pt x="141466" y="372674"/>
                  </a:lnTo>
                  <a:lnTo>
                    <a:pt x="142762" y="376180"/>
                  </a:lnTo>
                  <a:lnTo>
                    <a:pt x="140274" y="379615"/>
                  </a:lnTo>
                  <a:lnTo>
                    <a:pt x="137876" y="378358"/>
                  </a:lnTo>
                  <a:lnTo>
                    <a:pt x="136876" y="383183"/>
                  </a:lnTo>
                  <a:lnTo>
                    <a:pt x="125889" y="395538"/>
                  </a:lnTo>
                  <a:lnTo>
                    <a:pt x="111115" y="392076"/>
                  </a:lnTo>
                  <a:lnTo>
                    <a:pt x="109341" y="413386"/>
                  </a:lnTo>
                  <a:lnTo>
                    <a:pt x="120313" y="417835"/>
                  </a:lnTo>
                  <a:lnTo>
                    <a:pt x="120330" y="424798"/>
                  </a:lnTo>
                  <a:lnTo>
                    <a:pt x="126190" y="427332"/>
                  </a:lnTo>
                  <a:lnTo>
                    <a:pt x="125279" y="435337"/>
                  </a:lnTo>
                  <a:lnTo>
                    <a:pt x="110401" y="437019"/>
                  </a:lnTo>
                  <a:lnTo>
                    <a:pt x="101634" y="443812"/>
                  </a:lnTo>
                  <a:lnTo>
                    <a:pt x="82899" y="441178"/>
                  </a:lnTo>
                  <a:lnTo>
                    <a:pt x="85167" y="456963"/>
                  </a:lnTo>
                  <a:lnTo>
                    <a:pt x="92809" y="461350"/>
                  </a:lnTo>
                  <a:lnTo>
                    <a:pt x="92809" y="461350"/>
                  </a:lnTo>
                  <a:lnTo>
                    <a:pt x="89601" y="478239"/>
                  </a:lnTo>
                  <a:lnTo>
                    <a:pt x="84415" y="479954"/>
                  </a:lnTo>
                  <a:lnTo>
                    <a:pt x="58974" y="463563"/>
                  </a:lnTo>
                  <a:lnTo>
                    <a:pt x="44730" y="463583"/>
                  </a:lnTo>
                  <a:lnTo>
                    <a:pt x="40129" y="473935"/>
                  </a:lnTo>
                  <a:lnTo>
                    <a:pt x="35427" y="474144"/>
                  </a:lnTo>
                  <a:lnTo>
                    <a:pt x="32633" y="469850"/>
                  </a:lnTo>
                  <a:lnTo>
                    <a:pt x="32633" y="469850"/>
                  </a:lnTo>
                  <a:lnTo>
                    <a:pt x="29328" y="445718"/>
                  </a:lnTo>
                  <a:lnTo>
                    <a:pt x="38830" y="440308"/>
                  </a:lnTo>
                  <a:lnTo>
                    <a:pt x="42588" y="434177"/>
                  </a:lnTo>
                  <a:lnTo>
                    <a:pt x="42588" y="434177"/>
                  </a:lnTo>
                  <a:lnTo>
                    <a:pt x="49425" y="425533"/>
                  </a:lnTo>
                  <a:lnTo>
                    <a:pt x="65099" y="421908"/>
                  </a:lnTo>
                  <a:lnTo>
                    <a:pt x="50204" y="371053"/>
                  </a:lnTo>
                  <a:lnTo>
                    <a:pt x="57494" y="346975"/>
                  </a:lnTo>
                  <a:lnTo>
                    <a:pt x="53422" y="338567"/>
                  </a:lnTo>
                  <a:lnTo>
                    <a:pt x="42677" y="330935"/>
                  </a:lnTo>
                  <a:lnTo>
                    <a:pt x="39921" y="324975"/>
                  </a:lnTo>
                  <a:lnTo>
                    <a:pt x="49206" y="306991"/>
                  </a:lnTo>
                  <a:lnTo>
                    <a:pt x="44738" y="303420"/>
                  </a:lnTo>
                  <a:lnTo>
                    <a:pt x="19175" y="303059"/>
                  </a:lnTo>
                  <a:lnTo>
                    <a:pt x="9455" y="297411"/>
                  </a:lnTo>
                  <a:lnTo>
                    <a:pt x="0" y="286166"/>
                  </a:lnTo>
                  <a:lnTo>
                    <a:pt x="0" y="286166"/>
                  </a:lnTo>
                  <a:lnTo>
                    <a:pt x="7126" y="277983"/>
                  </a:lnTo>
                  <a:lnTo>
                    <a:pt x="11080" y="262012"/>
                  </a:lnTo>
                  <a:lnTo>
                    <a:pt x="14853" y="262391"/>
                  </a:lnTo>
                  <a:lnTo>
                    <a:pt x="12287" y="247196"/>
                  </a:lnTo>
                  <a:lnTo>
                    <a:pt x="12287" y="247196"/>
                  </a:lnTo>
                  <a:lnTo>
                    <a:pt x="37395" y="246944"/>
                  </a:lnTo>
                  <a:lnTo>
                    <a:pt x="45023" y="251185"/>
                  </a:lnTo>
                  <a:lnTo>
                    <a:pt x="46471" y="261965"/>
                  </a:lnTo>
                  <a:lnTo>
                    <a:pt x="60792" y="264369"/>
                  </a:lnTo>
                  <a:lnTo>
                    <a:pt x="67017" y="247835"/>
                  </a:lnTo>
                  <a:lnTo>
                    <a:pt x="62659" y="231091"/>
                  </a:lnTo>
                  <a:lnTo>
                    <a:pt x="50576" y="207681"/>
                  </a:lnTo>
                  <a:lnTo>
                    <a:pt x="51841" y="197256"/>
                  </a:lnTo>
                  <a:lnTo>
                    <a:pt x="41606" y="195083"/>
                  </a:lnTo>
                  <a:lnTo>
                    <a:pt x="42972" y="172089"/>
                  </a:lnTo>
                  <a:lnTo>
                    <a:pt x="45238" y="179708"/>
                  </a:lnTo>
                  <a:lnTo>
                    <a:pt x="49323" y="179486"/>
                  </a:lnTo>
                  <a:lnTo>
                    <a:pt x="54003" y="141713"/>
                  </a:lnTo>
                  <a:lnTo>
                    <a:pt x="82976" y="143345"/>
                  </a:lnTo>
                  <a:lnTo>
                    <a:pt x="92672" y="126418"/>
                  </a:lnTo>
                  <a:lnTo>
                    <a:pt x="103674" y="127693"/>
                  </a:lnTo>
                  <a:lnTo>
                    <a:pt x="103973" y="112248"/>
                  </a:lnTo>
                  <a:lnTo>
                    <a:pt x="95694" y="110875"/>
                  </a:lnTo>
                  <a:lnTo>
                    <a:pt x="95799" y="97698"/>
                  </a:lnTo>
                  <a:lnTo>
                    <a:pt x="107089" y="99584"/>
                  </a:lnTo>
                  <a:lnTo>
                    <a:pt x="117782" y="108879"/>
                  </a:lnTo>
                  <a:lnTo>
                    <a:pt x="133081" y="98569"/>
                  </a:lnTo>
                  <a:lnTo>
                    <a:pt x="121124" y="92129"/>
                  </a:lnTo>
                  <a:lnTo>
                    <a:pt x="133428" y="72520"/>
                  </a:lnTo>
                  <a:lnTo>
                    <a:pt x="125142" y="55848"/>
                  </a:lnTo>
                  <a:lnTo>
                    <a:pt x="113003" y="51372"/>
                  </a:lnTo>
                  <a:lnTo>
                    <a:pt x="79475" y="52386"/>
                  </a:lnTo>
                  <a:lnTo>
                    <a:pt x="84487" y="35364"/>
                  </a:lnTo>
                  <a:lnTo>
                    <a:pt x="104906" y="3303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" name="M13">
              <a:extLst>
                <a:ext uri="{FF2B5EF4-FFF2-40B4-BE49-F238E27FC236}">
                  <a16:creationId xmlns:a16="http://schemas.microsoft.com/office/drawing/2014/main" id="{4614BD35-BEE5-493E-AC13-13CA56C02AF4}"/>
                </a:ext>
              </a:extLst>
            </p:cNvPr>
            <p:cNvSpPr/>
            <p:nvPr/>
          </p:nvSpPr>
          <p:spPr>
            <a:xfrm>
              <a:off x="5146314" y="1734320"/>
              <a:ext cx="265955" cy="400435"/>
            </a:xfrm>
            <a:custGeom>
              <a:avLst/>
              <a:gdLst/>
              <a:ahLst/>
              <a:cxnLst/>
              <a:rect l="0" t="0" r="0" b="0"/>
              <a:pathLst>
                <a:path w="265955" h="419485">
                  <a:moveTo>
                    <a:pt x="237127" y="44991"/>
                  </a:moveTo>
                  <a:lnTo>
                    <a:pt x="235133" y="56017"/>
                  </a:lnTo>
                  <a:lnTo>
                    <a:pt x="239061" y="65019"/>
                  </a:lnTo>
                  <a:lnTo>
                    <a:pt x="238107" y="77122"/>
                  </a:lnTo>
                  <a:lnTo>
                    <a:pt x="225392" y="106449"/>
                  </a:lnTo>
                  <a:lnTo>
                    <a:pt x="236806" y="110273"/>
                  </a:lnTo>
                  <a:lnTo>
                    <a:pt x="239276" y="116221"/>
                  </a:lnTo>
                  <a:lnTo>
                    <a:pt x="217099" y="132818"/>
                  </a:lnTo>
                  <a:lnTo>
                    <a:pt x="212782" y="147134"/>
                  </a:lnTo>
                  <a:lnTo>
                    <a:pt x="204520" y="144270"/>
                  </a:lnTo>
                  <a:lnTo>
                    <a:pt x="185251" y="158031"/>
                  </a:lnTo>
                  <a:lnTo>
                    <a:pt x="191053" y="163430"/>
                  </a:lnTo>
                  <a:lnTo>
                    <a:pt x="199950" y="164488"/>
                  </a:lnTo>
                  <a:lnTo>
                    <a:pt x="201105" y="167688"/>
                  </a:lnTo>
                  <a:lnTo>
                    <a:pt x="197334" y="167322"/>
                  </a:lnTo>
                  <a:lnTo>
                    <a:pt x="194262" y="179234"/>
                  </a:lnTo>
                  <a:lnTo>
                    <a:pt x="179470" y="178075"/>
                  </a:lnTo>
                  <a:lnTo>
                    <a:pt x="179134" y="188973"/>
                  </a:lnTo>
                  <a:lnTo>
                    <a:pt x="172414" y="201883"/>
                  </a:lnTo>
                  <a:lnTo>
                    <a:pt x="175318" y="208898"/>
                  </a:lnTo>
                  <a:lnTo>
                    <a:pt x="183000" y="210543"/>
                  </a:lnTo>
                  <a:lnTo>
                    <a:pt x="182690" y="219927"/>
                  </a:lnTo>
                  <a:lnTo>
                    <a:pt x="200134" y="225521"/>
                  </a:lnTo>
                  <a:lnTo>
                    <a:pt x="201992" y="231912"/>
                  </a:lnTo>
                  <a:lnTo>
                    <a:pt x="221828" y="239360"/>
                  </a:lnTo>
                  <a:lnTo>
                    <a:pt x="228518" y="237199"/>
                  </a:lnTo>
                  <a:lnTo>
                    <a:pt x="241077" y="245885"/>
                  </a:lnTo>
                  <a:lnTo>
                    <a:pt x="241077" y="245885"/>
                  </a:lnTo>
                  <a:lnTo>
                    <a:pt x="239862" y="255405"/>
                  </a:lnTo>
                  <a:lnTo>
                    <a:pt x="242792" y="261207"/>
                  </a:lnTo>
                  <a:lnTo>
                    <a:pt x="252081" y="266658"/>
                  </a:lnTo>
                  <a:lnTo>
                    <a:pt x="251196" y="274517"/>
                  </a:lnTo>
                  <a:lnTo>
                    <a:pt x="256528" y="290804"/>
                  </a:lnTo>
                  <a:lnTo>
                    <a:pt x="262220" y="294378"/>
                  </a:lnTo>
                  <a:lnTo>
                    <a:pt x="260820" y="306014"/>
                  </a:lnTo>
                  <a:lnTo>
                    <a:pt x="265954" y="316089"/>
                  </a:lnTo>
                  <a:lnTo>
                    <a:pt x="265751" y="319265"/>
                  </a:lnTo>
                  <a:lnTo>
                    <a:pt x="250003" y="329152"/>
                  </a:lnTo>
                  <a:lnTo>
                    <a:pt x="251054" y="348244"/>
                  </a:lnTo>
                  <a:lnTo>
                    <a:pt x="244535" y="358129"/>
                  </a:lnTo>
                  <a:lnTo>
                    <a:pt x="240002" y="357601"/>
                  </a:lnTo>
                  <a:lnTo>
                    <a:pt x="241744" y="371405"/>
                  </a:lnTo>
                  <a:lnTo>
                    <a:pt x="238749" y="378621"/>
                  </a:lnTo>
                  <a:lnTo>
                    <a:pt x="242360" y="380043"/>
                  </a:lnTo>
                  <a:lnTo>
                    <a:pt x="242439" y="384434"/>
                  </a:lnTo>
                  <a:lnTo>
                    <a:pt x="240395" y="389093"/>
                  </a:lnTo>
                  <a:lnTo>
                    <a:pt x="240395" y="389093"/>
                  </a:lnTo>
                  <a:lnTo>
                    <a:pt x="231591" y="390311"/>
                  </a:lnTo>
                  <a:lnTo>
                    <a:pt x="234259" y="393836"/>
                  </a:lnTo>
                  <a:lnTo>
                    <a:pt x="232600" y="411821"/>
                  </a:lnTo>
                  <a:lnTo>
                    <a:pt x="232600" y="411821"/>
                  </a:lnTo>
                  <a:lnTo>
                    <a:pt x="223472" y="405162"/>
                  </a:lnTo>
                  <a:lnTo>
                    <a:pt x="225488" y="411401"/>
                  </a:lnTo>
                  <a:lnTo>
                    <a:pt x="211550" y="411624"/>
                  </a:lnTo>
                  <a:lnTo>
                    <a:pt x="201876" y="419484"/>
                  </a:lnTo>
                  <a:lnTo>
                    <a:pt x="195322" y="412866"/>
                  </a:lnTo>
                  <a:lnTo>
                    <a:pt x="195796" y="402733"/>
                  </a:lnTo>
                  <a:lnTo>
                    <a:pt x="199039" y="399003"/>
                  </a:lnTo>
                  <a:lnTo>
                    <a:pt x="191791" y="397670"/>
                  </a:lnTo>
                  <a:lnTo>
                    <a:pt x="187247" y="406675"/>
                  </a:lnTo>
                  <a:lnTo>
                    <a:pt x="184160" y="401174"/>
                  </a:lnTo>
                  <a:lnTo>
                    <a:pt x="183649" y="404496"/>
                  </a:lnTo>
                  <a:lnTo>
                    <a:pt x="178504" y="404257"/>
                  </a:lnTo>
                  <a:lnTo>
                    <a:pt x="171517" y="396570"/>
                  </a:lnTo>
                  <a:lnTo>
                    <a:pt x="161430" y="393068"/>
                  </a:lnTo>
                  <a:lnTo>
                    <a:pt x="155091" y="374189"/>
                  </a:lnTo>
                  <a:lnTo>
                    <a:pt x="150957" y="376842"/>
                  </a:lnTo>
                  <a:lnTo>
                    <a:pt x="139685" y="371955"/>
                  </a:lnTo>
                  <a:lnTo>
                    <a:pt x="133966" y="378667"/>
                  </a:lnTo>
                  <a:lnTo>
                    <a:pt x="119716" y="371001"/>
                  </a:lnTo>
                  <a:lnTo>
                    <a:pt x="119819" y="373728"/>
                  </a:lnTo>
                  <a:lnTo>
                    <a:pt x="101737" y="377345"/>
                  </a:lnTo>
                  <a:lnTo>
                    <a:pt x="90294" y="373660"/>
                  </a:lnTo>
                  <a:lnTo>
                    <a:pt x="87705" y="366045"/>
                  </a:lnTo>
                  <a:lnTo>
                    <a:pt x="81442" y="369112"/>
                  </a:lnTo>
                  <a:lnTo>
                    <a:pt x="80586" y="366221"/>
                  </a:lnTo>
                  <a:lnTo>
                    <a:pt x="66845" y="364157"/>
                  </a:lnTo>
                  <a:lnTo>
                    <a:pt x="66845" y="364157"/>
                  </a:lnTo>
                  <a:lnTo>
                    <a:pt x="71767" y="359856"/>
                  </a:lnTo>
                  <a:lnTo>
                    <a:pt x="72073" y="351232"/>
                  </a:lnTo>
                  <a:lnTo>
                    <a:pt x="66397" y="347043"/>
                  </a:lnTo>
                  <a:lnTo>
                    <a:pt x="64653" y="334598"/>
                  </a:lnTo>
                  <a:lnTo>
                    <a:pt x="79123" y="329559"/>
                  </a:lnTo>
                  <a:lnTo>
                    <a:pt x="72791" y="302951"/>
                  </a:lnTo>
                  <a:lnTo>
                    <a:pt x="68558" y="302723"/>
                  </a:lnTo>
                  <a:lnTo>
                    <a:pt x="66882" y="294971"/>
                  </a:lnTo>
                  <a:lnTo>
                    <a:pt x="54520" y="284149"/>
                  </a:lnTo>
                  <a:lnTo>
                    <a:pt x="54814" y="267953"/>
                  </a:lnTo>
                  <a:lnTo>
                    <a:pt x="64595" y="254049"/>
                  </a:lnTo>
                  <a:lnTo>
                    <a:pt x="65738" y="241047"/>
                  </a:lnTo>
                  <a:lnTo>
                    <a:pt x="58492" y="240310"/>
                  </a:lnTo>
                  <a:lnTo>
                    <a:pt x="57316" y="230143"/>
                  </a:lnTo>
                  <a:lnTo>
                    <a:pt x="31243" y="233604"/>
                  </a:lnTo>
                  <a:lnTo>
                    <a:pt x="32541" y="220605"/>
                  </a:lnTo>
                  <a:lnTo>
                    <a:pt x="28680" y="208570"/>
                  </a:lnTo>
                  <a:lnTo>
                    <a:pt x="14975" y="205743"/>
                  </a:lnTo>
                  <a:lnTo>
                    <a:pt x="11931" y="198720"/>
                  </a:lnTo>
                  <a:lnTo>
                    <a:pt x="6457" y="200435"/>
                  </a:lnTo>
                  <a:lnTo>
                    <a:pt x="0" y="190017"/>
                  </a:lnTo>
                  <a:lnTo>
                    <a:pt x="13407" y="184360"/>
                  </a:lnTo>
                  <a:lnTo>
                    <a:pt x="12656" y="167838"/>
                  </a:lnTo>
                  <a:lnTo>
                    <a:pt x="29014" y="165869"/>
                  </a:lnTo>
                  <a:lnTo>
                    <a:pt x="28661" y="160410"/>
                  </a:lnTo>
                  <a:lnTo>
                    <a:pt x="28661" y="160410"/>
                  </a:lnTo>
                  <a:lnTo>
                    <a:pt x="31080" y="160304"/>
                  </a:lnTo>
                  <a:lnTo>
                    <a:pt x="31359" y="145163"/>
                  </a:lnTo>
                  <a:lnTo>
                    <a:pt x="46186" y="144072"/>
                  </a:lnTo>
                  <a:lnTo>
                    <a:pt x="52242" y="126764"/>
                  </a:lnTo>
                  <a:lnTo>
                    <a:pt x="55919" y="123953"/>
                  </a:lnTo>
                  <a:lnTo>
                    <a:pt x="62429" y="123162"/>
                  </a:lnTo>
                  <a:lnTo>
                    <a:pt x="64538" y="131834"/>
                  </a:lnTo>
                  <a:lnTo>
                    <a:pt x="80503" y="134545"/>
                  </a:lnTo>
                  <a:lnTo>
                    <a:pt x="81171" y="139404"/>
                  </a:lnTo>
                  <a:lnTo>
                    <a:pt x="101312" y="136734"/>
                  </a:lnTo>
                  <a:lnTo>
                    <a:pt x="103919" y="126026"/>
                  </a:lnTo>
                  <a:lnTo>
                    <a:pt x="109628" y="127794"/>
                  </a:lnTo>
                  <a:lnTo>
                    <a:pt x="104864" y="106807"/>
                  </a:lnTo>
                  <a:lnTo>
                    <a:pt x="107345" y="60498"/>
                  </a:lnTo>
                  <a:lnTo>
                    <a:pt x="115894" y="46560"/>
                  </a:lnTo>
                  <a:lnTo>
                    <a:pt x="121943" y="45909"/>
                  </a:lnTo>
                  <a:lnTo>
                    <a:pt x="127095" y="27517"/>
                  </a:lnTo>
                  <a:lnTo>
                    <a:pt x="124592" y="15354"/>
                  </a:lnTo>
                  <a:lnTo>
                    <a:pt x="127887" y="16775"/>
                  </a:lnTo>
                  <a:lnTo>
                    <a:pt x="133710" y="11725"/>
                  </a:lnTo>
                  <a:lnTo>
                    <a:pt x="135068" y="20385"/>
                  </a:lnTo>
                  <a:lnTo>
                    <a:pt x="141594" y="26861"/>
                  </a:lnTo>
                  <a:lnTo>
                    <a:pt x="150496" y="27016"/>
                  </a:lnTo>
                  <a:lnTo>
                    <a:pt x="143052" y="12494"/>
                  </a:lnTo>
                  <a:lnTo>
                    <a:pt x="144022" y="8723"/>
                  </a:lnTo>
                  <a:lnTo>
                    <a:pt x="165297" y="0"/>
                  </a:lnTo>
                  <a:lnTo>
                    <a:pt x="168032" y="7622"/>
                  </a:lnTo>
                  <a:lnTo>
                    <a:pt x="190907" y="20132"/>
                  </a:lnTo>
                  <a:lnTo>
                    <a:pt x="191101" y="26498"/>
                  </a:lnTo>
                  <a:lnTo>
                    <a:pt x="207026" y="21767"/>
                  </a:lnTo>
                  <a:lnTo>
                    <a:pt x="212662" y="27618"/>
                  </a:lnTo>
                  <a:lnTo>
                    <a:pt x="212918" y="39439"/>
                  </a:lnTo>
                  <a:lnTo>
                    <a:pt x="223412" y="34614"/>
                  </a:lnTo>
                  <a:lnTo>
                    <a:pt x="227737" y="37716"/>
                  </a:lnTo>
                  <a:lnTo>
                    <a:pt x="229277" y="4501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" name="M14">
              <a:extLst>
                <a:ext uri="{FF2B5EF4-FFF2-40B4-BE49-F238E27FC236}">
                  <a16:creationId xmlns:a16="http://schemas.microsoft.com/office/drawing/2014/main" id="{13528516-2F8F-4CCD-9B5A-496824105D48}"/>
                </a:ext>
              </a:extLst>
            </p:cNvPr>
            <p:cNvSpPr/>
            <p:nvPr/>
          </p:nvSpPr>
          <p:spPr>
            <a:xfrm>
              <a:off x="4925192" y="1749227"/>
              <a:ext cx="64364" cy="67255"/>
            </a:xfrm>
            <a:custGeom>
              <a:avLst/>
              <a:gdLst/>
              <a:ahLst/>
              <a:cxnLst/>
              <a:rect l="0" t="0" r="0" b="0"/>
              <a:pathLst>
                <a:path w="58649" h="84400">
                  <a:moveTo>
                    <a:pt x="36873" y="9258"/>
                  </a:moveTo>
                  <a:lnTo>
                    <a:pt x="45463" y="9888"/>
                  </a:lnTo>
                  <a:lnTo>
                    <a:pt x="50946" y="0"/>
                  </a:lnTo>
                  <a:lnTo>
                    <a:pt x="53194" y="803"/>
                  </a:lnTo>
                  <a:lnTo>
                    <a:pt x="55104" y="18265"/>
                  </a:lnTo>
                  <a:lnTo>
                    <a:pt x="58648" y="22124"/>
                  </a:lnTo>
                  <a:lnTo>
                    <a:pt x="51469" y="48642"/>
                  </a:lnTo>
                  <a:lnTo>
                    <a:pt x="57538" y="62096"/>
                  </a:lnTo>
                  <a:lnTo>
                    <a:pt x="51654" y="61826"/>
                  </a:lnTo>
                  <a:lnTo>
                    <a:pt x="44674" y="78347"/>
                  </a:lnTo>
                  <a:lnTo>
                    <a:pt x="44674" y="78347"/>
                  </a:lnTo>
                  <a:lnTo>
                    <a:pt x="38879" y="73685"/>
                  </a:lnTo>
                  <a:lnTo>
                    <a:pt x="29448" y="84399"/>
                  </a:lnTo>
                  <a:lnTo>
                    <a:pt x="29810" y="74105"/>
                  </a:lnTo>
                  <a:lnTo>
                    <a:pt x="21331" y="75143"/>
                  </a:lnTo>
                  <a:lnTo>
                    <a:pt x="15103" y="84255"/>
                  </a:lnTo>
                  <a:lnTo>
                    <a:pt x="11029" y="84020"/>
                  </a:lnTo>
                  <a:lnTo>
                    <a:pt x="7937" y="72898"/>
                  </a:lnTo>
                  <a:lnTo>
                    <a:pt x="13156" y="61492"/>
                  </a:lnTo>
                  <a:lnTo>
                    <a:pt x="3751" y="63570"/>
                  </a:lnTo>
                  <a:lnTo>
                    <a:pt x="6549" y="52418"/>
                  </a:lnTo>
                  <a:lnTo>
                    <a:pt x="15119" y="46838"/>
                  </a:lnTo>
                  <a:lnTo>
                    <a:pt x="13550" y="42412"/>
                  </a:lnTo>
                  <a:lnTo>
                    <a:pt x="16203" y="38225"/>
                  </a:lnTo>
                  <a:lnTo>
                    <a:pt x="11037" y="32513"/>
                  </a:lnTo>
                  <a:lnTo>
                    <a:pt x="9572" y="37634"/>
                  </a:lnTo>
                  <a:lnTo>
                    <a:pt x="1427" y="37314"/>
                  </a:lnTo>
                  <a:lnTo>
                    <a:pt x="0" y="26073"/>
                  </a:lnTo>
                  <a:lnTo>
                    <a:pt x="2543" y="19914"/>
                  </a:lnTo>
                  <a:lnTo>
                    <a:pt x="8556" y="21099"/>
                  </a:lnTo>
                  <a:lnTo>
                    <a:pt x="10876" y="25692"/>
                  </a:lnTo>
                  <a:lnTo>
                    <a:pt x="17756" y="21441"/>
                  </a:lnTo>
                  <a:lnTo>
                    <a:pt x="23577" y="32014"/>
                  </a:lnTo>
                  <a:lnTo>
                    <a:pt x="28876" y="31214"/>
                  </a:lnTo>
                  <a:lnTo>
                    <a:pt x="29547" y="2062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" name="M15">
              <a:extLst>
                <a:ext uri="{FF2B5EF4-FFF2-40B4-BE49-F238E27FC236}">
                  <a16:creationId xmlns:a16="http://schemas.microsoft.com/office/drawing/2014/main" id="{3DA85928-05E2-4A5C-967B-0CCD146723DF}"/>
                </a:ext>
              </a:extLst>
            </p:cNvPr>
            <p:cNvSpPr/>
            <p:nvPr/>
          </p:nvSpPr>
          <p:spPr>
            <a:xfrm>
              <a:off x="4435846" y="1756426"/>
              <a:ext cx="556045" cy="239519"/>
            </a:xfrm>
            <a:custGeom>
              <a:avLst/>
              <a:gdLst/>
              <a:ahLst/>
              <a:cxnLst/>
              <a:rect l="0" t="0" r="0" b="0"/>
              <a:pathLst>
                <a:path w="552235" h="260474">
                  <a:moveTo>
                    <a:pt x="234265" y="9020"/>
                  </a:moveTo>
                  <a:lnTo>
                    <a:pt x="236209" y="3308"/>
                  </a:lnTo>
                  <a:lnTo>
                    <a:pt x="244792" y="4264"/>
                  </a:lnTo>
                  <a:lnTo>
                    <a:pt x="257778" y="10624"/>
                  </a:lnTo>
                  <a:lnTo>
                    <a:pt x="260948" y="17212"/>
                  </a:lnTo>
                  <a:lnTo>
                    <a:pt x="277511" y="19106"/>
                  </a:lnTo>
                  <a:lnTo>
                    <a:pt x="277992" y="37751"/>
                  </a:lnTo>
                  <a:lnTo>
                    <a:pt x="307271" y="45081"/>
                  </a:lnTo>
                  <a:lnTo>
                    <a:pt x="307446" y="37359"/>
                  </a:lnTo>
                  <a:lnTo>
                    <a:pt x="313011" y="31575"/>
                  </a:lnTo>
                  <a:lnTo>
                    <a:pt x="331982" y="33969"/>
                  </a:lnTo>
                  <a:lnTo>
                    <a:pt x="334505" y="29178"/>
                  </a:lnTo>
                  <a:lnTo>
                    <a:pt x="364979" y="30306"/>
                  </a:lnTo>
                  <a:lnTo>
                    <a:pt x="375000" y="20830"/>
                  </a:lnTo>
                  <a:lnTo>
                    <a:pt x="377287" y="12850"/>
                  </a:lnTo>
                  <a:lnTo>
                    <a:pt x="405048" y="20574"/>
                  </a:lnTo>
                  <a:lnTo>
                    <a:pt x="405048" y="20574"/>
                  </a:lnTo>
                  <a:lnTo>
                    <a:pt x="407616" y="20478"/>
                  </a:lnTo>
                  <a:lnTo>
                    <a:pt x="406702" y="27882"/>
                  </a:lnTo>
                  <a:lnTo>
                    <a:pt x="401568" y="41860"/>
                  </a:lnTo>
                  <a:lnTo>
                    <a:pt x="397234" y="46766"/>
                  </a:lnTo>
                  <a:lnTo>
                    <a:pt x="394858" y="44896"/>
                  </a:lnTo>
                  <a:lnTo>
                    <a:pt x="383097" y="57972"/>
                  </a:lnTo>
                  <a:lnTo>
                    <a:pt x="387188" y="78208"/>
                  </a:lnTo>
                  <a:lnTo>
                    <a:pt x="389074" y="81733"/>
                  </a:lnTo>
                  <a:lnTo>
                    <a:pt x="403858" y="82660"/>
                  </a:lnTo>
                  <a:lnTo>
                    <a:pt x="409313" y="81868"/>
                  </a:lnTo>
                  <a:lnTo>
                    <a:pt x="408987" y="75954"/>
                  </a:lnTo>
                  <a:lnTo>
                    <a:pt x="426953" y="76339"/>
                  </a:lnTo>
                  <a:lnTo>
                    <a:pt x="426556" y="87843"/>
                  </a:lnTo>
                  <a:lnTo>
                    <a:pt x="436802" y="89122"/>
                  </a:lnTo>
                  <a:lnTo>
                    <a:pt x="434833" y="110589"/>
                  </a:lnTo>
                  <a:lnTo>
                    <a:pt x="456109" y="111949"/>
                  </a:lnTo>
                  <a:lnTo>
                    <a:pt x="464455" y="117426"/>
                  </a:lnTo>
                  <a:lnTo>
                    <a:pt x="465706" y="122602"/>
                  </a:lnTo>
                  <a:lnTo>
                    <a:pt x="480285" y="126391"/>
                  </a:lnTo>
                  <a:lnTo>
                    <a:pt x="487000" y="115928"/>
                  </a:lnTo>
                  <a:lnTo>
                    <a:pt x="496449" y="112035"/>
                  </a:lnTo>
                  <a:lnTo>
                    <a:pt x="501721" y="98209"/>
                  </a:lnTo>
                  <a:lnTo>
                    <a:pt x="507875" y="100153"/>
                  </a:lnTo>
                  <a:lnTo>
                    <a:pt x="519229" y="91601"/>
                  </a:lnTo>
                  <a:lnTo>
                    <a:pt x="538946" y="95184"/>
                  </a:lnTo>
                  <a:lnTo>
                    <a:pt x="538946" y="95184"/>
                  </a:lnTo>
                  <a:lnTo>
                    <a:pt x="541338" y="111289"/>
                  </a:lnTo>
                  <a:lnTo>
                    <a:pt x="536053" y="126025"/>
                  </a:lnTo>
                  <a:lnTo>
                    <a:pt x="525001" y="134433"/>
                  </a:lnTo>
                  <a:lnTo>
                    <a:pt x="517628" y="147610"/>
                  </a:lnTo>
                  <a:lnTo>
                    <a:pt x="521959" y="157543"/>
                  </a:lnTo>
                  <a:lnTo>
                    <a:pt x="531194" y="156823"/>
                  </a:lnTo>
                  <a:lnTo>
                    <a:pt x="552234" y="162853"/>
                  </a:lnTo>
                  <a:lnTo>
                    <a:pt x="550764" y="183269"/>
                  </a:lnTo>
                  <a:lnTo>
                    <a:pt x="546061" y="184082"/>
                  </a:lnTo>
                  <a:lnTo>
                    <a:pt x="543797" y="206298"/>
                  </a:lnTo>
                  <a:lnTo>
                    <a:pt x="543797" y="206298"/>
                  </a:lnTo>
                  <a:lnTo>
                    <a:pt x="546363" y="221493"/>
                  </a:lnTo>
                  <a:lnTo>
                    <a:pt x="542590" y="221114"/>
                  </a:lnTo>
                  <a:lnTo>
                    <a:pt x="538636" y="237085"/>
                  </a:lnTo>
                  <a:lnTo>
                    <a:pt x="531510" y="245268"/>
                  </a:lnTo>
                  <a:lnTo>
                    <a:pt x="531510" y="245268"/>
                  </a:lnTo>
                  <a:lnTo>
                    <a:pt x="522613" y="258714"/>
                  </a:lnTo>
                  <a:lnTo>
                    <a:pt x="505025" y="260473"/>
                  </a:lnTo>
                  <a:lnTo>
                    <a:pt x="487512" y="236792"/>
                  </a:lnTo>
                  <a:lnTo>
                    <a:pt x="471350" y="228430"/>
                  </a:lnTo>
                  <a:lnTo>
                    <a:pt x="469791" y="223400"/>
                  </a:lnTo>
                  <a:lnTo>
                    <a:pt x="479162" y="216479"/>
                  </a:lnTo>
                  <a:lnTo>
                    <a:pt x="482060" y="186252"/>
                  </a:lnTo>
                  <a:lnTo>
                    <a:pt x="478097" y="173296"/>
                  </a:lnTo>
                  <a:lnTo>
                    <a:pt x="465502" y="168338"/>
                  </a:lnTo>
                  <a:lnTo>
                    <a:pt x="455073" y="175388"/>
                  </a:lnTo>
                  <a:lnTo>
                    <a:pt x="428170" y="217523"/>
                  </a:lnTo>
                  <a:lnTo>
                    <a:pt x="429301" y="235416"/>
                  </a:lnTo>
                  <a:lnTo>
                    <a:pt x="425134" y="246381"/>
                  </a:lnTo>
                  <a:lnTo>
                    <a:pt x="418072" y="244110"/>
                  </a:lnTo>
                  <a:lnTo>
                    <a:pt x="399302" y="223566"/>
                  </a:lnTo>
                  <a:lnTo>
                    <a:pt x="363173" y="229442"/>
                  </a:lnTo>
                  <a:lnTo>
                    <a:pt x="360231" y="246337"/>
                  </a:lnTo>
                  <a:lnTo>
                    <a:pt x="346295" y="240276"/>
                  </a:lnTo>
                  <a:lnTo>
                    <a:pt x="331530" y="244340"/>
                  </a:lnTo>
                  <a:lnTo>
                    <a:pt x="332306" y="236634"/>
                  </a:lnTo>
                  <a:lnTo>
                    <a:pt x="349012" y="226859"/>
                  </a:lnTo>
                  <a:lnTo>
                    <a:pt x="349702" y="216122"/>
                  </a:lnTo>
                  <a:lnTo>
                    <a:pt x="345409" y="211939"/>
                  </a:lnTo>
                  <a:lnTo>
                    <a:pt x="339889" y="208485"/>
                  </a:lnTo>
                  <a:lnTo>
                    <a:pt x="332935" y="215145"/>
                  </a:lnTo>
                  <a:lnTo>
                    <a:pt x="314135" y="217148"/>
                  </a:lnTo>
                  <a:lnTo>
                    <a:pt x="303715" y="223123"/>
                  </a:lnTo>
                  <a:lnTo>
                    <a:pt x="298925" y="220895"/>
                  </a:lnTo>
                  <a:lnTo>
                    <a:pt x="297395" y="214954"/>
                  </a:lnTo>
                  <a:lnTo>
                    <a:pt x="309059" y="194015"/>
                  </a:lnTo>
                  <a:lnTo>
                    <a:pt x="323239" y="195545"/>
                  </a:lnTo>
                  <a:lnTo>
                    <a:pt x="329699" y="190691"/>
                  </a:lnTo>
                  <a:lnTo>
                    <a:pt x="335805" y="181286"/>
                  </a:lnTo>
                  <a:lnTo>
                    <a:pt x="338361" y="168318"/>
                  </a:lnTo>
                  <a:lnTo>
                    <a:pt x="345691" y="158182"/>
                  </a:lnTo>
                  <a:lnTo>
                    <a:pt x="328189" y="149917"/>
                  </a:lnTo>
                  <a:lnTo>
                    <a:pt x="320428" y="158983"/>
                  </a:lnTo>
                  <a:lnTo>
                    <a:pt x="307804" y="155671"/>
                  </a:lnTo>
                  <a:lnTo>
                    <a:pt x="300987" y="169754"/>
                  </a:lnTo>
                  <a:lnTo>
                    <a:pt x="286405" y="186083"/>
                  </a:lnTo>
                  <a:lnTo>
                    <a:pt x="267551" y="177324"/>
                  </a:lnTo>
                  <a:lnTo>
                    <a:pt x="257272" y="177240"/>
                  </a:lnTo>
                  <a:lnTo>
                    <a:pt x="259487" y="192738"/>
                  </a:lnTo>
                  <a:lnTo>
                    <a:pt x="236366" y="198566"/>
                  </a:lnTo>
                  <a:lnTo>
                    <a:pt x="243585" y="213423"/>
                  </a:lnTo>
                  <a:lnTo>
                    <a:pt x="243585" y="213423"/>
                  </a:lnTo>
                  <a:lnTo>
                    <a:pt x="230397" y="221143"/>
                  </a:lnTo>
                  <a:lnTo>
                    <a:pt x="223291" y="234001"/>
                  </a:lnTo>
                  <a:lnTo>
                    <a:pt x="215579" y="233822"/>
                  </a:lnTo>
                  <a:lnTo>
                    <a:pt x="217368" y="215540"/>
                  </a:lnTo>
                  <a:lnTo>
                    <a:pt x="212942" y="210742"/>
                  </a:lnTo>
                  <a:lnTo>
                    <a:pt x="200470" y="207269"/>
                  </a:lnTo>
                  <a:lnTo>
                    <a:pt x="198395" y="199042"/>
                  </a:lnTo>
                  <a:lnTo>
                    <a:pt x="200301" y="195150"/>
                  </a:lnTo>
                  <a:lnTo>
                    <a:pt x="218282" y="189362"/>
                  </a:lnTo>
                  <a:lnTo>
                    <a:pt x="220750" y="180787"/>
                  </a:lnTo>
                  <a:lnTo>
                    <a:pt x="214635" y="177160"/>
                  </a:lnTo>
                  <a:lnTo>
                    <a:pt x="203144" y="183555"/>
                  </a:lnTo>
                  <a:lnTo>
                    <a:pt x="196981" y="182047"/>
                  </a:lnTo>
                  <a:lnTo>
                    <a:pt x="203470" y="163268"/>
                  </a:lnTo>
                  <a:lnTo>
                    <a:pt x="200603" y="150175"/>
                  </a:lnTo>
                  <a:lnTo>
                    <a:pt x="195879" y="145369"/>
                  </a:lnTo>
                  <a:lnTo>
                    <a:pt x="178333" y="158585"/>
                  </a:lnTo>
                  <a:lnTo>
                    <a:pt x="140196" y="160248"/>
                  </a:lnTo>
                  <a:lnTo>
                    <a:pt x="132665" y="171578"/>
                  </a:lnTo>
                  <a:lnTo>
                    <a:pt x="125356" y="173673"/>
                  </a:lnTo>
                  <a:lnTo>
                    <a:pt x="116197" y="171027"/>
                  </a:lnTo>
                  <a:lnTo>
                    <a:pt x="113370" y="162931"/>
                  </a:lnTo>
                  <a:lnTo>
                    <a:pt x="104386" y="153170"/>
                  </a:lnTo>
                  <a:lnTo>
                    <a:pt x="103355" y="145874"/>
                  </a:lnTo>
                  <a:lnTo>
                    <a:pt x="95650" y="145686"/>
                  </a:lnTo>
                  <a:lnTo>
                    <a:pt x="84920" y="145574"/>
                  </a:lnTo>
                  <a:lnTo>
                    <a:pt x="84920" y="145574"/>
                  </a:lnTo>
                  <a:lnTo>
                    <a:pt x="73751" y="138785"/>
                  </a:lnTo>
                  <a:lnTo>
                    <a:pt x="65489" y="124494"/>
                  </a:lnTo>
                  <a:lnTo>
                    <a:pt x="39992" y="98561"/>
                  </a:lnTo>
                  <a:lnTo>
                    <a:pt x="13621" y="89717"/>
                  </a:lnTo>
                  <a:lnTo>
                    <a:pt x="14826" y="77931"/>
                  </a:lnTo>
                  <a:lnTo>
                    <a:pt x="22812" y="66771"/>
                  </a:lnTo>
                  <a:lnTo>
                    <a:pt x="19331" y="61077"/>
                  </a:lnTo>
                  <a:lnTo>
                    <a:pt x="3197" y="54003"/>
                  </a:lnTo>
                  <a:lnTo>
                    <a:pt x="0" y="49073"/>
                  </a:lnTo>
                  <a:lnTo>
                    <a:pt x="5299" y="30724"/>
                  </a:lnTo>
                  <a:lnTo>
                    <a:pt x="5299" y="30724"/>
                  </a:lnTo>
                  <a:lnTo>
                    <a:pt x="9463" y="33254"/>
                  </a:lnTo>
                  <a:lnTo>
                    <a:pt x="15580" y="30228"/>
                  </a:lnTo>
                  <a:lnTo>
                    <a:pt x="19156" y="20167"/>
                  </a:lnTo>
                  <a:lnTo>
                    <a:pt x="16966" y="17233"/>
                  </a:lnTo>
                  <a:lnTo>
                    <a:pt x="22434" y="9947"/>
                  </a:lnTo>
                  <a:lnTo>
                    <a:pt x="37965" y="4732"/>
                  </a:lnTo>
                  <a:lnTo>
                    <a:pt x="48714" y="15607"/>
                  </a:lnTo>
                  <a:lnTo>
                    <a:pt x="66599" y="24991"/>
                  </a:lnTo>
                  <a:lnTo>
                    <a:pt x="67485" y="56223"/>
                  </a:lnTo>
                  <a:lnTo>
                    <a:pt x="74383" y="58212"/>
                  </a:lnTo>
                  <a:lnTo>
                    <a:pt x="79954" y="46684"/>
                  </a:lnTo>
                  <a:lnTo>
                    <a:pt x="74341" y="35486"/>
                  </a:lnTo>
                  <a:lnTo>
                    <a:pt x="72332" y="19073"/>
                  </a:lnTo>
                  <a:lnTo>
                    <a:pt x="89882" y="11476"/>
                  </a:lnTo>
                  <a:lnTo>
                    <a:pt x="112257" y="10206"/>
                  </a:lnTo>
                  <a:lnTo>
                    <a:pt x="111694" y="2314"/>
                  </a:lnTo>
                  <a:lnTo>
                    <a:pt x="122469" y="0"/>
                  </a:lnTo>
                  <a:lnTo>
                    <a:pt x="122638" y="5459"/>
                  </a:lnTo>
                  <a:lnTo>
                    <a:pt x="126675" y="7072"/>
                  </a:lnTo>
                  <a:lnTo>
                    <a:pt x="126653" y="14192"/>
                  </a:lnTo>
                  <a:lnTo>
                    <a:pt x="137870" y="12343"/>
                  </a:lnTo>
                  <a:lnTo>
                    <a:pt x="141138" y="14543"/>
                  </a:lnTo>
                  <a:lnTo>
                    <a:pt x="143678" y="34451"/>
                  </a:lnTo>
                  <a:lnTo>
                    <a:pt x="171882" y="35884"/>
                  </a:lnTo>
                  <a:lnTo>
                    <a:pt x="169274" y="24914"/>
                  </a:lnTo>
                  <a:lnTo>
                    <a:pt x="190972" y="20429"/>
                  </a:lnTo>
                  <a:lnTo>
                    <a:pt x="196143" y="50852"/>
                  </a:lnTo>
                  <a:lnTo>
                    <a:pt x="215161" y="51298"/>
                  </a:lnTo>
                  <a:lnTo>
                    <a:pt x="225701" y="26698"/>
                  </a:lnTo>
                  <a:lnTo>
                    <a:pt x="236029" y="2406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" name="M16">
              <a:extLst>
                <a:ext uri="{FF2B5EF4-FFF2-40B4-BE49-F238E27FC236}">
                  <a16:creationId xmlns:a16="http://schemas.microsoft.com/office/drawing/2014/main" id="{FD0183B7-2E7B-4F7D-B960-944BF6E04BAE}"/>
                </a:ext>
              </a:extLst>
            </p:cNvPr>
            <p:cNvSpPr/>
            <p:nvPr/>
          </p:nvSpPr>
          <p:spPr>
            <a:xfrm>
              <a:off x="4198436" y="1772588"/>
              <a:ext cx="324695" cy="300252"/>
            </a:xfrm>
            <a:custGeom>
              <a:avLst/>
              <a:gdLst/>
              <a:ahLst/>
              <a:cxnLst/>
              <a:rect l="0" t="0" r="0" b="0"/>
              <a:pathLst>
                <a:path w="320885" h="315492">
                  <a:moveTo>
                    <a:pt x="121590" y="1856"/>
                  </a:moveTo>
                  <a:lnTo>
                    <a:pt x="129654" y="5252"/>
                  </a:lnTo>
                  <a:lnTo>
                    <a:pt x="135370" y="17524"/>
                  </a:lnTo>
                  <a:lnTo>
                    <a:pt x="142621" y="23170"/>
                  </a:lnTo>
                  <a:lnTo>
                    <a:pt x="167807" y="12921"/>
                  </a:lnTo>
                  <a:lnTo>
                    <a:pt x="191062" y="12920"/>
                  </a:lnTo>
                  <a:lnTo>
                    <a:pt x="201211" y="0"/>
                  </a:lnTo>
                  <a:lnTo>
                    <a:pt x="209412" y="3999"/>
                  </a:lnTo>
                  <a:lnTo>
                    <a:pt x="232313" y="40"/>
                  </a:lnTo>
                  <a:lnTo>
                    <a:pt x="240804" y="16467"/>
                  </a:lnTo>
                  <a:lnTo>
                    <a:pt x="240804" y="16467"/>
                  </a:lnTo>
                  <a:lnTo>
                    <a:pt x="235505" y="34816"/>
                  </a:lnTo>
                  <a:lnTo>
                    <a:pt x="238702" y="39746"/>
                  </a:lnTo>
                  <a:lnTo>
                    <a:pt x="254836" y="46820"/>
                  </a:lnTo>
                  <a:lnTo>
                    <a:pt x="258317" y="52514"/>
                  </a:lnTo>
                  <a:lnTo>
                    <a:pt x="250331" y="63674"/>
                  </a:lnTo>
                  <a:lnTo>
                    <a:pt x="249126" y="75460"/>
                  </a:lnTo>
                  <a:lnTo>
                    <a:pt x="275497" y="84304"/>
                  </a:lnTo>
                  <a:lnTo>
                    <a:pt x="300994" y="110237"/>
                  </a:lnTo>
                  <a:lnTo>
                    <a:pt x="309256" y="124528"/>
                  </a:lnTo>
                  <a:lnTo>
                    <a:pt x="320425" y="131317"/>
                  </a:lnTo>
                  <a:lnTo>
                    <a:pt x="320425" y="131317"/>
                  </a:lnTo>
                  <a:lnTo>
                    <a:pt x="320884" y="137235"/>
                  </a:lnTo>
                  <a:lnTo>
                    <a:pt x="314130" y="135251"/>
                  </a:lnTo>
                  <a:lnTo>
                    <a:pt x="305339" y="142304"/>
                  </a:lnTo>
                  <a:lnTo>
                    <a:pt x="306420" y="147480"/>
                  </a:lnTo>
                  <a:lnTo>
                    <a:pt x="301228" y="155682"/>
                  </a:lnTo>
                  <a:lnTo>
                    <a:pt x="320579" y="161916"/>
                  </a:lnTo>
                  <a:lnTo>
                    <a:pt x="319864" y="178709"/>
                  </a:lnTo>
                  <a:lnTo>
                    <a:pt x="304674" y="181363"/>
                  </a:lnTo>
                  <a:lnTo>
                    <a:pt x="306482" y="187769"/>
                  </a:lnTo>
                  <a:lnTo>
                    <a:pt x="303005" y="187683"/>
                  </a:lnTo>
                  <a:lnTo>
                    <a:pt x="301716" y="203098"/>
                  </a:lnTo>
                  <a:lnTo>
                    <a:pt x="295099" y="207628"/>
                  </a:lnTo>
                  <a:lnTo>
                    <a:pt x="295530" y="214605"/>
                  </a:lnTo>
                  <a:lnTo>
                    <a:pt x="286660" y="224531"/>
                  </a:lnTo>
                  <a:lnTo>
                    <a:pt x="276294" y="221546"/>
                  </a:lnTo>
                  <a:lnTo>
                    <a:pt x="263438" y="227433"/>
                  </a:lnTo>
                  <a:lnTo>
                    <a:pt x="250905" y="256343"/>
                  </a:lnTo>
                  <a:lnTo>
                    <a:pt x="229542" y="245353"/>
                  </a:lnTo>
                  <a:lnTo>
                    <a:pt x="223291" y="247162"/>
                  </a:lnTo>
                  <a:lnTo>
                    <a:pt x="221786" y="252726"/>
                  </a:lnTo>
                  <a:lnTo>
                    <a:pt x="220429" y="246635"/>
                  </a:lnTo>
                  <a:lnTo>
                    <a:pt x="200609" y="240524"/>
                  </a:lnTo>
                  <a:lnTo>
                    <a:pt x="201765" y="230862"/>
                  </a:lnTo>
                  <a:lnTo>
                    <a:pt x="193014" y="229879"/>
                  </a:lnTo>
                  <a:lnTo>
                    <a:pt x="181340" y="242449"/>
                  </a:lnTo>
                  <a:lnTo>
                    <a:pt x="176070" y="241404"/>
                  </a:lnTo>
                  <a:lnTo>
                    <a:pt x="158425" y="250636"/>
                  </a:lnTo>
                  <a:lnTo>
                    <a:pt x="150998" y="251047"/>
                  </a:lnTo>
                  <a:lnTo>
                    <a:pt x="153828" y="281708"/>
                  </a:lnTo>
                  <a:lnTo>
                    <a:pt x="148752" y="284755"/>
                  </a:lnTo>
                  <a:lnTo>
                    <a:pt x="150334" y="293730"/>
                  </a:lnTo>
                  <a:lnTo>
                    <a:pt x="157845" y="296047"/>
                  </a:lnTo>
                  <a:lnTo>
                    <a:pt x="157845" y="296047"/>
                  </a:lnTo>
                  <a:lnTo>
                    <a:pt x="152042" y="315275"/>
                  </a:lnTo>
                  <a:lnTo>
                    <a:pt x="152042" y="315275"/>
                  </a:lnTo>
                  <a:lnTo>
                    <a:pt x="137194" y="315491"/>
                  </a:lnTo>
                  <a:lnTo>
                    <a:pt x="137676" y="308690"/>
                  </a:lnTo>
                  <a:lnTo>
                    <a:pt x="131875" y="293245"/>
                  </a:lnTo>
                  <a:lnTo>
                    <a:pt x="136235" y="288666"/>
                  </a:lnTo>
                  <a:lnTo>
                    <a:pt x="127934" y="281936"/>
                  </a:lnTo>
                  <a:lnTo>
                    <a:pt x="119187" y="280645"/>
                  </a:lnTo>
                  <a:lnTo>
                    <a:pt x="121621" y="297365"/>
                  </a:lnTo>
                  <a:lnTo>
                    <a:pt x="109311" y="304761"/>
                  </a:lnTo>
                  <a:lnTo>
                    <a:pt x="105009" y="295713"/>
                  </a:lnTo>
                  <a:lnTo>
                    <a:pt x="88990" y="294528"/>
                  </a:lnTo>
                  <a:lnTo>
                    <a:pt x="89653" y="281070"/>
                  </a:lnTo>
                  <a:lnTo>
                    <a:pt x="76348" y="286012"/>
                  </a:lnTo>
                  <a:lnTo>
                    <a:pt x="71621" y="281645"/>
                  </a:lnTo>
                  <a:lnTo>
                    <a:pt x="71239" y="262102"/>
                  </a:lnTo>
                  <a:lnTo>
                    <a:pt x="47618" y="262371"/>
                  </a:lnTo>
                  <a:lnTo>
                    <a:pt x="46246" y="251582"/>
                  </a:lnTo>
                  <a:lnTo>
                    <a:pt x="26333" y="243619"/>
                  </a:lnTo>
                  <a:lnTo>
                    <a:pt x="26791" y="210314"/>
                  </a:lnTo>
                  <a:lnTo>
                    <a:pt x="22309" y="208223"/>
                  </a:lnTo>
                  <a:lnTo>
                    <a:pt x="11664" y="210202"/>
                  </a:lnTo>
                  <a:lnTo>
                    <a:pt x="0" y="194281"/>
                  </a:lnTo>
                  <a:lnTo>
                    <a:pt x="106" y="168536"/>
                  </a:lnTo>
                  <a:lnTo>
                    <a:pt x="5596" y="155964"/>
                  </a:lnTo>
                  <a:lnTo>
                    <a:pt x="6777" y="140547"/>
                  </a:lnTo>
                  <a:lnTo>
                    <a:pt x="1548" y="138282"/>
                  </a:lnTo>
                  <a:lnTo>
                    <a:pt x="6793" y="129036"/>
                  </a:lnTo>
                  <a:lnTo>
                    <a:pt x="6880" y="120404"/>
                  </a:lnTo>
                  <a:lnTo>
                    <a:pt x="15973" y="119594"/>
                  </a:lnTo>
                  <a:lnTo>
                    <a:pt x="35716" y="132859"/>
                  </a:lnTo>
                  <a:lnTo>
                    <a:pt x="43707" y="133683"/>
                  </a:lnTo>
                  <a:lnTo>
                    <a:pt x="49346" y="115357"/>
                  </a:lnTo>
                  <a:lnTo>
                    <a:pt x="47529" y="98796"/>
                  </a:lnTo>
                  <a:lnTo>
                    <a:pt x="43867" y="100059"/>
                  </a:lnTo>
                  <a:lnTo>
                    <a:pt x="25062" y="91365"/>
                  </a:lnTo>
                  <a:lnTo>
                    <a:pt x="30381" y="51668"/>
                  </a:lnTo>
                  <a:lnTo>
                    <a:pt x="27802" y="52051"/>
                  </a:lnTo>
                  <a:lnTo>
                    <a:pt x="18920" y="28930"/>
                  </a:lnTo>
                  <a:lnTo>
                    <a:pt x="23009" y="12073"/>
                  </a:lnTo>
                  <a:lnTo>
                    <a:pt x="39778" y="6320"/>
                  </a:lnTo>
                  <a:lnTo>
                    <a:pt x="46828" y="8028"/>
                  </a:lnTo>
                  <a:lnTo>
                    <a:pt x="46856" y="23634"/>
                  </a:lnTo>
                  <a:lnTo>
                    <a:pt x="51282" y="38603"/>
                  </a:lnTo>
                  <a:lnTo>
                    <a:pt x="44734" y="40545"/>
                  </a:lnTo>
                  <a:lnTo>
                    <a:pt x="38285" y="49914"/>
                  </a:lnTo>
                  <a:lnTo>
                    <a:pt x="44445" y="51143"/>
                  </a:lnTo>
                  <a:lnTo>
                    <a:pt x="43872" y="55521"/>
                  </a:lnTo>
                  <a:lnTo>
                    <a:pt x="49829" y="58713"/>
                  </a:lnTo>
                  <a:lnTo>
                    <a:pt x="60590" y="51885"/>
                  </a:lnTo>
                  <a:lnTo>
                    <a:pt x="67102" y="40092"/>
                  </a:lnTo>
                  <a:lnTo>
                    <a:pt x="65202" y="37768"/>
                  </a:lnTo>
                  <a:lnTo>
                    <a:pt x="83861" y="34787"/>
                  </a:lnTo>
                  <a:lnTo>
                    <a:pt x="97660" y="49702"/>
                  </a:lnTo>
                  <a:lnTo>
                    <a:pt x="131581" y="58027"/>
                  </a:lnTo>
                  <a:lnTo>
                    <a:pt x="133780" y="43390"/>
                  </a:lnTo>
                  <a:lnTo>
                    <a:pt x="115767" y="39125"/>
                  </a:lnTo>
                  <a:lnTo>
                    <a:pt x="116663" y="22483"/>
                  </a:lnTo>
                  <a:lnTo>
                    <a:pt x="112083" y="12967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" name="M17">
              <a:extLst>
                <a:ext uri="{FF2B5EF4-FFF2-40B4-BE49-F238E27FC236}">
                  <a16:creationId xmlns:a16="http://schemas.microsoft.com/office/drawing/2014/main" id="{D5213786-B357-47D6-BC1E-F015D7041557}"/>
                </a:ext>
              </a:extLst>
            </p:cNvPr>
            <p:cNvSpPr/>
            <p:nvPr/>
          </p:nvSpPr>
          <p:spPr>
            <a:xfrm>
              <a:off x="4345283" y="1890365"/>
              <a:ext cx="358568" cy="351945"/>
            </a:xfrm>
            <a:custGeom>
              <a:avLst/>
              <a:gdLst/>
              <a:ahLst/>
              <a:cxnLst/>
              <a:rect l="0" t="0" r="0" b="0"/>
              <a:pathLst>
                <a:path w="354758" h="365280">
                  <a:moveTo>
                    <a:pt x="330338" y="68054"/>
                  </a:moveTo>
                  <a:lnTo>
                    <a:pt x="330599" y="102586"/>
                  </a:lnTo>
                  <a:lnTo>
                    <a:pt x="328310" y="103442"/>
                  </a:lnTo>
                  <a:lnTo>
                    <a:pt x="330239" y="118174"/>
                  </a:lnTo>
                  <a:lnTo>
                    <a:pt x="334524" y="122664"/>
                  </a:lnTo>
                  <a:lnTo>
                    <a:pt x="331479" y="123503"/>
                  </a:lnTo>
                  <a:lnTo>
                    <a:pt x="335954" y="146015"/>
                  </a:lnTo>
                  <a:lnTo>
                    <a:pt x="332357" y="157590"/>
                  </a:lnTo>
                  <a:lnTo>
                    <a:pt x="308392" y="159609"/>
                  </a:lnTo>
                  <a:lnTo>
                    <a:pt x="307043" y="191523"/>
                  </a:lnTo>
                  <a:lnTo>
                    <a:pt x="325561" y="196192"/>
                  </a:lnTo>
                  <a:lnTo>
                    <a:pt x="331103" y="185722"/>
                  </a:lnTo>
                  <a:lnTo>
                    <a:pt x="339846" y="187437"/>
                  </a:lnTo>
                  <a:lnTo>
                    <a:pt x="342214" y="196424"/>
                  </a:lnTo>
                  <a:lnTo>
                    <a:pt x="348643" y="200053"/>
                  </a:lnTo>
                  <a:lnTo>
                    <a:pt x="352025" y="217691"/>
                  </a:lnTo>
                  <a:lnTo>
                    <a:pt x="329403" y="220048"/>
                  </a:lnTo>
                  <a:lnTo>
                    <a:pt x="329264" y="232609"/>
                  </a:lnTo>
                  <a:lnTo>
                    <a:pt x="331831" y="232971"/>
                  </a:lnTo>
                  <a:lnTo>
                    <a:pt x="332816" y="242834"/>
                  </a:lnTo>
                  <a:lnTo>
                    <a:pt x="346420" y="244206"/>
                  </a:lnTo>
                  <a:lnTo>
                    <a:pt x="348862" y="256674"/>
                  </a:lnTo>
                  <a:lnTo>
                    <a:pt x="353842" y="257545"/>
                  </a:lnTo>
                  <a:lnTo>
                    <a:pt x="354757" y="263923"/>
                  </a:lnTo>
                  <a:lnTo>
                    <a:pt x="346892" y="269949"/>
                  </a:lnTo>
                  <a:lnTo>
                    <a:pt x="326985" y="265707"/>
                  </a:lnTo>
                  <a:lnTo>
                    <a:pt x="325560" y="255230"/>
                  </a:lnTo>
                  <a:lnTo>
                    <a:pt x="309258" y="252582"/>
                  </a:lnTo>
                  <a:lnTo>
                    <a:pt x="306483" y="248127"/>
                  </a:lnTo>
                  <a:lnTo>
                    <a:pt x="290103" y="248804"/>
                  </a:lnTo>
                  <a:lnTo>
                    <a:pt x="277224" y="261671"/>
                  </a:lnTo>
                  <a:lnTo>
                    <a:pt x="274743" y="276901"/>
                  </a:lnTo>
                  <a:lnTo>
                    <a:pt x="314434" y="284186"/>
                  </a:lnTo>
                  <a:lnTo>
                    <a:pt x="310411" y="294233"/>
                  </a:lnTo>
                  <a:lnTo>
                    <a:pt x="303873" y="288633"/>
                  </a:lnTo>
                  <a:lnTo>
                    <a:pt x="288783" y="292215"/>
                  </a:lnTo>
                  <a:lnTo>
                    <a:pt x="284247" y="317536"/>
                  </a:lnTo>
                  <a:lnTo>
                    <a:pt x="310184" y="317082"/>
                  </a:lnTo>
                  <a:lnTo>
                    <a:pt x="315432" y="319626"/>
                  </a:lnTo>
                  <a:lnTo>
                    <a:pt x="317168" y="316639"/>
                  </a:lnTo>
                  <a:lnTo>
                    <a:pt x="329507" y="320708"/>
                  </a:lnTo>
                  <a:lnTo>
                    <a:pt x="333338" y="325488"/>
                  </a:lnTo>
                  <a:lnTo>
                    <a:pt x="330841" y="328608"/>
                  </a:lnTo>
                  <a:lnTo>
                    <a:pt x="330841" y="328608"/>
                  </a:lnTo>
                  <a:lnTo>
                    <a:pt x="313572" y="334414"/>
                  </a:lnTo>
                  <a:lnTo>
                    <a:pt x="310683" y="347816"/>
                  </a:lnTo>
                  <a:lnTo>
                    <a:pt x="298902" y="352233"/>
                  </a:lnTo>
                  <a:lnTo>
                    <a:pt x="291599" y="346766"/>
                  </a:lnTo>
                  <a:lnTo>
                    <a:pt x="280107" y="345286"/>
                  </a:lnTo>
                  <a:lnTo>
                    <a:pt x="280878" y="338342"/>
                  </a:lnTo>
                  <a:lnTo>
                    <a:pt x="286595" y="333785"/>
                  </a:lnTo>
                  <a:lnTo>
                    <a:pt x="282615" y="322492"/>
                  </a:lnTo>
                  <a:lnTo>
                    <a:pt x="283972" y="316319"/>
                  </a:lnTo>
                  <a:lnTo>
                    <a:pt x="263503" y="322798"/>
                  </a:lnTo>
                  <a:lnTo>
                    <a:pt x="245950" y="314965"/>
                  </a:lnTo>
                  <a:lnTo>
                    <a:pt x="236706" y="314745"/>
                  </a:lnTo>
                  <a:lnTo>
                    <a:pt x="237810" y="319311"/>
                  </a:lnTo>
                  <a:lnTo>
                    <a:pt x="231455" y="331418"/>
                  </a:lnTo>
                  <a:lnTo>
                    <a:pt x="219919" y="331898"/>
                  </a:lnTo>
                  <a:lnTo>
                    <a:pt x="218676" y="339435"/>
                  </a:lnTo>
                  <a:lnTo>
                    <a:pt x="210460" y="346804"/>
                  </a:lnTo>
                  <a:lnTo>
                    <a:pt x="205742" y="360007"/>
                  </a:lnTo>
                  <a:lnTo>
                    <a:pt x="198485" y="365279"/>
                  </a:lnTo>
                  <a:lnTo>
                    <a:pt x="183976" y="363110"/>
                  </a:lnTo>
                  <a:lnTo>
                    <a:pt x="194056" y="335358"/>
                  </a:lnTo>
                  <a:lnTo>
                    <a:pt x="194390" y="315388"/>
                  </a:lnTo>
                  <a:lnTo>
                    <a:pt x="198253" y="299893"/>
                  </a:lnTo>
                  <a:lnTo>
                    <a:pt x="186854" y="301129"/>
                  </a:lnTo>
                  <a:lnTo>
                    <a:pt x="179563" y="295502"/>
                  </a:lnTo>
                  <a:lnTo>
                    <a:pt x="155524" y="292943"/>
                  </a:lnTo>
                  <a:lnTo>
                    <a:pt x="151139" y="286326"/>
                  </a:lnTo>
                  <a:lnTo>
                    <a:pt x="145849" y="285741"/>
                  </a:lnTo>
                  <a:lnTo>
                    <a:pt x="145947" y="269547"/>
                  </a:lnTo>
                  <a:lnTo>
                    <a:pt x="136187" y="259768"/>
                  </a:lnTo>
                  <a:lnTo>
                    <a:pt x="99018" y="261410"/>
                  </a:lnTo>
                  <a:lnTo>
                    <a:pt x="98180" y="252609"/>
                  </a:lnTo>
                  <a:lnTo>
                    <a:pt x="94664" y="247828"/>
                  </a:lnTo>
                  <a:lnTo>
                    <a:pt x="88762" y="247527"/>
                  </a:lnTo>
                  <a:lnTo>
                    <a:pt x="104491" y="230667"/>
                  </a:lnTo>
                  <a:lnTo>
                    <a:pt x="111793" y="229488"/>
                  </a:lnTo>
                  <a:lnTo>
                    <a:pt x="110270" y="211737"/>
                  </a:lnTo>
                  <a:lnTo>
                    <a:pt x="85447" y="210959"/>
                  </a:lnTo>
                  <a:lnTo>
                    <a:pt x="83170" y="217108"/>
                  </a:lnTo>
                  <a:lnTo>
                    <a:pt x="81166" y="212515"/>
                  </a:lnTo>
                  <a:lnTo>
                    <a:pt x="75833" y="213742"/>
                  </a:lnTo>
                  <a:lnTo>
                    <a:pt x="76399" y="209366"/>
                  </a:lnTo>
                  <a:lnTo>
                    <a:pt x="71465" y="206818"/>
                  </a:lnTo>
                  <a:lnTo>
                    <a:pt x="71796" y="181997"/>
                  </a:lnTo>
                  <a:lnTo>
                    <a:pt x="75760" y="169077"/>
                  </a:lnTo>
                  <a:lnTo>
                    <a:pt x="74613" y="148759"/>
                  </a:lnTo>
                  <a:lnTo>
                    <a:pt x="57121" y="146040"/>
                  </a:lnTo>
                  <a:lnTo>
                    <a:pt x="51566" y="156042"/>
                  </a:lnTo>
                  <a:lnTo>
                    <a:pt x="42806" y="155211"/>
                  </a:lnTo>
                  <a:lnTo>
                    <a:pt x="35127" y="159403"/>
                  </a:lnTo>
                  <a:lnTo>
                    <a:pt x="35863" y="166085"/>
                  </a:lnTo>
                  <a:lnTo>
                    <a:pt x="12807" y="161852"/>
                  </a:lnTo>
                  <a:lnTo>
                    <a:pt x="9093" y="164935"/>
                  </a:lnTo>
                  <a:lnTo>
                    <a:pt x="9093" y="164935"/>
                  </a:lnTo>
                  <a:lnTo>
                    <a:pt x="1582" y="162618"/>
                  </a:lnTo>
                  <a:lnTo>
                    <a:pt x="0" y="153643"/>
                  </a:lnTo>
                  <a:lnTo>
                    <a:pt x="5076" y="150596"/>
                  </a:lnTo>
                  <a:lnTo>
                    <a:pt x="2246" y="119935"/>
                  </a:lnTo>
                  <a:lnTo>
                    <a:pt x="9673" y="119524"/>
                  </a:lnTo>
                  <a:lnTo>
                    <a:pt x="27318" y="110292"/>
                  </a:lnTo>
                  <a:lnTo>
                    <a:pt x="32588" y="111337"/>
                  </a:lnTo>
                  <a:lnTo>
                    <a:pt x="44262" y="98767"/>
                  </a:lnTo>
                  <a:lnTo>
                    <a:pt x="53013" y="99750"/>
                  </a:lnTo>
                  <a:lnTo>
                    <a:pt x="51857" y="109412"/>
                  </a:lnTo>
                  <a:lnTo>
                    <a:pt x="71677" y="115523"/>
                  </a:lnTo>
                  <a:lnTo>
                    <a:pt x="73034" y="121614"/>
                  </a:lnTo>
                  <a:lnTo>
                    <a:pt x="74539" y="116050"/>
                  </a:lnTo>
                  <a:lnTo>
                    <a:pt x="80790" y="114241"/>
                  </a:lnTo>
                  <a:lnTo>
                    <a:pt x="102153" y="125231"/>
                  </a:lnTo>
                  <a:lnTo>
                    <a:pt x="114686" y="96321"/>
                  </a:lnTo>
                  <a:lnTo>
                    <a:pt x="127542" y="90434"/>
                  </a:lnTo>
                  <a:lnTo>
                    <a:pt x="137908" y="93419"/>
                  </a:lnTo>
                  <a:lnTo>
                    <a:pt x="146778" y="83493"/>
                  </a:lnTo>
                  <a:lnTo>
                    <a:pt x="146347" y="76516"/>
                  </a:lnTo>
                  <a:lnTo>
                    <a:pt x="152964" y="71986"/>
                  </a:lnTo>
                  <a:lnTo>
                    <a:pt x="154253" y="56571"/>
                  </a:lnTo>
                  <a:lnTo>
                    <a:pt x="157730" y="56657"/>
                  </a:lnTo>
                  <a:lnTo>
                    <a:pt x="155922" y="50251"/>
                  </a:lnTo>
                  <a:lnTo>
                    <a:pt x="171112" y="47597"/>
                  </a:lnTo>
                  <a:lnTo>
                    <a:pt x="171827" y="30804"/>
                  </a:lnTo>
                  <a:lnTo>
                    <a:pt x="152476" y="24570"/>
                  </a:lnTo>
                  <a:lnTo>
                    <a:pt x="157668" y="16368"/>
                  </a:lnTo>
                  <a:lnTo>
                    <a:pt x="156587" y="11192"/>
                  </a:lnTo>
                  <a:lnTo>
                    <a:pt x="165378" y="4139"/>
                  </a:lnTo>
                  <a:lnTo>
                    <a:pt x="172132" y="6123"/>
                  </a:lnTo>
                  <a:lnTo>
                    <a:pt x="171673" y="205"/>
                  </a:lnTo>
                  <a:lnTo>
                    <a:pt x="171673" y="205"/>
                  </a:lnTo>
                  <a:lnTo>
                    <a:pt x="182403" y="317"/>
                  </a:lnTo>
                  <a:lnTo>
                    <a:pt x="190108" y="505"/>
                  </a:lnTo>
                  <a:lnTo>
                    <a:pt x="191139" y="7801"/>
                  </a:lnTo>
                  <a:lnTo>
                    <a:pt x="200123" y="17562"/>
                  </a:lnTo>
                  <a:lnTo>
                    <a:pt x="202950" y="25658"/>
                  </a:lnTo>
                  <a:lnTo>
                    <a:pt x="212109" y="28304"/>
                  </a:lnTo>
                  <a:lnTo>
                    <a:pt x="219418" y="26209"/>
                  </a:lnTo>
                  <a:lnTo>
                    <a:pt x="226949" y="14879"/>
                  </a:lnTo>
                  <a:lnTo>
                    <a:pt x="265086" y="13216"/>
                  </a:lnTo>
                  <a:lnTo>
                    <a:pt x="282632" y="0"/>
                  </a:lnTo>
                  <a:lnTo>
                    <a:pt x="287356" y="4806"/>
                  </a:lnTo>
                  <a:lnTo>
                    <a:pt x="290223" y="17899"/>
                  </a:lnTo>
                  <a:lnTo>
                    <a:pt x="283734" y="36678"/>
                  </a:lnTo>
                  <a:lnTo>
                    <a:pt x="289897" y="38186"/>
                  </a:lnTo>
                  <a:lnTo>
                    <a:pt x="301388" y="31791"/>
                  </a:lnTo>
                  <a:lnTo>
                    <a:pt x="307503" y="35418"/>
                  </a:lnTo>
                  <a:lnTo>
                    <a:pt x="305035" y="43993"/>
                  </a:lnTo>
                  <a:lnTo>
                    <a:pt x="287054" y="49781"/>
                  </a:lnTo>
                  <a:lnTo>
                    <a:pt x="285148" y="53673"/>
                  </a:lnTo>
                  <a:lnTo>
                    <a:pt x="287223" y="61900"/>
                  </a:lnTo>
                  <a:lnTo>
                    <a:pt x="299695" y="65373"/>
                  </a:lnTo>
                  <a:lnTo>
                    <a:pt x="304121" y="70171"/>
                  </a:lnTo>
                  <a:lnTo>
                    <a:pt x="302332" y="88453"/>
                  </a:lnTo>
                  <a:lnTo>
                    <a:pt x="310044" y="88632"/>
                  </a:lnTo>
                  <a:lnTo>
                    <a:pt x="317150" y="7577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" name="M18">
              <a:extLst>
                <a:ext uri="{FF2B5EF4-FFF2-40B4-BE49-F238E27FC236}">
                  <a16:creationId xmlns:a16="http://schemas.microsoft.com/office/drawing/2014/main" id="{D1E91262-720B-4053-9DD5-F49AD051197B}"/>
                </a:ext>
              </a:extLst>
            </p:cNvPr>
            <p:cNvSpPr/>
            <p:nvPr/>
          </p:nvSpPr>
          <p:spPr>
            <a:xfrm>
              <a:off x="4621931" y="1894913"/>
              <a:ext cx="406715" cy="342412"/>
            </a:xfrm>
            <a:custGeom>
              <a:avLst/>
              <a:gdLst/>
              <a:ahLst/>
              <a:cxnLst/>
              <a:rect l="0" t="0" r="0" b="0"/>
              <a:pathLst>
                <a:path w="408620" h="357652">
                  <a:moveTo>
                    <a:pt x="343520" y="95351"/>
                  </a:moveTo>
                  <a:lnTo>
                    <a:pt x="352975" y="106596"/>
                  </a:lnTo>
                  <a:lnTo>
                    <a:pt x="362695" y="112244"/>
                  </a:lnTo>
                  <a:lnTo>
                    <a:pt x="388258" y="112605"/>
                  </a:lnTo>
                  <a:lnTo>
                    <a:pt x="392726" y="116176"/>
                  </a:lnTo>
                  <a:lnTo>
                    <a:pt x="383441" y="134160"/>
                  </a:lnTo>
                  <a:lnTo>
                    <a:pt x="386197" y="140120"/>
                  </a:lnTo>
                  <a:lnTo>
                    <a:pt x="396942" y="147752"/>
                  </a:lnTo>
                  <a:lnTo>
                    <a:pt x="401014" y="156160"/>
                  </a:lnTo>
                  <a:lnTo>
                    <a:pt x="393724" y="180238"/>
                  </a:lnTo>
                  <a:lnTo>
                    <a:pt x="408619" y="231093"/>
                  </a:lnTo>
                  <a:lnTo>
                    <a:pt x="392945" y="234718"/>
                  </a:lnTo>
                  <a:lnTo>
                    <a:pt x="386108" y="243362"/>
                  </a:lnTo>
                  <a:lnTo>
                    <a:pt x="386108" y="243362"/>
                  </a:lnTo>
                  <a:lnTo>
                    <a:pt x="373370" y="236447"/>
                  </a:lnTo>
                  <a:lnTo>
                    <a:pt x="373582" y="225856"/>
                  </a:lnTo>
                  <a:lnTo>
                    <a:pt x="352891" y="222865"/>
                  </a:lnTo>
                  <a:lnTo>
                    <a:pt x="351780" y="225416"/>
                  </a:lnTo>
                  <a:lnTo>
                    <a:pt x="343140" y="225695"/>
                  </a:lnTo>
                  <a:lnTo>
                    <a:pt x="341577" y="235502"/>
                  </a:lnTo>
                  <a:lnTo>
                    <a:pt x="332761" y="244405"/>
                  </a:lnTo>
                  <a:lnTo>
                    <a:pt x="315301" y="238900"/>
                  </a:lnTo>
                  <a:lnTo>
                    <a:pt x="312796" y="250201"/>
                  </a:lnTo>
                  <a:lnTo>
                    <a:pt x="307064" y="256289"/>
                  </a:lnTo>
                  <a:lnTo>
                    <a:pt x="297668" y="256397"/>
                  </a:lnTo>
                  <a:lnTo>
                    <a:pt x="296107" y="265900"/>
                  </a:lnTo>
                  <a:lnTo>
                    <a:pt x="276377" y="260191"/>
                  </a:lnTo>
                  <a:lnTo>
                    <a:pt x="277502" y="264301"/>
                  </a:lnTo>
                  <a:lnTo>
                    <a:pt x="272367" y="277967"/>
                  </a:lnTo>
                  <a:lnTo>
                    <a:pt x="265635" y="281004"/>
                  </a:lnTo>
                  <a:lnTo>
                    <a:pt x="265190" y="309297"/>
                  </a:lnTo>
                  <a:lnTo>
                    <a:pt x="258498" y="310367"/>
                  </a:lnTo>
                  <a:lnTo>
                    <a:pt x="251507" y="304014"/>
                  </a:lnTo>
                  <a:lnTo>
                    <a:pt x="247762" y="309080"/>
                  </a:lnTo>
                  <a:lnTo>
                    <a:pt x="240982" y="307120"/>
                  </a:lnTo>
                  <a:lnTo>
                    <a:pt x="241324" y="298197"/>
                  </a:lnTo>
                  <a:lnTo>
                    <a:pt x="236181" y="297634"/>
                  </a:lnTo>
                  <a:lnTo>
                    <a:pt x="232893" y="302558"/>
                  </a:lnTo>
                  <a:lnTo>
                    <a:pt x="220595" y="303506"/>
                  </a:lnTo>
                  <a:lnTo>
                    <a:pt x="217551" y="318121"/>
                  </a:lnTo>
                  <a:lnTo>
                    <a:pt x="207425" y="316692"/>
                  </a:lnTo>
                  <a:lnTo>
                    <a:pt x="201711" y="328524"/>
                  </a:lnTo>
                  <a:lnTo>
                    <a:pt x="206753" y="354813"/>
                  </a:lnTo>
                  <a:lnTo>
                    <a:pt x="205024" y="357651"/>
                  </a:lnTo>
                  <a:lnTo>
                    <a:pt x="188371" y="349270"/>
                  </a:lnTo>
                  <a:lnTo>
                    <a:pt x="189955" y="332204"/>
                  </a:lnTo>
                  <a:lnTo>
                    <a:pt x="181251" y="335040"/>
                  </a:lnTo>
                  <a:lnTo>
                    <a:pt x="182092" y="317352"/>
                  </a:lnTo>
                  <a:lnTo>
                    <a:pt x="166513" y="315649"/>
                  </a:lnTo>
                  <a:lnTo>
                    <a:pt x="153455" y="316572"/>
                  </a:lnTo>
                  <a:lnTo>
                    <a:pt x="152425" y="321997"/>
                  </a:lnTo>
                  <a:lnTo>
                    <a:pt x="134307" y="325378"/>
                  </a:lnTo>
                  <a:lnTo>
                    <a:pt x="129517" y="329358"/>
                  </a:lnTo>
                  <a:lnTo>
                    <a:pt x="109263" y="326482"/>
                  </a:lnTo>
                  <a:lnTo>
                    <a:pt x="99707" y="333379"/>
                  </a:lnTo>
                  <a:lnTo>
                    <a:pt x="99251" y="346838"/>
                  </a:lnTo>
                  <a:lnTo>
                    <a:pt x="83139" y="355098"/>
                  </a:lnTo>
                  <a:lnTo>
                    <a:pt x="70091" y="355254"/>
                  </a:lnTo>
                  <a:lnTo>
                    <a:pt x="70091" y="355254"/>
                  </a:lnTo>
                  <a:lnTo>
                    <a:pt x="69087" y="346151"/>
                  </a:lnTo>
                  <a:lnTo>
                    <a:pt x="60584" y="346561"/>
                  </a:lnTo>
                  <a:lnTo>
                    <a:pt x="57551" y="353150"/>
                  </a:lnTo>
                  <a:lnTo>
                    <a:pt x="44419" y="350426"/>
                  </a:lnTo>
                  <a:lnTo>
                    <a:pt x="44788" y="341052"/>
                  </a:lnTo>
                  <a:lnTo>
                    <a:pt x="48872" y="334941"/>
                  </a:lnTo>
                  <a:lnTo>
                    <a:pt x="56978" y="331950"/>
                  </a:lnTo>
                  <a:lnTo>
                    <a:pt x="56098" y="324060"/>
                  </a:lnTo>
                  <a:lnTo>
                    <a:pt x="56098" y="324060"/>
                  </a:lnTo>
                  <a:lnTo>
                    <a:pt x="58595" y="320940"/>
                  </a:lnTo>
                  <a:lnTo>
                    <a:pt x="54764" y="316160"/>
                  </a:lnTo>
                  <a:lnTo>
                    <a:pt x="42425" y="312091"/>
                  </a:lnTo>
                  <a:lnTo>
                    <a:pt x="40689" y="315078"/>
                  </a:lnTo>
                  <a:lnTo>
                    <a:pt x="35441" y="312534"/>
                  </a:lnTo>
                  <a:lnTo>
                    <a:pt x="9504" y="312988"/>
                  </a:lnTo>
                  <a:lnTo>
                    <a:pt x="14040" y="287667"/>
                  </a:lnTo>
                  <a:lnTo>
                    <a:pt x="29130" y="284085"/>
                  </a:lnTo>
                  <a:lnTo>
                    <a:pt x="35668" y="289685"/>
                  </a:lnTo>
                  <a:lnTo>
                    <a:pt x="39691" y="279638"/>
                  </a:lnTo>
                  <a:lnTo>
                    <a:pt x="0" y="272353"/>
                  </a:lnTo>
                  <a:lnTo>
                    <a:pt x="2481" y="257123"/>
                  </a:lnTo>
                  <a:lnTo>
                    <a:pt x="15360" y="244256"/>
                  </a:lnTo>
                  <a:lnTo>
                    <a:pt x="31740" y="243579"/>
                  </a:lnTo>
                  <a:lnTo>
                    <a:pt x="34515" y="248034"/>
                  </a:lnTo>
                  <a:lnTo>
                    <a:pt x="50817" y="250682"/>
                  </a:lnTo>
                  <a:lnTo>
                    <a:pt x="52242" y="261159"/>
                  </a:lnTo>
                  <a:lnTo>
                    <a:pt x="72149" y="265401"/>
                  </a:lnTo>
                  <a:lnTo>
                    <a:pt x="80014" y="259375"/>
                  </a:lnTo>
                  <a:lnTo>
                    <a:pt x="79099" y="252997"/>
                  </a:lnTo>
                  <a:lnTo>
                    <a:pt x="74119" y="252126"/>
                  </a:lnTo>
                  <a:lnTo>
                    <a:pt x="71677" y="239658"/>
                  </a:lnTo>
                  <a:lnTo>
                    <a:pt x="58073" y="238286"/>
                  </a:lnTo>
                  <a:lnTo>
                    <a:pt x="57088" y="228423"/>
                  </a:lnTo>
                  <a:lnTo>
                    <a:pt x="54521" y="228061"/>
                  </a:lnTo>
                  <a:lnTo>
                    <a:pt x="54660" y="215500"/>
                  </a:lnTo>
                  <a:lnTo>
                    <a:pt x="77282" y="213143"/>
                  </a:lnTo>
                  <a:lnTo>
                    <a:pt x="73900" y="195505"/>
                  </a:lnTo>
                  <a:lnTo>
                    <a:pt x="67471" y="191876"/>
                  </a:lnTo>
                  <a:lnTo>
                    <a:pt x="65103" y="182889"/>
                  </a:lnTo>
                  <a:lnTo>
                    <a:pt x="56360" y="181174"/>
                  </a:lnTo>
                  <a:lnTo>
                    <a:pt x="50818" y="191644"/>
                  </a:lnTo>
                  <a:lnTo>
                    <a:pt x="32300" y="186975"/>
                  </a:lnTo>
                  <a:lnTo>
                    <a:pt x="33649" y="155061"/>
                  </a:lnTo>
                  <a:lnTo>
                    <a:pt x="57614" y="153042"/>
                  </a:lnTo>
                  <a:lnTo>
                    <a:pt x="61211" y="141467"/>
                  </a:lnTo>
                  <a:lnTo>
                    <a:pt x="56736" y="118955"/>
                  </a:lnTo>
                  <a:lnTo>
                    <a:pt x="59781" y="118116"/>
                  </a:lnTo>
                  <a:lnTo>
                    <a:pt x="55496" y="113626"/>
                  </a:lnTo>
                  <a:lnTo>
                    <a:pt x="53567" y="98894"/>
                  </a:lnTo>
                  <a:lnTo>
                    <a:pt x="55856" y="98038"/>
                  </a:lnTo>
                  <a:lnTo>
                    <a:pt x="55595" y="63506"/>
                  </a:lnTo>
                  <a:lnTo>
                    <a:pt x="55595" y="63506"/>
                  </a:lnTo>
                  <a:lnTo>
                    <a:pt x="48376" y="48649"/>
                  </a:lnTo>
                  <a:lnTo>
                    <a:pt x="71497" y="42821"/>
                  </a:lnTo>
                  <a:lnTo>
                    <a:pt x="69282" y="27323"/>
                  </a:lnTo>
                  <a:lnTo>
                    <a:pt x="79561" y="27407"/>
                  </a:lnTo>
                  <a:lnTo>
                    <a:pt x="98415" y="36166"/>
                  </a:lnTo>
                  <a:lnTo>
                    <a:pt x="112997" y="19837"/>
                  </a:lnTo>
                  <a:lnTo>
                    <a:pt x="119814" y="5754"/>
                  </a:lnTo>
                  <a:lnTo>
                    <a:pt x="132438" y="9066"/>
                  </a:lnTo>
                  <a:lnTo>
                    <a:pt x="140199" y="0"/>
                  </a:lnTo>
                  <a:lnTo>
                    <a:pt x="157701" y="8265"/>
                  </a:lnTo>
                  <a:lnTo>
                    <a:pt x="150371" y="18401"/>
                  </a:lnTo>
                  <a:lnTo>
                    <a:pt x="147815" y="31369"/>
                  </a:lnTo>
                  <a:lnTo>
                    <a:pt x="141709" y="40774"/>
                  </a:lnTo>
                  <a:lnTo>
                    <a:pt x="135249" y="45628"/>
                  </a:lnTo>
                  <a:lnTo>
                    <a:pt x="121069" y="44098"/>
                  </a:lnTo>
                  <a:lnTo>
                    <a:pt x="109405" y="65037"/>
                  </a:lnTo>
                  <a:lnTo>
                    <a:pt x="110935" y="70978"/>
                  </a:lnTo>
                  <a:lnTo>
                    <a:pt x="115725" y="73206"/>
                  </a:lnTo>
                  <a:lnTo>
                    <a:pt x="126145" y="67231"/>
                  </a:lnTo>
                  <a:lnTo>
                    <a:pt x="144945" y="65228"/>
                  </a:lnTo>
                  <a:lnTo>
                    <a:pt x="151899" y="58568"/>
                  </a:lnTo>
                  <a:lnTo>
                    <a:pt x="157419" y="62022"/>
                  </a:lnTo>
                  <a:lnTo>
                    <a:pt x="161712" y="66205"/>
                  </a:lnTo>
                  <a:lnTo>
                    <a:pt x="161022" y="76942"/>
                  </a:lnTo>
                  <a:lnTo>
                    <a:pt x="144316" y="86717"/>
                  </a:lnTo>
                  <a:lnTo>
                    <a:pt x="143540" y="94423"/>
                  </a:lnTo>
                  <a:lnTo>
                    <a:pt x="158305" y="90359"/>
                  </a:lnTo>
                  <a:lnTo>
                    <a:pt x="172241" y="96420"/>
                  </a:lnTo>
                  <a:lnTo>
                    <a:pt x="175183" y="79525"/>
                  </a:lnTo>
                  <a:lnTo>
                    <a:pt x="211312" y="73649"/>
                  </a:lnTo>
                  <a:lnTo>
                    <a:pt x="230082" y="94193"/>
                  </a:lnTo>
                  <a:lnTo>
                    <a:pt x="237144" y="96464"/>
                  </a:lnTo>
                  <a:lnTo>
                    <a:pt x="241311" y="85499"/>
                  </a:lnTo>
                  <a:lnTo>
                    <a:pt x="240180" y="67606"/>
                  </a:lnTo>
                  <a:lnTo>
                    <a:pt x="267083" y="25471"/>
                  </a:lnTo>
                  <a:lnTo>
                    <a:pt x="277512" y="18421"/>
                  </a:lnTo>
                  <a:lnTo>
                    <a:pt x="290107" y="23379"/>
                  </a:lnTo>
                  <a:lnTo>
                    <a:pt x="294070" y="36335"/>
                  </a:lnTo>
                  <a:lnTo>
                    <a:pt x="291172" y="66562"/>
                  </a:lnTo>
                  <a:lnTo>
                    <a:pt x="281801" y="73483"/>
                  </a:lnTo>
                  <a:lnTo>
                    <a:pt x="283360" y="78513"/>
                  </a:lnTo>
                  <a:lnTo>
                    <a:pt x="299522" y="86875"/>
                  </a:lnTo>
                  <a:lnTo>
                    <a:pt x="317035" y="110556"/>
                  </a:lnTo>
                  <a:lnTo>
                    <a:pt x="334623" y="108797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" name="M19">
              <a:extLst>
                <a:ext uri="{FF2B5EF4-FFF2-40B4-BE49-F238E27FC236}">
                  <a16:creationId xmlns:a16="http://schemas.microsoft.com/office/drawing/2014/main" id="{1189B6FF-C91C-4AF5-8548-F1B1F100A831}"/>
                </a:ext>
              </a:extLst>
            </p:cNvPr>
            <p:cNvSpPr/>
            <p:nvPr/>
          </p:nvSpPr>
          <p:spPr>
            <a:xfrm>
              <a:off x="3924754" y="2001157"/>
              <a:ext cx="311510" cy="437198"/>
            </a:xfrm>
            <a:custGeom>
              <a:avLst/>
              <a:gdLst/>
              <a:ahLst/>
              <a:cxnLst/>
              <a:rect l="0" t="0" r="0" b="0"/>
              <a:pathLst>
                <a:path w="309605" h="448628">
                  <a:moveTo>
                    <a:pt x="235994" y="32265"/>
                  </a:moveTo>
                  <a:lnTo>
                    <a:pt x="247505" y="32132"/>
                  </a:lnTo>
                  <a:lnTo>
                    <a:pt x="259584" y="49729"/>
                  </a:lnTo>
                  <a:lnTo>
                    <a:pt x="277659" y="53257"/>
                  </a:lnTo>
                  <a:lnTo>
                    <a:pt x="274055" y="63151"/>
                  </a:lnTo>
                  <a:lnTo>
                    <a:pt x="287974" y="63685"/>
                  </a:lnTo>
                  <a:lnTo>
                    <a:pt x="302079" y="57410"/>
                  </a:lnTo>
                  <a:lnTo>
                    <a:pt x="309604" y="59129"/>
                  </a:lnTo>
                  <a:lnTo>
                    <a:pt x="305897" y="67355"/>
                  </a:lnTo>
                  <a:lnTo>
                    <a:pt x="306398" y="87809"/>
                  </a:lnTo>
                  <a:lnTo>
                    <a:pt x="288063" y="104566"/>
                  </a:lnTo>
                  <a:lnTo>
                    <a:pt x="281398" y="121036"/>
                  </a:lnTo>
                  <a:lnTo>
                    <a:pt x="281398" y="121036"/>
                  </a:lnTo>
                  <a:lnTo>
                    <a:pt x="267017" y="120488"/>
                  </a:lnTo>
                  <a:lnTo>
                    <a:pt x="267104" y="111861"/>
                  </a:lnTo>
                  <a:lnTo>
                    <a:pt x="263848" y="109046"/>
                  </a:lnTo>
                  <a:lnTo>
                    <a:pt x="275604" y="94837"/>
                  </a:lnTo>
                  <a:lnTo>
                    <a:pt x="279074" y="78884"/>
                  </a:lnTo>
                  <a:lnTo>
                    <a:pt x="262083" y="79777"/>
                  </a:lnTo>
                  <a:lnTo>
                    <a:pt x="260759" y="83829"/>
                  </a:lnTo>
                  <a:lnTo>
                    <a:pt x="244929" y="86568"/>
                  </a:lnTo>
                  <a:lnTo>
                    <a:pt x="241311" y="96762"/>
                  </a:lnTo>
                  <a:lnTo>
                    <a:pt x="243051" y="110436"/>
                  </a:lnTo>
                  <a:lnTo>
                    <a:pt x="230516" y="119775"/>
                  </a:lnTo>
                  <a:lnTo>
                    <a:pt x="231001" y="134928"/>
                  </a:lnTo>
                  <a:lnTo>
                    <a:pt x="223426" y="151064"/>
                  </a:lnTo>
                  <a:lnTo>
                    <a:pt x="223576" y="156518"/>
                  </a:lnTo>
                  <a:lnTo>
                    <a:pt x="223576" y="156518"/>
                  </a:lnTo>
                  <a:lnTo>
                    <a:pt x="223430" y="167110"/>
                  </a:lnTo>
                  <a:lnTo>
                    <a:pt x="229395" y="181506"/>
                  </a:lnTo>
                  <a:lnTo>
                    <a:pt x="222808" y="183895"/>
                  </a:lnTo>
                  <a:lnTo>
                    <a:pt x="225626" y="191542"/>
                  </a:lnTo>
                  <a:lnTo>
                    <a:pt x="223576" y="194360"/>
                  </a:lnTo>
                  <a:lnTo>
                    <a:pt x="227002" y="196575"/>
                  </a:lnTo>
                  <a:lnTo>
                    <a:pt x="225208" y="201066"/>
                  </a:lnTo>
                  <a:lnTo>
                    <a:pt x="234906" y="201337"/>
                  </a:lnTo>
                  <a:lnTo>
                    <a:pt x="234076" y="203887"/>
                  </a:lnTo>
                  <a:lnTo>
                    <a:pt x="242365" y="205783"/>
                  </a:lnTo>
                  <a:lnTo>
                    <a:pt x="238137" y="221406"/>
                  </a:lnTo>
                  <a:lnTo>
                    <a:pt x="240158" y="235992"/>
                  </a:lnTo>
                  <a:lnTo>
                    <a:pt x="262015" y="230091"/>
                  </a:lnTo>
                  <a:lnTo>
                    <a:pt x="290815" y="230884"/>
                  </a:lnTo>
                  <a:lnTo>
                    <a:pt x="290815" y="230884"/>
                  </a:lnTo>
                  <a:lnTo>
                    <a:pt x="288600" y="239753"/>
                  </a:lnTo>
                  <a:lnTo>
                    <a:pt x="281369" y="248937"/>
                  </a:lnTo>
                  <a:lnTo>
                    <a:pt x="275583" y="249686"/>
                  </a:lnTo>
                  <a:lnTo>
                    <a:pt x="276742" y="251686"/>
                  </a:lnTo>
                  <a:lnTo>
                    <a:pt x="270667" y="257420"/>
                  </a:lnTo>
                  <a:lnTo>
                    <a:pt x="257442" y="258266"/>
                  </a:lnTo>
                  <a:lnTo>
                    <a:pt x="253841" y="289642"/>
                  </a:lnTo>
                  <a:lnTo>
                    <a:pt x="254645" y="337329"/>
                  </a:lnTo>
                  <a:lnTo>
                    <a:pt x="249558" y="345510"/>
                  </a:lnTo>
                  <a:lnTo>
                    <a:pt x="236821" y="355747"/>
                  </a:lnTo>
                  <a:lnTo>
                    <a:pt x="221119" y="346986"/>
                  </a:lnTo>
                  <a:lnTo>
                    <a:pt x="216450" y="340198"/>
                  </a:lnTo>
                  <a:lnTo>
                    <a:pt x="203884" y="344232"/>
                  </a:lnTo>
                  <a:lnTo>
                    <a:pt x="207521" y="344486"/>
                  </a:lnTo>
                  <a:lnTo>
                    <a:pt x="202184" y="361433"/>
                  </a:lnTo>
                  <a:lnTo>
                    <a:pt x="205952" y="362447"/>
                  </a:lnTo>
                  <a:lnTo>
                    <a:pt x="205896" y="369859"/>
                  </a:lnTo>
                  <a:lnTo>
                    <a:pt x="201945" y="369899"/>
                  </a:lnTo>
                  <a:lnTo>
                    <a:pt x="194277" y="388594"/>
                  </a:lnTo>
                  <a:lnTo>
                    <a:pt x="202791" y="388380"/>
                  </a:lnTo>
                  <a:lnTo>
                    <a:pt x="209941" y="398869"/>
                  </a:lnTo>
                  <a:lnTo>
                    <a:pt x="201810" y="428593"/>
                  </a:lnTo>
                  <a:lnTo>
                    <a:pt x="201810" y="428593"/>
                  </a:lnTo>
                  <a:lnTo>
                    <a:pt x="174022" y="422360"/>
                  </a:lnTo>
                  <a:lnTo>
                    <a:pt x="159814" y="435570"/>
                  </a:lnTo>
                  <a:lnTo>
                    <a:pt x="154747" y="447980"/>
                  </a:lnTo>
                  <a:lnTo>
                    <a:pt x="150928" y="448627"/>
                  </a:lnTo>
                  <a:lnTo>
                    <a:pt x="142396" y="438701"/>
                  </a:lnTo>
                  <a:lnTo>
                    <a:pt x="139608" y="414114"/>
                  </a:lnTo>
                  <a:lnTo>
                    <a:pt x="126599" y="406780"/>
                  </a:lnTo>
                  <a:lnTo>
                    <a:pt x="103377" y="416243"/>
                  </a:lnTo>
                  <a:lnTo>
                    <a:pt x="101231" y="422080"/>
                  </a:lnTo>
                  <a:lnTo>
                    <a:pt x="103210" y="432424"/>
                  </a:lnTo>
                  <a:lnTo>
                    <a:pt x="96862" y="441618"/>
                  </a:lnTo>
                  <a:lnTo>
                    <a:pt x="88897" y="443655"/>
                  </a:lnTo>
                  <a:lnTo>
                    <a:pt x="80454" y="441289"/>
                  </a:lnTo>
                  <a:lnTo>
                    <a:pt x="75014" y="445365"/>
                  </a:lnTo>
                  <a:lnTo>
                    <a:pt x="68483" y="445173"/>
                  </a:lnTo>
                  <a:lnTo>
                    <a:pt x="57430" y="428207"/>
                  </a:lnTo>
                  <a:lnTo>
                    <a:pt x="79842" y="399972"/>
                  </a:lnTo>
                  <a:lnTo>
                    <a:pt x="75391" y="375635"/>
                  </a:lnTo>
                  <a:lnTo>
                    <a:pt x="75391" y="375635"/>
                  </a:lnTo>
                  <a:lnTo>
                    <a:pt x="96560" y="373834"/>
                  </a:lnTo>
                  <a:lnTo>
                    <a:pt x="100078" y="362590"/>
                  </a:lnTo>
                  <a:lnTo>
                    <a:pt x="98780" y="339402"/>
                  </a:lnTo>
                  <a:lnTo>
                    <a:pt x="88180" y="333191"/>
                  </a:lnTo>
                  <a:lnTo>
                    <a:pt x="97401" y="324230"/>
                  </a:lnTo>
                  <a:lnTo>
                    <a:pt x="103242" y="311387"/>
                  </a:lnTo>
                  <a:lnTo>
                    <a:pt x="97786" y="300636"/>
                  </a:lnTo>
                  <a:lnTo>
                    <a:pt x="82215" y="288073"/>
                  </a:lnTo>
                  <a:lnTo>
                    <a:pt x="78661" y="259215"/>
                  </a:lnTo>
                  <a:lnTo>
                    <a:pt x="72980" y="256324"/>
                  </a:lnTo>
                  <a:lnTo>
                    <a:pt x="67339" y="231488"/>
                  </a:lnTo>
                  <a:lnTo>
                    <a:pt x="84669" y="230333"/>
                  </a:lnTo>
                  <a:lnTo>
                    <a:pt x="101830" y="234922"/>
                  </a:lnTo>
                  <a:lnTo>
                    <a:pt x="105223" y="196576"/>
                  </a:lnTo>
                  <a:lnTo>
                    <a:pt x="95409" y="195078"/>
                  </a:lnTo>
                  <a:lnTo>
                    <a:pt x="86473" y="189519"/>
                  </a:lnTo>
                  <a:lnTo>
                    <a:pt x="73594" y="189140"/>
                  </a:lnTo>
                  <a:lnTo>
                    <a:pt x="59499" y="178582"/>
                  </a:lnTo>
                  <a:lnTo>
                    <a:pt x="42222" y="183367"/>
                  </a:lnTo>
                  <a:lnTo>
                    <a:pt x="32111" y="181704"/>
                  </a:lnTo>
                  <a:lnTo>
                    <a:pt x="32111" y="181704"/>
                  </a:lnTo>
                  <a:lnTo>
                    <a:pt x="34157" y="179191"/>
                  </a:lnTo>
                  <a:lnTo>
                    <a:pt x="28052" y="150096"/>
                  </a:lnTo>
                  <a:lnTo>
                    <a:pt x="29092" y="135593"/>
                  </a:lnTo>
                  <a:lnTo>
                    <a:pt x="39989" y="105640"/>
                  </a:lnTo>
                  <a:lnTo>
                    <a:pt x="32405" y="105868"/>
                  </a:lnTo>
                  <a:lnTo>
                    <a:pt x="17126" y="99959"/>
                  </a:lnTo>
                  <a:lnTo>
                    <a:pt x="0" y="100050"/>
                  </a:lnTo>
                  <a:lnTo>
                    <a:pt x="198" y="68411"/>
                  </a:lnTo>
                  <a:lnTo>
                    <a:pt x="5827" y="52530"/>
                  </a:lnTo>
                  <a:lnTo>
                    <a:pt x="7745" y="34114"/>
                  </a:lnTo>
                  <a:lnTo>
                    <a:pt x="7745" y="34114"/>
                  </a:lnTo>
                  <a:lnTo>
                    <a:pt x="42444" y="18194"/>
                  </a:lnTo>
                  <a:lnTo>
                    <a:pt x="65614" y="28271"/>
                  </a:lnTo>
                  <a:lnTo>
                    <a:pt x="75609" y="17966"/>
                  </a:lnTo>
                  <a:lnTo>
                    <a:pt x="91981" y="12087"/>
                  </a:lnTo>
                  <a:lnTo>
                    <a:pt x="94331" y="19728"/>
                  </a:lnTo>
                  <a:lnTo>
                    <a:pt x="104253" y="22138"/>
                  </a:lnTo>
                  <a:lnTo>
                    <a:pt x="107370" y="29498"/>
                  </a:lnTo>
                  <a:lnTo>
                    <a:pt x="108211" y="47390"/>
                  </a:lnTo>
                  <a:lnTo>
                    <a:pt x="121494" y="43689"/>
                  </a:lnTo>
                  <a:lnTo>
                    <a:pt x="135372" y="29857"/>
                  </a:lnTo>
                  <a:lnTo>
                    <a:pt x="161943" y="32591"/>
                  </a:lnTo>
                  <a:lnTo>
                    <a:pt x="162067" y="1854"/>
                  </a:lnTo>
                  <a:lnTo>
                    <a:pt x="166056" y="0"/>
                  </a:lnTo>
                  <a:lnTo>
                    <a:pt x="189245" y="4296"/>
                  </a:lnTo>
                  <a:lnTo>
                    <a:pt x="189288" y="29434"/>
                  </a:lnTo>
                  <a:lnTo>
                    <a:pt x="206518" y="30528"/>
                  </a:lnTo>
                  <a:lnTo>
                    <a:pt x="212682" y="42815"/>
                  </a:lnTo>
                  <a:lnTo>
                    <a:pt x="222523" y="37490"/>
                  </a:lnTo>
                  <a:lnTo>
                    <a:pt x="232060" y="37606"/>
                  </a:lnTo>
                  <a:lnTo>
                    <a:pt x="235502" y="3361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3" name="M20">
              <a:extLst>
                <a:ext uri="{FF2B5EF4-FFF2-40B4-BE49-F238E27FC236}">
                  <a16:creationId xmlns:a16="http://schemas.microsoft.com/office/drawing/2014/main" id="{FD90AF57-1D5C-44F0-921B-DE5855B098E0}"/>
                </a:ext>
              </a:extLst>
            </p:cNvPr>
            <p:cNvSpPr/>
            <p:nvPr/>
          </p:nvSpPr>
          <p:spPr>
            <a:xfrm>
              <a:off x="3460795" y="2039731"/>
              <a:ext cx="369490" cy="265710"/>
            </a:xfrm>
            <a:custGeom>
              <a:avLst/>
              <a:gdLst/>
              <a:ahLst/>
              <a:cxnLst/>
              <a:rect l="0" t="0" r="0" b="0"/>
              <a:pathLst>
                <a:path w="371395" h="280950">
                  <a:moveTo>
                    <a:pt x="213222" y="33332"/>
                  </a:moveTo>
                  <a:lnTo>
                    <a:pt x="213003" y="30750"/>
                  </a:lnTo>
                  <a:lnTo>
                    <a:pt x="205007" y="29732"/>
                  </a:lnTo>
                  <a:lnTo>
                    <a:pt x="198229" y="23907"/>
                  </a:lnTo>
                  <a:lnTo>
                    <a:pt x="199412" y="20160"/>
                  </a:lnTo>
                  <a:lnTo>
                    <a:pt x="191082" y="15496"/>
                  </a:lnTo>
                  <a:lnTo>
                    <a:pt x="192243" y="7811"/>
                  </a:lnTo>
                  <a:lnTo>
                    <a:pt x="201885" y="4795"/>
                  </a:lnTo>
                  <a:lnTo>
                    <a:pt x="220222" y="18417"/>
                  </a:lnTo>
                  <a:lnTo>
                    <a:pt x="217134" y="10896"/>
                  </a:lnTo>
                  <a:lnTo>
                    <a:pt x="222548" y="7438"/>
                  </a:lnTo>
                  <a:lnTo>
                    <a:pt x="220276" y="2821"/>
                  </a:lnTo>
                  <a:lnTo>
                    <a:pt x="223214" y="948"/>
                  </a:lnTo>
                  <a:lnTo>
                    <a:pt x="240662" y="0"/>
                  </a:lnTo>
                  <a:lnTo>
                    <a:pt x="262093" y="7052"/>
                  </a:lnTo>
                  <a:lnTo>
                    <a:pt x="262093" y="7052"/>
                  </a:lnTo>
                  <a:lnTo>
                    <a:pt x="261562" y="18847"/>
                  </a:lnTo>
                  <a:lnTo>
                    <a:pt x="275056" y="8983"/>
                  </a:lnTo>
                  <a:lnTo>
                    <a:pt x="288063" y="9551"/>
                  </a:lnTo>
                  <a:lnTo>
                    <a:pt x="295524" y="3580"/>
                  </a:lnTo>
                  <a:lnTo>
                    <a:pt x="305855" y="2545"/>
                  </a:lnTo>
                  <a:lnTo>
                    <a:pt x="309345" y="30973"/>
                  </a:lnTo>
                  <a:lnTo>
                    <a:pt x="323704" y="32034"/>
                  </a:lnTo>
                  <a:lnTo>
                    <a:pt x="325106" y="40406"/>
                  </a:lnTo>
                  <a:lnTo>
                    <a:pt x="335363" y="46635"/>
                  </a:lnTo>
                  <a:lnTo>
                    <a:pt x="335649" y="61633"/>
                  </a:lnTo>
                  <a:lnTo>
                    <a:pt x="354704" y="67682"/>
                  </a:lnTo>
                  <a:lnTo>
                    <a:pt x="363196" y="67493"/>
                  </a:lnTo>
                  <a:lnTo>
                    <a:pt x="371394" y="62146"/>
                  </a:lnTo>
                  <a:lnTo>
                    <a:pt x="365828" y="85138"/>
                  </a:lnTo>
                  <a:lnTo>
                    <a:pt x="365828" y="85138"/>
                  </a:lnTo>
                  <a:lnTo>
                    <a:pt x="359068" y="102641"/>
                  </a:lnTo>
                  <a:lnTo>
                    <a:pt x="363291" y="122756"/>
                  </a:lnTo>
                  <a:lnTo>
                    <a:pt x="353527" y="134411"/>
                  </a:lnTo>
                  <a:lnTo>
                    <a:pt x="318248" y="137540"/>
                  </a:lnTo>
                  <a:lnTo>
                    <a:pt x="290802" y="132734"/>
                  </a:lnTo>
                  <a:lnTo>
                    <a:pt x="286867" y="127764"/>
                  </a:lnTo>
                  <a:lnTo>
                    <a:pt x="277060" y="126239"/>
                  </a:lnTo>
                  <a:lnTo>
                    <a:pt x="275811" y="132103"/>
                  </a:lnTo>
                  <a:lnTo>
                    <a:pt x="259118" y="127783"/>
                  </a:lnTo>
                  <a:lnTo>
                    <a:pt x="252898" y="132579"/>
                  </a:lnTo>
                  <a:lnTo>
                    <a:pt x="240706" y="129763"/>
                  </a:lnTo>
                  <a:lnTo>
                    <a:pt x="224248" y="132257"/>
                  </a:lnTo>
                  <a:lnTo>
                    <a:pt x="224392" y="146492"/>
                  </a:lnTo>
                  <a:lnTo>
                    <a:pt x="212094" y="151542"/>
                  </a:lnTo>
                  <a:lnTo>
                    <a:pt x="217638" y="167617"/>
                  </a:lnTo>
                  <a:lnTo>
                    <a:pt x="214447" y="205052"/>
                  </a:lnTo>
                  <a:lnTo>
                    <a:pt x="211976" y="211026"/>
                  </a:lnTo>
                  <a:lnTo>
                    <a:pt x="204675" y="211545"/>
                  </a:lnTo>
                  <a:lnTo>
                    <a:pt x="202940" y="222840"/>
                  </a:lnTo>
                  <a:lnTo>
                    <a:pt x="206387" y="224163"/>
                  </a:lnTo>
                  <a:lnTo>
                    <a:pt x="196459" y="249266"/>
                  </a:lnTo>
                  <a:lnTo>
                    <a:pt x="196459" y="249266"/>
                  </a:lnTo>
                  <a:lnTo>
                    <a:pt x="193415" y="254160"/>
                  </a:lnTo>
                  <a:lnTo>
                    <a:pt x="183460" y="252169"/>
                  </a:lnTo>
                  <a:lnTo>
                    <a:pt x="172585" y="227444"/>
                  </a:lnTo>
                  <a:lnTo>
                    <a:pt x="156925" y="219056"/>
                  </a:lnTo>
                  <a:lnTo>
                    <a:pt x="150366" y="220050"/>
                  </a:lnTo>
                  <a:lnTo>
                    <a:pt x="129819" y="235410"/>
                  </a:lnTo>
                  <a:lnTo>
                    <a:pt x="118194" y="233508"/>
                  </a:lnTo>
                  <a:lnTo>
                    <a:pt x="110962" y="227363"/>
                  </a:lnTo>
                  <a:lnTo>
                    <a:pt x="106681" y="228279"/>
                  </a:lnTo>
                  <a:lnTo>
                    <a:pt x="102777" y="267650"/>
                  </a:lnTo>
                  <a:lnTo>
                    <a:pt x="102777" y="267650"/>
                  </a:lnTo>
                  <a:lnTo>
                    <a:pt x="94554" y="277361"/>
                  </a:lnTo>
                  <a:lnTo>
                    <a:pt x="84258" y="280949"/>
                  </a:lnTo>
                  <a:lnTo>
                    <a:pt x="84258" y="280949"/>
                  </a:lnTo>
                  <a:lnTo>
                    <a:pt x="79672" y="254914"/>
                  </a:lnTo>
                  <a:lnTo>
                    <a:pt x="49554" y="252075"/>
                  </a:lnTo>
                  <a:lnTo>
                    <a:pt x="48689" y="259613"/>
                  </a:lnTo>
                  <a:lnTo>
                    <a:pt x="26291" y="261873"/>
                  </a:lnTo>
                  <a:lnTo>
                    <a:pt x="25598" y="255493"/>
                  </a:lnTo>
                  <a:lnTo>
                    <a:pt x="21603" y="252480"/>
                  </a:lnTo>
                  <a:lnTo>
                    <a:pt x="21603" y="252480"/>
                  </a:lnTo>
                  <a:lnTo>
                    <a:pt x="24300" y="249091"/>
                  </a:lnTo>
                  <a:lnTo>
                    <a:pt x="23258" y="244061"/>
                  </a:lnTo>
                  <a:lnTo>
                    <a:pt x="11591" y="234578"/>
                  </a:lnTo>
                  <a:lnTo>
                    <a:pt x="4172" y="234019"/>
                  </a:lnTo>
                  <a:lnTo>
                    <a:pt x="0" y="227367"/>
                  </a:lnTo>
                  <a:lnTo>
                    <a:pt x="5228" y="221039"/>
                  </a:lnTo>
                  <a:lnTo>
                    <a:pt x="9189" y="207402"/>
                  </a:lnTo>
                  <a:lnTo>
                    <a:pt x="26155" y="199509"/>
                  </a:lnTo>
                  <a:lnTo>
                    <a:pt x="25517" y="196005"/>
                  </a:lnTo>
                  <a:lnTo>
                    <a:pt x="20484" y="196741"/>
                  </a:lnTo>
                  <a:lnTo>
                    <a:pt x="20483" y="192351"/>
                  </a:lnTo>
                  <a:lnTo>
                    <a:pt x="26086" y="192695"/>
                  </a:lnTo>
                  <a:lnTo>
                    <a:pt x="25695" y="173154"/>
                  </a:lnTo>
                  <a:lnTo>
                    <a:pt x="28522" y="170375"/>
                  </a:lnTo>
                  <a:lnTo>
                    <a:pt x="28522" y="170375"/>
                  </a:lnTo>
                  <a:lnTo>
                    <a:pt x="56017" y="169347"/>
                  </a:lnTo>
                  <a:lnTo>
                    <a:pt x="81963" y="151306"/>
                  </a:lnTo>
                  <a:lnTo>
                    <a:pt x="84253" y="146387"/>
                  </a:lnTo>
                  <a:lnTo>
                    <a:pt x="100706" y="148759"/>
                  </a:lnTo>
                  <a:lnTo>
                    <a:pt x="102661" y="144737"/>
                  </a:lnTo>
                  <a:lnTo>
                    <a:pt x="134234" y="139437"/>
                  </a:lnTo>
                  <a:lnTo>
                    <a:pt x="138137" y="131543"/>
                  </a:lnTo>
                  <a:lnTo>
                    <a:pt x="148196" y="139144"/>
                  </a:lnTo>
                  <a:lnTo>
                    <a:pt x="151350" y="130923"/>
                  </a:lnTo>
                  <a:lnTo>
                    <a:pt x="185541" y="133414"/>
                  </a:lnTo>
                  <a:lnTo>
                    <a:pt x="179889" y="120814"/>
                  </a:lnTo>
                  <a:lnTo>
                    <a:pt x="180580" y="86015"/>
                  </a:lnTo>
                  <a:lnTo>
                    <a:pt x="175500" y="65407"/>
                  </a:lnTo>
                  <a:lnTo>
                    <a:pt x="192798" y="64765"/>
                  </a:lnTo>
                  <a:lnTo>
                    <a:pt x="192088" y="58685"/>
                  </a:lnTo>
                  <a:lnTo>
                    <a:pt x="198880" y="59513"/>
                  </a:lnTo>
                  <a:lnTo>
                    <a:pt x="199376" y="53624"/>
                  </a:lnTo>
                  <a:lnTo>
                    <a:pt x="205369" y="51095"/>
                  </a:lnTo>
                  <a:lnTo>
                    <a:pt x="216223" y="52812"/>
                  </a:lnTo>
                  <a:lnTo>
                    <a:pt x="218694" y="32753"/>
                  </a:lnTo>
                  <a:lnTo>
                    <a:pt x="218768" y="30484"/>
                  </a:lnTo>
                  <a:lnTo>
                    <a:pt x="215457" y="344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4" name="M21">
              <a:extLst>
                <a:ext uri="{FF2B5EF4-FFF2-40B4-BE49-F238E27FC236}">
                  <a16:creationId xmlns:a16="http://schemas.microsoft.com/office/drawing/2014/main" id="{F8D13E9F-1F0F-436E-9AFE-4CB254EC2872}"/>
                </a:ext>
              </a:extLst>
            </p:cNvPr>
            <p:cNvSpPr/>
            <p:nvPr/>
          </p:nvSpPr>
          <p:spPr>
            <a:xfrm>
              <a:off x="3659159" y="2034431"/>
              <a:ext cx="305585" cy="323978"/>
            </a:xfrm>
            <a:custGeom>
              <a:avLst/>
              <a:gdLst/>
              <a:ahLst/>
              <a:cxnLst/>
              <a:rect l="0" t="0" r="0" b="0"/>
              <a:pathLst>
                <a:path w="313205" h="335408">
                  <a:moveTo>
                    <a:pt x="169369" y="82818"/>
                  </a:moveTo>
                  <a:lnTo>
                    <a:pt x="201001" y="84253"/>
                  </a:lnTo>
                  <a:lnTo>
                    <a:pt x="207924" y="66147"/>
                  </a:lnTo>
                  <a:lnTo>
                    <a:pt x="224425" y="71651"/>
                  </a:lnTo>
                  <a:lnTo>
                    <a:pt x="237223" y="59475"/>
                  </a:lnTo>
                  <a:lnTo>
                    <a:pt x="243574" y="39986"/>
                  </a:lnTo>
                  <a:lnTo>
                    <a:pt x="238641" y="32870"/>
                  </a:lnTo>
                  <a:lnTo>
                    <a:pt x="238281" y="0"/>
                  </a:lnTo>
                  <a:lnTo>
                    <a:pt x="280960" y="840"/>
                  </a:lnTo>
                  <a:lnTo>
                    <a:pt x="280960" y="840"/>
                  </a:lnTo>
                  <a:lnTo>
                    <a:pt x="279042" y="19256"/>
                  </a:lnTo>
                  <a:lnTo>
                    <a:pt x="273413" y="35137"/>
                  </a:lnTo>
                  <a:lnTo>
                    <a:pt x="273215" y="66776"/>
                  </a:lnTo>
                  <a:lnTo>
                    <a:pt x="290341" y="66685"/>
                  </a:lnTo>
                  <a:lnTo>
                    <a:pt x="305620" y="72594"/>
                  </a:lnTo>
                  <a:lnTo>
                    <a:pt x="313204" y="72366"/>
                  </a:lnTo>
                  <a:lnTo>
                    <a:pt x="302307" y="102319"/>
                  </a:lnTo>
                  <a:lnTo>
                    <a:pt x="301267" y="116822"/>
                  </a:lnTo>
                  <a:lnTo>
                    <a:pt x="307372" y="145917"/>
                  </a:lnTo>
                  <a:lnTo>
                    <a:pt x="305326" y="148430"/>
                  </a:lnTo>
                  <a:lnTo>
                    <a:pt x="305326" y="148430"/>
                  </a:lnTo>
                  <a:lnTo>
                    <a:pt x="292362" y="150918"/>
                  </a:lnTo>
                  <a:lnTo>
                    <a:pt x="289697" y="184138"/>
                  </a:lnTo>
                  <a:lnTo>
                    <a:pt x="260230" y="180374"/>
                  </a:lnTo>
                  <a:lnTo>
                    <a:pt x="239251" y="181856"/>
                  </a:lnTo>
                  <a:lnTo>
                    <a:pt x="222667" y="198302"/>
                  </a:lnTo>
                  <a:lnTo>
                    <a:pt x="220556" y="207772"/>
                  </a:lnTo>
                  <a:lnTo>
                    <a:pt x="223903" y="237236"/>
                  </a:lnTo>
                  <a:lnTo>
                    <a:pt x="218413" y="252959"/>
                  </a:lnTo>
                  <a:lnTo>
                    <a:pt x="214588" y="253901"/>
                  </a:lnTo>
                  <a:lnTo>
                    <a:pt x="216457" y="262281"/>
                  </a:lnTo>
                  <a:lnTo>
                    <a:pt x="211244" y="263937"/>
                  </a:lnTo>
                  <a:lnTo>
                    <a:pt x="197556" y="254890"/>
                  </a:lnTo>
                  <a:lnTo>
                    <a:pt x="190286" y="254363"/>
                  </a:lnTo>
                  <a:lnTo>
                    <a:pt x="159941" y="263560"/>
                  </a:lnTo>
                  <a:lnTo>
                    <a:pt x="149333" y="272611"/>
                  </a:lnTo>
                  <a:lnTo>
                    <a:pt x="149333" y="272611"/>
                  </a:lnTo>
                  <a:lnTo>
                    <a:pt x="145954" y="288394"/>
                  </a:lnTo>
                  <a:lnTo>
                    <a:pt x="151611" y="301736"/>
                  </a:lnTo>
                  <a:lnTo>
                    <a:pt x="149090" y="314368"/>
                  </a:lnTo>
                  <a:lnTo>
                    <a:pt x="141602" y="320640"/>
                  </a:lnTo>
                  <a:lnTo>
                    <a:pt x="131401" y="321379"/>
                  </a:lnTo>
                  <a:lnTo>
                    <a:pt x="123655" y="330970"/>
                  </a:lnTo>
                  <a:lnTo>
                    <a:pt x="115615" y="335407"/>
                  </a:lnTo>
                  <a:lnTo>
                    <a:pt x="108772" y="330802"/>
                  </a:lnTo>
                  <a:lnTo>
                    <a:pt x="105243" y="317526"/>
                  </a:lnTo>
                  <a:lnTo>
                    <a:pt x="99815" y="311453"/>
                  </a:lnTo>
                  <a:lnTo>
                    <a:pt x="96110" y="294236"/>
                  </a:lnTo>
                  <a:lnTo>
                    <a:pt x="87792" y="288372"/>
                  </a:lnTo>
                  <a:lnTo>
                    <a:pt x="83940" y="309132"/>
                  </a:lnTo>
                  <a:lnTo>
                    <a:pt x="43543" y="308894"/>
                  </a:lnTo>
                  <a:lnTo>
                    <a:pt x="43543" y="308894"/>
                  </a:lnTo>
                  <a:lnTo>
                    <a:pt x="35315" y="281541"/>
                  </a:lnTo>
                  <a:lnTo>
                    <a:pt x="15410" y="272571"/>
                  </a:lnTo>
                  <a:lnTo>
                    <a:pt x="11563" y="255496"/>
                  </a:lnTo>
                  <a:lnTo>
                    <a:pt x="0" y="246946"/>
                  </a:lnTo>
                  <a:lnTo>
                    <a:pt x="0" y="246946"/>
                  </a:lnTo>
                  <a:lnTo>
                    <a:pt x="9928" y="221843"/>
                  </a:lnTo>
                  <a:lnTo>
                    <a:pt x="6481" y="220520"/>
                  </a:lnTo>
                  <a:lnTo>
                    <a:pt x="8216" y="209225"/>
                  </a:lnTo>
                  <a:lnTo>
                    <a:pt x="15517" y="208706"/>
                  </a:lnTo>
                  <a:lnTo>
                    <a:pt x="17988" y="202732"/>
                  </a:lnTo>
                  <a:lnTo>
                    <a:pt x="21179" y="165297"/>
                  </a:lnTo>
                  <a:lnTo>
                    <a:pt x="15635" y="149222"/>
                  </a:lnTo>
                  <a:lnTo>
                    <a:pt x="27933" y="144172"/>
                  </a:lnTo>
                  <a:lnTo>
                    <a:pt x="27789" y="129937"/>
                  </a:lnTo>
                  <a:lnTo>
                    <a:pt x="44247" y="127443"/>
                  </a:lnTo>
                  <a:lnTo>
                    <a:pt x="56439" y="130259"/>
                  </a:lnTo>
                  <a:lnTo>
                    <a:pt x="62659" y="125463"/>
                  </a:lnTo>
                  <a:lnTo>
                    <a:pt x="79352" y="129783"/>
                  </a:lnTo>
                  <a:lnTo>
                    <a:pt x="80601" y="123919"/>
                  </a:lnTo>
                  <a:lnTo>
                    <a:pt x="90408" y="125444"/>
                  </a:lnTo>
                  <a:lnTo>
                    <a:pt x="94343" y="130414"/>
                  </a:lnTo>
                  <a:lnTo>
                    <a:pt x="121789" y="135220"/>
                  </a:lnTo>
                  <a:lnTo>
                    <a:pt x="157068" y="132091"/>
                  </a:lnTo>
                  <a:lnTo>
                    <a:pt x="166832" y="120436"/>
                  </a:lnTo>
                  <a:lnTo>
                    <a:pt x="162609" y="10032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" name="M22">
              <a:extLst>
                <a:ext uri="{FF2B5EF4-FFF2-40B4-BE49-F238E27FC236}">
                  <a16:creationId xmlns:a16="http://schemas.microsoft.com/office/drawing/2014/main" id="{A407C162-631B-40F9-9CDC-679FF638B34C}"/>
                </a:ext>
              </a:extLst>
            </p:cNvPr>
            <p:cNvSpPr/>
            <p:nvPr/>
          </p:nvSpPr>
          <p:spPr>
            <a:xfrm>
              <a:off x="4345246" y="2034500"/>
              <a:ext cx="346777" cy="462011"/>
            </a:xfrm>
            <a:custGeom>
              <a:avLst/>
              <a:gdLst/>
              <a:ahLst/>
              <a:cxnLst/>
              <a:rect l="0" t="0" r="0" b="0"/>
              <a:pathLst>
                <a:path w="344872" h="484871">
                  <a:moveTo>
                    <a:pt x="3327" y="38123"/>
                  </a:moveTo>
                  <a:lnTo>
                    <a:pt x="9130" y="18895"/>
                  </a:lnTo>
                  <a:lnTo>
                    <a:pt x="9130" y="18895"/>
                  </a:lnTo>
                  <a:lnTo>
                    <a:pt x="12844" y="15812"/>
                  </a:lnTo>
                  <a:lnTo>
                    <a:pt x="35900" y="20045"/>
                  </a:lnTo>
                  <a:lnTo>
                    <a:pt x="35164" y="13363"/>
                  </a:lnTo>
                  <a:lnTo>
                    <a:pt x="42843" y="9171"/>
                  </a:lnTo>
                  <a:lnTo>
                    <a:pt x="51603" y="10002"/>
                  </a:lnTo>
                  <a:lnTo>
                    <a:pt x="57158" y="0"/>
                  </a:lnTo>
                  <a:lnTo>
                    <a:pt x="74650" y="2719"/>
                  </a:lnTo>
                  <a:lnTo>
                    <a:pt x="75797" y="23037"/>
                  </a:lnTo>
                  <a:lnTo>
                    <a:pt x="71833" y="35957"/>
                  </a:lnTo>
                  <a:lnTo>
                    <a:pt x="71502" y="60778"/>
                  </a:lnTo>
                  <a:lnTo>
                    <a:pt x="76436" y="63326"/>
                  </a:lnTo>
                  <a:lnTo>
                    <a:pt x="75870" y="67702"/>
                  </a:lnTo>
                  <a:lnTo>
                    <a:pt x="81203" y="66475"/>
                  </a:lnTo>
                  <a:lnTo>
                    <a:pt x="83207" y="71068"/>
                  </a:lnTo>
                  <a:lnTo>
                    <a:pt x="85484" y="64919"/>
                  </a:lnTo>
                  <a:lnTo>
                    <a:pt x="110307" y="65697"/>
                  </a:lnTo>
                  <a:lnTo>
                    <a:pt x="111830" y="83448"/>
                  </a:lnTo>
                  <a:lnTo>
                    <a:pt x="104528" y="84627"/>
                  </a:lnTo>
                  <a:lnTo>
                    <a:pt x="88799" y="101487"/>
                  </a:lnTo>
                  <a:lnTo>
                    <a:pt x="94701" y="101788"/>
                  </a:lnTo>
                  <a:lnTo>
                    <a:pt x="98217" y="106569"/>
                  </a:lnTo>
                  <a:lnTo>
                    <a:pt x="99055" y="115370"/>
                  </a:lnTo>
                  <a:lnTo>
                    <a:pt x="136224" y="113728"/>
                  </a:lnTo>
                  <a:lnTo>
                    <a:pt x="145984" y="123507"/>
                  </a:lnTo>
                  <a:lnTo>
                    <a:pt x="145886" y="139701"/>
                  </a:lnTo>
                  <a:lnTo>
                    <a:pt x="151176" y="140286"/>
                  </a:lnTo>
                  <a:lnTo>
                    <a:pt x="155561" y="146903"/>
                  </a:lnTo>
                  <a:lnTo>
                    <a:pt x="179600" y="149462"/>
                  </a:lnTo>
                  <a:lnTo>
                    <a:pt x="186891" y="155089"/>
                  </a:lnTo>
                  <a:lnTo>
                    <a:pt x="198290" y="153853"/>
                  </a:lnTo>
                  <a:lnTo>
                    <a:pt x="194427" y="169348"/>
                  </a:lnTo>
                  <a:lnTo>
                    <a:pt x="194093" y="189318"/>
                  </a:lnTo>
                  <a:lnTo>
                    <a:pt x="184013" y="217070"/>
                  </a:lnTo>
                  <a:lnTo>
                    <a:pt x="198522" y="219239"/>
                  </a:lnTo>
                  <a:lnTo>
                    <a:pt x="205779" y="213967"/>
                  </a:lnTo>
                  <a:lnTo>
                    <a:pt x="210497" y="200764"/>
                  </a:lnTo>
                  <a:lnTo>
                    <a:pt x="218713" y="193395"/>
                  </a:lnTo>
                  <a:lnTo>
                    <a:pt x="219956" y="185858"/>
                  </a:lnTo>
                  <a:lnTo>
                    <a:pt x="231492" y="185378"/>
                  </a:lnTo>
                  <a:lnTo>
                    <a:pt x="237847" y="173271"/>
                  </a:lnTo>
                  <a:lnTo>
                    <a:pt x="236743" y="168705"/>
                  </a:lnTo>
                  <a:lnTo>
                    <a:pt x="245987" y="168925"/>
                  </a:lnTo>
                  <a:lnTo>
                    <a:pt x="263540" y="176758"/>
                  </a:lnTo>
                  <a:lnTo>
                    <a:pt x="284009" y="170279"/>
                  </a:lnTo>
                  <a:lnTo>
                    <a:pt x="282652" y="176452"/>
                  </a:lnTo>
                  <a:lnTo>
                    <a:pt x="286632" y="187745"/>
                  </a:lnTo>
                  <a:lnTo>
                    <a:pt x="280915" y="192302"/>
                  </a:lnTo>
                  <a:lnTo>
                    <a:pt x="280144" y="199246"/>
                  </a:lnTo>
                  <a:lnTo>
                    <a:pt x="291636" y="200726"/>
                  </a:lnTo>
                  <a:lnTo>
                    <a:pt x="298939" y="206193"/>
                  </a:lnTo>
                  <a:lnTo>
                    <a:pt x="310720" y="201776"/>
                  </a:lnTo>
                  <a:lnTo>
                    <a:pt x="313609" y="188374"/>
                  </a:lnTo>
                  <a:lnTo>
                    <a:pt x="330878" y="182568"/>
                  </a:lnTo>
                  <a:lnTo>
                    <a:pt x="330878" y="182568"/>
                  </a:lnTo>
                  <a:lnTo>
                    <a:pt x="331758" y="190458"/>
                  </a:lnTo>
                  <a:lnTo>
                    <a:pt x="323652" y="193449"/>
                  </a:lnTo>
                  <a:lnTo>
                    <a:pt x="319568" y="199560"/>
                  </a:lnTo>
                  <a:lnTo>
                    <a:pt x="319199" y="208934"/>
                  </a:lnTo>
                  <a:lnTo>
                    <a:pt x="332331" y="211658"/>
                  </a:lnTo>
                  <a:lnTo>
                    <a:pt x="335364" y="205069"/>
                  </a:lnTo>
                  <a:lnTo>
                    <a:pt x="343867" y="204659"/>
                  </a:lnTo>
                  <a:lnTo>
                    <a:pt x="344871" y="213762"/>
                  </a:lnTo>
                  <a:lnTo>
                    <a:pt x="344871" y="213762"/>
                  </a:lnTo>
                  <a:lnTo>
                    <a:pt x="344509" y="216326"/>
                  </a:lnTo>
                  <a:lnTo>
                    <a:pt x="339307" y="211667"/>
                  </a:lnTo>
                  <a:lnTo>
                    <a:pt x="332103" y="214982"/>
                  </a:lnTo>
                  <a:lnTo>
                    <a:pt x="320798" y="225012"/>
                  </a:lnTo>
                  <a:lnTo>
                    <a:pt x="321544" y="232141"/>
                  </a:lnTo>
                  <a:lnTo>
                    <a:pt x="305809" y="256442"/>
                  </a:lnTo>
                  <a:lnTo>
                    <a:pt x="305465" y="277769"/>
                  </a:lnTo>
                  <a:lnTo>
                    <a:pt x="311665" y="291833"/>
                  </a:lnTo>
                  <a:lnTo>
                    <a:pt x="310477" y="303758"/>
                  </a:lnTo>
                  <a:lnTo>
                    <a:pt x="314272" y="310351"/>
                  </a:lnTo>
                  <a:lnTo>
                    <a:pt x="314272" y="310351"/>
                  </a:lnTo>
                  <a:lnTo>
                    <a:pt x="317520" y="320866"/>
                  </a:lnTo>
                  <a:lnTo>
                    <a:pt x="316599" y="334460"/>
                  </a:lnTo>
                  <a:lnTo>
                    <a:pt x="323639" y="358374"/>
                  </a:lnTo>
                  <a:lnTo>
                    <a:pt x="320102" y="373419"/>
                  </a:lnTo>
                  <a:lnTo>
                    <a:pt x="322683" y="419613"/>
                  </a:lnTo>
                  <a:lnTo>
                    <a:pt x="300741" y="422130"/>
                  </a:lnTo>
                  <a:lnTo>
                    <a:pt x="292186" y="417544"/>
                  </a:lnTo>
                  <a:lnTo>
                    <a:pt x="288311" y="427285"/>
                  </a:lnTo>
                  <a:lnTo>
                    <a:pt x="267896" y="429377"/>
                  </a:lnTo>
                  <a:lnTo>
                    <a:pt x="264798" y="425372"/>
                  </a:lnTo>
                  <a:lnTo>
                    <a:pt x="253410" y="424951"/>
                  </a:lnTo>
                  <a:lnTo>
                    <a:pt x="253410" y="424951"/>
                  </a:lnTo>
                  <a:lnTo>
                    <a:pt x="254678" y="422712"/>
                  </a:lnTo>
                  <a:lnTo>
                    <a:pt x="250653" y="419441"/>
                  </a:lnTo>
                  <a:lnTo>
                    <a:pt x="252264" y="409193"/>
                  </a:lnTo>
                  <a:lnTo>
                    <a:pt x="258553" y="400267"/>
                  </a:lnTo>
                  <a:lnTo>
                    <a:pt x="254914" y="393525"/>
                  </a:lnTo>
                  <a:lnTo>
                    <a:pt x="277918" y="390891"/>
                  </a:lnTo>
                  <a:lnTo>
                    <a:pt x="270679" y="356383"/>
                  </a:lnTo>
                  <a:lnTo>
                    <a:pt x="241617" y="352214"/>
                  </a:lnTo>
                  <a:lnTo>
                    <a:pt x="235748" y="356310"/>
                  </a:lnTo>
                  <a:lnTo>
                    <a:pt x="225144" y="355149"/>
                  </a:lnTo>
                  <a:lnTo>
                    <a:pt x="225997" y="363943"/>
                  </a:lnTo>
                  <a:lnTo>
                    <a:pt x="223556" y="364339"/>
                  </a:lnTo>
                  <a:lnTo>
                    <a:pt x="219400" y="360305"/>
                  </a:lnTo>
                  <a:lnTo>
                    <a:pt x="219210" y="349258"/>
                  </a:lnTo>
                  <a:lnTo>
                    <a:pt x="223460" y="349360"/>
                  </a:lnTo>
                  <a:lnTo>
                    <a:pt x="215135" y="322987"/>
                  </a:lnTo>
                  <a:lnTo>
                    <a:pt x="218109" y="319276"/>
                  </a:lnTo>
                  <a:lnTo>
                    <a:pt x="211098" y="314114"/>
                  </a:lnTo>
                  <a:lnTo>
                    <a:pt x="209864" y="308638"/>
                  </a:lnTo>
                  <a:lnTo>
                    <a:pt x="174889" y="304762"/>
                  </a:lnTo>
                  <a:lnTo>
                    <a:pt x="163895" y="332028"/>
                  </a:lnTo>
                  <a:lnTo>
                    <a:pt x="121628" y="321903"/>
                  </a:lnTo>
                  <a:lnTo>
                    <a:pt x="121630" y="334006"/>
                  </a:lnTo>
                  <a:lnTo>
                    <a:pt x="107625" y="371627"/>
                  </a:lnTo>
                  <a:lnTo>
                    <a:pt x="96907" y="381039"/>
                  </a:lnTo>
                  <a:lnTo>
                    <a:pt x="83120" y="379481"/>
                  </a:lnTo>
                  <a:lnTo>
                    <a:pt x="81646" y="383679"/>
                  </a:lnTo>
                  <a:lnTo>
                    <a:pt x="64583" y="385514"/>
                  </a:lnTo>
                  <a:lnTo>
                    <a:pt x="60698" y="388894"/>
                  </a:lnTo>
                  <a:lnTo>
                    <a:pt x="41080" y="419098"/>
                  </a:lnTo>
                  <a:lnTo>
                    <a:pt x="37735" y="436860"/>
                  </a:lnTo>
                  <a:lnTo>
                    <a:pt x="32106" y="448815"/>
                  </a:lnTo>
                  <a:lnTo>
                    <a:pt x="33692" y="452183"/>
                  </a:lnTo>
                  <a:lnTo>
                    <a:pt x="26305" y="455623"/>
                  </a:lnTo>
                  <a:lnTo>
                    <a:pt x="16881" y="484870"/>
                  </a:lnTo>
                  <a:lnTo>
                    <a:pt x="4045" y="481361"/>
                  </a:lnTo>
                  <a:lnTo>
                    <a:pt x="6529" y="473561"/>
                  </a:lnTo>
                  <a:lnTo>
                    <a:pt x="3943" y="467747"/>
                  </a:lnTo>
                  <a:lnTo>
                    <a:pt x="0" y="467341"/>
                  </a:lnTo>
                  <a:lnTo>
                    <a:pt x="0" y="467341"/>
                  </a:lnTo>
                  <a:lnTo>
                    <a:pt x="3009" y="451085"/>
                  </a:lnTo>
                  <a:lnTo>
                    <a:pt x="1209" y="438485"/>
                  </a:lnTo>
                  <a:lnTo>
                    <a:pt x="9686" y="422370"/>
                  </a:lnTo>
                  <a:lnTo>
                    <a:pt x="10057" y="402262"/>
                  </a:lnTo>
                  <a:lnTo>
                    <a:pt x="12934" y="402639"/>
                  </a:lnTo>
                  <a:lnTo>
                    <a:pt x="11710" y="391262"/>
                  </a:lnTo>
                  <a:lnTo>
                    <a:pt x="4874" y="391236"/>
                  </a:lnTo>
                  <a:lnTo>
                    <a:pt x="2404" y="381036"/>
                  </a:lnTo>
                  <a:lnTo>
                    <a:pt x="5108" y="364768"/>
                  </a:lnTo>
                  <a:lnTo>
                    <a:pt x="15092" y="366390"/>
                  </a:lnTo>
                  <a:lnTo>
                    <a:pt x="15066" y="361548"/>
                  </a:lnTo>
                  <a:lnTo>
                    <a:pt x="22959" y="361753"/>
                  </a:lnTo>
                  <a:lnTo>
                    <a:pt x="23603" y="354508"/>
                  </a:lnTo>
                  <a:lnTo>
                    <a:pt x="46629" y="351017"/>
                  </a:lnTo>
                  <a:lnTo>
                    <a:pt x="38654" y="324488"/>
                  </a:lnTo>
                  <a:lnTo>
                    <a:pt x="47804" y="281601"/>
                  </a:lnTo>
                  <a:lnTo>
                    <a:pt x="67178" y="283762"/>
                  </a:lnTo>
                  <a:lnTo>
                    <a:pt x="69113" y="273370"/>
                  </a:lnTo>
                  <a:lnTo>
                    <a:pt x="68283" y="264270"/>
                  </a:lnTo>
                  <a:lnTo>
                    <a:pt x="59326" y="258443"/>
                  </a:lnTo>
                  <a:lnTo>
                    <a:pt x="56770" y="251568"/>
                  </a:lnTo>
                  <a:lnTo>
                    <a:pt x="59276" y="230749"/>
                  </a:lnTo>
                  <a:lnTo>
                    <a:pt x="41797" y="226063"/>
                  </a:lnTo>
                  <a:lnTo>
                    <a:pt x="34802" y="214986"/>
                  </a:lnTo>
                  <a:lnTo>
                    <a:pt x="40451" y="190009"/>
                  </a:lnTo>
                  <a:lnTo>
                    <a:pt x="46447" y="192736"/>
                  </a:lnTo>
                  <a:lnTo>
                    <a:pt x="47718" y="190499"/>
                  </a:lnTo>
                  <a:lnTo>
                    <a:pt x="48092" y="170076"/>
                  </a:lnTo>
                  <a:lnTo>
                    <a:pt x="28580" y="168210"/>
                  </a:lnTo>
                  <a:lnTo>
                    <a:pt x="28580" y="168210"/>
                  </a:lnTo>
                  <a:lnTo>
                    <a:pt x="32005" y="135454"/>
                  </a:lnTo>
                  <a:lnTo>
                    <a:pt x="44750" y="123219"/>
                  </a:lnTo>
                  <a:lnTo>
                    <a:pt x="46775" y="103441"/>
                  </a:lnTo>
                  <a:lnTo>
                    <a:pt x="50790" y="100517"/>
                  </a:lnTo>
                  <a:lnTo>
                    <a:pt x="30451" y="84248"/>
                  </a:lnTo>
                  <a:lnTo>
                    <a:pt x="36548" y="59426"/>
                  </a:lnTo>
                  <a:lnTo>
                    <a:pt x="33336" y="48897"/>
                  </a:lnTo>
                  <a:lnTo>
                    <a:pt x="23103" y="46360"/>
                  </a:lnTo>
                  <a:lnTo>
                    <a:pt x="4698" y="49363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" name="M23">
              <a:extLst>
                <a:ext uri="{FF2B5EF4-FFF2-40B4-BE49-F238E27FC236}">
                  <a16:creationId xmlns:a16="http://schemas.microsoft.com/office/drawing/2014/main" id="{537ECA17-FE71-4CBA-86F3-600D3C14BB70}"/>
                </a:ext>
              </a:extLst>
            </p:cNvPr>
            <p:cNvSpPr/>
            <p:nvPr/>
          </p:nvSpPr>
          <p:spPr>
            <a:xfrm>
              <a:off x="4155800" y="2081946"/>
              <a:ext cx="90402" cy="107424"/>
            </a:xfrm>
            <a:custGeom>
              <a:avLst/>
              <a:gdLst/>
              <a:ahLst/>
              <a:cxnLst/>
              <a:rect l="0" t="0" r="0" b="0"/>
              <a:pathLst>
                <a:path w="94212" h="116949">
                  <a:moveTo>
                    <a:pt x="150" y="77634"/>
                  </a:moveTo>
                  <a:lnTo>
                    <a:pt x="0" y="72180"/>
                  </a:lnTo>
                  <a:lnTo>
                    <a:pt x="7575" y="56044"/>
                  </a:lnTo>
                  <a:lnTo>
                    <a:pt x="7090" y="40891"/>
                  </a:lnTo>
                  <a:lnTo>
                    <a:pt x="19625" y="31552"/>
                  </a:lnTo>
                  <a:lnTo>
                    <a:pt x="17885" y="17878"/>
                  </a:lnTo>
                  <a:lnTo>
                    <a:pt x="21503" y="7684"/>
                  </a:lnTo>
                  <a:lnTo>
                    <a:pt x="37333" y="4945"/>
                  </a:lnTo>
                  <a:lnTo>
                    <a:pt x="38657" y="893"/>
                  </a:lnTo>
                  <a:lnTo>
                    <a:pt x="55648" y="0"/>
                  </a:lnTo>
                  <a:lnTo>
                    <a:pt x="52178" y="15953"/>
                  </a:lnTo>
                  <a:lnTo>
                    <a:pt x="40422" y="30162"/>
                  </a:lnTo>
                  <a:lnTo>
                    <a:pt x="43678" y="32977"/>
                  </a:lnTo>
                  <a:lnTo>
                    <a:pt x="43591" y="41604"/>
                  </a:lnTo>
                  <a:lnTo>
                    <a:pt x="57972" y="42152"/>
                  </a:lnTo>
                  <a:lnTo>
                    <a:pt x="57972" y="42152"/>
                  </a:lnTo>
                  <a:lnTo>
                    <a:pt x="65439" y="46142"/>
                  </a:lnTo>
                  <a:lnTo>
                    <a:pt x="66261" y="60394"/>
                  </a:lnTo>
                  <a:lnTo>
                    <a:pt x="84922" y="59693"/>
                  </a:lnTo>
                  <a:lnTo>
                    <a:pt x="80952" y="77447"/>
                  </a:lnTo>
                  <a:lnTo>
                    <a:pt x="90158" y="84510"/>
                  </a:lnTo>
                  <a:lnTo>
                    <a:pt x="94211" y="80382"/>
                  </a:lnTo>
                  <a:lnTo>
                    <a:pt x="90557" y="103290"/>
                  </a:lnTo>
                  <a:lnTo>
                    <a:pt x="93042" y="106688"/>
                  </a:lnTo>
                  <a:lnTo>
                    <a:pt x="90098" y="109030"/>
                  </a:lnTo>
                  <a:lnTo>
                    <a:pt x="81113" y="110450"/>
                  </a:lnTo>
                  <a:lnTo>
                    <a:pt x="75173" y="116948"/>
                  </a:lnTo>
                  <a:lnTo>
                    <a:pt x="51016" y="113106"/>
                  </a:lnTo>
                  <a:lnTo>
                    <a:pt x="51994" y="105111"/>
                  </a:lnTo>
                  <a:lnTo>
                    <a:pt x="33472" y="105961"/>
                  </a:lnTo>
                  <a:lnTo>
                    <a:pt x="34048" y="101588"/>
                  </a:lnTo>
                  <a:lnTo>
                    <a:pt x="12182" y="91897"/>
                  </a:lnTo>
                  <a:lnTo>
                    <a:pt x="5300" y="7777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" name="M24">
              <a:extLst>
                <a:ext uri="{FF2B5EF4-FFF2-40B4-BE49-F238E27FC236}">
                  <a16:creationId xmlns:a16="http://schemas.microsoft.com/office/drawing/2014/main" id="{E64F9069-FCD1-47B4-BD77-5B47C19F34B3}"/>
                </a:ext>
              </a:extLst>
            </p:cNvPr>
            <p:cNvSpPr/>
            <p:nvPr/>
          </p:nvSpPr>
          <p:spPr>
            <a:xfrm>
              <a:off x="5050255" y="2074867"/>
              <a:ext cx="337592" cy="340730"/>
            </a:xfrm>
            <a:custGeom>
              <a:avLst/>
              <a:gdLst/>
              <a:ahLst/>
              <a:cxnLst/>
              <a:rect l="0" t="0" r="0" b="0"/>
              <a:pathLst>
                <a:path w="337592" h="363590">
                  <a:moveTo>
                    <a:pt x="159094" y="8370"/>
                  </a:moveTo>
                  <a:lnTo>
                    <a:pt x="172835" y="10434"/>
                  </a:lnTo>
                  <a:lnTo>
                    <a:pt x="173691" y="13325"/>
                  </a:lnTo>
                  <a:lnTo>
                    <a:pt x="179954" y="10258"/>
                  </a:lnTo>
                  <a:lnTo>
                    <a:pt x="182543" y="17873"/>
                  </a:lnTo>
                  <a:lnTo>
                    <a:pt x="193986" y="21558"/>
                  </a:lnTo>
                  <a:lnTo>
                    <a:pt x="212068" y="17941"/>
                  </a:lnTo>
                  <a:lnTo>
                    <a:pt x="211965" y="15214"/>
                  </a:lnTo>
                  <a:lnTo>
                    <a:pt x="226215" y="22880"/>
                  </a:lnTo>
                  <a:lnTo>
                    <a:pt x="231934" y="16168"/>
                  </a:lnTo>
                  <a:lnTo>
                    <a:pt x="243206" y="21055"/>
                  </a:lnTo>
                  <a:lnTo>
                    <a:pt x="247340" y="18402"/>
                  </a:lnTo>
                  <a:lnTo>
                    <a:pt x="253679" y="37281"/>
                  </a:lnTo>
                  <a:lnTo>
                    <a:pt x="263766" y="40783"/>
                  </a:lnTo>
                  <a:lnTo>
                    <a:pt x="270753" y="48470"/>
                  </a:lnTo>
                  <a:lnTo>
                    <a:pt x="275898" y="48709"/>
                  </a:lnTo>
                  <a:lnTo>
                    <a:pt x="276409" y="45387"/>
                  </a:lnTo>
                  <a:lnTo>
                    <a:pt x="279496" y="50888"/>
                  </a:lnTo>
                  <a:lnTo>
                    <a:pt x="284040" y="41883"/>
                  </a:lnTo>
                  <a:lnTo>
                    <a:pt x="291288" y="43216"/>
                  </a:lnTo>
                  <a:lnTo>
                    <a:pt x="288045" y="46946"/>
                  </a:lnTo>
                  <a:lnTo>
                    <a:pt x="287571" y="57079"/>
                  </a:lnTo>
                  <a:lnTo>
                    <a:pt x="294125" y="63697"/>
                  </a:lnTo>
                  <a:lnTo>
                    <a:pt x="303799" y="55837"/>
                  </a:lnTo>
                  <a:lnTo>
                    <a:pt x="317737" y="55614"/>
                  </a:lnTo>
                  <a:lnTo>
                    <a:pt x="315721" y="49375"/>
                  </a:lnTo>
                  <a:lnTo>
                    <a:pt x="324849" y="56034"/>
                  </a:lnTo>
                  <a:lnTo>
                    <a:pt x="324849" y="56034"/>
                  </a:lnTo>
                  <a:lnTo>
                    <a:pt x="327868" y="56689"/>
                  </a:lnTo>
                  <a:lnTo>
                    <a:pt x="329869" y="82452"/>
                  </a:lnTo>
                  <a:lnTo>
                    <a:pt x="324922" y="97657"/>
                  </a:lnTo>
                  <a:lnTo>
                    <a:pt x="329065" y="103779"/>
                  </a:lnTo>
                  <a:lnTo>
                    <a:pt x="330533" y="115910"/>
                  </a:lnTo>
                  <a:lnTo>
                    <a:pt x="336246" y="118727"/>
                  </a:lnTo>
                  <a:lnTo>
                    <a:pt x="335479" y="128552"/>
                  </a:lnTo>
                  <a:lnTo>
                    <a:pt x="337591" y="129191"/>
                  </a:lnTo>
                  <a:lnTo>
                    <a:pt x="336294" y="134315"/>
                  </a:lnTo>
                  <a:lnTo>
                    <a:pt x="331283" y="134839"/>
                  </a:lnTo>
                  <a:lnTo>
                    <a:pt x="312449" y="128022"/>
                  </a:lnTo>
                  <a:lnTo>
                    <a:pt x="311205" y="139048"/>
                  </a:lnTo>
                  <a:lnTo>
                    <a:pt x="314538" y="148334"/>
                  </a:lnTo>
                  <a:lnTo>
                    <a:pt x="303057" y="173263"/>
                  </a:lnTo>
                  <a:lnTo>
                    <a:pt x="305867" y="177547"/>
                  </a:lnTo>
                  <a:lnTo>
                    <a:pt x="302352" y="179153"/>
                  </a:lnTo>
                  <a:lnTo>
                    <a:pt x="310724" y="186403"/>
                  </a:lnTo>
                  <a:lnTo>
                    <a:pt x="316300" y="179384"/>
                  </a:lnTo>
                  <a:lnTo>
                    <a:pt x="334874" y="184077"/>
                  </a:lnTo>
                  <a:lnTo>
                    <a:pt x="334874" y="184077"/>
                  </a:lnTo>
                  <a:lnTo>
                    <a:pt x="331799" y="205210"/>
                  </a:lnTo>
                  <a:lnTo>
                    <a:pt x="327728" y="213011"/>
                  </a:lnTo>
                  <a:lnTo>
                    <a:pt x="316543" y="210557"/>
                  </a:lnTo>
                  <a:lnTo>
                    <a:pt x="312932" y="217911"/>
                  </a:lnTo>
                  <a:lnTo>
                    <a:pt x="296847" y="218249"/>
                  </a:lnTo>
                  <a:lnTo>
                    <a:pt x="296867" y="226117"/>
                  </a:lnTo>
                  <a:lnTo>
                    <a:pt x="304120" y="227902"/>
                  </a:lnTo>
                  <a:lnTo>
                    <a:pt x="310051" y="236171"/>
                  </a:lnTo>
                  <a:lnTo>
                    <a:pt x="307116" y="239299"/>
                  </a:lnTo>
                  <a:lnTo>
                    <a:pt x="314072" y="240776"/>
                  </a:lnTo>
                  <a:lnTo>
                    <a:pt x="327448" y="230103"/>
                  </a:lnTo>
                  <a:lnTo>
                    <a:pt x="334355" y="234452"/>
                  </a:lnTo>
                  <a:lnTo>
                    <a:pt x="320013" y="257818"/>
                  </a:lnTo>
                  <a:lnTo>
                    <a:pt x="322972" y="262405"/>
                  </a:lnTo>
                  <a:lnTo>
                    <a:pt x="329486" y="263117"/>
                  </a:lnTo>
                  <a:lnTo>
                    <a:pt x="325236" y="281655"/>
                  </a:lnTo>
                  <a:lnTo>
                    <a:pt x="309788" y="279585"/>
                  </a:lnTo>
                  <a:lnTo>
                    <a:pt x="297409" y="293750"/>
                  </a:lnTo>
                  <a:lnTo>
                    <a:pt x="277700" y="292209"/>
                  </a:lnTo>
                  <a:lnTo>
                    <a:pt x="277623" y="296746"/>
                  </a:lnTo>
                  <a:lnTo>
                    <a:pt x="280967" y="296500"/>
                  </a:lnTo>
                  <a:lnTo>
                    <a:pt x="285052" y="306401"/>
                  </a:lnTo>
                  <a:lnTo>
                    <a:pt x="294735" y="308378"/>
                  </a:lnTo>
                  <a:lnTo>
                    <a:pt x="293292" y="331195"/>
                  </a:lnTo>
                  <a:lnTo>
                    <a:pt x="283616" y="328612"/>
                  </a:lnTo>
                  <a:lnTo>
                    <a:pt x="267737" y="333638"/>
                  </a:lnTo>
                  <a:lnTo>
                    <a:pt x="263273" y="337193"/>
                  </a:lnTo>
                  <a:lnTo>
                    <a:pt x="260576" y="352877"/>
                  </a:lnTo>
                  <a:lnTo>
                    <a:pt x="248611" y="350858"/>
                  </a:lnTo>
                  <a:lnTo>
                    <a:pt x="233510" y="354531"/>
                  </a:lnTo>
                  <a:lnTo>
                    <a:pt x="227365" y="349735"/>
                  </a:lnTo>
                  <a:lnTo>
                    <a:pt x="212537" y="346453"/>
                  </a:lnTo>
                  <a:lnTo>
                    <a:pt x="209249" y="360764"/>
                  </a:lnTo>
                  <a:lnTo>
                    <a:pt x="189299" y="363589"/>
                  </a:lnTo>
                  <a:lnTo>
                    <a:pt x="176154" y="359574"/>
                  </a:lnTo>
                  <a:lnTo>
                    <a:pt x="169714" y="362938"/>
                  </a:lnTo>
                  <a:lnTo>
                    <a:pt x="169714" y="362938"/>
                  </a:lnTo>
                  <a:lnTo>
                    <a:pt x="167257" y="347467"/>
                  </a:lnTo>
                  <a:lnTo>
                    <a:pt x="152273" y="344475"/>
                  </a:lnTo>
                  <a:lnTo>
                    <a:pt x="146041" y="336346"/>
                  </a:lnTo>
                  <a:lnTo>
                    <a:pt x="143638" y="326471"/>
                  </a:lnTo>
                  <a:lnTo>
                    <a:pt x="144870" y="308795"/>
                  </a:lnTo>
                  <a:lnTo>
                    <a:pt x="129906" y="305044"/>
                  </a:lnTo>
                  <a:lnTo>
                    <a:pt x="124490" y="294053"/>
                  </a:lnTo>
                  <a:lnTo>
                    <a:pt x="123339" y="265743"/>
                  </a:lnTo>
                  <a:lnTo>
                    <a:pt x="133261" y="254275"/>
                  </a:lnTo>
                  <a:lnTo>
                    <a:pt x="133656" y="249290"/>
                  </a:lnTo>
                  <a:lnTo>
                    <a:pt x="120757" y="232714"/>
                  </a:lnTo>
                  <a:lnTo>
                    <a:pt x="107335" y="236552"/>
                  </a:lnTo>
                  <a:lnTo>
                    <a:pt x="100084" y="226583"/>
                  </a:lnTo>
                  <a:lnTo>
                    <a:pt x="101930" y="217085"/>
                  </a:lnTo>
                  <a:lnTo>
                    <a:pt x="114886" y="205523"/>
                  </a:lnTo>
                  <a:lnTo>
                    <a:pt x="115584" y="200542"/>
                  </a:lnTo>
                  <a:lnTo>
                    <a:pt x="121534" y="198685"/>
                  </a:lnTo>
                  <a:lnTo>
                    <a:pt x="131486" y="201893"/>
                  </a:lnTo>
                  <a:lnTo>
                    <a:pt x="135054" y="197570"/>
                  </a:lnTo>
                  <a:lnTo>
                    <a:pt x="140984" y="196770"/>
                  </a:lnTo>
                  <a:lnTo>
                    <a:pt x="142637" y="189235"/>
                  </a:lnTo>
                  <a:lnTo>
                    <a:pt x="148451" y="186465"/>
                  </a:lnTo>
                  <a:lnTo>
                    <a:pt x="172668" y="189171"/>
                  </a:lnTo>
                  <a:lnTo>
                    <a:pt x="178624" y="186856"/>
                  </a:lnTo>
                  <a:lnTo>
                    <a:pt x="179038" y="189133"/>
                  </a:lnTo>
                  <a:lnTo>
                    <a:pt x="194645" y="181390"/>
                  </a:lnTo>
                  <a:lnTo>
                    <a:pt x="212886" y="152960"/>
                  </a:lnTo>
                  <a:lnTo>
                    <a:pt x="199246" y="101115"/>
                  </a:lnTo>
                  <a:lnTo>
                    <a:pt x="191924" y="95235"/>
                  </a:lnTo>
                  <a:lnTo>
                    <a:pt x="186894" y="105437"/>
                  </a:lnTo>
                  <a:lnTo>
                    <a:pt x="187077" y="120726"/>
                  </a:lnTo>
                  <a:lnTo>
                    <a:pt x="178260" y="130708"/>
                  </a:lnTo>
                  <a:lnTo>
                    <a:pt x="162332" y="139806"/>
                  </a:lnTo>
                  <a:lnTo>
                    <a:pt x="151604" y="129473"/>
                  </a:lnTo>
                  <a:lnTo>
                    <a:pt x="150779" y="116443"/>
                  </a:lnTo>
                  <a:lnTo>
                    <a:pt x="144850" y="109071"/>
                  </a:lnTo>
                  <a:lnTo>
                    <a:pt x="133617" y="118401"/>
                  </a:lnTo>
                  <a:lnTo>
                    <a:pt x="128323" y="117850"/>
                  </a:lnTo>
                  <a:lnTo>
                    <a:pt x="127505" y="112841"/>
                  </a:lnTo>
                  <a:lnTo>
                    <a:pt x="122797" y="113360"/>
                  </a:lnTo>
                  <a:lnTo>
                    <a:pt x="117212" y="120370"/>
                  </a:lnTo>
                  <a:lnTo>
                    <a:pt x="103882" y="128145"/>
                  </a:lnTo>
                  <a:lnTo>
                    <a:pt x="97596" y="123791"/>
                  </a:lnTo>
                  <a:lnTo>
                    <a:pt x="96042" y="117708"/>
                  </a:lnTo>
                  <a:lnTo>
                    <a:pt x="87774" y="114073"/>
                  </a:lnTo>
                  <a:lnTo>
                    <a:pt x="81380" y="115618"/>
                  </a:lnTo>
                  <a:lnTo>
                    <a:pt x="62953" y="104223"/>
                  </a:lnTo>
                  <a:lnTo>
                    <a:pt x="61835" y="107229"/>
                  </a:lnTo>
                  <a:lnTo>
                    <a:pt x="46946" y="109216"/>
                  </a:lnTo>
                  <a:lnTo>
                    <a:pt x="47721" y="100301"/>
                  </a:lnTo>
                  <a:lnTo>
                    <a:pt x="40037" y="82143"/>
                  </a:lnTo>
                  <a:lnTo>
                    <a:pt x="21619" y="94352"/>
                  </a:lnTo>
                  <a:lnTo>
                    <a:pt x="9910" y="88676"/>
                  </a:lnTo>
                  <a:lnTo>
                    <a:pt x="9910" y="88676"/>
                  </a:lnTo>
                  <a:lnTo>
                    <a:pt x="2268" y="84289"/>
                  </a:lnTo>
                  <a:lnTo>
                    <a:pt x="0" y="68504"/>
                  </a:lnTo>
                  <a:lnTo>
                    <a:pt x="18735" y="71138"/>
                  </a:lnTo>
                  <a:lnTo>
                    <a:pt x="27502" y="64345"/>
                  </a:lnTo>
                  <a:lnTo>
                    <a:pt x="42380" y="62663"/>
                  </a:lnTo>
                  <a:lnTo>
                    <a:pt x="43291" y="54658"/>
                  </a:lnTo>
                  <a:lnTo>
                    <a:pt x="37431" y="52124"/>
                  </a:lnTo>
                  <a:lnTo>
                    <a:pt x="37414" y="45161"/>
                  </a:lnTo>
                  <a:lnTo>
                    <a:pt x="26442" y="40712"/>
                  </a:lnTo>
                  <a:lnTo>
                    <a:pt x="28216" y="19402"/>
                  </a:lnTo>
                  <a:lnTo>
                    <a:pt x="42990" y="22864"/>
                  </a:lnTo>
                  <a:lnTo>
                    <a:pt x="53977" y="10509"/>
                  </a:lnTo>
                  <a:lnTo>
                    <a:pt x="54977" y="5684"/>
                  </a:lnTo>
                  <a:lnTo>
                    <a:pt x="57375" y="6941"/>
                  </a:lnTo>
                  <a:lnTo>
                    <a:pt x="59863" y="3506"/>
                  </a:lnTo>
                  <a:lnTo>
                    <a:pt x="58567" y="0"/>
                  </a:lnTo>
                  <a:lnTo>
                    <a:pt x="64601" y="1174"/>
                  </a:lnTo>
                  <a:lnTo>
                    <a:pt x="63961" y="11002"/>
                  </a:lnTo>
                  <a:lnTo>
                    <a:pt x="68690" y="9123"/>
                  </a:lnTo>
                  <a:lnTo>
                    <a:pt x="73607" y="13304"/>
                  </a:lnTo>
                  <a:lnTo>
                    <a:pt x="77878" y="35787"/>
                  </a:lnTo>
                  <a:lnTo>
                    <a:pt x="83911" y="37112"/>
                  </a:lnTo>
                  <a:lnTo>
                    <a:pt x="90739" y="36483"/>
                  </a:lnTo>
                  <a:lnTo>
                    <a:pt x="100591" y="27887"/>
                  </a:lnTo>
                  <a:lnTo>
                    <a:pt x="123871" y="30133"/>
                  </a:lnTo>
                  <a:lnTo>
                    <a:pt x="128131" y="12500"/>
                  </a:lnTo>
                  <a:lnTo>
                    <a:pt x="140287" y="10149"/>
                  </a:lnTo>
                  <a:lnTo>
                    <a:pt x="148709" y="2165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" name="M25">
              <a:extLst>
                <a:ext uri="{FF2B5EF4-FFF2-40B4-BE49-F238E27FC236}">
                  <a16:creationId xmlns:a16="http://schemas.microsoft.com/office/drawing/2014/main" id="{BD568042-1901-4C5F-8BE2-CCD8ABFBCAE1}"/>
                </a:ext>
              </a:extLst>
            </p:cNvPr>
            <p:cNvSpPr/>
            <p:nvPr/>
          </p:nvSpPr>
          <p:spPr>
            <a:xfrm>
              <a:off x="4650711" y="2115873"/>
              <a:ext cx="366828" cy="232392"/>
            </a:xfrm>
            <a:custGeom>
              <a:avLst/>
              <a:gdLst/>
              <a:ahLst/>
              <a:cxnLst/>
              <a:rect l="0" t="0" r="0" b="0"/>
              <a:pathLst>
                <a:path w="361113" h="253347">
                  <a:moveTo>
                    <a:pt x="345468" y="56170"/>
                  </a:moveTo>
                  <a:lnTo>
                    <a:pt x="341390" y="55483"/>
                  </a:lnTo>
                  <a:lnTo>
                    <a:pt x="340933" y="63193"/>
                  </a:lnTo>
                  <a:lnTo>
                    <a:pt x="346930" y="96759"/>
                  </a:lnTo>
                  <a:lnTo>
                    <a:pt x="331561" y="99629"/>
                  </a:lnTo>
                  <a:lnTo>
                    <a:pt x="326652" y="140086"/>
                  </a:lnTo>
                  <a:lnTo>
                    <a:pt x="329128" y="145130"/>
                  </a:lnTo>
                  <a:lnTo>
                    <a:pt x="335829" y="143751"/>
                  </a:lnTo>
                  <a:lnTo>
                    <a:pt x="347698" y="149436"/>
                  </a:lnTo>
                  <a:lnTo>
                    <a:pt x="360588" y="149542"/>
                  </a:lnTo>
                  <a:lnTo>
                    <a:pt x="354956" y="181054"/>
                  </a:lnTo>
                  <a:lnTo>
                    <a:pt x="340894" y="178655"/>
                  </a:lnTo>
                  <a:lnTo>
                    <a:pt x="340393" y="180914"/>
                  </a:lnTo>
                  <a:lnTo>
                    <a:pt x="347485" y="182872"/>
                  </a:lnTo>
                  <a:lnTo>
                    <a:pt x="347763" y="191804"/>
                  </a:lnTo>
                  <a:lnTo>
                    <a:pt x="359512" y="196123"/>
                  </a:lnTo>
                  <a:lnTo>
                    <a:pt x="361112" y="199635"/>
                  </a:lnTo>
                  <a:lnTo>
                    <a:pt x="344162" y="197330"/>
                  </a:lnTo>
                  <a:lnTo>
                    <a:pt x="342739" y="200177"/>
                  </a:lnTo>
                  <a:lnTo>
                    <a:pt x="331181" y="201458"/>
                  </a:lnTo>
                  <a:lnTo>
                    <a:pt x="332342" y="211618"/>
                  </a:lnTo>
                  <a:lnTo>
                    <a:pt x="341032" y="224803"/>
                  </a:lnTo>
                  <a:lnTo>
                    <a:pt x="341613" y="241305"/>
                  </a:lnTo>
                  <a:lnTo>
                    <a:pt x="336976" y="245448"/>
                  </a:lnTo>
                  <a:lnTo>
                    <a:pt x="316854" y="242017"/>
                  </a:lnTo>
                  <a:lnTo>
                    <a:pt x="313805" y="250124"/>
                  </a:lnTo>
                  <a:lnTo>
                    <a:pt x="306263" y="247702"/>
                  </a:lnTo>
                  <a:lnTo>
                    <a:pt x="301138" y="253346"/>
                  </a:lnTo>
                  <a:lnTo>
                    <a:pt x="301138" y="253346"/>
                  </a:lnTo>
                  <a:lnTo>
                    <a:pt x="282899" y="246922"/>
                  </a:lnTo>
                  <a:lnTo>
                    <a:pt x="283112" y="243900"/>
                  </a:lnTo>
                  <a:lnTo>
                    <a:pt x="269538" y="246949"/>
                  </a:lnTo>
                  <a:lnTo>
                    <a:pt x="261180" y="232706"/>
                  </a:lnTo>
                  <a:lnTo>
                    <a:pt x="248813" y="228818"/>
                  </a:lnTo>
                  <a:lnTo>
                    <a:pt x="248734" y="225336"/>
                  </a:lnTo>
                  <a:lnTo>
                    <a:pt x="239299" y="226500"/>
                  </a:lnTo>
                  <a:lnTo>
                    <a:pt x="236711" y="212376"/>
                  </a:lnTo>
                  <a:lnTo>
                    <a:pt x="222399" y="214495"/>
                  </a:lnTo>
                  <a:lnTo>
                    <a:pt x="209762" y="209234"/>
                  </a:lnTo>
                  <a:lnTo>
                    <a:pt x="203865" y="215312"/>
                  </a:lnTo>
                  <a:lnTo>
                    <a:pt x="197961" y="214581"/>
                  </a:lnTo>
                  <a:lnTo>
                    <a:pt x="196160" y="234967"/>
                  </a:lnTo>
                  <a:lnTo>
                    <a:pt x="181257" y="236160"/>
                  </a:lnTo>
                  <a:lnTo>
                    <a:pt x="171184" y="231555"/>
                  </a:lnTo>
                  <a:lnTo>
                    <a:pt x="167664" y="225881"/>
                  </a:lnTo>
                  <a:lnTo>
                    <a:pt x="167227" y="232074"/>
                  </a:lnTo>
                  <a:lnTo>
                    <a:pt x="147184" y="232244"/>
                  </a:lnTo>
                  <a:lnTo>
                    <a:pt x="135937" y="225946"/>
                  </a:lnTo>
                  <a:lnTo>
                    <a:pt x="113191" y="224839"/>
                  </a:lnTo>
                  <a:lnTo>
                    <a:pt x="111003" y="220856"/>
                  </a:lnTo>
                  <a:lnTo>
                    <a:pt x="99738" y="222270"/>
                  </a:lnTo>
                  <a:lnTo>
                    <a:pt x="101414" y="208388"/>
                  </a:lnTo>
                  <a:lnTo>
                    <a:pt x="99041" y="205914"/>
                  </a:lnTo>
                  <a:lnTo>
                    <a:pt x="85263" y="204396"/>
                  </a:lnTo>
                  <a:lnTo>
                    <a:pt x="83425" y="211920"/>
                  </a:lnTo>
                  <a:lnTo>
                    <a:pt x="72030" y="212419"/>
                  </a:lnTo>
                  <a:lnTo>
                    <a:pt x="64582" y="206199"/>
                  </a:lnTo>
                  <a:lnTo>
                    <a:pt x="61148" y="210358"/>
                  </a:lnTo>
                  <a:lnTo>
                    <a:pt x="65758" y="194424"/>
                  </a:lnTo>
                  <a:lnTo>
                    <a:pt x="62476" y="191929"/>
                  </a:lnTo>
                  <a:lnTo>
                    <a:pt x="57757" y="192578"/>
                  </a:lnTo>
                  <a:lnTo>
                    <a:pt x="57213" y="196500"/>
                  </a:lnTo>
                  <a:lnTo>
                    <a:pt x="43268" y="195728"/>
                  </a:lnTo>
                  <a:lnTo>
                    <a:pt x="42099" y="207049"/>
                  </a:lnTo>
                  <a:lnTo>
                    <a:pt x="32063" y="207879"/>
                  </a:lnTo>
                  <a:lnTo>
                    <a:pt x="31261" y="216333"/>
                  </a:lnTo>
                  <a:lnTo>
                    <a:pt x="26106" y="216063"/>
                  </a:lnTo>
                  <a:lnTo>
                    <a:pt x="31426" y="222389"/>
                  </a:lnTo>
                  <a:lnTo>
                    <a:pt x="30198" y="229623"/>
                  </a:lnTo>
                  <a:lnTo>
                    <a:pt x="8807" y="228978"/>
                  </a:lnTo>
                  <a:lnTo>
                    <a:pt x="8807" y="228978"/>
                  </a:lnTo>
                  <a:lnTo>
                    <a:pt x="5012" y="222385"/>
                  </a:lnTo>
                  <a:lnTo>
                    <a:pt x="6200" y="210460"/>
                  </a:lnTo>
                  <a:lnTo>
                    <a:pt x="0" y="196396"/>
                  </a:lnTo>
                  <a:lnTo>
                    <a:pt x="344" y="175069"/>
                  </a:lnTo>
                  <a:lnTo>
                    <a:pt x="16079" y="150768"/>
                  </a:lnTo>
                  <a:lnTo>
                    <a:pt x="15333" y="143639"/>
                  </a:lnTo>
                  <a:lnTo>
                    <a:pt x="26638" y="133609"/>
                  </a:lnTo>
                  <a:lnTo>
                    <a:pt x="33842" y="130294"/>
                  </a:lnTo>
                  <a:lnTo>
                    <a:pt x="39044" y="134953"/>
                  </a:lnTo>
                  <a:lnTo>
                    <a:pt x="39406" y="132389"/>
                  </a:lnTo>
                  <a:lnTo>
                    <a:pt x="39406" y="132389"/>
                  </a:lnTo>
                  <a:lnTo>
                    <a:pt x="52454" y="132233"/>
                  </a:lnTo>
                  <a:lnTo>
                    <a:pt x="68566" y="123973"/>
                  </a:lnTo>
                  <a:lnTo>
                    <a:pt x="69022" y="110514"/>
                  </a:lnTo>
                  <a:lnTo>
                    <a:pt x="78578" y="103617"/>
                  </a:lnTo>
                  <a:lnTo>
                    <a:pt x="98832" y="106493"/>
                  </a:lnTo>
                  <a:lnTo>
                    <a:pt x="103622" y="102513"/>
                  </a:lnTo>
                  <a:lnTo>
                    <a:pt x="121740" y="99132"/>
                  </a:lnTo>
                  <a:lnTo>
                    <a:pt x="122770" y="93707"/>
                  </a:lnTo>
                  <a:lnTo>
                    <a:pt x="135828" y="92784"/>
                  </a:lnTo>
                  <a:lnTo>
                    <a:pt x="151407" y="94487"/>
                  </a:lnTo>
                  <a:lnTo>
                    <a:pt x="150566" y="112175"/>
                  </a:lnTo>
                  <a:lnTo>
                    <a:pt x="159270" y="109339"/>
                  </a:lnTo>
                  <a:lnTo>
                    <a:pt x="157686" y="126405"/>
                  </a:lnTo>
                  <a:lnTo>
                    <a:pt x="174339" y="134786"/>
                  </a:lnTo>
                  <a:lnTo>
                    <a:pt x="176068" y="131948"/>
                  </a:lnTo>
                  <a:lnTo>
                    <a:pt x="171026" y="105659"/>
                  </a:lnTo>
                  <a:lnTo>
                    <a:pt x="176740" y="93827"/>
                  </a:lnTo>
                  <a:lnTo>
                    <a:pt x="186866" y="95256"/>
                  </a:lnTo>
                  <a:lnTo>
                    <a:pt x="189910" y="80641"/>
                  </a:lnTo>
                  <a:lnTo>
                    <a:pt x="202208" y="79693"/>
                  </a:lnTo>
                  <a:lnTo>
                    <a:pt x="205496" y="74769"/>
                  </a:lnTo>
                  <a:lnTo>
                    <a:pt x="210639" y="75332"/>
                  </a:lnTo>
                  <a:lnTo>
                    <a:pt x="210297" y="84255"/>
                  </a:lnTo>
                  <a:lnTo>
                    <a:pt x="217077" y="86215"/>
                  </a:lnTo>
                  <a:lnTo>
                    <a:pt x="220822" y="81149"/>
                  </a:lnTo>
                  <a:lnTo>
                    <a:pt x="227813" y="87502"/>
                  </a:lnTo>
                  <a:lnTo>
                    <a:pt x="234505" y="86432"/>
                  </a:lnTo>
                  <a:lnTo>
                    <a:pt x="234950" y="58139"/>
                  </a:lnTo>
                  <a:lnTo>
                    <a:pt x="241682" y="55102"/>
                  </a:lnTo>
                  <a:lnTo>
                    <a:pt x="246817" y="41436"/>
                  </a:lnTo>
                  <a:lnTo>
                    <a:pt x="245692" y="37326"/>
                  </a:lnTo>
                  <a:lnTo>
                    <a:pt x="265422" y="43035"/>
                  </a:lnTo>
                  <a:lnTo>
                    <a:pt x="266983" y="33532"/>
                  </a:lnTo>
                  <a:lnTo>
                    <a:pt x="276379" y="33424"/>
                  </a:lnTo>
                  <a:lnTo>
                    <a:pt x="282111" y="27336"/>
                  </a:lnTo>
                  <a:lnTo>
                    <a:pt x="284616" y="16035"/>
                  </a:lnTo>
                  <a:lnTo>
                    <a:pt x="302076" y="21540"/>
                  </a:lnTo>
                  <a:lnTo>
                    <a:pt x="310892" y="12637"/>
                  </a:lnTo>
                  <a:lnTo>
                    <a:pt x="312455" y="2830"/>
                  </a:lnTo>
                  <a:lnTo>
                    <a:pt x="321095" y="2551"/>
                  </a:lnTo>
                  <a:lnTo>
                    <a:pt x="322206" y="0"/>
                  </a:lnTo>
                  <a:lnTo>
                    <a:pt x="342897" y="2991"/>
                  </a:lnTo>
                  <a:lnTo>
                    <a:pt x="342685" y="13582"/>
                  </a:lnTo>
                  <a:lnTo>
                    <a:pt x="355423" y="20497"/>
                  </a:lnTo>
                  <a:lnTo>
                    <a:pt x="355423" y="20497"/>
                  </a:lnTo>
                  <a:lnTo>
                    <a:pt x="351665" y="26628"/>
                  </a:lnTo>
                  <a:lnTo>
                    <a:pt x="342163" y="3203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" name="M26">
              <a:extLst>
                <a:ext uri="{FF2B5EF4-FFF2-40B4-BE49-F238E27FC236}">
                  <a16:creationId xmlns:a16="http://schemas.microsoft.com/office/drawing/2014/main" id="{B754533F-A99B-468F-A558-14F26D184A47}"/>
                </a:ext>
              </a:extLst>
            </p:cNvPr>
            <p:cNvSpPr/>
            <p:nvPr/>
          </p:nvSpPr>
          <p:spPr>
            <a:xfrm>
              <a:off x="4951849" y="2149390"/>
              <a:ext cx="307483" cy="322803"/>
            </a:xfrm>
            <a:custGeom>
              <a:avLst/>
              <a:gdLst/>
              <a:ahLst/>
              <a:cxnLst/>
              <a:rect l="0" t="0" r="0" b="0"/>
              <a:pathLst>
                <a:path w="307483" h="334233">
                  <a:moveTo>
                    <a:pt x="104506" y="6533"/>
                  </a:moveTo>
                  <a:lnTo>
                    <a:pt x="116215" y="12209"/>
                  </a:lnTo>
                  <a:lnTo>
                    <a:pt x="134633" y="0"/>
                  </a:lnTo>
                  <a:lnTo>
                    <a:pt x="142317" y="18158"/>
                  </a:lnTo>
                  <a:lnTo>
                    <a:pt x="141542" y="27073"/>
                  </a:lnTo>
                  <a:lnTo>
                    <a:pt x="156431" y="25086"/>
                  </a:lnTo>
                  <a:lnTo>
                    <a:pt x="157549" y="22080"/>
                  </a:lnTo>
                  <a:lnTo>
                    <a:pt x="175976" y="33475"/>
                  </a:lnTo>
                  <a:lnTo>
                    <a:pt x="182370" y="31930"/>
                  </a:lnTo>
                  <a:lnTo>
                    <a:pt x="190638" y="35565"/>
                  </a:lnTo>
                  <a:lnTo>
                    <a:pt x="192192" y="41648"/>
                  </a:lnTo>
                  <a:lnTo>
                    <a:pt x="198478" y="46002"/>
                  </a:lnTo>
                  <a:lnTo>
                    <a:pt x="211808" y="38227"/>
                  </a:lnTo>
                  <a:lnTo>
                    <a:pt x="217393" y="31217"/>
                  </a:lnTo>
                  <a:lnTo>
                    <a:pt x="222101" y="30698"/>
                  </a:lnTo>
                  <a:lnTo>
                    <a:pt x="222919" y="35707"/>
                  </a:lnTo>
                  <a:lnTo>
                    <a:pt x="228213" y="36258"/>
                  </a:lnTo>
                  <a:lnTo>
                    <a:pt x="239446" y="26928"/>
                  </a:lnTo>
                  <a:lnTo>
                    <a:pt x="245375" y="34300"/>
                  </a:lnTo>
                  <a:lnTo>
                    <a:pt x="246200" y="47330"/>
                  </a:lnTo>
                  <a:lnTo>
                    <a:pt x="256928" y="57663"/>
                  </a:lnTo>
                  <a:lnTo>
                    <a:pt x="272856" y="48565"/>
                  </a:lnTo>
                  <a:lnTo>
                    <a:pt x="281673" y="38583"/>
                  </a:lnTo>
                  <a:lnTo>
                    <a:pt x="281490" y="23294"/>
                  </a:lnTo>
                  <a:lnTo>
                    <a:pt x="286520" y="13092"/>
                  </a:lnTo>
                  <a:lnTo>
                    <a:pt x="293842" y="18972"/>
                  </a:lnTo>
                  <a:lnTo>
                    <a:pt x="307482" y="70817"/>
                  </a:lnTo>
                  <a:lnTo>
                    <a:pt x="289241" y="99247"/>
                  </a:lnTo>
                  <a:lnTo>
                    <a:pt x="273634" y="106990"/>
                  </a:lnTo>
                  <a:lnTo>
                    <a:pt x="273220" y="104713"/>
                  </a:lnTo>
                  <a:lnTo>
                    <a:pt x="267264" y="107028"/>
                  </a:lnTo>
                  <a:lnTo>
                    <a:pt x="243047" y="104322"/>
                  </a:lnTo>
                  <a:lnTo>
                    <a:pt x="237233" y="107092"/>
                  </a:lnTo>
                  <a:lnTo>
                    <a:pt x="235580" y="114627"/>
                  </a:lnTo>
                  <a:lnTo>
                    <a:pt x="229650" y="115427"/>
                  </a:lnTo>
                  <a:lnTo>
                    <a:pt x="226082" y="119750"/>
                  </a:lnTo>
                  <a:lnTo>
                    <a:pt x="216130" y="116542"/>
                  </a:lnTo>
                  <a:lnTo>
                    <a:pt x="210180" y="118399"/>
                  </a:lnTo>
                  <a:lnTo>
                    <a:pt x="209482" y="123380"/>
                  </a:lnTo>
                  <a:lnTo>
                    <a:pt x="196526" y="134942"/>
                  </a:lnTo>
                  <a:lnTo>
                    <a:pt x="194680" y="144440"/>
                  </a:lnTo>
                  <a:lnTo>
                    <a:pt x="201931" y="154409"/>
                  </a:lnTo>
                  <a:lnTo>
                    <a:pt x="215353" y="150571"/>
                  </a:lnTo>
                  <a:lnTo>
                    <a:pt x="228252" y="167147"/>
                  </a:lnTo>
                  <a:lnTo>
                    <a:pt x="227857" y="172132"/>
                  </a:lnTo>
                  <a:lnTo>
                    <a:pt x="217935" y="183600"/>
                  </a:lnTo>
                  <a:lnTo>
                    <a:pt x="219086" y="211910"/>
                  </a:lnTo>
                  <a:lnTo>
                    <a:pt x="224502" y="222901"/>
                  </a:lnTo>
                  <a:lnTo>
                    <a:pt x="239466" y="226652"/>
                  </a:lnTo>
                  <a:lnTo>
                    <a:pt x="238234" y="244328"/>
                  </a:lnTo>
                  <a:lnTo>
                    <a:pt x="240637" y="254203"/>
                  </a:lnTo>
                  <a:lnTo>
                    <a:pt x="246869" y="262332"/>
                  </a:lnTo>
                  <a:lnTo>
                    <a:pt x="261853" y="265324"/>
                  </a:lnTo>
                  <a:lnTo>
                    <a:pt x="264310" y="280795"/>
                  </a:lnTo>
                  <a:lnTo>
                    <a:pt x="264310" y="280795"/>
                  </a:lnTo>
                  <a:lnTo>
                    <a:pt x="281642" y="297135"/>
                  </a:lnTo>
                  <a:lnTo>
                    <a:pt x="286068" y="313245"/>
                  </a:lnTo>
                  <a:lnTo>
                    <a:pt x="298846" y="329802"/>
                  </a:lnTo>
                  <a:lnTo>
                    <a:pt x="298846" y="329802"/>
                  </a:lnTo>
                  <a:lnTo>
                    <a:pt x="284178" y="334232"/>
                  </a:lnTo>
                  <a:lnTo>
                    <a:pt x="270387" y="323401"/>
                  </a:lnTo>
                  <a:lnTo>
                    <a:pt x="255252" y="319955"/>
                  </a:lnTo>
                  <a:lnTo>
                    <a:pt x="255252" y="319955"/>
                  </a:lnTo>
                  <a:lnTo>
                    <a:pt x="221374" y="311024"/>
                  </a:lnTo>
                  <a:lnTo>
                    <a:pt x="212909" y="300282"/>
                  </a:lnTo>
                  <a:lnTo>
                    <a:pt x="214628" y="289424"/>
                  </a:lnTo>
                  <a:lnTo>
                    <a:pt x="209478" y="280255"/>
                  </a:lnTo>
                  <a:lnTo>
                    <a:pt x="199562" y="274324"/>
                  </a:lnTo>
                  <a:lnTo>
                    <a:pt x="186221" y="272867"/>
                  </a:lnTo>
                  <a:lnTo>
                    <a:pt x="165735" y="263711"/>
                  </a:lnTo>
                  <a:lnTo>
                    <a:pt x="141519" y="243135"/>
                  </a:lnTo>
                  <a:lnTo>
                    <a:pt x="130674" y="246407"/>
                  </a:lnTo>
                  <a:lnTo>
                    <a:pt x="118766" y="257523"/>
                  </a:lnTo>
                  <a:lnTo>
                    <a:pt x="111501" y="256173"/>
                  </a:lnTo>
                  <a:lnTo>
                    <a:pt x="106851" y="245344"/>
                  </a:lnTo>
                  <a:lnTo>
                    <a:pt x="110160" y="223474"/>
                  </a:lnTo>
                  <a:lnTo>
                    <a:pt x="97187" y="211272"/>
                  </a:lnTo>
                  <a:lnTo>
                    <a:pt x="87305" y="211986"/>
                  </a:lnTo>
                  <a:lnTo>
                    <a:pt x="83573" y="216452"/>
                  </a:lnTo>
                  <a:lnTo>
                    <a:pt x="82169" y="226105"/>
                  </a:lnTo>
                  <a:lnTo>
                    <a:pt x="87276" y="244509"/>
                  </a:lnTo>
                  <a:lnTo>
                    <a:pt x="83901" y="253972"/>
                  </a:lnTo>
                  <a:lnTo>
                    <a:pt x="63791" y="257056"/>
                  </a:lnTo>
                  <a:lnTo>
                    <a:pt x="42919" y="267834"/>
                  </a:lnTo>
                  <a:lnTo>
                    <a:pt x="20553" y="262091"/>
                  </a:lnTo>
                  <a:lnTo>
                    <a:pt x="20553" y="262091"/>
                  </a:lnTo>
                  <a:lnTo>
                    <a:pt x="19572" y="235449"/>
                  </a:lnTo>
                  <a:lnTo>
                    <a:pt x="2021" y="232218"/>
                  </a:lnTo>
                  <a:lnTo>
                    <a:pt x="0" y="212209"/>
                  </a:lnTo>
                  <a:lnTo>
                    <a:pt x="0" y="212209"/>
                  </a:lnTo>
                  <a:lnTo>
                    <a:pt x="5125" y="206565"/>
                  </a:lnTo>
                  <a:lnTo>
                    <a:pt x="12667" y="208987"/>
                  </a:lnTo>
                  <a:lnTo>
                    <a:pt x="15716" y="200880"/>
                  </a:lnTo>
                  <a:lnTo>
                    <a:pt x="35838" y="204311"/>
                  </a:lnTo>
                  <a:lnTo>
                    <a:pt x="40475" y="200168"/>
                  </a:lnTo>
                  <a:lnTo>
                    <a:pt x="39894" y="183666"/>
                  </a:lnTo>
                  <a:lnTo>
                    <a:pt x="31204" y="170481"/>
                  </a:lnTo>
                  <a:lnTo>
                    <a:pt x="30043" y="160321"/>
                  </a:lnTo>
                  <a:lnTo>
                    <a:pt x="41601" y="159040"/>
                  </a:lnTo>
                  <a:lnTo>
                    <a:pt x="43024" y="156193"/>
                  </a:lnTo>
                  <a:lnTo>
                    <a:pt x="59974" y="158498"/>
                  </a:lnTo>
                  <a:lnTo>
                    <a:pt x="58374" y="154986"/>
                  </a:lnTo>
                  <a:lnTo>
                    <a:pt x="46625" y="150667"/>
                  </a:lnTo>
                  <a:lnTo>
                    <a:pt x="46347" y="141735"/>
                  </a:lnTo>
                  <a:lnTo>
                    <a:pt x="39255" y="139777"/>
                  </a:lnTo>
                  <a:lnTo>
                    <a:pt x="39756" y="137518"/>
                  </a:lnTo>
                  <a:lnTo>
                    <a:pt x="53818" y="139917"/>
                  </a:lnTo>
                  <a:lnTo>
                    <a:pt x="59450" y="108405"/>
                  </a:lnTo>
                  <a:lnTo>
                    <a:pt x="46560" y="108299"/>
                  </a:lnTo>
                  <a:lnTo>
                    <a:pt x="34691" y="102614"/>
                  </a:lnTo>
                  <a:lnTo>
                    <a:pt x="27990" y="103993"/>
                  </a:lnTo>
                  <a:lnTo>
                    <a:pt x="25514" y="98949"/>
                  </a:lnTo>
                  <a:lnTo>
                    <a:pt x="30423" y="58492"/>
                  </a:lnTo>
                  <a:lnTo>
                    <a:pt x="45792" y="55622"/>
                  </a:lnTo>
                  <a:lnTo>
                    <a:pt x="39795" y="22056"/>
                  </a:lnTo>
                  <a:lnTo>
                    <a:pt x="40252" y="14346"/>
                  </a:lnTo>
                  <a:lnTo>
                    <a:pt x="44330" y="15033"/>
                  </a:lnTo>
                  <a:lnTo>
                    <a:pt x="44330" y="15033"/>
                  </a:lnTo>
                  <a:lnTo>
                    <a:pt x="47124" y="19327"/>
                  </a:lnTo>
                  <a:lnTo>
                    <a:pt x="51826" y="19118"/>
                  </a:lnTo>
                  <a:lnTo>
                    <a:pt x="56427" y="8766"/>
                  </a:lnTo>
                  <a:lnTo>
                    <a:pt x="70671" y="8746"/>
                  </a:lnTo>
                  <a:lnTo>
                    <a:pt x="96112" y="25137"/>
                  </a:lnTo>
                  <a:lnTo>
                    <a:pt x="101298" y="23422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" name="M27">
              <a:extLst>
                <a:ext uri="{FF2B5EF4-FFF2-40B4-BE49-F238E27FC236}">
                  <a16:creationId xmlns:a16="http://schemas.microsoft.com/office/drawing/2014/main" id="{BA7FCA6E-70B6-497E-8E5F-EE0365F21E42}"/>
                </a:ext>
              </a:extLst>
            </p:cNvPr>
            <p:cNvSpPr/>
            <p:nvPr/>
          </p:nvSpPr>
          <p:spPr>
            <a:xfrm>
              <a:off x="3808492" y="2177834"/>
              <a:ext cx="229106" cy="257318"/>
            </a:xfrm>
            <a:custGeom>
              <a:avLst/>
              <a:gdLst/>
              <a:ahLst/>
              <a:cxnLst/>
              <a:rect l="0" t="0" r="0" b="0"/>
              <a:pathLst>
                <a:path w="229106" h="274463">
                  <a:moveTo>
                    <a:pt x="0" y="127303"/>
                  </a:moveTo>
                  <a:lnTo>
                    <a:pt x="10608" y="118252"/>
                  </a:lnTo>
                  <a:lnTo>
                    <a:pt x="40953" y="109055"/>
                  </a:lnTo>
                  <a:lnTo>
                    <a:pt x="48223" y="109582"/>
                  </a:lnTo>
                  <a:lnTo>
                    <a:pt x="61911" y="118629"/>
                  </a:lnTo>
                  <a:lnTo>
                    <a:pt x="67124" y="116973"/>
                  </a:lnTo>
                  <a:lnTo>
                    <a:pt x="65255" y="108593"/>
                  </a:lnTo>
                  <a:lnTo>
                    <a:pt x="69080" y="107651"/>
                  </a:lnTo>
                  <a:lnTo>
                    <a:pt x="74570" y="91928"/>
                  </a:lnTo>
                  <a:lnTo>
                    <a:pt x="71223" y="62464"/>
                  </a:lnTo>
                  <a:lnTo>
                    <a:pt x="73334" y="52994"/>
                  </a:lnTo>
                  <a:lnTo>
                    <a:pt x="89918" y="36548"/>
                  </a:lnTo>
                  <a:lnTo>
                    <a:pt x="110897" y="35066"/>
                  </a:lnTo>
                  <a:lnTo>
                    <a:pt x="140364" y="38830"/>
                  </a:lnTo>
                  <a:lnTo>
                    <a:pt x="143029" y="5610"/>
                  </a:lnTo>
                  <a:lnTo>
                    <a:pt x="155993" y="3122"/>
                  </a:lnTo>
                  <a:lnTo>
                    <a:pt x="155993" y="3122"/>
                  </a:lnTo>
                  <a:lnTo>
                    <a:pt x="166104" y="4785"/>
                  </a:lnTo>
                  <a:lnTo>
                    <a:pt x="183381" y="0"/>
                  </a:lnTo>
                  <a:lnTo>
                    <a:pt x="197476" y="10558"/>
                  </a:lnTo>
                  <a:lnTo>
                    <a:pt x="210355" y="10937"/>
                  </a:lnTo>
                  <a:lnTo>
                    <a:pt x="219291" y="16496"/>
                  </a:lnTo>
                  <a:lnTo>
                    <a:pt x="229105" y="17994"/>
                  </a:lnTo>
                  <a:lnTo>
                    <a:pt x="225712" y="56340"/>
                  </a:lnTo>
                  <a:lnTo>
                    <a:pt x="208551" y="51751"/>
                  </a:lnTo>
                  <a:lnTo>
                    <a:pt x="191221" y="52906"/>
                  </a:lnTo>
                  <a:lnTo>
                    <a:pt x="196862" y="77742"/>
                  </a:lnTo>
                  <a:lnTo>
                    <a:pt x="202543" y="80633"/>
                  </a:lnTo>
                  <a:lnTo>
                    <a:pt x="206097" y="109491"/>
                  </a:lnTo>
                  <a:lnTo>
                    <a:pt x="221668" y="122054"/>
                  </a:lnTo>
                  <a:lnTo>
                    <a:pt x="227124" y="132805"/>
                  </a:lnTo>
                  <a:lnTo>
                    <a:pt x="221283" y="145648"/>
                  </a:lnTo>
                  <a:lnTo>
                    <a:pt x="212062" y="154609"/>
                  </a:lnTo>
                  <a:lnTo>
                    <a:pt x="222662" y="160820"/>
                  </a:lnTo>
                  <a:lnTo>
                    <a:pt x="223960" y="184008"/>
                  </a:lnTo>
                  <a:lnTo>
                    <a:pt x="220442" y="195252"/>
                  </a:lnTo>
                  <a:lnTo>
                    <a:pt x="199273" y="197053"/>
                  </a:lnTo>
                  <a:lnTo>
                    <a:pt x="199273" y="197053"/>
                  </a:lnTo>
                  <a:lnTo>
                    <a:pt x="190116" y="183015"/>
                  </a:lnTo>
                  <a:lnTo>
                    <a:pt x="178546" y="178740"/>
                  </a:lnTo>
                  <a:lnTo>
                    <a:pt x="171098" y="204542"/>
                  </a:lnTo>
                  <a:lnTo>
                    <a:pt x="165597" y="205589"/>
                  </a:lnTo>
                  <a:lnTo>
                    <a:pt x="168965" y="225206"/>
                  </a:lnTo>
                  <a:lnTo>
                    <a:pt x="156577" y="227863"/>
                  </a:lnTo>
                  <a:lnTo>
                    <a:pt x="159874" y="244754"/>
                  </a:lnTo>
                  <a:lnTo>
                    <a:pt x="152657" y="242118"/>
                  </a:lnTo>
                  <a:lnTo>
                    <a:pt x="147566" y="254825"/>
                  </a:lnTo>
                  <a:lnTo>
                    <a:pt x="164419" y="255478"/>
                  </a:lnTo>
                  <a:lnTo>
                    <a:pt x="164568" y="270913"/>
                  </a:lnTo>
                  <a:lnTo>
                    <a:pt x="151692" y="274462"/>
                  </a:lnTo>
                  <a:lnTo>
                    <a:pt x="151692" y="274462"/>
                  </a:lnTo>
                  <a:lnTo>
                    <a:pt x="150925" y="269599"/>
                  </a:lnTo>
                  <a:lnTo>
                    <a:pt x="128050" y="271939"/>
                  </a:lnTo>
                  <a:lnTo>
                    <a:pt x="114145" y="269252"/>
                  </a:lnTo>
                  <a:lnTo>
                    <a:pt x="111810" y="266004"/>
                  </a:lnTo>
                  <a:lnTo>
                    <a:pt x="94541" y="263969"/>
                  </a:lnTo>
                  <a:lnTo>
                    <a:pt x="88341" y="257881"/>
                  </a:lnTo>
                  <a:lnTo>
                    <a:pt x="55871" y="245995"/>
                  </a:lnTo>
                  <a:lnTo>
                    <a:pt x="55871" y="245995"/>
                  </a:lnTo>
                  <a:lnTo>
                    <a:pt x="65730" y="211955"/>
                  </a:lnTo>
                  <a:lnTo>
                    <a:pt x="66225" y="200775"/>
                  </a:lnTo>
                  <a:lnTo>
                    <a:pt x="68852" y="199342"/>
                  </a:lnTo>
                  <a:lnTo>
                    <a:pt x="64757" y="184238"/>
                  </a:lnTo>
                  <a:lnTo>
                    <a:pt x="31454" y="185329"/>
                  </a:lnTo>
                  <a:lnTo>
                    <a:pt x="32721" y="173869"/>
                  </a:lnTo>
                  <a:lnTo>
                    <a:pt x="36601" y="141759"/>
                  </a:lnTo>
                  <a:lnTo>
                    <a:pt x="13313" y="138614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" name="M28">
              <a:extLst>
                <a:ext uri="{FF2B5EF4-FFF2-40B4-BE49-F238E27FC236}">
                  <a16:creationId xmlns:a16="http://schemas.microsoft.com/office/drawing/2014/main" id="{CF486195-A38B-4EF3-BFC4-C6A30568448C}"/>
                </a:ext>
              </a:extLst>
            </p:cNvPr>
            <p:cNvSpPr/>
            <p:nvPr/>
          </p:nvSpPr>
          <p:spPr>
            <a:xfrm>
              <a:off x="4120936" y="2182935"/>
              <a:ext cx="301044" cy="330036"/>
            </a:xfrm>
            <a:custGeom>
              <a:avLst/>
              <a:gdLst/>
              <a:ahLst/>
              <a:cxnLst/>
              <a:rect l="0" t="0" r="0" b="0"/>
              <a:pathLst>
                <a:path w="295329" h="339561">
                  <a:moveTo>
                    <a:pt x="254795" y="10250"/>
                  </a:moveTo>
                  <a:lnTo>
                    <a:pt x="274307" y="12116"/>
                  </a:lnTo>
                  <a:lnTo>
                    <a:pt x="273933" y="32539"/>
                  </a:lnTo>
                  <a:lnTo>
                    <a:pt x="272662" y="34776"/>
                  </a:lnTo>
                  <a:lnTo>
                    <a:pt x="266666" y="32049"/>
                  </a:lnTo>
                  <a:lnTo>
                    <a:pt x="261017" y="57026"/>
                  </a:lnTo>
                  <a:lnTo>
                    <a:pt x="268012" y="68103"/>
                  </a:lnTo>
                  <a:lnTo>
                    <a:pt x="285491" y="72789"/>
                  </a:lnTo>
                  <a:lnTo>
                    <a:pt x="282985" y="93608"/>
                  </a:lnTo>
                  <a:lnTo>
                    <a:pt x="285541" y="100483"/>
                  </a:lnTo>
                  <a:lnTo>
                    <a:pt x="294498" y="106310"/>
                  </a:lnTo>
                  <a:lnTo>
                    <a:pt x="295328" y="115410"/>
                  </a:lnTo>
                  <a:lnTo>
                    <a:pt x="293393" y="125802"/>
                  </a:lnTo>
                  <a:lnTo>
                    <a:pt x="274019" y="123641"/>
                  </a:lnTo>
                  <a:lnTo>
                    <a:pt x="264869" y="166528"/>
                  </a:lnTo>
                  <a:lnTo>
                    <a:pt x="272844" y="193057"/>
                  </a:lnTo>
                  <a:lnTo>
                    <a:pt x="249818" y="196548"/>
                  </a:lnTo>
                  <a:lnTo>
                    <a:pt x="249174" y="203793"/>
                  </a:lnTo>
                  <a:lnTo>
                    <a:pt x="241281" y="203588"/>
                  </a:lnTo>
                  <a:lnTo>
                    <a:pt x="241307" y="208430"/>
                  </a:lnTo>
                  <a:lnTo>
                    <a:pt x="231323" y="206808"/>
                  </a:lnTo>
                  <a:lnTo>
                    <a:pt x="228619" y="223076"/>
                  </a:lnTo>
                  <a:lnTo>
                    <a:pt x="231089" y="233276"/>
                  </a:lnTo>
                  <a:lnTo>
                    <a:pt x="237925" y="233302"/>
                  </a:lnTo>
                  <a:lnTo>
                    <a:pt x="239149" y="244679"/>
                  </a:lnTo>
                  <a:lnTo>
                    <a:pt x="236272" y="244302"/>
                  </a:lnTo>
                  <a:lnTo>
                    <a:pt x="235901" y="264410"/>
                  </a:lnTo>
                  <a:lnTo>
                    <a:pt x="227424" y="280525"/>
                  </a:lnTo>
                  <a:lnTo>
                    <a:pt x="229224" y="293125"/>
                  </a:lnTo>
                  <a:lnTo>
                    <a:pt x="226215" y="309381"/>
                  </a:lnTo>
                  <a:lnTo>
                    <a:pt x="226215" y="309381"/>
                  </a:lnTo>
                  <a:lnTo>
                    <a:pt x="223628" y="309465"/>
                  </a:lnTo>
                  <a:lnTo>
                    <a:pt x="221040" y="321194"/>
                  </a:lnTo>
                  <a:lnTo>
                    <a:pt x="203401" y="326932"/>
                  </a:lnTo>
                  <a:lnTo>
                    <a:pt x="198473" y="323475"/>
                  </a:lnTo>
                  <a:lnTo>
                    <a:pt x="191586" y="325108"/>
                  </a:lnTo>
                  <a:lnTo>
                    <a:pt x="189074" y="339560"/>
                  </a:lnTo>
                  <a:lnTo>
                    <a:pt x="189074" y="339560"/>
                  </a:lnTo>
                  <a:lnTo>
                    <a:pt x="175211" y="334656"/>
                  </a:lnTo>
                  <a:lnTo>
                    <a:pt x="162963" y="320567"/>
                  </a:lnTo>
                  <a:lnTo>
                    <a:pt x="139665" y="316010"/>
                  </a:lnTo>
                  <a:lnTo>
                    <a:pt x="139665" y="316010"/>
                  </a:lnTo>
                  <a:lnTo>
                    <a:pt x="123013" y="301949"/>
                  </a:lnTo>
                  <a:lnTo>
                    <a:pt x="105659" y="297091"/>
                  </a:lnTo>
                  <a:lnTo>
                    <a:pt x="100477" y="291959"/>
                  </a:lnTo>
                  <a:lnTo>
                    <a:pt x="59652" y="283728"/>
                  </a:lnTo>
                  <a:lnTo>
                    <a:pt x="30894" y="257365"/>
                  </a:lnTo>
                  <a:lnTo>
                    <a:pt x="7533" y="244910"/>
                  </a:lnTo>
                  <a:lnTo>
                    <a:pt x="7533" y="244910"/>
                  </a:lnTo>
                  <a:lnTo>
                    <a:pt x="15664" y="215186"/>
                  </a:lnTo>
                  <a:lnTo>
                    <a:pt x="8514" y="204697"/>
                  </a:lnTo>
                  <a:lnTo>
                    <a:pt x="0" y="204911"/>
                  </a:lnTo>
                  <a:lnTo>
                    <a:pt x="7668" y="186216"/>
                  </a:lnTo>
                  <a:lnTo>
                    <a:pt x="11619" y="186176"/>
                  </a:lnTo>
                  <a:lnTo>
                    <a:pt x="11675" y="178764"/>
                  </a:lnTo>
                  <a:lnTo>
                    <a:pt x="7907" y="177750"/>
                  </a:lnTo>
                  <a:lnTo>
                    <a:pt x="13244" y="160803"/>
                  </a:lnTo>
                  <a:lnTo>
                    <a:pt x="9607" y="160549"/>
                  </a:lnTo>
                  <a:lnTo>
                    <a:pt x="22173" y="156515"/>
                  </a:lnTo>
                  <a:lnTo>
                    <a:pt x="26842" y="163303"/>
                  </a:lnTo>
                  <a:lnTo>
                    <a:pt x="42544" y="172064"/>
                  </a:lnTo>
                  <a:lnTo>
                    <a:pt x="55281" y="161827"/>
                  </a:lnTo>
                  <a:lnTo>
                    <a:pt x="60368" y="153646"/>
                  </a:lnTo>
                  <a:lnTo>
                    <a:pt x="59564" y="105959"/>
                  </a:lnTo>
                  <a:lnTo>
                    <a:pt x="63165" y="74583"/>
                  </a:lnTo>
                  <a:lnTo>
                    <a:pt x="76390" y="73737"/>
                  </a:lnTo>
                  <a:lnTo>
                    <a:pt x="82465" y="68003"/>
                  </a:lnTo>
                  <a:lnTo>
                    <a:pt x="81306" y="66003"/>
                  </a:lnTo>
                  <a:lnTo>
                    <a:pt x="87092" y="65254"/>
                  </a:lnTo>
                  <a:lnTo>
                    <a:pt x="94323" y="56070"/>
                  </a:lnTo>
                  <a:lnTo>
                    <a:pt x="96538" y="47201"/>
                  </a:lnTo>
                  <a:lnTo>
                    <a:pt x="96538" y="47201"/>
                  </a:lnTo>
                  <a:lnTo>
                    <a:pt x="97268" y="42681"/>
                  </a:lnTo>
                  <a:lnTo>
                    <a:pt x="103041" y="42384"/>
                  </a:lnTo>
                  <a:lnTo>
                    <a:pt x="154072" y="45583"/>
                  </a:lnTo>
                  <a:lnTo>
                    <a:pt x="156211" y="28084"/>
                  </a:lnTo>
                  <a:lnTo>
                    <a:pt x="153270" y="13324"/>
                  </a:lnTo>
                  <a:lnTo>
                    <a:pt x="158195" y="4980"/>
                  </a:lnTo>
                  <a:lnTo>
                    <a:pt x="172163" y="4294"/>
                  </a:lnTo>
                  <a:lnTo>
                    <a:pt x="175765" y="0"/>
                  </a:lnTo>
                  <a:lnTo>
                    <a:pt x="179967" y="1626"/>
                  </a:lnTo>
                  <a:lnTo>
                    <a:pt x="197287" y="11772"/>
                  </a:lnTo>
                  <a:lnTo>
                    <a:pt x="201498" y="1591"/>
                  </a:lnTo>
                  <a:lnTo>
                    <a:pt x="223723" y="3992"/>
                  </a:lnTo>
                  <a:lnTo>
                    <a:pt x="231358" y="1921"/>
                  </a:lnTo>
                  <a:lnTo>
                    <a:pt x="235476" y="12624"/>
                  </a:lnTo>
                  <a:lnTo>
                    <a:pt x="246064" y="13656"/>
                  </a:lnTo>
                  <a:lnTo>
                    <a:pt x="247158" y="18226"/>
                  </a:lnTo>
                  <a:lnTo>
                    <a:pt x="244574" y="18461"/>
                  </a:lnTo>
                  <a:lnTo>
                    <a:pt x="244001" y="22987"/>
                  </a:lnTo>
                  <a:lnTo>
                    <a:pt x="251679" y="2515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" name="M29">
              <a:extLst>
                <a:ext uri="{FF2B5EF4-FFF2-40B4-BE49-F238E27FC236}">
                  <a16:creationId xmlns:a16="http://schemas.microsoft.com/office/drawing/2014/main" id="{F2422522-9624-489F-B452-AD93C5FE14A7}"/>
                </a:ext>
              </a:extLst>
            </p:cNvPr>
            <p:cNvSpPr/>
            <p:nvPr/>
          </p:nvSpPr>
          <p:spPr>
            <a:xfrm>
              <a:off x="3178080" y="2228921"/>
              <a:ext cx="210530" cy="248495"/>
            </a:xfrm>
            <a:custGeom>
              <a:avLst/>
              <a:gdLst/>
              <a:ahLst/>
              <a:cxnLst/>
              <a:rect l="0" t="0" r="0" b="0"/>
              <a:pathLst>
                <a:path w="206720" h="252305">
                  <a:moveTo>
                    <a:pt x="149223" y="5134"/>
                  </a:moveTo>
                  <a:lnTo>
                    <a:pt x="158059" y="0"/>
                  </a:lnTo>
                  <a:lnTo>
                    <a:pt x="158059" y="0"/>
                  </a:lnTo>
                  <a:lnTo>
                    <a:pt x="161336" y="14498"/>
                  </a:lnTo>
                  <a:lnTo>
                    <a:pt x="168853" y="25059"/>
                  </a:lnTo>
                  <a:lnTo>
                    <a:pt x="206719" y="23224"/>
                  </a:lnTo>
                  <a:lnTo>
                    <a:pt x="205051" y="53285"/>
                  </a:lnTo>
                  <a:lnTo>
                    <a:pt x="205051" y="53285"/>
                  </a:lnTo>
                  <a:lnTo>
                    <a:pt x="199974" y="50835"/>
                  </a:lnTo>
                  <a:lnTo>
                    <a:pt x="190434" y="58670"/>
                  </a:lnTo>
                  <a:lnTo>
                    <a:pt x="193881" y="64241"/>
                  </a:lnTo>
                  <a:lnTo>
                    <a:pt x="191986" y="66293"/>
                  </a:lnTo>
                  <a:lnTo>
                    <a:pt x="178166" y="62019"/>
                  </a:lnTo>
                  <a:lnTo>
                    <a:pt x="172235" y="66500"/>
                  </a:lnTo>
                  <a:lnTo>
                    <a:pt x="174178" y="80190"/>
                  </a:lnTo>
                  <a:lnTo>
                    <a:pt x="167075" y="79180"/>
                  </a:lnTo>
                  <a:lnTo>
                    <a:pt x="167233" y="83272"/>
                  </a:lnTo>
                  <a:lnTo>
                    <a:pt x="173351" y="107704"/>
                  </a:lnTo>
                  <a:lnTo>
                    <a:pt x="164968" y="112702"/>
                  </a:lnTo>
                  <a:lnTo>
                    <a:pt x="163274" y="121872"/>
                  </a:lnTo>
                  <a:lnTo>
                    <a:pt x="172750" y="128868"/>
                  </a:lnTo>
                  <a:lnTo>
                    <a:pt x="168927" y="142351"/>
                  </a:lnTo>
                  <a:lnTo>
                    <a:pt x="150582" y="145328"/>
                  </a:lnTo>
                  <a:lnTo>
                    <a:pt x="138200" y="143068"/>
                  </a:lnTo>
                  <a:lnTo>
                    <a:pt x="127297" y="146156"/>
                  </a:lnTo>
                  <a:lnTo>
                    <a:pt x="126879" y="153556"/>
                  </a:lnTo>
                  <a:lnTo>
                    <a:pt x="115900" y="154522"/>
                  </a:lnTo>
                  <a:lnTo>
                    <a:pt x="114941" y="172645"/>
                  </a:lnTo>
                  <a:lnTo>
                    <a:pt x="104138" y="177096"/>
                  </a:lnTo>
                  <a:lnTo>
                    <a:pt x="111788" y="205212"/>
                  </a:lnTo>
                  <a:lnTo>
                    <a:pt x="114071" y="234645"/>
                  </a:lnTo>
                  <a:lnTo>
                    <a:pt x="114071" y="234645"/>
                  </a:lnTo>
                  <a:lnTo>
                    <a:pt x="105677" y="235400"/>
                  </a:lnTo>
                  <a:lnTo>
                    <a:pt x="105367" y="239776"/>
                  </a:lnTo>
                  <a:lnTo>
                    <a:pt x="101922" y="238290"/>
                  </a:lnTo>
                  <a:lnTo>
                    <a:pt x="100052" y="231112"/>
                  </a:lnTo>
                  <a:lnTo>
                    <a:pt x="92769" y="234781"/>
                  </a:lnTo>
                  <a:lnTo>
                    <a:pt x="87090" y="232003"/>
                  </a:lnTo>
                  <a:lnTo>
                    <a:pt x="84917" y="224813"/>
                  </a:lnTo>
                  <a:lnTo>
                    <a:pt x="76455" y="231616"/>
                  </a:lnTo>
                  <a:lnTo>
                    <a:pt x="78194" y="246505"/>
                  </a:lnTo>
                  <a:lnTo>
                    <a:pt x="70716" y="247140"/>
                  </a:lnTo>
                  <a:lnTo>
                    <a:pt x="67506" y="251712"/>
                  </a:lnTo>
                  <a:lnTo>
                    <a:pt x="65594" y="245743"/>
                  </a:lnTo>
                  <a:lnTo>
                    <a:pt x="60509" y="247523"/>
                  </a:lnTo>
                  <a:lnTo>
                    <a:pt x="60539" y="250853"/>
                  </a:lnTo>
                  <a:lnTo>
                    <a:pt x="51406" y="250972"/>
                  </a:lnTo>
                  <a:lnTo>
                    <a:pt x="51406" y="250972"/>
                  </a:lnTo>
                  <a:lnTo>
                    <a:pt x="46488" y="252304"/>
                  </a:lnTo>
                  <a:lnTo>
                    <a:pt x="42480" y="249585"/>
                  </a:lnTo>
                  <a:lnTo>
                    <a:pt x="47395" y="244168"/>
                  </a:lnTo>
                  <a:lnTo>
                    <a:pt x="42278" y="238534"/>
                  </a:lnTo>
                  <a:lnTo>
                    <a:pt x="50982" y="237643"/>
                  </a:lnTo>
                  <a:lnTo>
                    <a:pt x="45216" y="228959"/>
                  </a:lnTo>
                  <a:lnTo>
                    <a:pt x="50260" y="224152"/>
                  </a:lnTo>
                  <a:lnTo>
                    <a:pt x="44756" y="208367"/>
                  </a:lnTo>
                  <a:lnTo>
                    <a:pt x="50461" y="210392"/>
                  </a:lnTo>
                  <a:lnTo>
                    <a:pt x="51890" y="200459"/>
                  </a:lnTo>
                  <a:lnTo>
                    <a:pt x="58031" y="198868"/>
                  </a:lnTo>
                  <a:lnTo>
                    <a:pt x="65064" y="218643"/>
                  </a:lnTo>
                  <a:lnTo>
                    <a:pt x="68975" y="219845"/>
                  </a:lnTo>
                  <a:lnTo>
                    <a:pt x="69389" y="208513"/>
                  </a:lnTo>
                  <a:lnTo>
                    <a:pt x="76256" y="199535"/>
                  </a:lnTo>
                  <a:lnTo>
                    <a:pt x="76847" y="191688"/>
                  </a:lnTo>
                  <a:lnTo>
                    <a:pt x="64872" y="190646"/>
                  </a:lnTo>
                  <a:lnTo>
                    <a:pt x="58372" y="193736"/>
                  </a:lnTo>
                  <a:lnTo>
                    <a:pt x="54309" y="180121"/>
                  </a:lnTo>
                  <a:lnTo>
                    <a:pt x="60345" y="173080"/>
                  </a:lnTo>
                  <a:lnTo>
                    <a:pt x="57057" y="167361"/>
                  </a:lnTo>
                  <a:lnTo>
                    <a:pt x="59758" y="160045"/>
                  </a:lnTo>
                  <a:lnTo>
                    <a:pt x="55687" y="159140"/>
                  </a:lnTo>
                  <a:lnTo>
                    <a:pt x="57438" y="152848"/>
                  </a:lnTo>
                  <a:lnTo>
                    <a:pt x="42809" y="153824"/>
                  </a:lnTo>
                  <a:lnTo>
                    <a:pt x="33237" y="145452"/>
                  </a:lnTo>
                  <a:lnTo>
                    <a:pt x="28346" y="146179"/>
                  </a:lnTo>
                  <a:lnTo>
                    <a:pt x="30704" y="115244"/>
                  </a:lnTo>
                  <a:lnTo>
                    <a:pt x="22830" y="114499"/>
                  </a:lnTo>
                  <a:lnTo>
                    <a:pt x="18347" y="128861"/>
                  </a:lnTo>
                  <a:lnTo>
                    <a:pt x="8932" y="132749"/>
                  </a:lnTo>
                  <a:lnTo>
                    <a:pt x="0" y="119554"/>
                  </a:lnTo>
                  <a:lnTo>
                    <a:pt x="21448" y="114901"/>
                  </a:lnTo>
                  <a:lnTo>
                    <a:pt x="20850" y="102319"/>
                  </a:lnTo>
                  <a:lnTo>
                    <a:pt x="16326" y="101394"/>
                  </a:lnTo>
                  <a:lnTo>
                    <a:pt x="13189" y="87657"/>
                  </a:lnTo>
                  <a:lnTo>
                    <a:pt x="17655" y="81920"/>
                  </a:lnTo>
                  <a:lnTo>
                    <a:pt x="24325" y="86405"/>
                  </a:lnTo>
                  <a:lnTo>
                    <a:pt x="24585" y="95798"/>
                  </a:lnTo>
                  <a:lnTo>
                    <a:pt x="27514" y="98782"/>
                  </a:lnTo>
                  <a:lnTo>
                    <a:pt x="31991" y="92742"/>
                  </a:lnTo>
                  <a:lnTo>
                    <a:pt x="38522" y="96918"/>
                  </a:lnTo>
                  <a:lnTo>
                    <a:pt x="42811" y="116598"/>
                  </a:lnTo>
                  <a:lnTo>
                    <a:pt x="46936" y="115993"/>
                  </a:lnTo>
                  <a:lnTo>
                    <a:pt x="49831" y="78567"/>
                  </a:lnTo>
                  <a:lnTo>
                    <a:pt x="53842" y="76899"/>
                  </a:lnTo>
                  <a:lnTo>
                    <a:pt x="64836" y="83658"/>
                  </a:lnTo>
                  <a:lnTo>
                    <a:pt x="69748" y="78087"/>
                  </a:lnTo>
                  <a:lnTo>
                    <a:pt x="75811" y="78460"/>
                  </a:lnTo>
                  <a:lnTo>
                    <a:pt x="76702" y="74860"/>
                  </a:lnTo>
                  <a:lnTo>
                    <a:pt x="77325" y="91077"/>
                  </a:lnTo>
                  <a:lnTo>
                    <a:pt x="93160" y="98464"/>
                  </a:lnTo>
                  <a:lnTo>
                    <a:pt x="97432" y="93776"/>
                  </a:lnTo>
                  <a:lnTo>
                    <a:pt x="97793" y="75477"/>
                  </a:lnTo>
                  <a:lnTo>
                    <a:pt x="102166" y="72154"/>
                  </a:lnTo>
                  <a:lnTo>
                    <a:pt x="103557" y="63124"/>
                  </a:lnTo>
                  <a:lnTo>
                    <a:pt x="103557" y="63124"/>
                  </a:lnTo>
                  <a:lnTo>
                    <a:pt x="106018" y="58067"/>
                  </a:lnTo>
                  <a:lnTo>
                    <a:pt x="121836" y="57428"/>
                  </a:lnTo>
                  <a:lnTo>
                    <a:pt x="131198" y="46263"/>
                  </a:lnTo>
                  <a:lnTo>
                    <a:pt x="152857" y="43559"/>
                  </a:lnTo>
                  <a:lnTo>
                    <a:pt x="152905" y="29484"/>
                  </a:lnTo>
                  <a:lnTo>
                    <a:pt x="146679" y="1261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" name="M30">
              <a:extLst>
                <a:ext uri="{FF2B5EF4-FFF2-40B4-BE49-F238E27FC236}">
                  <a16:creationId xmlns:a16="http://schemas.microsoft.com/office/drawing/2014/main" id="{A7CEC79F-9B53-4015-8ADE-673FE98EDD65}"/>
                </a:ext>
              </a:extLst>
            </p:cNvPr>
            <p:cNvSpPr/>
            <p:nvPr/>
          </p:nvSpPr>
          <p:spPr>
            <a:xfrm>
              <a:off x="3559023" y="2247357"/>
              <a:ext cx="183215" cy="216579"/>
            </a:xfrm>
            <a:custGeom>
              <a:avLst/>
              <a:gdLst/>
              <a:ahLst/>
              <a:cxnLst/>
              <a:rect l="0" t="0" r="0" b="0"/>
              <a:pathLst>
                <a:path w="185120" h="226104">
                  <a:moveTo>
                    <a:pt x="96326" y="30210"/>
                  </a:moveTo>
                  <a:lnTo>
                    <a:pt x="107889" y="38760"/>
                  </a:lnTo>
                  <a:lnTo>
                    <a:pt x="111736" y="55835"/>
                  </a:lnTo>
                  <a:lnTo>
                    <a:pt x="131641" y="64805"/>
                  </a:lnTo>
                  <a:lnTo>
                    <a:pt x="139869" y="92158"/>
                  </a:lnTo>
                  <a:lnTo>
                    <a:pt x="139869" y="92158"/>
                  </a:lnTo>
                  <a:lnTo>
                    <a:pt x="125605" y="119841"/>
                  </a:lnTo>
                  <a:lnTo>
                    <a:pt x="123322" y="148061"/>
                  </a:lnTo>
                  <a:lnTo>
                    <a:pt x="126809" y="148325"/>
                  </a:lnTo>
                  <a:lnTo>
                    <a:pt x="126863" y="151353"/>
                  </a:lnTo>
                  <a:lnTo>
                    <a:pt x="124297" y="155506"/>
                  </a:lnTo>
                  <a:lnTo>
                    <a:pt x="143848" y="152507"/>
                  </a:lnTo>
                  <a:lnTo>
                    <a:pt x="144311" y="166441"/>
                  </a:lnTo>
                  <a:lnTo>
                    <a:pt x="147970" y="166105"/>
                  </a:lnTo>
                  <a:lnTo>
                    <a:pt x="151160" y="170898"/>
                  </a:lnTo>
                  <a:lnTo>
                    <a:pt x="185119" y="168959"/>
                  </a:lnTo>
                  <a:lnTo>
                    <a:pt x="180832" y="193784"/>
                  </a:lnTo>
                  <a:lnTo>
                    <a:pt x="164088" y="199148"/>
                  </a:lnTo>
                  <a:lnTo>
                    <a:pt x="157732" y="198188"/>
                  </a:lnTo>
                  <a:lnTo>
                    <a:pt x="153824" y="220451"/>
                  </a:lnTo>
                  <a:lnTo>
                    <a:pt x="153824" y="220451"/>
                  </a:lnTo>
                  <a:lnTo>
                    <a:pt x="145616" y="220339"/>
                  </a:lnTo>
                  <a:lnTo>
                    <a:pt x="146726" y="214172"/>
                  </a:lnTo>
                  <a:lnTo>
                    <a:pt x="137528" y="211758"/>
                  </a:lnTo>
                  <a:lnTo>
                    <a:pt x="134641" y="206975"/>
                  </a:lnTo>
                  <a:lnTo>
                    <a:pt x="125228" y="206519"/>
                  </a:lnTo>
                  <a:lnTo>
                    <a:pt x="120470" y="198499"/>
                  </a:lnTo>
                  <a:lnTo>
                    <a:pt x="103874" y="199169"/>
                  </a:lnTo>
                  <a:lnTo>
                    <a:pt x="101809" y="211204"/>
                  </a:lnTo>
                  <a:lnTo>
                    <a:pt x="93261" y="216825"/>
                  </a:lnTo>
                  <a:lnTo>
                    <a:pt x="81332" y="218854"/>
                  </a:lnTo>
                  <a:lnTo>
                    <a:pt x="81332" y="218854"/>
                  </a:lnTo>
                  <a:lnTo>
                    <a:pt x="74256" y="207427"/>
                  </a:lnTo>
                  <a:lnTo>
                    <a:pt x="71736" y="210068"/>
                  </a:lnTo>
                  <a:lnTo>
                    <a:pt x="45589" y="214348"/>
                  </a:lnTo>
                  <a:lnTo>
                    <a:pt x="44695" y="218402"/>
                  </a:lnTo>
                  <a:lnTo>
                    <a:pt x="33442" y="218331"/>
                  </a:lnTo>
                  <a:lnTo>
                    <a:pt x="35161" y="226103"/>
                  </a:lnTo>
                  <a:lnTo>
                    <a:pt x="14412" y="223445"/>
                  </a:lnTo>
                  <a:lnTo>
                    <a:pt x="8117" y="197971"/>
                  </a:lnTo>
                  <a:lnTo>
                    <a:pt x="2255" y="186882"/>
                  </a:lnTo>
                  <a:lnTo>
                    <a:pt x="10836" y="184900"/>
                  </a:lnTo>
                  <a:lnTo>
                    <a:pt x="23386" y="191522"/>
                  </a:lnTo>
                  <a:lnTo>
                    <a:pt x="25593" y="184637"/>
                  </a:lnTo>
                  <a:lnTo>
                    <a:pt x="41673" y="176548"/>
                  </a:lnTo>
                  <a:lnTo>
                    <a:pt x="43490" y="158453"/>
                  </a:lnTo>
                  <a:lnTo>
                    <a:pt x="32727" y="143873"/>
                  </a:lnTo>
                  <a:lnTo>
                    <a:pt x="15947" y="145734"/>
                  </a:lnTo>
                  <a:lnTo>
                    <a:pt x="19685" y="115749"/>
                  </a:lnTo>
                  <a:lnTo>
                    <a:pt x="22588" y="110701"/>
                  </a:lnTo>
                  <a:lnTo>
                    <a:pt x="13452" y="115843"/>
                  </a:lnTo>
                  <a:lnTo>
                    <a:pt x="0" y="113727"/>
                  </a:lnTo>
                  <a:lnTo>
                    <a:pt x="473" y="95131"/>
                  </a:lnTo>
                  <a:lnTo>
                    <a:pt x="2999" y="83261"/>
                  </a:lnTo>
                  <a:lnTo>
                    <a:pt x="21510" y="92961"/>
                  </a:lnTo>
                  <a:lnTo>
                    <a:pt x="31347" y="89506"/>
                  </a:lnTo>
                  <a:lnTo>
                    <a:pt x="39028" y="82347"/>
                  </a:lnTo>
                  <a:lnTo>
                    <a:pt x="40843" y="78018"/>
                  </a:lnTo>
                  <a:lnTo>
                    <a:pt x="38586" y="72798"/>
                  </a:lnTo>
                  <a:lnTo>
                    <a:pt x="43819" y="66162"/>
                  </a:lnTo>
                  <a:lnTo>
                    <a:pt x="39964" y="58770"/>
                  </a:lnTo>
                  <a:lnTo>
                    <a:pt x="7594" y="50424"/>
                  </a:lnTo>
                  <a:lnTo>
                    <a:pt x="2644" y="48594"/>
                  </a:lnTo>
                  <a:lnTo>
                    <a:pt x="2644" y="48594"/>
                  </a:lnTo>
                  <a:lnTo>
                    <a:pt x="6548" y="9223"/>
                  </a:lnTo>
                  <a:lnTo>
                    <a:pt x="10829" y="8307"/>
                  </a:lnTo>
                  <a:lnTo>
                    <a:pt x="18061" y="14452"/>
                  </a:lnTo>
                  <a:lnTo>
                    <a:pt x="29686" y="16354"/>
                  </a:lnTo>
                  <a:lnTo>
                    <a:pt x="50233" y="994"/>
                  </a:lnTo>
                  <a:lnTo>
                    <a:pt x="56792" y="0"/>
                  </a:lnTo>
                  <a:lnTo>
                    <a:pt x="72452" y="8388"/>
                  </a:lnTo>
                  <a:lnTo>
                    <a:pt x="83327" y="33113"/>
                  </a:lnTo>
                  <a:lnTo>
                    <a:pt x="93282" y="35104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" name="M31">
              <a:extLst>
                <a:ext uri="{FF2B5EF4-FFF2-40B4-BE49-F238E27FC236}">
                  <a16:creationId xmlns:a16="http://schemas.microsoft.com/office/drawing/2014/main" id="{F99987EC-89C3-4B21-94DA-E0A9C6ED372C}"/>
                </a:ext>
              </a:extLst>
            </p:cNvPr>
            <p:cNvSpPr/>
            <p:nvPr/>
          </p:nvSpPr>
          <p:spPr>
            <a:xfrm>
              <a:off x="3278408" y="2275029"/>
              <a:ext cx="260931" cy="195691"/>
            </a:xfrm>
            <a:custGeom>
              <a:avLst/>
              <a:gdLst/>
              <a:ahLst/>
              <a:cxnLst/>
              <a:rect l="0" t="0" r="0" b="0"/>
              <a:pathLst>
                <a:path w="260931" h="201406">
                  <a:moveTo>
                    <a:pt x="198275" y="3847"/>
                  </a:moveTo>
                  <a:lnTo>
                    <a:pt x="202270" y="6860"/>
                  </a:lnTo>
                  <a:lnTo>
                    <a:pt x="202963" y="13240"/>
                  </a:lnTo>
                  <a:lnTo>
                    <a:pt x="225361" y="10980"/>
                  </a:lnTo>
                  <a:lnTo>
                    <a:pt x="226226" y="3442"/>
                  </a:lnTo>
                  <a:lnTo>
                    <a:pt x="256344" y="6281"/>
                  </a:lnTo>
                  <a:lnTo>
                    <a:pt x="260930" y="32316"/>
                  </a:lnTo>
                  <a:lnTo>
                    <a:pt x="260930" y="32316"/>
                  </a:lnTo>
                  <a:lnTo>
                    <a:pt x="242928" y="34733"/>
                  </a:lnTo>
                  <a:lnTo>
                    <a:pt x="236775" y="32556"/>
                  </a:lnTo>
                  <a:lnTo>
                    <a:pt x="232471" y="25146"/>
                  </a:lnTo>
                  <a:lnTo>
                    <a:pt x="226131" y="24022"/>
                  </a:lnTo>
                  <a:lnTo>
                    <a:pt x="216703" y="28845"/>
                  </a:lnTo>
                  <a:lnTo>
                    <a:pt x="204723" y="41601"/>
                  </a:lnTo>
                  <a:lnTo>
                    <a:pt x="195339" y="45062"/>
                  </a:lnTo>
                  <a:lnTo>
                    <a:pt x="190585" y="55189"/>
                  </a:lnTo>
                  <a:lnTo>
                    <a:pt x="195481" y="71852"/>
                  </a:lnTo>
                  <a:lnTo>
                    <a:pt x="192640" y="74933"/>
                  </a:lnTo>
                  <a:lnTo>
                    <a:pt x="192324" y="88540"/>
                  </a:lnTo>
                  <a:lnTo>
                    <a:pt x="188520" y="93100"/>
                  </a:lnTo>
                  <a:lnTo>
                    <a:pt x="190306" y="102997"/>
                  </a:lnTo>
                  <a:lnTo>
                    <a:pt x="185907" y="116009"/>
                  </a:lnTo>
                  <a:lnTo>
                    <a:pt x="202501" y="128533"/>
                  </a:lnTo>
                  <a:lnTo>
                    <a:pt x="201279" y="137569"/>
                  </a:lnTo>
                  <a:lnTo>
                    <a:pt x="186710" y="154467"/>
                  </a:lnTo>
                  <a:lnTo>
                    <a:pt x="178253" y="157201"/>
                  </a:lnTo>
                  <a:lnTo>
                    <a:pt x="171701" y="153193"/>
                  </a:lnTo>
                  <a:lnTo>
                    <a:pt x="172973" y="147185"/>
                  </a:lnTo>
                  <a:lnTo>
                    <a:pt x="164443" y="138871"/>
                  </a:lnTo>
                  <a:lnTo>
                    <a:pt x="164417" y="135239"/>
                  </a:lnTo>
                  <a:lnTo>
                    <a:pt x="149153" y="136978"/>
                  </a:lnTo>
                  <a:lnTo>
                    <a:pt x="146275" y="127951"/>
                  </a:lnTo>
                  <a:lnTo>
                    <a:pt x="133980" y="131759"/>
                  </a:lnTo>
                  <a:lnTo>
                    <a:pt x="126092" y="126944"/>
                  </a:lnTo>
                  <a:lnTo>
                    <a:pt x="120887" y="127972"/>
                  </a:lnTo>
                  <a:lnTo>
                    <a:pt x="119187" y="124432"/>
                  </a:lnTo>
                  <a:lnTo>
                    <a:pt x="111029" y="127323"/>
                  </a:lnTo>
                  <a:lnTo>
                    <a:pt x="103408" y="123575"/>
                  </a:lnTo>
                  <a:lnTo>
                    <a:pt x="99817" y="130560"/>
                  </a:lnTo>
                  <a:lnTo>
                    <a:pt x="108470" y="143876"/>
                  </a:lnTo>
                  <a:lnTo>
                    <a:pt x="102705" y="160770"/>
                  </a:lnTo>
                  <a:lnTo>
                    <a:pt x="98242" y="153653"/>
                  </a:lnTo>
                  <a:lnTo>
                    <a:pt x="93095" y="153017"/>
                  </a:lnTo>
                  <a:lnTo>
                    <a:pt x="93398" y="161652"/>
                  </a:lnTo>
                  <a:lnTo>
                    <a:pt x="88423" y="160417"/>
                  </a:lnTo>
                  <a:lnTo>
                    <a:pt x="75770" y="165566"/>
                  </a:lnTo>
                  <a:lnTo>
                    <a:pt x="71196" y="174481"/>
                  </a:lnTo>
                  <a:lnTo>
                    <a:pt x="62115" y="177487"/>
                  </a:lnTo>
                  <a:lnTo>
                    <a:pt x="53943" y="193383"/>
                  </a:lnTo>
                  <a:lnTo>
                    <a:pt x="45594" y="201405"/>
                  </a:lnTo>
                  <a:lnTo>
                    <a:pt x="45594" y="201405"/>
                  </a:lnTo>
                  <a:lnTo>
                    <a:pt x="45923" y="187953"/>
                  </a:lnTo>
                  <a:lnTo>
                    <a:pt x="39259" y="182873"/>
                  </a:lnTo>
                  <a:lnTo>
                    <a:pt x="40680" y="177175"/>
                  </a:lnTo>
                  <a:lnTo>
                    <a:pt x="38158" y="179657"/>
                  </a:lnTo>
                  <a:lnTo>
                    <a:pt x="38587" y="188900"/>
                  </a:lnTo>
                  <a:lnTo>
                    <a:pt x="33454" y="187809"/>
                  </a:lnTo>
                  <a:lnTo>
                    <a:pt x="38191" y="191458"/>
                  </a:lnTo>
                  <a:lnTo>
                    <a:pt x="35278" y="192110"/>
                  </a:lnTo>
                  <a:lnTo>
                    <a:pt x="36320" y="196988"/>
                  </a:lnTo>
                  <a:lnTo>
                    <a:pt x="25788" y="189500"/>
                  </a:lnTo>
                  <a:lnTo>
                    <a:pt x="21626" y="191014"/>
                  </a:lnTo>
                  <a:lnTo>
                    <a:pt x="19441" y="179892"/>
                  </a:lnTo>
                  <a:lnTo>
                    <a:pt x="9933" y="190442"/>
                  </a:lnTo>
                  <a:lnTo>
                    <a:pt x="9933" y="190442"/>
                  </a:lnTo>
                  <a:lnTo>
                    <a:pt x="7650" y="161009"/>
                  </a:lnTo>
                  <a:lnTo>
                    <a:pt x="0" y="132893"/>
                  </a:lnTo>
                  <a:lnTo>
                    <a:pt x="10803" y="128442"/>
                  </a:lnTo>
                  <a:lnTo>
                    <a:pt x="11762" y="110319"/>
                  </a:lnTo>
                  <a:lnTo>
                    <a:pt x="22741" y="109353"/>
                  </a:lnTo>
                  <a:lnTo>
                    <a:pt x="23159" y="101953"/>
                  </a:lnTo>
                  <a:lnTo>
                    <a:pt x="34062" y="98865"/>
                  </a:lnTo>
                  <a:lnTo>
                    <a:pt x="46444" y="101125"/>
                  </a:lnTo>
                  <a:lnTo>
                    <a:pt x="64789" y="98148"/>
                  </a:lnTo>
                  <a:lnTo>
                    <a:pt x="68612" y="84665"/>
                  </a:lnTo>
                  <a:lnTo>
                    <a:pt x="59136" y="77669"/>
                  </a:lnTo>
                  <a:lnTo>
                    <a:pt x="60830" y="68499"/>
                  </a:lnTo>
                  <a:lnTo>
                    <a:pt x="69213" y="63501"/>
                  </a:lnTo>
                  <a:lnTo>
                    <a:pt x="63095" y="39069"/>
                  </a:lnTo>
                  <a:lnTo>
                    <a:pt x="62937" y="34977"/>
                  </a:lnTo>
                  <a:lnTo>
                    <a:pt x="70040" y="35987"/>
                  </a:lnTo>
                  <a:lnTo>
                    <a:pt x="68097" y="22297"/>
                  </a:lnTo>
                  <a:lnTo>
                    <a:pt x="74028" y="17816"/>
                  </a:lnTo>
                  <a:lnTo>
                    <a:pt x="87848" y="22090"/>
                  </a:lnTo>
                  <a:lnTo>
                    <a:pt x="89743" y="20038"/>
                  </a:lnTo>
                  <a:lnTo>
                    <a:pt x="86296" y="14467"/>
                  </a:lnTo>
                  <a:lnTo>
                    <a:pt x="95836" y="6632"/>
                  </a:lnTo>
                  <a:lnTo>
                    <a:pt x="100913" y="9082"/>
                  </a:lnTo>
                  <a:lnTo>
                    <a:pt x="100913" y="9082"/>
                  </a:lnTo>
                  <a:lnTo>
                    <a:pt x="110906" y="9888"/>
                  </a:lnTo>
                  <a:lnTo>
                    <a:pt x="115558" y="15803"/>
                  </a:lnTo>
                  <a:lnTo>
                    <a:pt x="116021" y="19906"/>
                  </a:lnTo>
                  <a:lnTo>
                    <a:pt x="108658" y="26306"/>
                  </a:lnTo>
                  <a:lnTo>
                    <a:pt x="108000" y="32034"/>
                  </a:lnTo>
                  <a:lnTo>
                    <a:pt x="119530" y="41066"/>
                  </a:lnTo>
                  <a:lnTo>
                    <a:pt x="121965" y="36611"/>
                  </a:lnTo>
                  <a:lnTo>
                    <a:pt x="128906" y="37914"/>
                  </a:lnTo>
                  <a:lnTo>
                    <a:pt x="130169" y="32207"/>
                  </a:lnTo>
                  <a:lnTo>
                    <a:pt x="139856" y="33151"/>
                  </a:lnTo>
                  <a:lnTo>
                    <a:pt x="145282" y="30011"/>
                  </a:lnTo>
                  <a:lnTo>
                    <a:pt x="152958" y="18928"/>
                  </a:lnTo>
                  <a:lnTo>
                    <a:pt x="158684" y="24575"/>
                  </a:lnTo>
                  <a:lnTo>
                    <a:pt x="163408" y="19745"/>
                  </a:lnTo>
                  <a:lnTo>
                    <a:pt x="162029" y="6984"/>
                  </a:lnTo>
                  <a:lnTo>
                    <a:pt x="165763" y="0"/>
                  </a:lnTo>
                  <a:lnTo>
                    <a:pt x="181038" y="6129"/>
                  </a:lnTo>
                  <a:lnTo>
                    <a:pt x="189708" y="12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" name="M32">
              <a:extLst>
                <a:ext uri="{FF2B5EF4-FFF2-40B4-BE49-F238E27FC236}">
                  <a16:creationId xmlns:a16="http://schemas.microsoft.com/office/drawing/2014/main" id="{0755A01D-5170-41F8-A1D2-21D018BA1BE0}"/>
                </a:ext>
              </a:extLst>
            </p:cNvPr>
            <p:cNvSpPr/>
            <p:nvPr/>
          </p:nvSpPr>
          <p:spPr>
            <a:xfrm>
              <a:off x="3325907" y="2290236"/>
              <a:ext cx="314449" cy="218850"/>
            </a:xfrm>
            <a:custGeom>
              <a:avLst/>
              <a:gdLst/>
              <a:ahLst/>
              <a:cxnLst/>
              <a:rect l="0" t="0" r="0" b="0"/>
              <a:pathLst>
                <a:path w="312544" h="228375">
                  <a:moveTo>
                    <a:pt x="312543" y="170260"/>
                  </a:moveTo>
                  <a:lnTo>
                    <a:pt x="310765" y="182757"/>
                  </a:lnTo>
                  <a:lnTo>
                    <a:pt x="302266" y="182175"/>
                  </a:lnTo>
                  <a:lnTo>
                    <a:pt x="304453" y="189659"/>
                  </a:lnTo>
                  <a:lnTo>
                    <a:pt x="300167" y="204342"/>
                  </a:lnTo>
                  <a:lnTo>
                    <a:pt x="292031" y="201956"/>
                  </a:lnTo>
                  <a:lnTo>
                    <a:pt x="288670" y="197761"/>
                  </a:lnTo>
                  <a:lnTo>
                    <a:pt x="251224" y="207560"/>
                  </a:lnTo>
                  <a:lnTo>
                    <a:pt x="243391" y="200643"/>
                  </a:lnTo>
                  <a:lnTo>
                    <a:pt x="230297" y="196422"/>
                  </a:lnTo>
                  <a:lnTo>
                    <a:pt x="226514" y="195842"/>
                  </a:lnTo>
                  <a:lnTo>
                    <a:pt x="225702" y="201865"/>
                  </a:lnTo>
                  <a:lnTo>
                    <a:pt x="225702" y="201865"/>
                  </a:lnTo>
                  <a:lnTo>
                    <a:pt x="214481" y="205269"/>
                  </a:lnTo>
                  <a:lnTo>
                    <a:pt x="205667" y="222971"/>
                  </a:lnTo>
                  <a:lnTo>
                    <a:pt x="191028" y="228374"/>
                  </a:lnTo>
                  <a:lnTo>
                    <a:pt x="191028" y="228374"/>
                  </a:lnTo>
                  <a:lnTo>
                    <a:pt x="191537" y="222341"/>
                  </a:lnTo>
                  <a:lnTo>
                    <a:pt x="177383" y="217927"/>
                  </a:lnTo>
                  <a:lnTo>
                    <a:pt x="177934" y="210685"/>
                  </a:lnTo>
                  <a:lnTo>
                    <a:pt x="171404" y="210311"/>
                  </a:lnTo>
                  <a:lnTo>
                    <a:pt x="168875" y="204175"/>
                  </a:lnTo>
                  <a:lnTo>
                    <a:pt x="149575" y="203514"/>
                  </a:lnTo>
                  <a:lnTo>
                    <a:pt x="140052" y="197287"/>
                  </a:lnTo>
                  <a:lnTo>
                    <a:pt x="124180" y="198706"/>
                  </a:lnTo>
                  <a:lnTo>
                    <a:pt x="117530" y="201803"/>
                  </a:lnTo>
                  <a:lnTo>
                    <a:pt x="117793" y="211796"/>
                  </a:lnTo>
                  <a:lnTo>
                    <a:pt x="102234" y="204146"/>
                  </a:lnTo>
                  <a:lnTo>
                    <a:pt x="102477" y="179649"/>
                  </a:lnTo>
                  <a:lnTo>
                    <a:pt x="90972" y="178038"/>
                  </a:lnTo>
                  <a:lnTo>
                    <a:pt x="89491" y="172540"/>
                  </a:lnTo>
                  <a:lnTo>
                    <a:pt x="80316" y="178271"/>
                  </a:lnTo>
                  <a:lnTo>
                    <a:pt x="82176" y="194673"/>
                  </a:lnTo>
                  <a:lnTo>
                    <a:pt x="76037" y="204896"/>
                  </a:lnTo>
                  <a:lnTo>
                    <a:pt x="54043" y="194291"/>
                  </a:lnTo>
                  <a:lnTo>
                    <a:pt x="52806" y="186229"/>
                  </a:lnTo>
                  <a:lnTo>
                    <a:pt x="47645" y="185896"/>
                  </a:lnTo>
                  <a:lnTo>
                    <a:pt x="47181" y="181795"/>
                  </a:lnTo>
                  <a:lnTo>
                    <a:pt x="18395" y="182742"/>
                  </a:lnTo>
                  <a:lnTo>
                    <a:pt x="17412" y="197531"/>
                  </a:lnTo>
                  <a:lnTo>
                    <a:pt x="10509" y="199101"/>
                  </a:lnTo>
                  <a:lnTo>
                    <a:pt x="9232" y="192248"/>
                  </a:lnTo>
                  <a:lnTo>
                    <a:pt x="0" y="182388"/>
                  </a:lnTo>
                  <a:lnTo>
                    <a:pt x="0" y="182388"/>
                  </a:lnTo>
                  <a:lnTo>
                    <a:pt x="8349" y="174366"/>
                  </a:lnTo>
                  <a:lnTo>
                    <a:pt x="16521" y="158470"/>
                  </a:lnTo>
                  <a:lnTo>
                    <a:pt x="25602" y="155464"/>
                  </a:lnTo>
                  <a:lnTo>
                    <a:pt x="30176" y="146549"/>
                  </a:lnTo>
                  <a:lnTo>
                    <a:pt x="42829" y="141400"/>
                  </a:lnTo>
                  <a:lnTo>
                    <a:pt x="47804" y="142635"/>
                  </a:lnTo>
                  <a:lnTo>
                    <a:pt x="47501" y="134000"/>
                  </a:lnTo>
                  <a:lnTo>
                    <a:pt x="52648" y="134636"/>
                  </a:lnTo>
                  <a:lnTo>
                    <a:pt x="57111" y="141753"/>
                  </a:lnTo>
                  <a:lnTo>
                    <a:pt x="62876" y="124859"/>
                  </a:lnTo>
                  <a:lnTo>
                    <a:pt x="54223" y="111543"/>
                  </a:lnTo>
                  <a:lnTo>
                    <a:pt x="57814" y="104558"/>
                  </a:lnTo>
                  <a:lnTo>
                    <a:pt x="65435" y="108306"/>
                  </a:lnTo>
                  <a:lnTo>
                    <a:pt x="73593" y="105415"/>
                  </a:lnTo>
                  <a:lnTo>
                    <a:pt x="75293" y="108955"/>
                  </a:lnTo>
                  <a:lnTo>
                    <a:pt x="80498" y="107927"/>
                  </a:lnTo>
                  <a:lnTo>
                    <a:pt x="88386" y="112742"/>
                  </a:lnTo>
                  <a:lnTo>
                    <a:pt x="100681" y="108934"/>
                  </a:lnTo>
                  <a:lnTo>
                    <a:pt x="103559" y="117961"/>
                  </a:lnTo>
                  <a:lnTo>
                    <a:pt x="118823" y="116222"/>
                  </a:lnTo>
                  <a:lnTo>
                    <a:pt x="118849" y="119854"/>
                  </a:lnTo>
                  <a:lnTo>
                    <a:pt x="127379" y="128168"/>
                  </a:lnTo>
                  <a:lnTo>
                    <a:pt x="126107" y="134176"/>
                  </a:lnTo>
                  <a:lnTo>
                    <a:pt x="132659" y="138184"/>
                  </a:lnTo>
                  <a:lnTo>
                    <a:pt x="141116" y="135450"/>
                  </a:lnTo>
                  <a:lnTo>
                    <a:pt x="155685" y="118552"/>
                  </a:lnTo>
                  <a:lnTo>
                    <a:pt x="156907" y="109516"/>
                  </a:lnTo>
                  <a:lnTo>
                    <a:pt x="140313" y="96992"/>
                  </a:lnTo>
                  <a:lnTo>
                    <a:pt x="144712" y="83980"/>
                  </a:lnTo>
                  <a:lnTo>
                    <a:pt x="142926" y="74083"/>
                  </a:lnTo>
                  <a:lnTo>
                    <a:pt x="146730" y="69523"/>
                  </a:lnTo>
                  <a:lnTo>
                    <a:pt x="147046" y="55916"/>
                  </a:lnTo>
                  <a:lnTo>
                    <a:pt x="149887" y="52835"/>
                  </a:lnTo>
                  <a:lnTo>
                    <a:pt x="144991" y="36172"/>
                  </a:lnTo>
                  <a:lnTo>
                    <a:pt x="149745" y="26045"/>
                  </a:lnTo>
                  <a:lnTo>
                    <a:pt x="159129" y="22584"/>
                  </a:lnTo>
                  <a:lnTo>
                    <a:pt x="171109" y="9828"/>
                  </a:lnTo>
                  <a:lnTo>
                    <a:pt x="180537" y="5005"/>
                  </a:lnTo>
                  <a:lnTo>
                    <a:pt x="186877" y="6129"/>
                  </a:lnTo>
                  <a:lnTo>
                    <a:pt x="191181" y="13539"/>
                  </a:lnTo>
                  <a:lnTo>
                    <a:pt x="197334" y="15716"/>
                  </a:lnTo>
                  <a:lnTo>
                    <a:pt x="215336" y="13299"/>
                  </a:lnTo>
                  <a:lnTo>
                    <a:pt x="215336" y="13299"/>
                  </a:lnTo>
                  <a:lnTo>
                    <a:pt x="225632" y="9711"/>
                  </a:lnTo>
                  <a:lnTo>
                    <a:pt x="233855" y="0"/>
                  </a:lnTo>
                  <a:lnTo>
                    <a:pt x="233855" y="0"/>
                  </a:lnTo>
                  <a:lnTo>
                    <a:pt x="238805" y="1830"/>
                  </a:lnTo>
                  <a:lnTo>
                    <a:pt x="271175" y="10176"/>
                  </a:lnTo>
                  <a:lnTo>
                    <a:pt x="275030" y="17568"/>
                  </a:lnTo>
                  <a:lnTo>
                    <a:pt x="269797" y="24204"/>
                  </a:lnTo>
                  <a:lnTo>
                    <a:pt x="272054" y="29424"/>
                  </a:lnTo>
                  <a:lnTo>
                    <a:pt x="270239" y="33753"/>
                  </a:lnTo>
                  <a:lnTo>
                    <a:pt x="262558" y="40912"/>
                  </a:lnTo>
                  <a:lnTo>
                    <a:pt x="252721" y="44367"/>
                  </a:lnTo>
                  <a:lnTo>
                    <a:pt x="234210" y="34667"/>
                  </a:lnTo>
                  <a:lnTo>
                    <a:pt x="231684" y="46537"/>
                  </a:lnTo>
                  <a:lnTo>
                    <a:pt x="231211" y="65133"/>
                  </a:lnTo>
                  <a:lnTo>
                    <a:pt x="244663" y="67249"/>
                  </a:lnTo>
                  <a:lnTo>
                    <a:pt x="253799" y="62107"/>
                  </a:lnTo>
                  <a:lnTo>
                    <a:pt x="250896" y="67155"/>
                  </a:lnTo>
                  <a:lnTo>
                    <a:pt x="247158" y="97140"/>
                  </a:lnTo>
                  <a:lnTo>
                    <a:pt x="263938" y="95279"/>
                  </a:lnTo>
                  <a:lnTo>
                    <a:pt x="274701" y="109859"/>
                  </a:lnTo>
                  <a:lnTo>
                    <a:pt x="272884" y="127954"/>
                  </a:lnTo>
                  <a:lnTo>
                    <a:pt x="256804" y="136043"/>
                  </a:lnTo>
                  <a:lnTo>
                    <a:pt x="254597" y="142928"/>
                  </a:lnTo>
                  <a:lnTo>
                    <a:pt x="242047" y="136306"/>
                  </a:lnTo>
                  <a:lnTo>
                    <a:pt x="233466" y="138288"/>
                  </a:lnTo>
                  <a:lnTo>
                    <a:pt x="239328" y="149377"/>
                  </a:lnTo>
                  <a:lnTo>
                    <a:pt x="245623" y="174851"/>
                  </a:lnTo>
                  <a:lnTo>
                    <a:pt x="266372" y="177509"/>
                  </a:lnTo>
                  <a:lnTo>
                    <a:pt x="264653" y="169737"/>
                  </a:lnTo>
                  <a:lnTo>
                    <a:pt x="275906" y="169808"/>
                  </a:lnTo>
                  <a:lnTo>
                    <a:pt x="276800" y="165754"/>
                  </a:lnTo>
                  <a:lnTo>
                    <a:pt x="302947" y="161474"/>
                  </a:lnTo>
                  <a:lnTo>
                    <a:pt x="305467" y="15883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" name="M33">
              <a:extLst>
                <a:ext uri="{FF2B5EF4-FFF2-40B4-BE49-F238E27FC236}">
                  <a16:creationId xmlns:a16="http://schemas.microsoft.com/office/drawing/2014/main" id="{8F1EDEF4-42D6-4B17-952C-280F44874FC4}"/>
                </a:ext>
              </a:extLst>
            </p:cNvPr>
            <p:cNvSpPr/>
            <p:nvPr/>
          </p:nvSpPr>
          <p:spPr>
            <a:xfrm>
              <a:off x="3684250" y="2299422"/>
              <a:ext cx="191190" cy="193730"/>
            </a:xfrm>
            <a:custGeom>
              <a:avLst/>
              <a:gdLst/>
              <a:ahLst/>
              <a:cxnLst/>
              <a:rect l="0" t="0" r="0" b="0"/>
              <a:pathLst>
                <a:path w="191190" h="201350">
                  <a:moveTo>
                    <a:pt x="178208" y="118692"/>
                  </a:moveTo>
                  <a:lnTo>
                    <a:pt x="151207" y="121792"/>
                  </a:lnTo>
                  <a:lnTo>
                    <a:pt x="132312" y="128164"/>
                  </a:lnTo>
                  <a:lnTo>
                    <a:pt x="119194" y="124729"/>
                  </a:lnTo>
                  <a:lnTo>
                    <a:pt x="102293" y="130401"/>
                  </a:lnTo>
                  <a:lnTo>
                    <a:pt x="95956" y="138522"/>
                  </a:lnTo>
                  <a:lnTo>
                    <a:pt x="84749" y="166002"/>
                  </a:lnTo>
                  <a:lnTo>
                    <a:pt x="86462" y="174376"/>
                  </a:lnTo>
                  <a:lnTo>
                    <a:pt x="98018" y="174438"/>
                  </a:lnTo>
                  <a:lnTo>
                    <a:pt x="94636" y="194902"/>
                  </a:lnTo>
                  <a:lnTo>
                    <a:pt x="94636" y="194902"/>
                  </a:lnTo>
                  <a:lnTo>
                    <a:pt x="71550" y="198559"/>
                  </a:lnTo>
                  <a:lnTo>
                    <a:pt x="63958" y="193326"/>
                  </a:lnTo>
                  <a:lnTo>
                    <a:pt x="50185" y="195913"/>
                  </a:lnTo>
                  <a:lnTo>
                    <a:pt x="45105" y="193028"/>
                  </a:lnTo>
                  <a:lnTo>
                    <a:pt x="35711" y="201349"/>
                  </a:lnTo>
                  <a:lnTo>
                    <a:pt x="29676" y="185575"/>
                  </a:lnTo>
                  <a:lnTo>
                    <a:pt x="30502" y="164576"/>
                  </a:lnTo>
                  <a:lnTo>
                    <a:pt x="30502" y="164576"/>
                  </a:lnTo>
                  <a:lnTo>
                    <a:pt x="34410" y="142313"/>
                  </a:lnTo>
                  <a:lnTo>
                    <a:pt x="40766" y="143273"/>
                  </a:lnTo>
                  <a:lnTo>
                    <a:pt x="57510" y="137909"/>
                  </a:lnTo>
                  <a:lnTo>
                    <a:pt x="61797" y="113084"/>
                  </a:lnTo>
                  <a:lnTo>
                    <a:pt x="27838" y="115023"/>
                  </a:lnTo>
                  <a:lnTo>
                    <a:pt x="24648" y="110230"/>
                  </a:lnTo>
                  <a:lnTo>
                    <a:pt x="20989" y="110566"/>
                  </a:lnTo>
                  <a:lnTo>
                    <a:pt x="20526" y="96632"/>
                  </a:lnTo>
                  <a:lnTo>
                    <a:pt x="975" y="99631"/>
                  </a:lnTo>
                  <a:lnTo>
                    <a:pt x="3541" y="95478"/>
                  </a:lnTo>
                  <a:lnTo>
                    <a:pt x="3487" y="92450"/>
                  </a:lnTo>
                  <a:lnTo>
                    <a:pt x="0" y="92186"/>
                  </a:lnTo>
                  <a:lnTo>
                    <a:pt x="2283" y="63966"/>
                  </a:lnTo>
                  <a:lnTo>
                    <a:pt x="16547" y="36283"/>
                  </a:lnTo>
                  <a:lnTo>
                    <a:pt x="16547" y="36283"/>
                  </a:lnTo>
                  <a:lnTo>
                    <a:pt x="56944" y="36521"/>
                  </a:lnTo>
                  <a:lnTo>
                    <a:pt x="60796" y="15761"/>
                  </a:lnTo>
                  <a:lnTo>
                    <a:pt x="69114" y="21625"/>
                  </a:lnTo>
                  <a:lnTo>
                    <a:pt x="72819" y="38842"/>
                  </a:lnTo>
                  <a:lnTo>
                    <a:pt x="78247" y="44915"/>
                  </a:lnTo>
                  <a:lnTo>
                    <a:pt x="81776" y="58191"/>
                  </a:lnTo>
                  <a:lnTo>
                    <a:pt x="88619" y="62796"/>
                  </a:lnTo>
                  <a:lnTo>
                    <a:pt x="96659" y="58359"/>
                  </a:lnTo>
                  <a:lnTo>
                    <a:pt x="104405" y="48768"/>
                  </a:lnTo>
                  <a:lnTo>
                    <a:pt x="114606" y="48029"/>
                  </a:lnTo>
                  <a:lnTo>
                    <a:pt x="122094" y="41757"/>
                  </a:lnTo>
                  <a:lnTo>
                    <a:pt x="124615" y="29125"/>
                  </a:lnTo>
                  <a:lnTo>
                    <a:pt x="118958" y="15783"/>
                  </a:lnTo>
                  <a:lnTo>
                    <a:pt x="122337" y="0"/>
                  </a:lnTo>
                  <a:lnTo>
                    <a:pt x="122337" y="0"/>
                  </a:lnTo>
                  <a:lnTo>
                    <a:pt x="135650" y="11311"/>
                  </a:lnTo>
                  <a:lnTo>
                    <a:pt x="158938" y="14456"/>
                  </a:lnTo>
                  <a:lnTo>
                    <a:pt x="155058" y="46566"/>
                  </a:lnTo>
                  <a:lnTo>
                    <a:pt x="153791" y="58026"/>
                  </a:lnTo>
                  <a:lnTo>
                    <a:pt x="187094" y="56935"/>
                  </a:lnTo>
                  <a:lnTo>
                    <a:pt x="191189" y="72039"/>
                  </a:lnTo>
                  <a:lnTo>
                    <a:pt x="188562" y="73472"/>
                  </a:lnTo>
                  <a:lnTo>
                    <a:pt x="188067" y="8465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" name="M34">
              <a:extLst>
                <a:ext uri="{FF2B5EF4-FFF2-40B4-BE49-F238E27FC236}">
                  <a16:creationId xmlns:a16="http://schemas.microsoft.com/office/drawing/2014/main" id="{2EA1BB6C-E498-4626-8591-50374E7F5EFB}"/>
                </a:ext>
              </a:extLst>
            </p:cNvPr>
            <p:cNvSpPr/>
            <p:nvPr/>
          </p:nvSpPr>
          <p:spPr>
            <a:xfrm>
              <a:off x="4575527" y="2290657"/>
              <a:ext cx="402591" cy="311021"/>
            </a:xfrm>
            <a:custGeom>
              <a:avLst/>
              <a:gdLst/>
              <a:ahLst/>
              <a:cxnLst/>
              <a:rect l="0" t="0" r="0" b="0"/>
              <a:pathLst>
                <a:path w="404496" h="326261">
                  <a:moveTo>
                    <a:pt x="383942" y="61417"/>
                  </a:moveTo>
                  <a:lnTo>
                    <a:pt x="385963" y="81426"/>
                  </a:lnTo>
                  <a:lnTo>
                    <a:pt x="403514" y="84657"/>
                  </a:lnTo>
                  <a:lnTo>
                    <a:pt x="404495" y="111299"/>
                  </a:lnTo>
                  <a:lnTo>
                    <a:pt x="404495" y="111299"/>
                  </a:lnTo>
                  <a:lnTo>
                    <a:pt x="393124" y="117724"/>
                  </a:lnTo>
                  <a:lnTo>
                    <a:pt x="394089" y="137558"/>
                  </a:lnTo>
                  <a:lnTo>
                    <a:pt x="384074" y="151874"/>
                  </a:lnTo>
                  <a:lnTo>
                    <a:pt x="376057" y="157457"/>
                  </a:lnTo>
                  <a:lnTo>
                    <a:pt x="338959" y="165616"/>
                  </a:lnTo>
                  <a:lnTo>
                    <a:pt x="321967" y="156943"/>
                  </a:lnTo>
                  <a:lnTo>
                    <a:pt x="311645" y="170791"/>
                  </a:lnTo>
                  <a:lnTo>
                    <a:pt x="281895" y="183167"/>
                  </a:lnTo>
                  <a:lnTo>
                    <a:pt x="247396" y="203900"/>
                  </a:lnTo>
                  <a:lnTo>
                    <a:pt x="247396" y="203900"/>
                  </a:lnTo>
                  <a:lnTo>
                    <a:pt x="219221" y="219921"/>
                  </a:lnTo>
                  <a:lnTo>
                    <a:pt x="203661" y="222149"/>
                  </a:lnTo>
                  <a:lnTo>
                    <a:pt x="199903" y="227057"/>
                  </a:lnTo>
                  <a:lnTo>
                    <a:pt x="184466" y="230495"/>
                  </a:lnTo>
                  <a:lnTo>
                    <a:pt x="154873" y="247978"/>
                  </a:lnTo>
                  <a:lnTo>
                    <a:pt x="135951" y="250575"/>
                  </a:lnTo>
                  <a:lnTo>
                    <a:pt x="126871" y="255207"/>
                  </a:lnTo>
                  <a:lnTo>
                    <a:pt x="84380" y="283564"/>
                  </a:lnTo>
                  <a:lnTo>
                    <a:pt x="84105" y="288849"/>
                  </a:lnTo>
                  <a:lnTo>
                    <a:pt x="51375" y="308799"/>
                  </a:lnTo>
                  <a:lnTo>
                    <a:pt x="46167" y="316689"/>
                  </a:lnTo>
                  <a:lnTo>
                    <a:pt x="28892" y="326260"/>
                  </a:lnTo>
                  <a:lnTo>
                    <a:pt x="23567" y="326133"/>
                  </a:lnTo>
                  <a:lnTo>
                    <a:pt x="23567" y="326133"/>
                  </a:lnTo>
                  <a:lnTo>
                    <a:pt x="36588" y="309811"/>
                  </a:lnTo>
                  <a:lnTo>
                    <a:pt x="40107" y="296136"/>
                  </a:lnTo>
                  <a:lnTo>
                    <a:pt x="35804" y="284997"/>
                  </a:lnTo>
                  <a:lnTo>
                    <a:pt x="37517" y="264021"/>
                  </a:lnTo>
                  <a:lnTo>
                    <a:pt x="19045" y="260256"/>
                  </a:lnTo>
                  <a:lnTo>
                    <a:pt x="18679" y="256467"/>
                  </a:lnTo>
                  <a:lnTo>
                    <a:pt x="4770" y="259160"/>
                  </a:lnTo>
                  <a:lnTo>
                    <a:pt x="3836" y="247343"/>
                  </a:lnTo>
                  <a:lnTo>
                    <a:pt x="7687" y="232616"/>
                  </a:lnTo>
                  <a:lnTo>
                    <a:pt x="2544" y="231434"/>
                  </a:lnTo>
                  <a:lnTo>
                    <a:pt x="0" y="223358"/>
                  </a:lnTo>
                  <a:lnTo>
                    <a:pt x="9692" y="212400"/>
                  </a:lnTo>
                  <a:lnTo>
                    <a:pt x="15774" y="212394"/>
                  </a:lnTo>
                  <a:lnTo>
                    <a:pt x="9810" y="188357"/>
                  </a:lnTo>
                  <a:lnTo>
                    <a:pt x="14103" y="174091"/>
                  </a:lnTo>
                  <a:lnTo>
                    <a:pt x="24420" y="174942"/>
                  </a:lnTo>
                  <a:lnTo>
                    <a:pt x="29648" y="178847"/>
                  </a:lnTo>
                  <a:lnTo>
                    <a:pt x="31390" y="175864"/>
                  </a:lnTo>
                  <a:lnTo>
                    <a:pt x="33403" y="167895"/>
                  </a:lnTo>
                  <a:lnTo>
                    <a:pt x="28006" y="164743"/>
                  </a:lnTo>
                  <a:lnTo>
                    <a:pt x="30749" y="151649"/>
                  </a:lnTo>
                  <a:lnTo>
                    <a:pt x="30749" y="151649"/>
                  </a:lnTo>
                  <a:lnTo>
                    <a:pt x="42137" y="152070"/>
                  </a:lnTo>
                  <a:lnTo>
                    <a:pt x="45235" y="156075"/>
                  </a:lnTo>
                  <a:lnTo>
                    <a:pt x="65650" y="153983"/>
                  </a:lnTo>
                  <a:lnTo>
                    <a:pt x="69525" y="144242"/>
                  </a:lnTo>
                  <a:lnTo>
                    <a:pt x="78080" y="148828"/>
                  </a:lnTo>
                  <a:lnTo>
                    <a:pt x="100022" y="146311"/>
                  </a:lnTo>
                  <a:lnTo>
                    <a:pt x="97441" y="100117"/>
                  </a:lnTo>
                  <a:lnTo>
                    <a:pt x="100978" y="85072"/>
                  </a:lnTo>
                  <a:lnTo>
                    <a:pt x="93938" y="61158"/>
                  </a:lnTo>
                  <a:lnTo>
                    <a:pt x="94859" y="47564"/>
                  </a:lnTo>
                  <a:lnTo>
                    <a:pt x="91611" y="37049"/>
                  </a:lnTo>
                  <a:lnTo>
                    <a:pt x="91611" y="37049"/>
                  </a:lnTo>
                  <a:lnTo>
                    <a:pt x="113002" y="37694"/>
                  </a:lnTo>
                  <a:lnTo>
                    <a:pt x="114230" y="30460"/>
                  </a:lnTo>
                  <a:lnTo>
                    <a:pt x="108910" y="24134"/>
                  </a:lnTo>
                  <a:lnTo>
                    <a:pt x="114065" y="24404"/>
                  </a:lnTo>
                  <a:lnTo>
                    <a:pt x="114867" y="15950"/>
                  </a:lnTo>
                  <a:lnTo>
                    <a:pt x="124903" y="15120"/>
                  </a:lnTo>
                  <a:lnTo>
                    <a:pt x="126072" y="3799"/>
                  </a:lnTo>
                  <a:lnTo>
                    <a:pt x="140017" y="4571"/>
                  </a:lnTo>
                  <a:lnTo>
                    <a:pt x="140561" y="649"/>
                  </a:lnTo>
                  <a:lnTo>
                    <a:pt x="145280" y="0"/>
                  </a:lnTo>
                  <a:lnTo>
                    <a:pt x="148562" y="2495"/>
                  </a:lnTo>
                  <a:lnTo>
                    <a:pt x="143952" y="18429"/>
                  </a:lnTo>
                  <a:lnTo>
                    <a:pt x="147386" y="14270"/>
                  </a:lnTo>
                  <a:lnTo>
                    <a:pt x="154834" y="20490"/>
                  </a:lnTo>
                  <a:lnTo>
                    <a:pt x="166229" y="19991"/>
                  </a:lnTo>
                  <a:lnTo>
                    <a:pt x="168067" y="12467"/>
                  </a:lnTo>
                  <a:lnTo>
                    <a:pt x="181845" y="13985"/>
                  </a:lnTo>
                  <a:lnTo>
                    <a:pt x="184218" y="16459"/>
                  </a:lnTo>
                  <a:lnTo>
                    <a:pt x="182542" y="30341"/>
                  </a:lnTo>
                  <a:lnTo>
                    <a:pt x="193807" y="28927"/>
                  </a:lnTo>
                  <a:lnTo>
                    <a:pt x="195995" y="32910"/>
                  </a:lnTo>
                  <a:lnTo>
                    <a:pt x="218741" y="34017"/>
                  </a:lnTo>
                  <a:lnTo>
                    <a:pt x="229988" y="40315"/>
                  </a:lnTo>
                  <a:lnTo>
                    <a:pt x="250031" y="40145"/>
                  </a:lnTo>
                  <a:lnTo>
                    <a:pt x="250468" y="33952"/>
                  </a:lnTo>
                  <a:lnTo>
                    <a:pt x="253988" y="39626"/>
                  </a:lnTo>
                  <a:lnTo>
                    <a:pt x="264061" y="44231"/>
                  </a:lnTo>
                  <a:lnTo>
                    <a:pt x="278964" y="43038"/>
                  </a:lnTo>
                  <a:lnTo>
                    <a:pt x="280765" y="22652"/>
                  </a:lnTo>
                  <a:lnTo>
                    <a:pt x="286669" y="23383"/>
                  </a:lnTo>
                  <a:lnTo>
                    <a:pt x="292566" y="17305"/>
                  </a:lnTo>
                  <a:lnTo>
                    <a:pt x="305203" y="22566"/>
                  </a:lnTo>
                  <a:lnTo>
                    <a:pt x="319515" y="20447"/>
                  </a:lnTo>
                  <a:lnTo>
                    <a:pt x="322103" y="34571"/>
                  </a:lnTo>
                  <a:lnTo>
                    <a:pt x="331538" y="33407"/>
                  </a:lnTo>
                  <a:lnTo>
                    <a:pt x="331617" y="36889"/>
                  </a:lnTo>
                  <a:lnTo>
                    <a:pt x="343984" y="40777"/>
                  </a:lnTo>
                  <a:lnTo>
                    <a:pt x="352342" y="55020"/>
                  </a:lnTo>
                  <a:lnTo>
                    <a:pt x="365916" y="51971"/>
                  </a:lnTo>
                  <a:lnTo>
                    <a:pt x="365703" y="5499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" name="M35">
              <a:extLst>
                <a:ext uri="{FF2B5EF4-FFF2-40B4-BE49-F238E27FC236}">
                  <a16:creationId xmlns:a16="http://schemas.microsoft.com/office/drawing/2014/main" id="{4E396E5D-41EC-4835-B8A7-1A659A030A89}"/>
                </a:ext>
              </a:extLst>
            </p:cNvPr>
            <p:cNvSpPr/>
            <p:nvPr/>
          </p:nvSpPr>
          <p:spPr>
            <a:xfrm>
              <a:off x="4308105" y="2329737"/>
              <a:ext cx="318870" cy="303012"/>
            </a:xfrm>
            <a:custGeom>
              <a:avLst/>
              <a:gdLst/>
              <a:ahLst/>
              <a:cxnLst/>
              <a:rect l="0" t="0" r="0" b="0"/>
              <a:pathLst>
                <a:path w="315060" h="325872">
                  <a:moveTo>
                    <a:pt x="290551" y="120189"/>
                  </a:moveTo>
                  <a:lnTo>
                    <a:pt x="287808" y="133283"/>
                  </a:lnTo>
                  <a:lnTo>
                    <a:pt x="293205" y="136435"/>
                  </a:lnTo>
                  <a:lnTo>
                    <a:pt x="291192" y="144404"/>
                  </a:lnTo>
                  <a:lnTo>
                    <a:pt x="289450" y="147387"/>
                  </a:lnTo>
                  <a:lnTo>
                    <a:pt x="284222" y="143482"/>
                  </a:lnTo>
                  <a:lnTo>
                    <a:pt x="273905" y="142631"/>
                  </a:lnTo>
                  <a:lnTo>
                    <a:pt x="269612" y="156897"/>
                  </a:lnTo>
                  <a:lnTo>
                    <a:pt x="275576" y="180934"/>
                  </a:lnTo>
                  <a:lnTo>
                    <a:pt x="269494" y="180940"/>
                  </a:lnTo>
                  <a:lnTo>
                    <a:pt x="259802" y="191898"/>
                  </a:lnTo>
                  <a:lnTo>
                    <a:pt x="262346" y="199974"/>
                  </a:lnTo>
                  <a:lnTo>
                    <a:pt x="267489" y="201156"/>
                  </a:lnTo>
                  <a:lnTo>
                    <a:pt x="263638" y="215883"/>
                  </a:lnTo>
                  <a:lnTo>
                    <a:pt x="264572" y="227700"/>
                  </a:lnTo>
                  <a:lnTo>
                    <a:pt x="278481" y="225007"/>
                  </a:lnTo>
                  <a:lnTo>
                    <a:pt x="278847" y="228796"/>
                  </a:lnTo>
                  <a:lnTo>
                    <a:pt x="297319" y="232561"/>
                  </a:lnTo>
                  <a:lnTo>
                    <a:pt x="295606" y="253537"/>
                  </a:lnTo>
                  <a:lnTo>
                    <a:pt x="299909" y="264676"/>
                  </a:lnTo>
                  <a:lnTo>
                    <a:pt x="296390" y="278351"/>
                  </a:lnTo>
                  <a:lnTo>
                    <a:pt x="283369" y="294673"/>
                  </a:lnTo>
                  <a:lnTo>
                    <a:pt x="283369" y="294673"/>
                  </a:lnTo>
                  <a:lnTo>
                    <a:pt x="260356" y="302137"/>
                  </a:lnTo>
                  <a:lnTo>
                    <a:pt x="253493" y="321625"/>
                  </a:lnTo>
                  <a:lnTo>
                    <a:pt x="247756" y="325871"/>
                  </a:lnTo>
                  <a:lnTo>
                    <a:pt x="241669" y="325725"/>
                  </a:lnTo>
                  <a:lnTo>
                    <a:pt x="220635" y="314028"/>
                  </a:lnTo>
                  <a:lnTo>
                    <a:pt x="220635" y="314028"/>
                  </a:lnTo>
                  <a:lnTo>
                    <a:pt x="175015" y="299302"/>
                  </a:lnTo>
                  <a:lnTo>
                    <a:pt x="152569" y="301919"/>
                  </a:lnTo>
                  <a:lnTo>
                    <a:pt x="119218" y="284148"/>
                  </a:lnTo>
                  <a:lnTo>
                    <a:pt x="103637" y="280276"/>
                  </a:lnTo>
                  <a:lnTo>
                    <a:pt x="97614" y="265759"/>
                  </a:lnTo>
                  <a:lnTo>
                    <a:pt x="105409" y="252500"/>
                  </a:lnTo>
                  <a:lnTo>
                    <a:pt x="104906" y="242357"/>
                  </a:lnTo>
                  <a:lnTo>
                    <a:pt x="100556" y="233930"/>
                  </a:lnTo>
                  <a:lnTo>
                    <a:pt x="89645" y="226242"/>
                  </a:lnTo>
                  <a:lnTo>
                    <a:pt x="89645" y="226242"/>
                  </a:lnTo>
                  <a:lnTo>
                    <a:pt x="76376" y="209721"/>
                  </a:lnTo>
                  <a:lnTo>
                    <a:pt x="63669" y="206974"/>
                  </a:lnTo>
                  <a:lnTo>
                    <a:pt x="54454" y="210365"/>
                  </a:lnTo>
                  <a:lnTo>
                    <a:pt x="30690" y="211561"/>
                  </a:lnTo>
                  <a:lnTo>
                    <a:pt x="16862" y="199403"/>
                  </a:lnTo>
                  <a:lnTo>
                    <a:pt x="0" y="192758"/>
                  </a:lnTo>
                  <a:lnTo>
                    <a:pt x="0" y="192758"/>
                  </a:lnTo>
                  <a:lnTo>
                    <a:pt x="2512" y="178306"/>
                  </a:lnTo>
                  <a:lnTo>
                    <a:pt x="9399" y="176673"/>
                  </a:lnTo>
                  <a:lnTo>
                    <a:pt x="14327" y="180130"/>
                  </a:lnTo>
                  <a:lnTo>
                    <a:pt x="31966" y="174392"/>
                  </a:lnTo>
                  <a:lnTo>
                    <a:pt x="34554" y="162663"/>
                  </a:lnTo>
                  <a:lnTo>
                    <a:pt x="37141" y="162579"/>
                  </a:lnTo>
                  <a:lnTo>
                    <a:pt x="37141" y="162579"/>
                  </a:lnTo>
                  <a:lnTo>
                    <a:pt x="41084" y="162985"/>
                  </a:lnTo>
                  <a:lnTo>
                    <a:pt x="43670" y="168799"/>
                  </a:lnTo>
                  <a:lnTo>
                    <a:pt x="41186" y="176599"/>
                  </a:lnTo>
                  <a:lnTo>
                    <a:pt x="54022" y="180108"/>
                  </a:lnTo>
                  <a:lnTo>
                    <a:pt x="63446" y="150861"/>
                  </a:lnTo>
                  <a:lnTo>
                    <a:pt x="70833" y="147421"/>
                  </a:lnTo>
                  <a:lnTo>
                    <a:pt x="69247" y="144053"/>
                  </a:lnTo>
                  <a:lnTo>
                    <a:pt x="74876" y="132098"/>
                  </a:lnTo>
                  <a:lnTo>
                    <a:pt x="78221" y="114336"/>
                  </a:lnTo>
                  <a:lnTo>
                    <a:pt x="97839" y="84132"/>
                  </a:lnTo>
                  <a:lnTo>
                    <a:pt x="101724" y="80752"/>
                  </a:lnTo>
                  <a:lnTo>
                    <a:pt x="118787" y="78917"/>
                  </a:lnTo>
                  <a:lnTo>
                    <a:pt x="120261" y="74719"/>
                  </a:lnTo>
                  <a:lnTo>
                    <a:pt x="134048" y="76277"/>
                  </a:lnTo>
                  <a:lnTo>
                    <a:pt x="144766" y="66865"/>
                  </a:lnTo>
                  <a:lnTo>
                    <a:pt x="158771" y="29244"/>
                  </a:lnTo>
                  <a:lnTo>
                    <a:pt x="158769" y="17141"/>
                  </a:lnTo>
                  <a:lnTo>
                    <a:pt x="201036" y="27266"/>
                  </a:lnTo>
                  <a:lnTo>
                    <a:pt x="212030" y="0"/>
                  </a:lnTo>
                  <a:lnTo>
                    <a:pt x="247005" y="3876"/>
                  </a:lnTo>
                  <a:lnTo>
                    <a:pt x="248239" y="9352"/>
                  </a:lnTo>
                  <a:lnTo>
                    <a:pt x="255250" y="14514"/>
                  </a:lnTo>
                  <a:lnTo>
                    <a:pt x="252276" y="18225"/>
                  </a:lnTo>
                  <a:lnTo>
                    <a:pt x="260601" y="44598"/>
                  </a:lnTo>
                  <a:lnTo>
                    <a:pt x="256351" y="44496"/>
                  </a:lnTo>
                  <a:lnTo>
                    <a:pt x="256541" y="55543"/>
                  </a:lnTo>
                  <a:lnTo>
                    <a:pt x="260697" y="59577"/>
                  </a:lnTo>
                  <a:lnTo>
                    <a:pt x="263138" y="59181"/>
                  </a:lnTo>
                  <a:lnTo>
                    <a:pt x="262285" y="50387"/>
                  </a:lnTo>
                  <a:lnTo>
                    <a:pt x="272889" y="51548"/>
                  </a:lnTo>
                  <a:lnTo>
                    <a:pt x="278758" y="47452"/>
                  </a:lnTo>
                  <a:lnTo>
                    <a:pt x="307820" y="51621"/>
                  </a:lnTo>
                  <a:lnTo>
                    <a:pt x="315059" y="86129"/>
                  </a:lnTo>
                  <a:lnTo>
                    <a:pt x="292055" y="88763"/>
                  </a:lnTo>
                  <a:lnTo>
                    <a:pt x="295694" y="95505"/>
                  </a:lnTo>
                  <a:lnTo>
                    <a:pt x="289405" y="104431"/>
                  </a:lnTo>
                  <a:lnTo>
                    <a:pt x="287794" y="114679"/>
                  </a:lnTo>
                  <a:lnTo>
                    <a:pt x="291819" y="117950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" name="M36">
              <a:extLst>
                <a:ext uri="{FF2B5EF4-FFF2-40B4-BE49-F238E27FC236}">
                  <a16:creationId xmlns:a16="http://schemas.microsoft.com/office/drawing/2014/main" id="{A10D9331-1FE0-4653-920D-346624E9BA73}"/>
                </a:ext>
              </a:extLst>
            </p:cNvPr>
            <p:cNvSpPr/>
            <p:nvPr/>
          </p:nvSpPr>
          <p:spPr>
            <a:xfrm>
              <a:off x="3954153" y="2343239"/>
              <a:ext cx="312164" cy="404182"/>
            </a:xfrm>
            <a:custGeom>
              <a:avLst/>
              <a:gdLst/>
              <a:ahLst/>
              <a:cxnLst/>
              <a:rect l="0" t="0" r="0" b="0"/>
              <a:pathLst>
                <a:path w="310259" h="421327">
                  <a:moveTo>
                    <a:pt x="51707" y="18313"/>
                  </a:moveTo>
                  <a:lnTo>
                    <a:pt x="56158" y="42650"/>
                  </a:lnTo>
                  <a:lnTo>
                    <a:pt x="33746" y="70885"/>
                  </a:lnTo>
                  <a:lnTo>
                    <a:pt x="44799" y="87851"/>
                  </a:lnTo>
                  <a:lnTo>
                    <a:pt x="51330" y="88043"/>
                  </a:lnTo>
                  <a:lnTo>
                    <a:pt x="56770" y="83967"/>
                  </a:lnTo>
                  <a:lnTo>
                    <a:pt x="65213" y="86333"/>
                  </a:lnTo>
                  <a:lnTo>
                    <a:pt x="73178" y="84296"/>
                  </a:lnTo>
                  <a:lnTo>
                    <a:pt x="79526" y="75102"/>
                  </a:lnTo>
                  <a:lnTo>
                    <a:pt x="77547" y="64758"/>
                  </a:lnTo>
                  <a:lnTo>
                    <a:pt x="79693" y="58921"/>
                  </a:lnTo>
                  <a:lnTo>
                    <a:pt x="102915" y="49458"/>
                  </a:lnTo>
                  <a:lnTo>
                    <a:pt x="115924" y="56792"/>
                  </a:lnTo>
                  <a:lnTo>
                    <a:pt x="118712" y="81379"/>
                  </a:lnTo>
                  <a:lnTo>
                    <a:pt x="127244" y="91305"/>
                  </a:lnTo>
                  <a:lnTo>
                    <a:pt x="131063" y="90658"/>
                  </a:lnTo>
                  <a:lnTo>
                    <a:pt x="136130" y="78248"/>
                  </a:lnTo>
                  <a:lnTo>
                    <a:pt x="150338" y="65038"/>
                  </a:lnTo>
                  <a:lnTo>
                    <a:pt x="178126" y="71271"/>
                  </a:lnTo>
                  <a:lnTo>
                    <a:pt x="178126" y="71271"/>
                  </a:lnTo>
                  <a:lnTo>
                    <a:pt x="201487" y="83726"/>
                  </a:lnTo>
                  <a:lnTo>
                    <a:pt x="230245" y="110089"/>
                  </a:lnTo>
                  <a:lnTo>
                    <a:pt x="271070" y="118320"/>
                  </a:lnTo>
                  <a:lnTo>
                    <a:pt x="276252" y="123452"/>
                  </a:lnTo>
                  <a:lnTo>
                    <a:pt x="293606" y="128310"/>
                  </a:lnTo>
                  <a:lnTo>
                    <a:pt x="310258" y="142371"/>
                  </a:lnTo>
                  <a:lnTo>
                    <a:pt x="310258" y="142371"/>
                  </a:lnTo>
                  <a:lnTo>
                    <a:pt x="302299" y="144274"/>
                  </a:lnTo>
                  <a:lnTo>
                    <a:pt x="286622" y="155949"/>
                  </a:lnTo>
                  <a:lnTo>
                    <a:pt x="267821" y="153774"/>
                  </a:lnTo>
                  <a:lnTo>
                    <a:pt x="267052" y="159651"/>
                  </a:lnTo>
                  <a:lnTo>
                    <a:pt x="273669" y="167998"/>
                  </a:lnTo>
                  <a:lnTo>
                    <a:pt x="271676" y="174144"/>
                  </a:lnTo>
                  <a:lnTo>
                    <a:pt x="248035" y="165330"/>
                  </a:lnTo>
                  <a:lnTo>
                    <a:pt x="249752" y="180349"/>
                  </a:lnTo>
                  <a:lnTo>
                    <a:pt x="236971" y="185895"/>
                  </a:lnTo>
                  <a:lnTo>
                    <a:pt x="238523" y="201362"/>
                  </a:lnTo>
                  <a:lnTo>
                    <a:pt x="227649" y="209379"/>
                  </a:lnTo>
                  <a:lnTo>
                    <a:pt x="229071" y="218491"/>
                  </a:lnTo>
                  <a:lnTo>
                    <a:pt x="238943" y="230256"/>
                  </a:lnTo>
                  <a:lnTo>
                    <a:pt x="234739" y="239212"/>
                  </a:lnTo>
                  <a:lnTo>
                    <a:pt x="236646" y="241835"/>
                  </a:lnTo>
                  <a:lnTo>
                    <a:pt x="219372" y="255419"/>
                  </a:lnTo>
                  <a:lnTo>
                    <a:pt x="205603" y="246871"/>
                  </a:lnTo>
                  <a:lnTo>
                    <a:pt x="196929" y="246780"/>
                  </a:lnTo>
                  <a:lnTo>
                    <a:pt x="190221" y="274261"/>
                  </a:lnTo>
                  <a:lnTo>
                    <a:pt x="176481" y="275539"/>
                  </a:lnTo>
                  <a:lnTo>
                    <a:pt x="170800" y="293370"/>
                  </a:lnTo>
                  <a:lnTo>
                    <a:pt x="170800" y="293370"/>
                  </a:lnTo>
                  <a:lnTo>
                    <a:pt x="165026" y="292904"/>
                  </a:lnTo>
                  <a:lnTo>
                    <a:pt x="158262" y="322042"/>
                  </a:lnTo>
                  <a:lnTo>
                    <a:pt x="149516" y="324213"/>
                  </a:lnTo>
                  <a:lnTo>
                    <a:pt x="152735" y="345014"/>
                  </a:lnTo>
                  <a:lnTo>
                    <a:pt x="164968" y="375893"/>
                  </a:lnTo>
                  <a:lnTo>
                    <a:pt x="168365" y="379768"/>
                  </a:lnTo>
                  <a:lnTo>
                    <a:pt x="184039" y="380662"/>
                  </a:lnTo>
                  <a:lnTo>
                    <a:pt x="176544" y="408715"/>
                  </a:lnTo>
                  <a:lnTo>
                    <a:pt x="178935" y="421326"/>
                  </a:lnTo>
                  <a:lnTo>
                    <a:pt x="141313" y="419810"/>
                  </a:lnTo>
                  <a:lnTo>
                    <a:pt x="139131" y="416121"/>
                  </a:lnTo>
                  <a:lnTo>
                    <a:pt x="128547" y="412947"/>
                  </a:lnTo>
                  <a:lnTo>
                    <a:pt x="114165" y="414652"/>
                  </a:lnTo>
                  <a:lnTo>
                    <a:pt x="119160" y="399983"/>
                  </a:lnTo>
                  <a:lnTo>
                    <a:pt x="117362" y="393584"/>
                  </a:lnTo>
                  <a:lnTo>
                    <a:pt x="113867" y="393181"/>
                  </a:lnTo>
                  <a:lnTo>
                    <a:pt x="117225" y="377105"/>
                  </a:lnTo>
                  <a:lnTo>
                    <a:pt x="116427" y="367710"/>
                  </a:lnTo>
                  <a:lnTo>
                    <a:pt x="113438" y="365660"/>
                  </a:lnTo>
                  <a:lnTo>
                    <a:pt x="88958" y="368884"/>
                  </a:lnTo>
                  <a:lnTo>
                    <a:pt x="85918" y="384364"/>
                  </a:lnTo>
                  <a:lnTo>
                    <a:pt x="79821" y="384339"/>
                  </a:lnTo>
                  <a:lnTo>
                    <a:pt x="76181" y="394209"/>
                  </a:lnTo>
                  <a:lnTo>
                    <a:pt x="66545" y="395289"/>
                  </a:lnTo>
                  <a:lnTo>
                    <a:pt x="62986" y="391859"/>
                  </a:lnTo>
                  <a:lnTo>
                    <a:pt x="63411" y="382501"/>
                  </a:lnTo>
                  <a:lnTo>
                    <a:pt x="57829" y="380524"/>
                  </a:lnTo>
                  <a:lnTo>
                    <a:pt x="43553" y="399452"/>
                  </a:lnTo>
                  <a:lnTo>
                    <a:pt x="35530" y="402693"/>
                  </a:lnTo>
                  <a:lnTo>
                    <a:pt x="26927" y="399719"/>
                  </a:lnTo>
                  <a:lnTo>
                    <a:pt x="26927" y="399719"/>
                  </a:lnTo>
                  <a:lnTo>
                    <a:pt x="28436" y="395078"/>
                  </a:lnTo>
                  <a:lnTo>
                    <a:pt x="20501" y="390158"/>
                  </a:lnTo>
                  <a:lnTo>
                    <a:pt x="19044" y="372430"/>
                  </a:lnTo>
                  <a:lnTo>
                    <a:pt x="14076" y="370318"/>
                  </a:lnTo>
                  <a:lnTo>
                    <a:pt x="14470" y="357027"/>
                  </a:lnTo>
                  <a:lnTo>
                    <a:pt x="22487" y="353939"/>
                  </a:lnTo>
                  <a:lnTo>
                    <a:pt x="24854" y="335718"/>
                  </a:lnTo>
                  <a:lnTo>
                    <a:pt x="21854" y="323838"/>
                  </a:lnTo>
                  <a:lnTo>
                    <a:pt x="17936" y="322361"/>
                  </a:lnTo>
                  <a:lnTo>
                    <a:pt x="13128" y="299541"/>
                  </a:lnTo>
                  <a:lnTo>
                    <a:pt x="13128" y="299541"/>
                  </a:lnTo>
                  <a:lnTo>
                    <a:pt x="28901" y="281261"/>
                  </a:lnTo>
                  <a:lnTo>
                    <a:pt x="39172" y="258280"/>
                  </a:lnTo>
                  <a:lnTo>
                    <a:pt x="38301" y="210320"/>
                  </a:lnTo>
                  <a:lnTo>
                    <a:pt x="31695" y="207252"/>
                  </a:lnTo>
                  <a:lnTo>
                    <a:pt x="27344" y="194874"/>
                  </a:lnTo>
                  <a:lnTo>
                    <a:pt x="29297" y="169978"/>
                  </a:lnTo>
                  <a:lnTo>
                    <a:pt x="61014" y="188303"/>
                  </a:lnTo>
                  <a:lnTo>
                    <a:pt x="75053" y="145157"/>
                  </a:lnTo>
                  <a:lnTo>
                    <a:pt x="76312" y="133245"/>
                  </a:lnTo>
                  <a:lnTo>
                    <a:pt x="20141" y="114502"/>
                  </a:lnTo>
                  <a:lnTo>
                    <a:pt x="13121" y="115352"/>
                  </a:lnTo>
                  <a:lnTo>
                    <a:pt x="7831" y="109144"/>
                  </a:lnTo>
                  <a:lnTo>
                    <a:pt x="4126" y="95722"/>
                  </a:lnTo>
                  <a:lnTo>
                    <a:pt x="4126" y="95722"/>
                  </a:lnTo>
                  <a:lnTo>
                    <a:pt x="17002" y="92173"/>
                  </a:lnTo>
                  <a:lnTo>
                    <a:pt x="16853" y="76738"/>
                  </a:lnTo>
                  <a:lnTo>
                    <a:pt x="0" y="76085"/>
                  </a:lnTo>
                  <a:lnTo>
                    <a:pt x="5091" y="63378"/>
                  </a:lnTo>
                  <a:lnTo>
                    <a:pt x="12308" y="66014"/>
                  </a:lnTo>
                  <a:lnTo>
                    <a:pt x="9011" y="49123"/>
                  </a:lnTo>
                  <a:lnTo>
                    <a:pt x="21399" y="46466"/>
                  </a:lnTo>
                  <a:lnTo>
                    <a:pt x="18031" y="26849"/>
                  </a:lnTo>
                  <a:lnTo>
                    <a:pt x="23532" y="25802"/>
                  </a:lnTo>
                  <a:lnTo>
                    <a:pt x="30980" y="0"/>
                  </a:lnTo>
                  <a:lnTo>
                    <a:pt x="42550" y="427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" name="M37">
              <a:extLst>
                <a:ext uri="{FF2B5EF4-FFF2-40B4-BE49-F238E27FC236}">
                  <a16:creationId xmlns:a16="http://schemas.microsoft.com/office/drawing/2014/main" id="{BE6BEE71-94D5-494C-AC1D-1ED0595F1316}"/>
                </a:ext>
              </a:extLst>
            </p:cNvPr>
            <p:cNvSpPr/>
            <p:nvPr/>
          </p:nvSpPr>
          <p:spPr>
            <a:xfrm>
              <a:off x="4818843" y="2347327"/>
              <a:ext cx="393974" cy="272997"/>
            </a:xfrm>
            <a:custGeom>
              <a:avLst/>
              <a:gdLst/>
              <a:ahLst/>
              <a:cxnLst/>
              <a:rect l="0" t="0" r="0" b="0"/>
              <a:pathLst>
                <a:path w="392069" h="288237">
                  <a:moveTo>
                    <a:pt x="157369" y="50819"/>
                  </a:moveTo>
                  <a:lnTo>
                    <a:pt x="179735" y="56562"/>
                  </a:lnTo>
                  <a:lnTo>
                    <a:pt x="200607" y="45784"/>
                  </a:lnTo>
                  <a:lnTo>
                    <a:pt x="220717" y="42700"/>
                  </a:lnTo>
                  <a:lnTo>
                    <a:pt x="224092" y="33237"/>
                  </a:lnTo>
                  <a:lnTo>
                    <a:pt x="218985" y="14833"/>
                  </a:lnTo>
                  <a:lnTo>
                    <a:pt x="220389" y="5180"/>
                  </a:lnTo>
                  <a:lnTo>
                    <a:pt x="224121" y="714"/>
                  </a:lnTo>
                  <a:lnTo>
                    <a:pt x="234003" y="0"/>
                  </a:lnTo>
                  <a:lnTo>
                    <a:pt x="246976" y="12202"/>
                  </a:lnTo>
                  <a:lnTo>
                    <a:pt x="243667" y="34072"/>
                  </a:lnTo>
                  <a:lnTo>
                    <a:pt x="248317" y="44901"/>
                  </a:lnTo>
                  <a:lnTo>
                    <a:pt x="255582" y="46251"/>
                  </a:lnTo>
                  <a:lnTo>
                    <a:pt x="267490" y="35135"/>
                  </a:lnTo>
                  <a:lnTo>
                    <a:pt x="278335" y="31863"/>
                  </a:lnTo>
                  <a:lnTo>
                    <a:pt x="302551" y="52439"/>
                  </a:lnTo>
                  <a:lnTo>
                    <a:pt x="323037" y="61595"/>
                  </a:lnTo>
                  <a:lnTo>
                    <a:pt x="336378" y="63052"/>
                  </a:lnTo>
                  <a:lnTo>
                    <a:pt x="346294" y="68983"/>
                  </a:lnTo>
                  <a:lnTo>
                    <a:pt x="351444" y="78152"/>
                  </a:lnTo>
                  <a:lnTo>
                    <a:pt x="349725" y="89010"/>
                  </a:lnTo>
                  <a:lnTo>
                    <a:pt x="358190" y="99752"/>
                  </a:lnTo>
                  <a:lnTo>
                    <a:pt x="392068" y="108683"/>
                  </a:lnTo>
                  <a:lnTo>
                    <a:pt x="392068" y="108683"/>
                  </a:lnTo>
                  <a:lnTo>
                    <a:pt x="381416" y="143122"/>
                  </a:lnTo>
                  <a:lnTo>
                    <a:pt x="376219" y="144691"/>
                  </a:lnTo>
                  <a:lnTo>
                    <a:pt x="370698" y="164097"/>
                  </a:lnTo>
                  <a:lnTo>
                    <a:pt x="373933" y="170204"/>
                  </a:lnTo>
                  <a:lnTo>
                    <a:pt x="377918" y="168462"/>
                  </a:lnTo>
                  <a:lnTo>
                    <a:pt x="377996" y="172546"/>
                  </a:lnTo>
                  <a:lnTo>
                    <a:pt x="387659" y="176349"/>
                  </a:lnTo>
                  <a:lnTo>
                    <a:pt x="374456" y="191685"/>
                  </a:lnTo>
                  <a:lnTo>
                    <a:pt x="377290" y="194760"/>
                  </a:lnTo>
                  <a:lnTo>
                    <a:pt x="376510" y="204271"/>
                  </a:lnTo>
                  <a:lnTo>
                    <a:pt x="370880" y="212787"/>
                  </a:lnTo>
                  <a:lnTo>
                    <a:pt x="372894" y="219174"/>
                  </a:lnTo>
                  <a:lnTo>
                    <a:pt x="367554" y="219984"/>
                  </a:lnTo>
                  <a:lnTo>
                    <a:pt x="368289" y="213043"/>
                  </a:lnTo>
                  <a:lnTo>
                    <a:pt x="364617" y="205870"/>
                  </a:lnTo>
                  <a:lnTo>
                    <a:pt x="357805" y="204082"/>
                  </a:lnTo>
                  <a:lnTo>
                    <a:pt x="353953" y="206733"/>
                  </a:lnTo>
                  <a:lnTo>
                    <a:pt x="352700" y="216991"/>
                  </a:lnTo>
                  <a:lnTo>
                    <a:pt x="350419" y="216950"/>
                  </a:lnTo>
                  <a:lnTo>
                    <a:pt x="350151" y="231610"/>
                  </a:lnTo>
                  <a:lnTo>
                    <a:pt x="354515" y="242575"/>
                  </a:lnTo>
                  <a:lnTo>
                    <a:pt x="353499" y="248150"/>
                  </a:lnTo>
                  <a:lnTo>
                    <a:pt x="349207" y="249885"/>
                  </a:lnTo>
                  <a:lnTo>
                    <a:pt x="343040" y="245993"/>
                  </a:lnTo>
                  <a:lnTo>
                    <a:pt x="342647" y="242508"/>
                  </a:lnTo>
                  <a:lnTo>
                    <a:pt x="335304" y="244641"/>
                  </a:lnTo>
                  <a:lnTo>
                    <a:pt x="334941" y="247809"/>
                  </a:lnTo>
                  <a:lnTo>
                    <a:pt x="347224" y="258466"/>
                  </a:lnTo>
                  <a:lnTo>
                    <a:pt x="346747" y="267829"/>
                  </a:lnTo>
                  <a:lnTo>
                    <a:pt x="341665" y="271062"/>
                  </a:lnTo>
                  <a:lnTo>
                    <a:pt x="338779" y="279020"/>
                  </a:lnTo>
                  <a:lnTo>
                    <a:pt x="338779" y="279020"/>
                  </a:lnTo>
                  <a:lnTo>
                    <a:pt x="318874" y="277140"/>
                  </a:lnTo>
                  <a:lnTo>
                    <a:pt x="314638" y="267538"/>
                  </a:lnTo>
                  <a:lnTo>
                    <a:pt x="316675" y="264401"/>
                  </a:lnTo>
                  <a:lnTo>
                    <a:pt x="309544" y="263210"/>
                  </a:lnTo>
                  <a:lnTo>
                    <a:pt x="309322" y="258822"/>
                  </a:lnTo>
                  <a:lnTo>
                    <a:pt x="299140" y="258026"/>
                  </a:lnTo>
                  <a:lnTo>
                    <a:pt x="291547" y="273302"/>
                  </a:lnTo>
                  <a:lnTo>
                    <a:pt x="289895" y="288236"/>
                  </a:lnTo>
                  <a:lnTo>
                    <a:pt x="283994" y="286311"/>
                  </a:lnTo>
                  <a:lnTo>
                    <a:pt x="280844" y="275821"/>
                  </a:lnTo>
                  <a:lnTo>
                    <a:pt x="276006" y="274066"/>
                  </a:lnTo>
                  <a:lnTo>
                    <a:pt x="266441" y="272825"/>
                  </a:lnTo>
                  <a:lnTo>
                    <a:pt x="263776" y="276856"/>
                  </a:lnTo>
                  <a:lnTo>
                    <a:pt x="234473" y="272966"/>
                  </a:lnTo>
                  <a:lnTo>
                    <a:pt x="233352" y="275816"/>
                  </a:lnTo>
                  <a:lnTo>
                    <a:pt x="224903" y="272024"/>
                  </a:lnTo>
                  <a:lnTo>
                    <a:pt x="219950" y="276160"/>
                  </a:lnTo>
                  <a:lnTo>
                    <a:pt x="205683" y="266356"/>
                  </a:lnTo>
                  <a:lnTo>
                    <a:pt x="205800" y="275882"/>
                  </a:lnTo>
                  <a:lnTo>
                    <a:pt x="189906" y="271335"/>
                  </a:lnTo>
                  <a:lnTo>
                    <a:pt x="190437" y="275276"/>
                  </a:lnTo>
                  <a:lnTo>
                    <a:pt x="186607" y="276561"/>
                  </a:lnTo>
                  <a:lnTo>
                    <a:pt x="163654" y="267334"/>
                  </a:lnTo>
                  <a:lnTo>
                    <a:pt x="143356" y="277507"/>
                  </a:lnTo>
                  <a:lnTo>
                    <a:pt x="144221" y="272385"/>
                  </a:lnTo>
                  <a:lnTo>
                    <a:pt x="130269" y="269833"/>
                  </a:lnTo>
                  <a:lnTo>
                    <a:pt x="121154" y="254076"/>
                  </a:lnTo>
                  <a:lnTo>
                    <a:pt x="107944" y="252595"/>
                  </a:lnTo>
                  <a:lnTo>
                    <a:pt x="95890" y="246752"/>
                  </a:lnTo>
                  <a:lnTo>
                    <a:pt x="95890" y="246752"/>
                  </a:lnTo>
                  <a:lnTo>
                    <a:pt x="70606" y="247737"/>
                  </a:lnTo>
                  <a:lnTo>
                    <a:pt x="65310" y="260779"/>
                  </a:lnTo>
                  <a:lnTo>
                    <a:pt x="45038" y="254908"/>
                  </a:lnTo>
                  <a:lnTo>
                    <a:pt x="51584" y="233276"/>
                  </a:lnTo>
                  <a:lnTo>
                    <a:pt x="74614" y="223480"/>
                  </a:lnTo>
                  <a:lnTo>
                    <a:pt x="74185" y="207596"/>
                  </a:lnTo>
                  <a:lnTo>
                    <a:pt x="55579" y="195411"/>
                  </a:lnTo>
                  <a:lnTo>
                    <a:pt x="55377" y="176203"/>
                  </a:lnTo>
                  <a:lnTo>
                    <a:pt x="51641" y="165842"/>
                  </a:lnTo>
                  <a:lnTo>
                    <a:pt x="43073" y="161124"/>
                  </a:lnTo>
                  <a:lnTo>
                    <a:pt x="26836" y="159568"/>
                  </a:lnTo>
                  <a:lnTo>
                    <a:pt x="23434" y="148002"/>
                  </a:lnTo>
                  <a:lnTo>
                    <a:pt x="3340" y="149082"/>
                  </a:lnTo>
                  <a:lnTo>
                    <a:pt x="0" y="148858"/>
                  </a:lnTo>
                  <a:lnTo>
                    <a:pt x="270" y="143420"/>
                  </a:lnTo>
                  <a:lnTo>
                    <a:pt x="270" y="143420"/>
                  </a:lnTo>
                  <a:lnTo>
                    <a:pt x="34769" y="122687"/>
                  </a:lnTo>
                  <a:lnTo>
                    <a:pt x="64519" y="110311"/>
                  </a:lnTo>
                  <a:lnTo>
                    <a:pt x="74841" y="96463"/>
                  </a:lnTo>
                  <a:lnTo>
                    <a:pt x="91833" y="105136"/>
                  </a:lnTo>
                  <a:lnTo>
                    <a:pt x="128931" y="96977"/>
                  </a:lnTo>
                  <a:lnTo>
                    <a:pt x="136948" y="91394"/>
                  </a:lnTo>
                  <a:lnTo>
                    <a:pt x="146963" y="77078"/>
                  </a:lnTo>
                  <a:lnTo>
                    <a:pt x="145998" y="5724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" name="M38">
              <a:extLst>
                <a:ext uri="{FF2B5EF4-FFF2-40B4-BE49-F238E27FC236}">
                  <a16:creationId xmlns:a16="http://schemas.microsoft.com/office/drawing/2014/main" id="{9907029C-3961-48A3-B209-086D346C2CAB}"/>
                </a:ext>
              </a:extLst>
            </p:cNvPr>
            <p:cNvSpPr/>
            <p:nvPr/>
          </p:nvSpPr>
          <p:spPr>
            <a:xfrm>
              <a:off x="3770904" y="2408589"/>
              <a:ext cx="259562" cy="238631"/>
            </a:xfrm>
            <a:custGeom>
              <a:avLst/>
              <a:gdLst/>
              <a:ahLst/>
              <a:cxnLst/>
              <a:rect l="0" t="0" r="0" b="0"/>
              <a:pathLst>
                <a:path w="261467" h="244346">
                  <a:moveTo>
                    <a:pt x="93459" y="0"/>
                  </a:moveTo>
                  <a:lnTo>
                    <a:pt x="125929" y="11886"/>
                  </a:lnTo>
                  <a:lnTo>
                    <a:pt x="132129" y="17974"/>
                  </a:lnTo>
                  <a:lnTo>
                    <a:pt x="149398" y="20009"/>
                  </a:lnTo>
                  <a:lnTo>
                    <a:pt x="151733" y="23257"/>
                  </a:lnTo>
                  <a:lnTo>
                    <a:pt x="165638" y="25944"/>
                  </a:lnTo>
                  <a:lnTo>
                    <a:pt x="188513" y="23604"/>
                  </a:lnTo>
                  <a:lnTo>
                    <a:pt x="189280" y="28467"/>
                  </a:lnTo>
                  <a:lnTo>
                    <a:pt x="189280" y="28467"/>
                  </a:lnTo>
                  <a:lnTo>
                    <a:pt x="192985" y="41889"/>
                  </a:lnTo>
                  <a:lnTo>
                    <a:pt x="198275" y="48097"/>
                  </a:lnTo>
                  <a:lnTo>
                    <a:pt x="205295" y="47247"/>
                  </a:lnTo>
                  <a:lnTo>
                    <a:pt x="261466" y="65990"/>
                  </a:lnTo>
                  <a:lnTo>
                    <a:pt x="260207" y="77902"/>
                  </a:lnTo>
                  <a:lnTo>
                    <a:pt x="246168" y="121048"/>
                  </a:lnTo>
                  <a:lnTo>
                    <a:pt x="214451" y="102723"/>
                  </a:lnTo>
                  <a:lnTo>
                    <a:pt x="212498" y="127619"/>
                  </a:lnTo>
                  <a:lnTo>
                    <a:pt x="216849" y="139997"/>
                  </a:lnTo>
                  <a:lnTo>
                    <a:pt x="223455" y="143065"/>
                  </a:lnTo>
                  <a:lnTo>
                    <a:pt x="224326" y="191025"/>
                  </a:lnTo>
                  <a:lnTo>
                    <a:pt x="214055" y="214006"/>
                  </a:lnTo>
                  <a:lnTo>
                    <a:pt x="198282" y="232286"/>
                  </a:lnTo>
                  <a:lnTo>
                    <a:pt x="198282" y="232286"/>
                  </a:lnTo>
                  <a:lnTo>
                    <a:pt x="191983" y="244345"/>
                  </a:lnTo>
                  <a:lnTo>
                    <a:pt x="160507" y="242346"/>
                  </a:lnTo>
                  <a:lnTo>
                    <a:pt x="157961" y="240909"/>
                  </a:lnTo>
                  <a:lnTo>
                    <a:pt x="159285" y="232331"/>
                  </a:lnTo>
                  <a:lnTo>
                    <a:pt x="140725" y="241599"/>
                  </a:lnTo>
                  <a:lnTo>
                    <a:pt x="105082" y="236434"/>
                  </a:lnTo>
                  <a:lnTo>
                    <a:pt x="117319" y="199765"/>
                  </a:lnTo>
                  <a:lnTo>
                    <a:pt x="112137" y="194920"/>
                  </a:lnTo>
                  <a:lnTo>
                    <a:pt x="115843" y="183239"/>
                  </a:lnTo>
                  <a:lnTo>
                    <a:pt x="114359" y="176994"/>
                  </a:lnTo>
                  <a:lnTo>
                    <a:pt x="110547" y="177180"/>
                  </a:lnTo>
                  <a:lnTo>
                    <a:pt x="102683" y="170437"/>
                  </a:lnTo>
                  <a:lnTo>
                    <a:pt x="90575" y="173090"/>
                  </a:lnTo>
                  <a:lnTo>
                    <a:pt x="80325" y="169751"/>
                  </a:lnTo>
                  <a:lnTo>
                    <a:pt x="77462" y="168755"/>
                  </a:lnTo>
                  <a:lnTo>
                    <a:pt x="77462" y="168755"/>
                  </a:lnTo>
                  <a:lnTo>
                    <a:pt x="75979" y="152680"/>
                  </a:lnTo>
                  <a:lnTo>
                    <a:pt x="82219" y="137902"/>
                  </a:lnTo>
                  <a:lnTo>
                    <a:pt x="78394" y="138540"/>
                  </a:lnTo>
                  <a:lnTo>
                    <a:pt x="79830" y="131476"/>
                  </a:lnTo>
                  <a:lnTo>
                    <a:pt x="67748" y="123542"/>
                  </a:lnTo>
                  <a:lnTo>
                    <a:pt x="8564" y="108536"/>
                  </a:lnTo>
                  <a:lnTo>
                    <a:pt x="15215" y="80916"/>
                  </a:lnTo>
                  <a:lnTo>
                    <a:pt x="9887" y="76210"/>
                  </a:lnTo>
                  <a:lnTo>
                    <a:pt x="9887" y="76210"/>
                  </a:lnTo>
                  <a:lnTo>
                    <a:pt x="13269" y="55746"/>
                  </a:lnTo>
                  <a:lnTo>
                    <a:pt x="1713" y="55684"/>
                  </a:lnTo>
                  <a:lnTo>
                    <a:pt x="0" y="47310"/>
                  </a:lnTo>
                  <a:lnTo>
                    <a:pt x="11207" y="19830"/>
                  </a:lnTo>
                  <a:lnTo>
                    <a:pt x="17544" y="11709"/>
                  </a:lnTo>
                  <a:lnTo>
                    <a:pt x="34445" y="6037"/>
                  </a:lnTo>
                  <a:lnTo>
                    <a:pt x="47563" y="9472"/>
                  </a:lnTo>
                  <a:lnTo>
                    <a:pt x="66458" y="310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" name="M39">
              <a:extLst>
                <a:ext uri="{FF2B5EF4-FFF2-40B4-BE49-F238E27FC236}">
                  <a16:creationId xmlns:a16="http://schemas.microsoft.com/office/drawing/2014/main" id="{3944DF4D-ECAA-48A0-BDF3-2099D7A684A7}"/>
                </a:ext>
              </a:extLst>
            </p:cNvPr>
            <p:cNvSpPr/>
            <p:nvPr/>
          </p:nvSpPr>
          <p:spPr>
            <a:xfrm>
              <a:off x="3542373" y="2438236"/>
              <a:ext cx="303131" cy="195884"/>
            </a:xfrm>
            <a:custGeom>
              <a:avLst/>
              <a:gdLst/>
              <a:ahLst/>
              <a:cxnLst/>
              <a:rect l="0" t="0" r="0" b="0"/>
              <a:pathLst>
                <a:path w="310751" h="209219">
                  <a:moveTo>
                    <a:pt x="174284" y="21952"/>
                  </a:moveTo>
                  <a:lnTo>
                    <a:pt x="173458" y="42951"/>
                  </a:lnTo>
                  <a:lnTo>
                    <a:pt x="179493" y="58725"/>
                  </a:lnTo>
                  <a:lnTo>
                    <a:pt x="188887" y="50404"/>
                  </a:lnTo>
                  <a:lnTo>
                    <a:pt x="193967" y="53289"/>
                  </a:lnTo>
                  <a:lnTo>
                    <a:pt x="207740" y="50702"/>
                  </a:lnTo>
                  <a:lnTo>
                    <a:pt x="215332" y="55935"/>
                  </a:lnTo>
                  <a:lnTo>
                    <a:pt x="238418" y="52278"/>
                  </a:lnTo>
                  <a:lnTo>
                    <a:pt x="238418" y="52278"/>
                  </a:lnTo>
                  <a:lnTo>
                    <a:pt x="243746" y="56984"/>
                  </a:lnTo>
                  <a:lnTo>
                    <a:pt x="237095" y="84604"/>
                  </a:lnTo>
                  <a:lnTo>
                    <a:pt x="296279" y="99610"/>
                  </a:lnTo>
                  <a:lnTo>
                    <a:pt x="308361" y="107544"/>
                  </a:lnTo>
                  <a:lnTo>
                    <a:pt x="306925" y="114608"/>
                  </a:lnTo>
                  <a:lnTo>
                    <a:pt x="310750" y="113970"/>
                  </a:lnTo>
                  <a:lnTo>
                    <a:pt x="304510" y="128748"/>
                  </a:lnTo>
                  <a:lnTo>
                    <a:pt x="305993" y="144823"/>
                  </a:lnTo>
                  <a:lnTo>
                    <a:pt x="305993" y="144823"/>
                  </a:lnTo>
                  <a:lnTo>
                    <a:pt x="290903" y="155244"/>
                  </a:lnTo>
                  <a:lnTo>
                    <a:pt x="287935" y="162562"/>
                  </a:lnTo>
                  <a:lnTo>
                    <a:pt x="266561" y="159477"/>
                  </a:lnTo>
                  <a:lnTo>
                    <a:pt x="253645" y="163459"/>
                  </a:lnTo>
                  <a:lnTo>
                    <a:pt x="248012" y="158595"/>
                  </a:lnTo>
                  <a:lnTo>
                    <a:pt x="230851" y="157147"/>
                  </a:lnTo>
                  <a:lnTo>
                    <a:pt x="231016" y="166376"/>
                  </a:lnTo>
                  <a:lnTo>
                    <a:pt x="225634" y="168021"/>
                  </a:lnTo>
                  <a:lnTo>
                    <a:pt x="225520" y="171646"/>
                  </a:lnTo>
                  <a:lnTo>
                    <a:pt x="212364" y="173498"/>
                  </a:lnTo>
                  <a:lnTo>
                    <a:pt x="210958" y="189027"/>
                  </a:lnTo>
                  <a:lnTo>
                    <a:pt x="210958" y="189027"/>
                  </a:lnTo>
                  <a:lnTo>
                    <a:pt x="191510" y="187501"/>
                  </a:lnTo>
                  <a:lnTo>
                    <a:pt x="181257" y="179462"/>
                  </a:lnTo>
                  <a:lnTo>
                    <a:pt x="171318" y="190182"/>
                  </a:lnTo>
                  <a:lnTo>
                    <a:pt x="169949" y="204350"/>
                  </a:lnTo>
                  <a:lnTo>
                    <a:pt x="147397" y="209218"/>
                  </a:lnTo>
                  <a:lnTo>
                    <a:pt x="144518" y="199297"/>
                  </a:lnTo>
                  <a:lnTo>
                    <a:pt x="129021" y="202726"/>
                  </a:lnTo>
                  <a:lnTo>
                    <a:pt x="129021" y="202726"/>
                  </a:lnTo>
                  <a:lnTo>
                    <a:pt x="116745" y="191440"/>
                  </a:lnTo>
                  <a:lnTo>
                    <a:pt x="115862" y="181129"/>
                  </a:lnTo>
                  <a:lnTo>
                    <a:pt x="94361" y="177250"/>
                  </a:lnTo>
                  <a:lnTo>
                    <a:pt x="92313" y="165389"/>
                  </a:lnTo>
                  <a:lnTo>
                    <a:pt x="61291" y="168599"/>
                  </a:lnTo>
                  <a:lnTo>
                    <a:pt x="60861" y="172365"/>
                  </a:lnTo>
                  <a:lnTo>
                    <a:pt x="53396" y="172420"/>
                  </a:lnTo>
                  <a:lnTo>
                    <a:pt x="53328" y="165310"/>
                  </a:lnTo>
                  <a:lnTo>
                    <a:pt x="46951" y="155571"/>
                  </a:lnTo>
                  <a:lnTo>
                    <a:pt x="17425" y="159575"/>
                  </a:lnTo>
                  <a:lnTo>
                    <a:pt x="25289" y="143053"/>
                  </a:lnTo>
                  <a:lnTo>
                    <a:pt x="17745" y="140985"/>
                  </a:lnTo>
                  <a:lnTo>
                    <a:pt x="17294" y="136282"/>
                  </a:lnTo>
                  <a:lnTo>
                    <a:pt x="14105" y="136024"/>
                  </a:lnTo>
                  <a:lnTo>
                    <a:pt x="8364" y="107550"/>
                  </a:lnTo>
                  <a:lnTo>
                    <a:pt x="0" y="111805"/>
                  </a:lnTo>
                  <a:lnTo>
                    <a:pt x="933" y="84159"/>
                  </a:lnTo>
                  <a:lnTo>
                    <a:pt x="17357" y="70948"/>
                  </a:lnTo>
                  <a:lnTo>
                    <a:pt x="14951" y="51960"/>
                  </a:lnTo>
                  <a:lnTo>
                    <a:pt x="14951" y="51960"/>
                  </a:lnTo>
                  <a:lnTo>
                    <a:pt x="15763" y="45937"/>
                  </a:lnTo>
                  <a:lnTo>
                    <a:pt x="19546" y="46517"/>
                  </a:lnTo>
                  <a:lnTo>
                    <a:pt x="32640" y="50738"/>
                  </a:lnTo>
                  <a:lnTo>
                    <a:pt x="40473" y="57655"/>
                  </a:lnTo>
                  <a:lnTo>
                    <a:pt x="77919" y="47856"/>
                  </a:lnTo>
                  <a:lnTo>
                    <a:pt x="81280" y="52051"/>
                  </a:lnTo>
                  <a:lnTo>
                    <a:pt x="89416" y="54437"/>
                  </a:lnTo>
                  <a:lnTo>
                    <a:pt x="93702" y="39754"/>
                  </a:lnTo>
                  <a:lnTo>
                    <a:pt x="91515" y="32270"/>
                  </a:lnTo>
                  <a:lnTo>
                    <a:pt x="100014" y="32852"/>
                  </a:lnTo>
                  <a:lnTo>
                    <a:pt x="101792" y="20355"/>
                  </a:lnTo>
                  <a:lnTo>
                    <a:pt x="101792" y="20355"/>
                  </a:lnTo>
                  <a:lnTo>
                    <a:pt x="113721" y="18326"/>
                  </a:lnTo>
                  <a:lnTo>
                    <a:pt x="122269" y="12705"/>
                  </a:lnTo>
                  <a:lnTo>
                    <a:pt x="124334" y="670"/>
                  </a:lnTo>
                  <a:lnTo>
                    <a:pt x="140930" y="0"/>
                  </a:lnTo>
                  <a:lnTo>
                    <a:pt x="145688" y="8020"/>
                  </a:lnTo>
                  <a:lnTo>
                    <a:pt x="155101" y="8476"/>
                  </a:lnTo>
                  <a:lnTo>
                    <a:pt x="157988" y="13259"/>
                  </a:lnTo>
                  <a:lnTo>
                    <a:pt x="167186" y="15673"/>
                  </a:lnTo>
                  <a:lnTo>
                    <a:pt x="166076" y="2184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" name="M40">
              <a:extLst>
                <a:ext uri="{FF2B5EF4-FFF2-40B4-BE49-F238E27FC236}">
                  <a16:creationId xmlns:a16="http://schemas.microsoft.com/office/drawing/2014/main" id="{0136FC5B-8031-4149-BA0E-25B7DA8E82EE}"/>
                </a:ext>
              </a:extLst>
            </p:cNvPr>
            <p:cNvSpPr/>
            <p:nvPr/>
          </p:nvSpPr>
          <p:spPr>
            <a:xfrm>
              <a:off x="3225266" y="2438869"/>
              <a:ext cx="292179" cy="187954"/>
            </a:xfrm>
            <a:custGeom>
              <a:avLst/>
              <a:gdLst/>
              <a:ahLst/>
              <a:cxnLst/>
              <a:rect l="0" t="0" r="0" b="0"/>
              <a:pathLst>
                <a:path w="295989" h="195574">
                  <a:moveTo>
                    <a:pt x="104451" y="24230"/>
                  </a:moveTo>
                  <a:lnTo>
                    <a:pt x="113683" y="34090"/>
                  </a:lnTo>
                  <a:lnTo>
                    <a:pt x="114960" y="40943"/>
                  </a:lnTo>
                  <a:lnTo>
                    <a:pt x="121863" y="39373"/>
                  </a:lnTo>
                  <a:lnTo>
                    <a:pt x="122846" y="24584"/>
                  </a:lnTo>
                  <a:lnTo>
                    <a:pt x="151632" y="23637"/>
                  </a:lnTo>
                  <a:lnTo>
                    <a:pt x="152096" y="27738"/>
                  </a:lnTo>
                  <a:lnTo>
                    <a:pt x="157257" y="28071"/>
                  </a:lnTo>
                  <a:lnTo>
                    <a:pt x="158494" y="36133"/>
                  </a:lnTo>
                  <a:lnTo>
                    <a:pt x="180488" y="46738"/>
                  </a:lnTo>
                  <a:lnTo>
                    <a:pt x="186627" y="36515"/>
                  </a:lnTo>
                  <a:lnTo>
                    <a:pt x="184767" y="20113"/>
                  </a:lnTo>
                  <a:lnTo>
                    <a:pt x="193942" y="14382"/>
                  </a:lnTo>
                  <a:lnTo>
                    <a:pt x="195423" y="19880"/>
                  </a:lnTo>
                  <a:lnTo>
                    <a:pt x="206928" y="21491"/>
                  </a:lnTo>
                  <a:lnTo>
                    <a:pt x="206685" y="45988"/>
                  </a:lnTo>
                  <a:lnTo>
                    <a:pt x="222244" y="53638"/>
                  </a:lnTo>
                  <a:lnTo>
                    <a:pt x="221981" y="43645"/>
                  </a:lnTo>
                  <a:lnTo>
                    <a:pt x="228631" y="40548"/>
                  </a:lnTo>
                  <a:lnTo>
                    <a:pt x="244503" y="39129"/>
                  </a:lnTo>
                  <a:lnTo>
                    <a:pt x="254026" y="45356"/>
                  </a:lnTo>
                  <a:lnTo>
                    <a:pt x="273326" y="46017"/>
                  </a:lnTo>
                  <a:lnTo>
                    <a:pt x="275855" y="52153"/>
                  </a:lnTo>
                  <a:lnTo>
                    <a:pt x="282385" y="52527"/>
                  </a:lnTo>
                  <a:lnTo>
                    <a:pt x="281834" y="59769"/>
                  </a:lnTo>
                  <a:lnTo>
                    <a:pt x="295988" y="64183"/>
                  </a:lnTo>
                  <a:lnTo>
                    <a:pt x="295479" y="70216"/>
                  </a:lnTo>
                  <a:lnTo>
                    <a:pt x="295479" y="70216"/>
                  </a:lnTo>
                  <a:lnTo>
                    <a:pt x="283721" y="84790"/>
                  </a:lnTo>
                  <a:lnTo>
                    <a:pt x="291247" y="96238"/>
                  </a:lnTo>
                  <a:lnTo>
                    <a:pt x="287455" y="109267"/>
                  </a:lnTo>
                  <a:lnTo>
                    <a:pt x="262817" y="99654"/>
                  </a:lnTo>
                  <a:lnTo>
                    <a:pt x="253539" y="103874"/>
                  </a:lnTo>
                  <a:lnTo>
                    <a:pt x="250658" y="112395"/>
                  </a:lnTo>
                  <a:lnTo>
                    <a:pt x="248702" y="111723"/>
                  </a:lnTo>
                  <a:lnTo>
                    <a:pt x="256468" y="124996"/>
                  </a:lnTo>
                  <a:lnTo>
                    <a:pt x="255046" y="135382"/>
                  </a:lnTo>
                  <a:lnTo>
                    <a:pt x="265206" y="167789"/>
                  </a:lnTo>
                  <a:lnTo>
                    <a:pt x="261235" y="168107"/>
                  </a:lnTo>
                  <a:lnTo>
                    <a:pt x="261235" y="168107"/>
                  </a:lnTo>
                  <a:lnTo>
                    <a:pt x="254311" y="170138"/>
                  </a:lnTo>
                  <a:lnTo>
                    <a:pt x="249793" y="181928"/>
                  </a:lnTo>
                  <a:lnTo>
                    <a:pt x="250848" y="195573"/>
                  </a:lnTo>
                  <a:lnTo>
                    <a:pt x="239901" y="194894"/>
                  </a:lnTo>
                  <a:lnTo>
                    <a:pt x="242357" y="176683"/>
                  </a:lnTo>
                  <a:lnTo>
                    <a:pt x="227184" y="183720"/>
                  </a:lnTo>
                  <a:lnTo>
                    <a:pt x="212718" y="183522"/>
                  </a:lnTo>
                  <a:lnTo>
                    <a:pt x="195285" y="194105"/>
                  </a:lnTo>
                  <a:lnTo>
                    <a:pt x="192138" y="183864"/>
                  </a:lnTo>
                  <a:lnTo>
                    <a:pt x="194233" y="176226"/>
                  </a:lnTo>
                  <a:lnTo>
                    <a:pt x="189889" y="169723"/>
                  </a:lnTo>
                  <a:lnTo>
                    <a:pt x="176593" y="175307"/>
                  </a:lnTo>
                  <a:lnTo>
                    <a:pt x="168521" y="166556"/>
                  </a:lnTo>
                  <a:lnTo>
                    <a:pt x="171367" y="159246"/>
                  </a:lnTo>
                  <a:lnTo>
                    <a:pt x="165487" y="157527"/>
                  </a:lnTo>
                  <a:lnTo>
                    <a:pt x="165900" y="137126"/>
                  </a:lnTo>
                  <a:lnTo>
                    <a:pt x="162074" y="128976"/>
                  </a:lnTo>
                  <a:lnTo>
                    <a:pt x="182782" y="120326"/>
                  </a:lnTo>
                  <a:lnTo>
                    <a:pt x="175613" y="120680"/>
                  </a:lnTo>
                  <a:lnTo>
                    <a:pt x="167599" y="110417"/>
                  </a:lnTo>
                  <a:lnTo>
                    <a:pt x="171809" y="98919"/>
                  </a:lnTo>
                  <a:lnTo>
                    <a:pt x="173278" y="96097"/>
                  </a:lnTo>
                  <a:lnTo>
                    <a:pt x="165302" y="89162"/>
                  </a:lnTo>
                  <a:lnTo>
                    <a:pt x="164429" y="83687"/>
                  </a:lnTo>
                  <a:lnTo>
                    <a:pt x="145388" y="101316"/>
                  </a:lnTo>
                  <a:lnTo>
                    <a:pt x="124788" y="94082"/>
                  </a:lnTo>
                  <a:lnTo>
                    <a:pt x="118269" y="101867"/>
                  </a:lnTo>
                  <a:lnTo>
                    <a:pt x="118269" y="101867"/>
                  </a:lnTo>
                  <a:lnTo>
                    <a:pt x="113012" y="99864"/>
                  </a:lnTo>
                  <a:lnTo>
                    <a:pt x="106233" y="89338"/>
                  </a:lnTo>
                  <a:lnTo>
                    <a:pt x="97172" y="95820"/>
                  </a:lnTo>
                  <a:lnTo>
                    <a:pt x="90563" y="93314"/>
                  </a:lnTo>
                  <a:lnTo>
                    <a:pt x="89259" y="87217"/>
                  </a:lnTo>
                  <a:lnTo>
                    <a:pt x="77846" y="87110"/>
                  </a:lnTo>
                  <a:lnTo>
                    <a:pt x="77548" y="82713"/>
                  </a:lnTo>
                  <a:lnTo>
                    <a:pt x="64658" y="81340"/>
                  </a:lnTo>
                  <a:lnTo>
                    <a:pt x="63924" y="63768"/>
                  </a:lnTo>
                  <a:lnTo>
                    <a:pt x="43408" y="67108"/>
                  </a:lnTo>
                  <a:lnTo>
                    <a:pt x="43217" y="55605"/>
                  </a:lnTo>
                  <a:lnTo>
                    <a:pt x="35603" y="51547"/>
                  </a:lnTo>
                  <a:lnTo>
                    <a:pt x="27101" y="55170"/>
                  </a:lnTo>
                  <a:lnTo>
                    <a:pt x="17294" y="52845"/>
                  </a:lnTo>
                  <a:lnTo>
                    <a:pt x="15050" y="55940"/>
                  </a:lnTo>
                  <a:lnTo>
                    <a:pt x="21605" y="59810"/>
                  </a:lnTo>
                  <a:lnTo>
                    <a:pt x="20392" y="63850"/>
                  </a:lnTo>
                  <a:lnTo>
                    <a:pt x="20392" y="63850"/>
                  </a:lnTo>
                  <a:lnTo>
                    <a:pt x="14860" y="65311"/>
                  </a:lnTo>
                  <a:lnTo>
                    <a:pt x="13027" y="69631"/>
                  </a:lnTo>
                  <a:lnTo>
                    <a:pt x="8426" y="66437"/>
                  </a:lnTo>
                  <a:lnTo>
                    <a:pt x="7754" y="72312"/>
                  </a:lnTo>
                  <a:lnTo>
                    <a:pt x="2111" y="68474"/>
                  </a:lnTo>
                  <a:lnTo>
                    <a:pt x="0" y="59623"/>
                  </a:lnTo>
                  <a:lnTo>
                    <a:pt x="3682" y="58851"/>
                  </a:lnTo>
                  <a:lnTo>
                    <a:pt x="4326" y="53732"/>
                  </a:lnTo>
                  <a:lnTo>
                    <a:pt x="14498" y="54407"/>
                  </a:lnTo>
                  <a:lnTo>
                    <a:pt x="8848" y="38316"/>
                  </a:lnTo>
                  <a:lnTo>
                    <a:pt x="2944" y="37495"/>
                  </a:lnTo>
                  <a:lnTo>
                    <a:pt x="7995" y="32537"/>
                  </a:lnTo>
                  <a:lnTo>
                    <a:pt x="6125" y="29594"/>
                  </a:lnTo>
                  <a:lnTo>
                    <a:pt x="6125" y="29594"/>
                  </a:lnTo>
                  <a:lnTo>
                    <a:pt x="15258" y="29475"/>
                  </a:lnTo>
                  <a:lnTo>
                    <a:pt x="15228" y="26145"/>
                  </a:lnTo>
                  <a:lnTo>
                    <a:pt x="20313" y="24365"/>
                  </a:lnTo>
                  <a:lnTo>
                    <a:pt x="22225" y="30334"/>
                  </a:lnTo>
                  <a:lnTo>
                    <a:pt x="25435" y="25762"/>
                  </a:lnTo>
                  <a:lnTo>
                    <a:pt x="32913" y="25127"/>
                  </a:lnTo>
                  <a:lnTo>
                    <a:pt x="31174" y="10238"/>
                  </a:lnTo>
                  <a:lnTo>
                    <a:pt x="39636" y="3435"/>
                  </a:lnTo>
                  <a:lnTo>
                    <a:pt x="41809" y="10625"/>
                  </a:lnTo>
                  <a:lnTo>
                    <a:pt x="47488" y="13403"/>
                  </a:lnTo>
                  <a:lnTo>
                    <a:pt x="54771" y="9734"/>
                  </a:lnTo>
                  <a:lnTo>
                    <a:pt x="56641" y="16912"/>
                  </a:lnTo>
                  <a:lnTo>
                    <a:pt x="60086" y="18398"/>
                  </a:lnTo>
                  <a:lnTo>
                    <a:pt x="60396" y="14022"/>
                  </a:lnTo>
                  <a:lnTo>
                    <a:pt x="68790" y="13267"/>
                  </a:lnTo>
                  <a:lnTo>
                    <a:pt x="68790" y="13267"/>
                  </a:lnTo>
                  <a:lnTo>
                    <a:pt x="78298" y="2717"/>
                  </a:lnTo>
                  <a:lnTo>
                    <a:pt x="80483" y="13839"/>
                  </a:lnTo>
                  <a:lnTo>
                    <a:pt x="84645" y="12325"/>
                  </a:lnTo>
                  <a:lnTo>
                    <a:pt x="95177" y="19813"/>
                  </a:lnTo>
                  <a:lnTo>
                    <a:pt x="94135" y="14935"/>
                  </a:lnTo>
                  <a:lnTo>
                    <a:pt x="97048" y="14283"/>
                  </a:lnTo>
                  <a:lnTo>
                    <a:pt x="92311" y="10634"/>
                  </a:lnTo>
                  <a:lnTo>
                    <a:pt x="97444" y="11725"/>
                  </a:lnTo>
                  <a:lnTo>
                    <a:pt x="97015" y="2482"/>
                  </a:lnTo>
                  <a:lnTo>
                    <a:pt x="99537" y="0"/>
                  </a:lnTo>
                  <a:lnTo>
                    <a:pt x="98116" y="5698"/>
                  </a:lnTo>
                  <a:lnTo>
                    <a:pt x="104780" y="10778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" name="M41">
              <a:extLst>
                <a:ext uri="{FF2B5EF4-FFF2-40B4-BE49-F238E27FC236}">
                  <a16:creationId xmlns:a16="http://schemas.microsoft.com/office/drawing/2014/main" id="{42A56415-FAB9-47DC-B9A3-43FE1194F37A}"/>
                </a:ext>
              </a:extLst>
            </p:cNvPr>
            <p:cNvSpPr/>
            <p:nvPr/>
          </p:nvSpPr>
          <p:spPr>
            <a:xfrm>
              <a:off x="5097175" y="2454105"/>
              <a:ext cx="367634" cy="352486"/>
            </a:xfrm>
            <a:custGeom>
              <a:avLst/>
              <a:gdLst/>
              <a:ahLst/>
              <a:cxnLst/>
              <a:rect l="0" t="0" r="0" b="0"/>
              <a:pathLst>
                <a:path w="369539" h="373441">
                  <a:moveTo>
                    <a:pt x="159235" y="9847"/>
                  </a:moveTo>
                  <a:lnTo>
                    <a:pt x="176721" y="18167"/>
                  </a:lnTo>
                  <a:lnTo>
                    <a:pt x="190058" y="20364"/>
                  </a:lnTo>
                  <a:lnTo>
                    <a:pt x="201000" y="29323"/>
                  </a:lnTo>
                  <a:lnTo>
                    <a:pt x="220778" y="28299"/>
                  </a:lnTo>
                  <a:lnTo>
                    <a:pt x="235951" y="38989"/>
                  </a:lnTo>
                  <a:lnTo>
                    <a:pt x="248499" y="43131"/>
                  </a:lnTo>
                  <a:lnTo>
                    <a:pt x="254918" y="41121"/>
                  </a:lnTo>
                  <a:lnTo>
                    <a:pt x="263419" y="32642"/>
                  </a:lnTo>
                  <a:lnTo>
                    <a:pt x="296754" y="29862"/>
                  </a:lnTo>
                  <a:lnTo>
                    <a:pt x="313501" y="37693"/>
                  </a:lnTo>
                  <a:lnTo>
                    <a:pt x="319741" y="37189"/>
                  </a:lnTo>
                  <a:lnTo>
                    <a:pt x="330018" y="50508"/>
                  </a:lnTo>
                  <a:lnTo>
                    <a:pt x="352918" y="63873"/>
                  </a:lnTo>
                  <a:lnTo>
                    <a:pt x="367546" y="61834"/>
                  </a:lnTo>
                  <a:lnTo>
                    <a:pt x="368411" y="64872"/>
                  </a:lnTo>
                  <a:lnTo>
                    <a:pt x="363462" y="70238"/>
                  </a:lnTo>
                  <a:lnTo>
                    <a:pt x="363462" y="70238"/>
                  </a:lnTo>
                  <a:lnTo>
                    <a:pt x="368157" y="81197"/>
                  </a:lnTo>
                  <a:lnTo>
                    <a:pt x="365690" y="93103"/>
                  </a:lnTo>
                  <a:lnTo>
                    <a:pt x="369538" y="99966"/>
                  </a:lnTo>
                  <a:lnTo>
                    <a:pt x="358875" y="101009"/>
                  </a:lnTo>
                  <a:lnTo>
                    <a:pt x="349894" y="91797"/>
                  </a:lnTo>
                  <a:lnTo>
                    <a:pt x="346068" y="93249"/>
                  </a:lnTo>
                  <a:lnTo>
                    <a:pt x="333482" y="100458"/>
                  </a:lnTo>
                  <a:lnTo>
                    <a:pt x="327708" y="119264"/>
                  </a:lnTo>
                  <a:lnTo>
                    <a:pt x="317503" y="110484"/>
                  </a:lnTo>
                  <a:lnTo>
                    <a:pt x="305766" y="111958"/>
                  </a:lnTo>
                  <a:lnTo>
                    <a:pt x="303939" y="121453"/>
                  </a:lnTo>
                  <a:lnTo>
                    <a:pt x="295324" y="127361"/>
                  </a:lnTo>
                  <a:lnTo>
                    <a:pt x="296683" y="146733"/>
                  </a:lnTo>
                  <a:lnTo>
                    <a:pt x="310851" y="145752"/>
                  </a:lnTo>
                  <a:lnTo>
                    <a:pt x="312640" y="148049"/>
                  </a:lnTo>
                  <a:lnTo>
                    <a:pt x="312113" y="152424"/>
                  </a:lnTo>
                  <a:lnTo>
                    <a:pt x="302524" y="152572"/>
                  </a:lnTo>
                  <a:lnTo>
                    <a:pt x="301180" y="169783"/>
                  </a:lnTo>
                  <a:lnTo>
                    <a:pt x="291183" y="194863"/>
                  </a:lnTo>
                  <a:lnTo>
                    <a:pt x="294623" y="198698"/>
                  </a:lnTo>
                  <a:lnTo>
                    <a:pt x="293524" y="228908"/>
                  </a:lnTo>
                  <a:lnTo>
                    <a:pt x="300691" y="228269"/>
                  </a:lnTo>
                  <a:lnTo>
                    <a:pt x="309521" y="237933"/>
                  </a:lnTo>
                  <a:lnTo>
                    <a:pt x="301129" y="238855"/>
                  </a:lnTo>
                  <a:lnTo>
                    <a:pt x="295860" y="253883"/>
                  </a:lnTo>
                  <a:lnTo>
                    <a:pt x="304764" y="259014"/>
                  </a:lnTo>
                  <a:lnTo>
                    <a:pt x="301622" y="274378"/>
                  </a:lnTo>
                  <a:lnTo>
                    <a:pt x="299516" y="272681"/>
                  </a:lnTo>
                  <a:lnTo>
                    <a:pt x="297148" y="277781"/>
                  </a:lnTo>
                  <a:lnTo>
                    <a:pt x="299423" y="278422"/>
                  </a:lnTo>
                  <a:lnTo>
                    <a:pt x="295255" y="291199"/>
                  </a:lnTo>
                  <a:lnTo>
                    <a:pt x="302263" y="310201"/>
                  </a:lnTo>
                  <a:lnTo>
                    <a:pt x="308778" y="312572"/>
                  </a:lnTo>
                  <a:lnTo>
                    <a:pt x="306443" y="325076"/>
                  </a:lnTo>
                  <a:lnTo>
                    <a:pt x="306443" y="325076"/>
                  </a:lnTo>
                  <a:lnTo>
                    <a:pt x="305944" y="337155"/>
                  </a:lnTo>
                  <a:lnTo>
                    <a:pt x="312243" y="343602"/>
                  </a:lnTo>
                  <a:lnTo>
                    <a:pt x="307494" y="373440"/>
                  </a:lnTo>
                  <a:lnTo>
                    <a:pt x="307494" y="373440"/>
                  </a:lnTo>
                  <a:lnTo>
                    <a:pt x="297510" y="368445"/>
                  </a:lnTo>
                  <a:lnTo>
                    <a:pt x="275720" y="367486"/>
                  </a:lnTo>
                  <a:lnTo>
                    <a:pt x="252718" y="356833"/>
                  </a:lnTo>
                  <a:lnTo>
                    <a:pt x="246158" y="357026"/>
                  </a:lnTo>
                  <a:lnTo>
                    <a:pt x="246158" y="357026"/>
                  </a:lnTo>
                  <a:lnTo>
                    <a:pt x="240143" y="361156"/>
                  </a:lnTo>
                  <a:lnTo>
                    <a:pt x="228128" y="359293"/>
                  </a:lnTo>
                  <a:lnTo>
                    <a:pt x="215417" y="362553"/>
                  </a:lnTo>
                  <a:lnTo>
                    <a:pt x="203348" y="354944"/>
                  </a:lnTo>
                  <a:lnTo>
                    <a:pt x="176378" y="353876"/>
                  </a:lnTo>
                  <a:lnTo>
                    <a:pt x="161842" y="348034"/>
                  </a:lnTo>
                  <a:lnTo>
                    <a:pt x="150666" y="350708"/>
                  </a:lnTo>
                  <a:lnTo>
                    <a:pt x="126422" y="342121"/>
                  </a:lnTo>
                  <a:lnTo>
                    <a:pt x="116568" y="347536"/>
                  </a:lnTo>
                  <a:lnTo>
                    <a:pt x="82418" y="347373"/>
                  </a:lnTo>
                  <a:lnTo>
                    <a:pt x="74559" y="351913"/>
                  </a:lnTo>
                  <a:lnTo>
                    <a:pt x="55599" y="354738"/>
                  </a:lnTo>
                  <a:lnTo>
                    <a:pt x="55599" y="354738"/>
                  </a:lnTo>
                  <a:lnTo>
                    <a:pt x="54455" y="350637"/>
                  </a:lnTo>
                  <a:lnTo>
                    <a:pt x="48079" y="349159"/>
                  </a:lnTo>
                  <a:lnTo>
                    <a:pt x="47002" y="341434"/>
                  </a:lnTo>
                  <a:lnTo>
                    <a:pt x="24341" y="346602"/>
                  </a:lnTo>
                  <a:lnTo>
                    <a:pt x="18465" y="334706"/>
                  </a:lnTo>
                  <a:lnTo>
                    <a:pt x="19231" y="326410"/>
                  </a:lnTo>
                  <a:lnTo>
                    <a:pt x="5487" y="319653"/>
                  </a:lnTo>
                  <a:lnTo>
                    <a:pt x="0" y="311541"/>
                  </a:lnTo>
                  <a:lnTo>
                    <a:pt x="17475" y="290111"/>
                  </a:lnTo>
                  <a:lnTo>
                    <a:pt x="28354" y="295151"/>
                  </a:lnTo>
                  <a:lnTo>
                    <a:pt x="29406" y="304086"/>
                  </a:lnTo>
                  <a:lnTo>
                    <a:pt x="46918" y="304866"/>
                  </a:lnTo>
                  <a:lnTo>
                    <a:pt x="52131" y="278517"/>
                  </a:lnTo>
                  <a:lnTo>
                    <a:pt x="66192" y="267896"/>
                  </a:lnTo>
                  <a:lnTo>
                    <a:pt x="75047" y="266849"/>
                  </a:lnTo>
                  <a:lnTo>
                    <a:pt x="64775" y="245503"/>
                  </a:lnTo>
                  <a:lnTo>
                    <a:pt x="68510" y="241189"/>
                  </a:lnTo>
                  <a:lnTo>
                    <a:pt x="121563" y="247136"/>
                  </a:lnTo>
                  <a:lnTo>
                    <a:pt x="127583" y="217016"/>
                  </a:lnTo>
                  <a:lnTo>
                    <a:pt x="134142" y="216377"/>
                  </a:lnTo>
                  <a:lnTo>
                    <a:pt x="134610" y="207165"/>
                  </a:lnTo>
                  <a:lnTo>
                    <a:pt x="129201" y="194524"/>
                  </a:lnTo>
                  <a:lnTo>
                    <a:pt x="129201" y="194524"/>
                  </a:lnTo>
                  <a:lnTo>
                    <a:pt x="164138" y="181687"/>
                  </a:lnTo>
                  <a:lnTo>
                    <a:pt x="165296" y="185033"/>
                  </a:lnTo>
                  <a:lnTo>
                    <a:pt x="173822" y="185030"/>
                  </a:lnTo>
                  <a:lnTo>
                    <a:pt x="168547" y="199449"/>
                  </a:lnTo>
                  <a:lnTo>
                    <a:pt x="175559" y="198966"/>
                  </a:lnTo>
                  <a:lnTo>
                    <a:pt x="180272" y="190583"/>
                  </a:lnTo>
                  <a:lnTo>
                    <a:pt x="186811" y="190999"/>
                  </a:lnTo>
                  <a:lnTo>
                    <a:pt x="188822" y="197986"/>
                  </a:lnTo>
                  <a:lnTo>
                    <a:pt x="195826" y="197956"/>
                  </a:lnTo>
                  <a:lnTo>
                    <a:pt x="195064" y="206860"/>
                  </a:lnTo>
                  <a:lnTo>
                    <a:pt x="191986" y="208772"/>
                  </a:lnTo>
                  <a:lnTo>
                    <a:pt x="201865" y="218766"/>
                  </a:lnTo>
                  <a:lnTo>
                    <a:pt x="218686" y="223587"/>
                  </a:lnTo>
                  <a:lnTo>
                    <a:pt x="236957" y="223743"/>
                  </a:lnTo>
                  <a:lnTo>
                    <a:pt x="255438" y="229644"/>
                  </a:lnTo>
                  <a:lnTo>
                    <a:pt x="253876" y="222817"/>
                  </a:lnTo>
                  <a:lnTo>
                    <a:pt x="262298" y="220084"/>
                  </a:lnTo>
                  <a:lnTo>
                    <a:pt x="265509" y="200791"/>
                  </a:lnTo>
                  <a:lnTo>
                    <a:pt x="271328" y="198771"/>
                  </a:lnTo>
                  <a:lnTo>
                    <a:pt x="266427" y="191284"/>
                  </a:lnTo>
                  <a:lnTo>
                    <a:pt x="277519" y="183304"/>
                  </a:lnTo>
                  <a:lnTo>
                    <a:pt x="278187" y="179687"/>
                  </a:lnTo>
                  <a:lnTo>
                    <a:pt x="267502" y="163035"/>
                  </a:lnTo>
                  <a:lnTo>
                    <a:pt x="261882" y="162338"/>
                  </a:lnTo>
                  <a:lnTo>
                    <a:pt x="265915" y="157718"/>
                  </a:lnTo>
                  <a:lnTo>
                    <a:pt x="260429" y="149011"/>
                  </a:lnTo>
                  <a:lnTo>
                    <a:pt x="252236" y="147514"/>
                  </a:lnTo>
                  <a:lnTo>
                    <a:pt x="243496" y="151450"/>
                  </a:lnTo>
                  <a:lnTo>
                    <a:pt x="242510" y="155818"/>
                  </a:lnTo>
                  <a:lnTo>
                    <a:pt x="239338" y="154404"/>
                  </a:lnTo>
                  <a:lnTo>
                    <a:pt x="240317" y="150490"/>
                  </a:lnTo>
                  <a:lnTo>
                    <a:pt x="233148" y="142358"/>
                  </a:lnTo>
                  <a:lnTo>
                    <a:pt x="229511" y="132470"/>
                  </a:lnTo>
                  <a:lnTo>
                    <a:pt x="230706" y="124780"/>
                  </a:lnTo>
                  <a:lnTo>
                    <a:pt x="225370" y="116375"/>
                  </a:lnTo>
                  <a:lnTo>
                    <a:pt x="229339" y="97544"/>
                  </a:lnTo>
                  <a:lnTo>
                    <a:pt x="219362" y="93898"/>
                  </a:lnTo>
                  <a:lnTo>
                    <a:pt x="205920" y="88377"/>
                  </a:lnTo>
                  <a:lnTo>
                    <a:pt x="198667" y="94452"/>
                  </a:lnTo>
                  <a:lnTo>
                    <a:pt x="183196" y="91918"/>
                  </a:lnTo>
                  <a:lnTo>
                    <a:pt x="176988" y="107836"/>
                  </a:lnTo>
                  <a:lnTo>
                    <a:pt x="195760" y="113149"/>
                  </a:lnTo>
                  <a:lnTo>
                    <a:pt x="190913" y="120777"/>
                  </a:lnTo>
                  <a:lnTo>
                    <a:pt x="187728" y="137805"/>
                  </a:lnTo>
                  <a:lnTo>
                    <a:pt x="167447" y="140325"/>
                  </a:lnTo>
                  <a:lnTo>
                    <a:pt x="156376" y="138166"/>
                  </a:lnTo>
                  <a:lnTo>
                    <a:pt x="152902" y="145362"/>
                  </a:lnTo>
                  <a:lnTo>
                    <a:pt x="157571" y="148165"/>
                  </a:lnTo>
                  <a:lnTo>
                    <a:pt x="157664" y="151492"/>
                  </a:lnTo>
                  <a:lnTo>
                    <a:pt x="146508" y="154168"/>
                  </a:lnTo>
                  <a:lnTo>
                    <a:pt x="140197" y="149522"/>
                  </a:lnTo>
                  <a:lnTo>
                    <a:pt x="132137" y="149228"/>
                  </a:lnTo>
                  <a:lnTo>
                    <a:pt x="132641" y="155132"/>
                  </a:lnTo>
                  <a:lnTo>
                    <a:pt x="152613" y="161834"/>
                  </a:lnTo>
                  <a:lnTo>
                    <a:pt x="151166" y="166192"/>
                  </a:lnTo>
                  <a:lnTo>
                    <a:pt x="134890" y="174219"/>
                  </a:lnTo>
                  <a:lnTo>
                    <a:pt x="128643" y="191642"/>
                  </a:lnTo>
                  <a:lnTo>
                    <a:pt x="128643" y="191642"/>
                  </a:lnTo>
                  <a:lnTo>
                    <a:pt x="122360" y="193949"/>
                  </a:lnTo>
                  <a:lnTo>
                    <a:pt x="119421" y="188001"/>
                  </a:lnTo>
                  <a:lnTo>
                    <a:pt x="111890" y="183483"/>
                  </a:lnTo>
                  <a:lnTo>
                    <a:pt x="111952" y="180007"/>
                  </a:lnTo>
                  <a:lnTo>
                    <a:pt x="72704" y="178539"/>
                  </a:lnTo>
                  <a:lnTo>
                    <a:pt x="67702" y="177389"/>
                  </a:lnTo>
                  <a:lnTo>
                    <a:pt x="66923" y="170119"/>
                  </a:lnTo>
                  <a:lnTo>
                    <a:pt x="62352" y="170337"/>
                  </a:lnTo>
                  <a:lnTo>
                    <a:pt x="62352" y="170337"/>
                  </a:lnTo>
                  <a:lnTo>
                    <a:pt x="65238" y="162379"/>
                  </a:lnTo>
                  <a:lnTo>
                    <a:pt x="70320" y="159146"/>
                  </a:lnTo>
                  <a:lnTo>
                    <a:pt x="70797" y="149783"/>
                  </a:lnTo>
                  <a:lnTo>
                    <a:pt x="58514" y="139126"/>
                  </a:lnTo>
                  <a:lnTo>
                    <a:pt x="58877" y="135958"/>
                  </a:lnTo>
                  <a:lnTo>
                    <a:pt x="66220" y="133825"/>
                  </a:lnTo>
                  <a:lnTo>
                    <a:pt x="66613" y="137310"/>
                  </a:lnTo>
                  <a:lnTo>
                    <a:pt x="72780" y="141202"/>
                  </a:lnTo>
                  <a:lnTo>
                    <a:pt x="77072" y="139467"/>
                  </a:lnTo>
                  <a:lnTo>
                    <a:pt x="78088" y="133892"/>
                  </a:lnTo>
                  <a:lnTo>
                    <a:pt x="73724" y="122927"/>
                  </a:lnTo>
                  <a:lnTo>
                    <a:pt x="73992" y="108267"/>
                  </a:lnTo>
                  <a:lnTo>
                    <a:pt x="76273" y="108308"/>
                  </a:lnTo>
                  <a:lnTo>
                    <a:pt x="77526" y="98050"/>
                  </a:lnTo>
                  <a:lnTo>
                    <a:pt x="81378" y="95399"/>
                  </a:lnTo>
                  <a:lnTo>
                    <a:pt x="88190" y="97187"/>
                  </a:lnTo>
                  <a:lnTo>
                    <a:pt x="91862" y="104360"/>
                  </a:lnTo>
                  <a:lnTo>
                    <a:pt x="91127" y="111301"/>
                  </a:lnTo>
                  <a:lnTo>
                    <a:pt x="96467" y="110491"/>
                  </a:lnTo>
                  <a:lnTo>
                    <a:pt x="94453" y="104104"/>
                  </a:lnTo>
                  <a:lnTo>
                    <a:pt x="100083" y="95588"/>
                  </a:lnTo>
                  <a:lnTo>
                    <a:pt x="100863" y="86077"/>
                  </a:lnTo>
                  <a:lnTo>
                    <a:pt x="98029" y="83002"/>
                  </a:lnTo>
                  <a:lnTo>
                    <a:pt x="111232" y="67666"/>
                  </a:lnTo>
                  <a:lnTo>
                    <a:pt x="101569" y="63863"/>
                  </a:lnTo>
                  <a:lnTo>
                    <a:pt x="101491" y="59779"/>
                  </a:lnTo>
                  <a:lnTo>
                    <a:pt x="97506" y="61521"/>
                  </a:lnTo>
                  <a:lnTo>
                    <a:pt x="94271" y="55414"/>
                  </a:lnTo>
                  <a:lnTo>
                    <a:pt x="99792" y="36008"/>
                  </a:lnTo>
                  <a:lnTo>
                    <a:pt x="104989" y="34439"/>
                  </a:lnTo>
                  <a:lnTo>
                    <a:pt x="115641" y="0"/>
                  </a:lnTo>
                  <a:lnTo>
                    <a:pt x="115641" y="0"/>
                  </a:lnTo>
                  <a:lnTo>
                    <a:pt x="130776" y="3446"/>
                  </a:lnTo>
                  <a:lnTo>
                    <a:pt x="144567" y="1427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" name="M42">
              <a:extLst>
                <a:ext uri="{FF2B5EF4-FFF2-40B4-BE49-F238E27FC236}">
                  <a16:creationId xmlns:a16="http://schemas.microsoft.com/office/drawing/2014/main" id="{06D378C4-4B77-4403-9903-1F2D03D1A297}"/>
                </a:ext>
              </a:extLst>
            </p:cNvPr>
            <p:cNvSpPr/>
            <p:nvPr/>
          </p:nvSpPr>
          <p:spPr>
            <a:xfrm>
              <a:off x="3435867" y="2484481"/>
              <a:ext cx="231566" cy="264194"/>
            </a:xfrm>
            <a:custGeom>
              <a:avLst/>
              <a:gdLst/>
              <a:ahLst/>
              <a:cxnLst/>
              <a:rect l="0" t="0" r="0" b="0"/>
              <a:pathLst>
                <a:path w="231566" h="279434">
                  <a:moveTo>
                    <a:pt x="81068" y="26509"/>
                  </a:moveTo>
                  <a:lnTo>
                    <a:pt x="95707" y="21106"/>
                  </a:lnTo>
                  <a:lnTo>
                    <a:pt x="104521" y="3404"/>
                  </a:lnTo>
                  <a:lnTo>
                    <a:pt x="115742" y="0"/>
                  </a:lnTo>
                  <a:lnTo>
                    <a:pt x="115742" y="0"/>
                  </a:lnTo>
                  <a:lnTo>
                    <a:pt x="118148" y="18988"/>
                  </a:lnTo>
                  <a:lnTo>
                    <a:pt x="101724" y="32199"/>
                  </a:lnTo>
                  <a:lnTo>
                    <a:pt x="100791" y="59845"/>
                  </a:lnTo>
                  <a:lnTo>
                    <a:pt x="109155" y="55590"/>
                  </a:lnTo>
                  <a:lnTo>
                    <a:pt x="114896" y="84064"/>
                  </a:lnTo>
                  <a:lnTo>
                    <a:pt x="118085" y="84322"/>
                  </a:lnTo>
                  <a:lnTo>
                    <a:pt x="118536" y="89025"/>
                  </a:lnTo>
                  <a:lnTo>
                    <a:pt x="126080" y="91093"/>
                  </a:lnTo>
                  <a:lnTo>
                    <a:pt x="118216" y="107615"/>
                  </a:lnTo>
                  <a:lnTo>
                    <a:pt x="147742" y="103611"/>
                  </a:lnTo>
                  <a:lnTo>
                    <a:pt x="154119" y="113350"/>
                  </a:lnTo>
                  <a:lnTo>
                    <a:pt x="154187" y="120460"/>
                  </a:lnTo>
                  <a:lnTo>
                    <a:pt x="161652" y="120405"/>
                  </a:lnTo>
                  <a:lnTo>
                    <a:pt x="162082" y="116639"/>
                  </a:lnTo>
                  <a:lnTo>
                    <a:pt x="193104" y="113429"/>
                  </a:lnTo>
                  <a:lnTo>
                    <a:pt x="195152" y="125290"/>
                  </a:lnTo>
                  <a:lnTo>
                    <a:pt x="216653" y="129169"/>
                  </a:lnTo>
                  <a:lnTo>
                    <a:pt x="217536" y="139480"/>
                  </a:lnTo>
                  <a:lnTo>
                    <a:pt x="229812" y="150766"/>
                  </a:lnTo>
                  <a:lnTo>
                    <a:pt x="229812" y="150766"/>
                  </a:lnTo>
                  <a:lnTo>
                    <a:pt x="231565" y="167152"/>
                  </a:lnTo>
                  <a:lnTo>
                    <a:pt x="228879" y="170088"/>
                  </a:lnTo>
                  <a:lnTo>
                    <a:pt x="229351" y="188397"/>
                  </a:lnTo>
                  <a:lnTo>
                    <a:pt x="220855" y="187214"/>
                  </a:lnTo>
                  <a:lnTo>
                    <a:pt x="217804" y="206012"/>
                  </a:lnTo>
                  <a:lnTo>
                    <a:pt x="209317" y="209212"/>
                  </a:lnTo>
                  <a:lnTo>
                    <a:pt x="206575" y="213808"/>
                  </a:lnTo>
                  <a:lnTo>
                    <a:pt x="192869" y="218046"/>
                  </a:lnTo>
                  <a:lnTo>
                    <a:pt x="194364" y="228223"/>
                  </a:lnTo>
                  <a:lnTo>
                    <a:pt x="186114" y="233394"/>
                  </a:lnTo>
                  <a:lnTo>
                    <a:pt x="181424" y="241554"/>
                  </a:lnTo>
                  <a:lnTo>
                    <a:pt x="181424" y="241554"/>
                  </a:lnTo>
                  <a:lnTo>
                    <a:pt x="179224" y="238912"/>
                  </a:lnTo>
                  <a:lnTo>
                    <a:pt x="170045" y="239818"/>
                  </a:lnTo>
                  <a:lnTo>
                    <a:pt x="156524" y="238313"/>
                  </a:lnTo>
                  <a:lnTo>
                    <a:pt x="151822" y="246773"/>
                  </a:lnTo>
                  <a:lnTo>
                    <a:pt x="135804" y="251530"/>
                  </a:lnTo>
                  <a:lnTo>
                    <a:pt x="135804" y="251530"/>
                  </a:lnTo>
                  <a:lnTo>
                    <a:pt x="135890" y="248963"/>
                  </a:lnTo>
                  <a:lnTo>
                    <a:pt x="81657" y="247292"/>
                  </a:lnTo>
                  <a:lnTo>
                    <a:pt x="71276" y="256614"/>
                  </a:lnTo>
                  <a:lnTo>
                    <a:pt x="63726" y="254393"/>
                  </a:lnTo>
                  <a:lnTo>
                    <a:pt x="55669" y="262583"/>
                  </a:lnTo>
                  <a:lnTo>
                    <a:pt x="34933" y="271246"/>
                  </a:lnTo>
                  <a:lnTo>
                    <a:pt x="32846" y="278732"/>
                  </a:lnTo>
                  <a:lnTo>
                    <a:pt x="26873" y="279433"/>
                  </a:lnTo>
                  <a:lnTo>
                    <a:pt x="26873" y="279433"/>
                  </a:lnTo>
                  <a:lnTo>
                    <a:pt x="19348" y="276454"/>
                  </a:lnTo>
                  <a:lnTo>
                    <a:pt x="18268" y="267952"/>
                  </a:lnTo>
                  <a:lnTo>
                    <a:pt x="18268" y="267952"/>
                  </a:lnTo>
                  <a:lnTo>
                    <a:pt x="19877" y="243368"/>
                  </a:lnTo>
                  <a:lnTo>
                    <a:pt x="16506" y="243857"/>
                  </a:lnTo>
                  <a:lnTo>
                    <a:pt x="11992" y="237654"/>
                  </a:lnTo>
                  <a:lnTo>
                    <a:pt x="11712" y="228121"/>
                  </a:lnTo>
                  <a:lnTo>
                    <a:pt x="0" y="227262"/>
                  </a:lnTo>
                  <a:lnTo>
                    <a:pt x="3549" y="217256"/>
                  </a:lnTo>
                  <a:lnTo>
                    <a:pt x="10957" y="214640"/>
                  </a:lnTo>
                  <a:lnTo>
                    <a:pt x="13744" y="208991"/>
                  </a:lnTo>
                  <a:lnTo>
                    <a:pt x="10685" y="196035"/>
                  </a:lnTo>
                  <a:lnTo>
                    <a:pt x="14156" y="197062"/>
                  </a:lnTo>
                  <a:lnTo>
                    <a:pt x="21945" y="192191"/>
                  </a:lnTo>
                  <a:lnTo>
                    <a:pt x="17206" y="179327"/>
                  </a:lnTo>
                  <a:lnTo>
                    <a:pt x="20125" y="178672"/>
                  </a:lnTo>
                  <a:lnTo>
                    <a:pt x="21738" y="167237"/>
                  </a:lnTo>
                  <a:lnTo>
                    <a:pt x="35526" y="169525"/>
                  </a:lnTo>
                  <a:lnTo>
                    <a:pt x="38558" y="165547"/>
                  </a:lnTo>
                  <a:lnTo>
                    <a:pt x="46194" y="165052"/>
                  </a:lnTo>
                  <a:lnTo>
                    <a:pt x="52984" y="153642"/>
                  </a:lnTo>
                  <a:lnTo>
                    <a:pt x="62878" y="171821"/>
                  </a:lnTo>
                  <a:lnTo>
                    <a:pt x="68216" y="171700"/>
                  </a:lnTo>
                  <a:lnTo>
                    <a:pt x="84129" y="165286"/>
                  </a:lnTo>
                  <a:lnTo>
                    <a:pt x="84004" y="159989"/>
                  </a:lnTo>
                  <a:lnTo>
                    <a:pt x="87150" y="157072"/>
                  </a:lnTo>
                  <a:lnTo>
                    <a:pt x="81472" y="144783"/>
                  </a:lnTo>
                  <a:lnTo>
                    <a:pt x="71934" y="147484"/>
                  </a:lnTo>
                  <a:lnTo>
                    <a:pt x="70131" y="142282"/>
                  </a:lnTo>
                  <a:lnTo>
                    <a:pt x="57947" y="142169"/>
                  </a:lnTo>
                  <a:lnTo>
                    <a:pt x="51589" y="136508"/>
                  </a:lnTo>
                  <a:lnTo>
                    <a:pt x="46824" y="124400"/>
                  </a:lnTo>
                  <a:lnTo>
                    <a:pt x="46824" y="124400"/>
                  </a:lnTo>
                  <a:lnTo>
                    <a:pt x="50795" y="124082"/>
                  </a:lnTo>
                  <a:lnTo>
                    <a:pt x="40635" y="91675"/>
                  </a:lnTo>
                  <a:lnTo>
                    <a:pt x="42057" y="81289"/>
                  </a:lnTo>
                  <a:lnTo>
                    <a:pt x="34291" y="68016"/>
                  </a:lnTo>
                  <a:lnTo>
                    <a:pt x="36247" y="68688"/>
                  </a:lnTo>
                  <a:lnTo>
                    <a:pt x="39128" y="60167"/>
                  </a:lnTo>
                  <a:lnTo>
                    <a:pt x="48406" y="55947"/>
                  </a:lnTo>
                  <a:lnTo>
                    <a:pt x="73044" y="65560"/>
                  </a:lnTo>
                  <a:lnTo>
                    <a:pt x="76836" y="52531"/>
                  </a:lnTo>
                  <a:lnTo>
                    <a:pt x="69310" y="4108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" name="M43">
              <a:extLst>
                <a:ext uri="{FF2B5EF4-FFF2-40B4-BE49-F238E27FC236}">
                  <a16:creationId xmlns:a16="http://schemas.microsoft.com/office/drawing/2014/main" id="{5C5D48ED-8EA7-43DE-85E0-3DDAE6471329}"/>
                </a:ext>
              </a:extLst>
            </p:cNvPr>
            <p:cNvSpPr/>
            <p:nvPr/>
          </p:nvSpPr>
          <p:spPr>
            <a:xfrm>
              <a:off x="4121143" y="2483705"/>
              <a:ext cx="280418" cy="239947"/>
            </a:xfrm>
            <a:custGeom>
              <a:avLst/>
              <a:gdLst/>
              <a:ahLst/>
              <a:cxnLst/>
              <a:rect l="0" t="0" r="0" b="0"/>
              <a:pathLst>
                <a:path w="278513" h="253282">
                  <a:moveTo>
                    <a:pt x="139458" y="0"/>
                  </a:moveTo>
                  <a:lnTo>
                    <a:pt x="162756" y="4557"/>
                  </a:lnTo>
                  <a:lnTo>
                    <a:pt x="175004" y="18646"/>
                  </a:lnTo>
                  <a:lnTo>
                    <a:pt x="188867" y="23550"/>
                  </a:lnTo>
                  <a:lnTo>
                    <a:pt x="188867" y="23550"/>
                  </a:lnTo>
                  <a:lnTo>
                    <a:pt x="205729" y="30195"/>
                  </a:lnTo>
                  <a:lnTo>
                    <a:pt x="219557" y="42353"/>
                  </a:lnTo>
                  <a:lnTo>
                    <a:pt x="243321" y="41157"/>
                  </a:lnTo>
                  <a:lnTo>
                    <a:pt x="252536" y="37766"/>
                  </a:lnTo>
                  <a:lnTo>
                    <a:pt x="265243" y="40513"/>
                  </a:lnTo>
                  <a:lnTo>
                    <a:pt x="278512" y="57034"/>
                  </a:lnTo>
                  <a:lnTo>
                    <a:pt x="278512" y="57034"/>
                  </a:lnTo>
                  <a:lnTo>
                    <a:pt x="262911" y="77954"/>
                  </a:lnTo>
                  <a:lnTo>
                    <a:pt x="252835" y="85103"/>
                  </a:lnTo>
                  <a:lnTo>
                    <a:pt x="244004" y="102868"/>
                  </a:lnTo>
                  <a:lnTo>
                    <a:pt x="213805" y="99360"/>
                  </a:lnTo>
                  <a:lnTo>
                    <a:pt x="208178" y="116600"/>
                  </a:lnTo>
                  <a:lnTo>
                    <a:pt x="195631" y="170997"/>
                  </a:lnTo>
                  <a:lnTo>
                    <a:pt x="204783" y="182122"/>
                  </a:lnTo>
                  <a:lnTo>
                    <a:pt x="214152" y="179193"/>
                  </a:lnTo>
                  <a:lnTo>
                    <a:pt x="212475" y="196684"/>
                  </a:lnTo>
                  <a:lnTo>
                    <a:pt x="201750" y="198972"/>
                  </a:lnTo>
                  <a:lnTo>
                    <a:pt x="196262" y="204874"/>
                  </a:lnTo>
                  <a:lnTo>
                    <a:pt x="209889" y="213999"/>
                  </a:lnTo>
                  <a:lnTo>
                    <a:pt x="211287" y="224616"/>
                  </a:lnTo>
                  <a:lnTo>
                    <a:pt x="224403" y="230098"/>
                  </a:lnTo>
                  <a:lnTo>
                    <a:pt x="225012" y="247646"/>
                  </a:lnTo>
                  <a:lnTo>
                    <a:pt x="209317" y="253281"/>
                  </a:lnTo>
                  <a:lnTo>
                    <a:pt x="189365" y="246862"/>
                  </a:lnTo>
                  <a:lnTo>
                    <a:pt x="187597" y="244549"/>
                  </a:lnTo>
                  <a:lnTo>
                    <a:pt x="195685" y="238414"/>
                  </a:lnTo>
                  <a:lnTo>
                    <a:pt x="196492" y="230878"/>
                  </a:lnTo>
                  <a:lnTo>
                    <a:pt x="180665" y="224263"/>
                  </a:lnTo>
                  <a:lnTo>
                    <a:pt x="180835" y="240894"/>
                  </a:lnTo>
                  <a:lnTo>
                    <a:pt x="157970" y="252377"/>
                  </a:lnTo>
                  <a:lnTo>
                    <a:pt x="157970" y="252377"/>
                  </a:lnTo>
                  <a:lnTo>
                    <a:pt x="141668" y="246349"/>
                  </a:lnTo>
                  <a:lnTo>
                    <a:pt x="135462" y="239079"/>
                  </a:lnTo>
                  <a:lnTo>
                    <a:pt x="142594" y="234585"/>
                  </a:lnTo>
                  <a:lnTo>
                    <a:pt x="139076" y="229352"/>
                  </a:lnTo>
                  <a:lnTo>
                    <a:pt x="145422" y="225743"/>
                  </a:lnTo>
                  <a:lnTo>
                    <a:pt x="142989" y="214190"/>
                  </a:lnTo>
                  <a:lnTo>
                    <a:pt x="148104" y="205258"/>
                  </a:lnTo>
                  <a:lnTo>
                    <a:pt x="136212" y="194207"/>
                  </a:lnTo>
                  <a:lnTo>
                    <a:pt x="102706" y="193754"/>
                  </a:lnTo>
                  <a:lnTo>
                    <a:pt x="99303" y="195626"/>
                  </a:lnTo>
                  <a:lnTo>
                    <a:pt x="104858" y="198650"/>
                  </a:lnTo>
                  <a:lnTo>
                    <a:pt x="101052" y="204139"/>
                  </a:lnTo>
                  <a:lnTo>
                    <a:pt x="93850" y="211198"/>
                  </a:lnTo>
                  <a:lnTo>
                    <a:pt x="87298" y="211170"/>
                  </a:lnTo>
                  <a:lnTo>
                    <a:pt x="82329" y="197883"/>
                  </a:lnTo>
                  <a:lnTo>
                    <a:pt x="63606" y="197217"/>
                  </a:lnTo>
                  <a:lnTo>
                    <a:pt x="61556" y="177660"/>
                  </a:lnTo>
                  <a:lnTo>
                    <a:pt x="29700" y="178288"/>
                  </a:lnTo>
                  <a:lnTo>
                    <a:pt x="24921" y="174829"/>
                  </a:lnTo>
                  <a:lnTo>
                    <a:pt x="25200" y="164859"/>
                  </a:lnTo>
                  <a:lnTo>
                    <a:pt x="1224" y="161616"/>
                  </a:lnTo>
                  <a:lnTo>
                    <a:pt x="0" y="150999"/>
                  </a:lnTo>
                  <a:lnTo>
                    <a:pt x="0" y="150999"/>
                  </a:lnTo>
                  <a:lnTo>
                    <a:pt x="5681" y="133168"/>
                  </a:lnTo>
                  <a:lnTo>
                    <a:pt x="19421" y="131890"/>
                  </a:lnTo>
                  <a:lnTo>
                    <a:pt x="26129" y="104409"/>
                  </a:lnTo>
                  <a:lnTo>
                    <a:pt x="34803" y="104500"/>
                  </a:lnTo>
                  <a:lnTo>
                    <a:pt x="48572" y="113048"/>
                  </a:lnTo>
                  <a:lnTo>
                    <a:pt x="65846" y="99464"/>
                  </a:lnTo>
                  <a:lnTo>
                    <a:pt x="63939" y="96841"/>
                  </a:lnTo>
                  <a:lnTo>
                    <a:pt x="68143" y="87885"/>
                  </a:lnTo>
                  <a:lnTo>
                    <a:pt x="58271" y="76120"/>
                  </a:lnTo>
                  <a:lnTo>
                    <a:pt x="56849" y="67008"/>
                  </a:lnTo>
                  <a:lnTo>
                    <a:pt x="67723" y="58991"/>
                  </a:lnTo>
                  <a:lnTo>
                    <a:pt x="66171" y="43524"/>
                  </a:lnTo>
                  <a:lnTo>
                    <a:pt x="78952" y="37978"/>
                  </a:lnTo>
                  <a:lnTo>
                    <a:pt x="77235" y="22959"/>
                  </a:lnTo>
                  <a:lnTo>
                    <a:pt x="100876" y="31773"/>
                  </a:lnTo>
                  <a:lnTo>
                    <a:pt x="102869" y="25627"/>
                  </a:lnTo>
                  <a:lnTo>
                    <a:pt x="96252" y="17280"/>
                  </a:lnTo>
                  <a:lnTo>
                    <a:pt x="97021" y="11403"/>
                  </a:lnTo>
                  <a:lnTo>
                    <a:pt x="115822" y="13578"/>
                  </a:lnTo>
                  <a:lnTo>
                    <a:pt x="131499" y="1903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" name="M44">
              <a:extLst>
                <a:ext uri="{FF2B5EF4-FFF2-40B4-BE49-F238E27FC236}">
                  <a16:creationId xmlns:a16="http://schemas.microsoft.com/office/drawing/2014/main" id="{0336B8C1-520A-49B2-BE6C-84A1679B58EE}"/>
                </a:ext>
              </a:extLst>
            </p:cNvPr>
            <p:cNvSpPr/>
            <p:nvPr/>
          </p:nvSpPr>
          <p:spPr>
            <a:xfrm>
              <a:off x="4532654" y="2486937"/>
              <a:ext cx="378270" cy="360618"/>
            </a:xfrm>
            <a:custGeom>
              <a:avLst/>
              <a:gdLst/>
              <a:ahLst/>
              <a:cxnLst/>
              <a:rect l="0" t="0" r="0" b="0"/>
              <a:pathLst>
                <a:path w="385890" h="379668">
                  <a:moveTo>
                    <a:pt x="385889" y="103332"/>
                  </a:moveTo>
                  <a:lnTo>
                    <a:pt x="377498" y="111624"/>
                  </a:lnTo>
                  <a:lnTo>
                    <a:pt x="369228" y="128686"/>
                  </a:lnTo>
                  <a:lnTo>
                    <a:pt x="371145" y="146261"/>
                  </a:lnTo>
                  <a:lnTo>
                    <a:pt x="367025" y="168547"/>
                  </a:lnTo>
                  <a:lnTo>
                    <a:pt x="367025" y="168547"/>
                  </a:lnTo>
                  <a:lnTo>
                    <a:pt x="366340" y="172160"/>
                  </a:lnTo>
                  <a:lnTo>
                    <a:pt x="332852" y="157095"/>
                  </a:lnTo>
                  <a:lnTo>
                    <a:pt x="317772" y="157379"/>
                  </a:lnTo>
                  <a:lnTo>
                    <a:pt x="311072" y="164491"/>
                  </a:lnTo>
                  <a:lnTo>
                    <a:pt x="313155" y="181012"/>
                  </a:lnTo>
                  <a:lnTo>
                    <a:pt x="307979" y="180901"/>
                  </a:lnTo>
                  <a:lnTo>
                    <a:pt x="303908" y="186104"/>
                  </a:lnTo>
                  <a:lnTo>
                    <a:pt x="297254" y="183845"/>
                  </a:lnTo>
                  <a:lnTo>
                    <a:pt x="294252" y="188919"/>
                  </a:lnTo>
                  <a:lnTo>
                    <a:pt x="290601" y="188689"/>
                  </a:lnTo>
                  <a:lnTo>
                    <a:pt x="287627" y="206460"/>
                  </a:lnTo>
                  <a:lnTo>
                    <a:pt x="280919" y="213720"/>
                  </a:lnTo>
                  <a:lnTo>
                    <a:pt x="278204" y="212452"/>
                  </a:lnTo>
                  <a:lnTo>
                    <a:pt x="277344" y="216968"/>
                  </a:lnTo>
                  <a:lnTo>
                    <a:pt x="273375" y="217335"/>
                  </a:lnTo>
                  <a:lnTo>
                    <a:pt x="269757" y="215594"/>
                  </a:lnTo>
                  <a:lnTo>
                    <a:pt x="263622" y="196567"/>
                  </a:lnTo>
                  <a:lnTo>
                    <a:pt x="238181" y="182858"/>
                  </a:lnTo>
                  <a:lnTo>
                    <a:pt x="238559" y="179541"/>
                  </a:lnTo>
                  <a:lnTo>
                    <a:pt x="254073" y="180487"/>
                  </a:lnTo>
                  <a:lnTo>
                    <a:pt x="255768" y="165711"/>
                  </a:lnTo>
                  <a:lnTo>
                    <a:pt x="249846" y="164976"/>
                  </a:lnTo>
                  <a:lnTo>
                    <a:pt x="247526" y="159634"/>
                  </a:lnTo>
                  <a:lnTo>
                    <a:pt x="239848" y="155686"/>
                  </a:lnTo>
                  <a:lnTo>
                    <a:pt x="238156" y="163358"/>
                  </a:lnTo>
                  <a:lnTo>
                    <a:pt x="225644" y="164441"/>
                  </a:lnTo>
                  <a:lnTo>
                    <a:pt x="222699" y="173596"/>
                  </a:lnTo>
                  <a:lnTo>
                    <a:pt x="224357" y="194945"/>
                  </a:lnTo>
                  <a:lnTo>
                    <a:pt x="231621" y="197072"/>
                  </a:lnTo>
                  <a:lnTo>
                    <a:pt x="226608" y="203309"/>
                  </a:lnTo>
                  <a:lnTo>
                    <a:pt x="213415" y="200596"/>
                  </a:lnTo>
                  <a:lnTo>
                    <a:pt x="212043" y="207518"/>
                  </a:lnTo>
                  <a:lnTo>
                    <a:pt x="207701" y="210897"/>
                  </a:lnTo>
                  <a:lnTo>
                    <a:pt x="207854" y="217702"/>
                  </a:lnTo>
                  <a:lnTo>
                    <a:pt x="203762" y="216704"/>
                  </a:lnTo>
                  <a:lnTo>
                    <a:pt x="195820" y="258238"/>
                  </a:lnTo>
                  <a:lnTo>
                    <a:pt x="193223" y="258481"/>
                  </a:lnTo>
                  <a:lnTo>
                    <a:pt x="192510" y="242748"/>
                  </a:lnTo>
                  <a:lnTo>
                    <a:pt x="198151" y="215520"/>
                  </a:lnTo>
                  <a:lnTo>
                    <a:pt x="178203" y="215070"/>
                  </a:lnTo>
                  <a:lnTo>
                    <a:pt x="161386" y="210908"/>
                  </a:lnTo>
                  <a:lnTo>
                    <a:pt x="155956" y="215168"/>
                  </a:lnTo>
                  <a:lnTo>
                    <a:pt x="144077" y="234845"/>
                  </a:lnTo>
                  <a:lnTo>
                    <a:pt x="143453" y="242085"/>
                  </a:lnTo>
                  <a:lnTo>
                    <a:pt x="154113" y="255780"/>
                  </a:lnTo>
                  <a:lnTo>
                    <a:pt x="160605" y="258498"/>
                  </a:lnTo>
                  <a:lnTo>
                    <a:pt x="162214" y="254756"/>
                  </a:lnTo>
                  <a:lnTo>
                    <a:pt x="169963" y="255839"/>
                  </a:lnTo>
                  <a:lnTo>
                    <a:pt x="170404" y="263254"/>
                  </a:lnTo>
                  <a:lnTo>
                    <a:pt x="159044" y="273423"/>
                  </a:lnTo>
                  <a:lnTo>
                    <a:pt x="157557" y="285176"/>
                  </a:lnTo>
                  <a:lnTo>
                    <a:pt x="151928" y="284594"/>
                  </a:lnTo>
                  <a:lnTo>
                    <a:pt x="146502" y="288549"/>
                  </a:lnTo>
                  <a:lnTo>
                    <a:pt x="146903" y="310922"/>
                  </a:lnTo>
                  <a:lnTo>
                    <a:pt x="137380" y="320525"/>
                  </a:lnTo>
                  <a:lnTo>
                    <a:pt x="146699" y="339777"/>
                  </a:lnTo>
                  <a:lnTo>
                    <a:pt x="154638" y="346153"/>
                  </a:lnTo>
                  <a:lnTo>
                    <a:pt x="149229" y="362497"/>
                  </a:lnTo>
                  <a:lnTo>
                    <a:pt x="168486" y="367771"/>
                  </a:lnTo>
                  <a:lnTo>
                    <a:pt x="168741" y="376691"/>
                  </a:lnTo>
                  <a:lnTo>
                    <a:pt x="174981" y="377436"/>
                  </a:lnTo>
                  <a:lnTo>
                    <a:pt x="173404" y="379667"/>
                  </a:lnTo>
                  <a:lnTo>
                    <a:pt x="157092" y="378994"/>
                  </a:lnTo>
                  <a:lnTo>
                    <a:pt x="147147" y="373478"/>
                  </a:lnTo>
                  <a:lnTo>
                    <a:pt x="142128" y="379406"/>
                  </a:lnTo>
                  <a:lnTo>
                    <a:pt x="142128" y="379406"/>
                  </a:lnTo>
                  <a:lnTo>
                    <a:pt x="121343" y="367596"/>
                  </a:lnTo>
                  <a:lnTo>
                    <a:pt x="127813" y="351731"/>
                  </a:lnTo>
                  <a:lnTo>
                    <a:pt x="112007" y="342602"/>
                  </a:lnTo>
                  <a:lnTo>
                    <a:pt x="92492" y="342146"/>
                  </a:lnTo>
                  <a:lnTo>
                    <a:pt x="91690" y="330795"/>
                  </a:lnTo>
                  <a:lnTo>
                    <a:pt x="77714" y="341345"/>
                  </a:lnTo>
                  <a:lnTo>
                    <a:pt x="81196" y="342485"/>
                  </a:lnTo>
                  <a:lnTo>
                    <a:pt x="78257" y="370064"/>
                  </a:lnTo>
                  <a:lnTo>
                    <a:pt x="66505" y="363743"/>
                  </a:lnTo>
                  <a:lnTo>
                    <a:pt x="71620" y="353893"/>
                  </a:lnTo>
                  <a:lnTo>
                    <a:pt x="71728" y="342866"/>
                  </a:lnTo>
                  <a:lnTo>
                    <a:pt x="64194" y="338910"/>
                  </a:lnTo>
                  <a:lnTo>
                    <a:pt x="52140" y="339077"/>
                  </a:lnTo>
                  <a:lnTo>
                    <a:pt x="49970" y="346882"/>
                  </a:lnTo>
                  <a:lnTo>
                    <a:pt x="34386" y="347869"/>
                  </a:lnTo>
                  <a:lnTo>
                    <a:pt x="31061" y="340235"/>
                  </a:lnTo>
                  <a:lnTo>
                    <a:pt x="31061" y="340235"/>
                  </a:lnTo>
                  <a:lnTo>
                    <a:pt x="31380" y="320600"/>
                  </a:lnTo>
                  <a:lnTo>
                    <a:pt x="42993" y="319669"/>
                  </a:lnTo>
                  <a:lnTo>
                    <a:pt x="43172" y="324962"/>
                  </a:lnTo>
                  <a:lnTo>
                    <a:pt x="49712" y="325723"/>
                  </a:lnTo>
                  <a:lnTo>
                    <a:pt x="50590" y="320909"/>
                  </a:lnTo>
                  <a:lnTo>
                    <a:pt x="61665" y="316941"/>
                  </a:lnTo>
                  <a:lnTo>
                    <a:pt x="57622" y="300979"/>
                  </a:lnTo>
                  <a:lnTo>
                    <a:pt x="48656" y="299708"/>
                  </a:lnTo>
                  <a:lnTo>
                    <a:pt x="41712" y="277631"/>
                  </a:lnTo>
                  <a:lnTo>
                    <a:pt x="41175" y="268248"/>
                  </a:lnTo>
                  <a:lnTo>
                    <a:pt x="51110" y="267126"/>
                  </a:lnTo>
                  <a:lnTo>
                    <a:pt x="45557" y="237976"/>
                  </a:lnTo>
                  <a:lnTo>
                    <a:pt x="48002" y="218538"/>
                  </a:lnTo>
                  <a:lnTo>
                    <a:pt x="46019" y="212294"/>
                  </a:lnTo>
                  <a:lnTo>
                    <a:pt x="16027" y="211270"/>
                  </a:lnTo>
                  <a:lnTo>
                    <a:pt x="14561" y="202619"/>
                  </a:lnTo>
                  <a:lnTo>
                    <a:pt x="15715" y="199019"/>
                  </a:lnTo>
                  <a:lnTo>
                    <a:pt x="40047" y="200815"/>
                  </a:lnTo>
                  <a:lnTo>
                    <a:pt x="63450" y="209686"/>
                  </a:lnTo>
                  <a:lnTo>
                    <a:pt x="66445" y="199026"/>
                  </a:lnTo>
                  <a:lnTo>
                    <a:pt x="22612" y="184675"/>
                  </a:lnTo>
                  <a:lnTo>
                    <a:pt x="18420" y="194248"/>
                  </a:lnTo>
                  <a:lnTo>
                    <a:pt x="14008" y="193990"/>
                  </a:lnTo>
                  <a:lnTo>
                    <a:pt x="13184" y="183994"/>
                  </a:lnTo>
                  <a:lnTo>
                    <a:pt x="6548" y="181263"/>
                  </a:lnTo>
                  <a:lnTo>
                    <a:pt x="8182" y="170419"/>
                  </a:lnTo>
                  <a:lnTo>
                    <a:pt x="0" y="168709"/>
                  </a:lnTo>
                  <a:lnTo>
                    <a:pt x="3706" y="141588"/>
                  </a:lnTo>
                  <a:lnTo>
                    <a:pt x="3706" y="141588"/>
                  </a:lnTo>
                  <a:lnTo>
                    <a:pt x="24740" y="153285"/>
                  </a:lnTo>
                  <a:lnTo>
                    <a:pt x="30827" y="153431"/>
                  </a:lnTo>
                  <a:lnTo>
                    <a:pt x="36564" y="149185"/>
                  </a:lnTo>
                  <a:lnTo>
                    <a:pt x="43427" y="129697"/>
                  </a:lnTo>
                  <a:lnTo>
                    <a:pt x="66440" y="122233"/>
                  </a:lnTo>
                  <a:lnTo>
                    <a:pt x="66440" y="122233"/>
                  </a:lnTo>
                  <a:lnTo>
                    <a:pt x="71765" y="122360"/>
                  </a:lnTo>
                  <a:lnTo>
                    <a:pt x="89040" y="112789"/>
                  </a:lnTo>
                  <a:lnTo>
                    <a:pt x="94248" y="104899"/>
                  </a:lnTo>
                  <a:lnTo>
                    <a:pt x="126978" y="84949"/>
                  </a:lnTo>
                  <a:lnTo>
                    <a:pt x="127253" y="79664"/>
                  </a:lnTo>
                  <a:lnTo>
                    <a:pt x="169744" y="51307"/>
                  </a:lnTo>
                  <a:lnTo>
                    <a:pt x="178824" y="46675"/>
                  </a:lnTo>
                  <a:lnTo>
                    <a:pt x="197746" y="44078"/>
                  </a:lnTo>
                  <a:lnTo>
                    <a:pt x="227339" y="26595"/>
                  </a:lnTo>
                  <a:lnTo>
                    <a:pt x="242776" y="23157"/>
                  </a:lnTo>
                  <a:lnTo>
                    <a:pt x="246534" y="18249"/>
                  </a:lnTo>
                  <a:lnTo>
                    <a:pt x="262094" y="16021"/>
                  </a:lnTo>
                  <a:lnTo>
                    <a:pt x="290269" y="0"/>
                  </a:lnTo>
                  <a:lnTo>
                    <a:pt x="290269" y="0"/>
                  </a:lnTo>
                  <a:lnTo>
                    <a:pt x="289999" y="5438"/>
                  </a:lnTo>
                  <a:lnTo>
                    <a:pt x="293339" y="5662"/>
                  </a:lnTo>
                  <a:lnTo>
                    <a:pt x="313433" y="4582"/>
                  </a:lnTo>
                  <a:lnTo>
                    <a:pt x="316835" y="16148"/>
                  </a:lnTo>
                  <a:lnTo>
                    <a:pt x="333072" y="17704"/>
                  </a:lnTo>
                  <a:lnTo>
                    <a:pt x="341640" y="22422"/>
                  </a:lnTo>
                  <a:lnTo>
                    <a:pt x="345376" y="32783"/>
                  </a:lnTo>
                  <a:lnTo>
                    <a:pt x="345578" y="51991"/>
                  </a:lnTo>
                  <a:lnTo>
                    <a:pt x="364184" y="64176"/>
                  </a:lnTo>
                  <a:lnTo>
                    <a:pt x="364613" y="80060"/>
                  </a:lnTo>
                  <a:lnTo>
                    <a:pt x="341583" y="89856"/>
                  </a:lnTo>
                  <a:lnTo>
                    <a:pt x="335037" y="111488"/>
                  </a:lnTo>
                  <a:lnTo>
                    <a:pt x="355309" y="117359"/>
                  </a:lnTo>
                  <a:lnTo>
                    <a:pt x="360605" y="10431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8" name="M45">
              <a:extLst>
                <a:ext uri="{FF2B5EF4-FFF2-40B4-BE49-F238E27FC236}">
                  <a16:creationId xmlns:a16="http://schemas.microsoft.com/office/drawing/2014/main" id="{26DE950C-DE2C-4C02-81A6-BA93098ADD44}"/>
                </a:ext>
              </a:extLst>
            </p:cNvPr>
            <p:cNvSpPr/>
            <p:nvPr/>
          </p:nvSpPr>
          <p:spPr>
            <a:xfrm>
              <a:off x="3239858" y="2524461"/>
              <a:ext cx="285065" cy="271377"/>
            </a:xfrm>
            <a:custGeom>
              <a:avLst/>
              <a:gdLst/>
              <a:ahLst/>
              <a:cxnLst/>
              <a:rect l="0" t="0" r="0" b="0"/>
              <a:pathLst>
                <a:path w="281255" h="284712">
                  <a:moveTo>
                    <a:pt x="240928" y="84420"/>
                  </a:moveTo>
                  <a:lnTo>
                    <a:pt x="245693" y="96528"/>
                  </a:lnTo>
                  <a:lnTo>
                    <a:pt x="252051" y="102189"/>
                  </a:lnTo>
                  <a:lnTo>
                    <a:pt x="264235" y="102302"/>
                  </a:lnTo>
                  <a:lnTo>
                    <a:pt x="266038" y="107504"/>
                  </a:lnTo>
                  <a:lnTo>
                    <a:pt x="275576" y="104803"/>
                  </a:lnTo>
                  <a:lnTo>
                    <a:pt x="281254" y="117092"/>
                  </a:lnTo>
                  <a:lnTo>
                    <a:pt x="278108" y="120009"/>
                  </a:lnTo>
                  <a:lnTo>
                    <a:pt x="278233" y="125306"/>
                  </a:lnTo>
                  <a:lnTo>
                    <a:pt x="262320" y="131720"/>
                  </a:lnTo>
                  <a:lnTo>
                    <a:pt x="256982" y="131841"/>
                  </a:lnTo>
                  <a:lnTo>
                    <a:pt x="247088" y="113662"/>
                  </a:lnTo>
                  <a:lnTo>
                    <a:pt x="240298" y="125072"/>
                  </a:lnTo>
                  <a:lnTo>
                    <a:pt x="232662" y="125567"/>
                  </a:lnTo>
                  <a:lnTo>
                    <a:pt x="229630" y="129545"/>
                  </a:lnTo>
                  <a:lnTo>
                    <a:pt x="215842" y="127257"/>
                  </a:lnTo>
                  <a:lnTo>
                    <a:pt x="214229" y="138692"/>
                  </a:lnTo>
                  <a:lnTo>
                    <a:pt x="211310" y="139347"/>
                  </a:lnTo>
                  <a:lnTo>
                    <a:pt x="216049" y="152211"/>
                  </a:lnTo>
                  <a:lnTo>
                    <a:pt x="208260" y="157082"/>
                  </a:lnTo>
                  <a:lnTo>
                    <a:pt x="204789" y="156055"/>
                  </a:lnTo>
                  <a:lnTo>
                    <a:pt x="207848" y="169011"/>
                  </a:lnTo>
                  <a:lnTo>
                    <a:pt x="205061" y="174660"/>
                  </a:lnTo>
                  <a:lnTo>
                    <a:pt x="197653" y="177276"/>
                  </a:lnTo>
                  <a:lnTo>
                    <a:pt x="194104" y="187282"/>
                  </a:lnTo>
                  <a:lnTo>
                    <a:pt x="205816" y="188141"/>
                  </a:lnTo>
                  <a:lnTo>
                    <a:pt x="206096" y="197674"/>
                  </a:lnTo>
                  <a:lnTo>
                    <a:pt x="210610" y="203877"/>
                  </a:lnTo>
                  <a:lnTo>
                    <a:pt x="213981" y="203388"/>
                  </a:lnTo>
                  <a:lnTo>
                    <a:pt x="212372" y="227972"/>
                  </a:lnTo>
                  <a:lnTo>
                    <a:pt x="212372" y="227972"/>
                  </a:lnTo>
                  <a:lnTo>
                    <a:pt x="206347" y="230183"/>
                  </a:lnTo>
                  <a:lnTo>
                    <a:pt x="206066" y="220650"/>
                  </a:lnTo>
                  <a:lnTo>
                    <a:pt x="202283" y="219764"/>
                  </a:lnTo>
                  <a:lnTo>
                    <a:pt x="190984" y="224512"/>
                  </a:lnTo>
                  <a:lnTo>
                    <a:pt x="184361" y="235166"/>
                  </a:lnTo>
                  <a:lnTo>
                    <a:pt x="184503" y="239856"/>
                  </a:lnTo>
                  <a:lnTo>
                    <a:pt x="190372" y="242176"/>
                  </a:lnTo>
                  <a:lnTo>
                    <a:pt x="189464" y="246377"/>
                  </a:lnTo>
                  <a:lnTo>
                    <a:pt x="178120" y="247948"/>
                  </a:lnTo>
                  <a:lnTo>
                    <a:pt x="171336" y="254362"/>
                  </a:lnTo>
                  <a:lnTo>
                    <a:pt x="176791" y="272991"/>
                  </a:lnTo>
                  <a:lnTo>
                    <a:pt x="170815" y="278073"/>
                  </a:lnTo>
                  <a:lnTo>
                    <a:pt x="165991" y="276394"/>
                  </a:lnTo>
                  <a:lnTo>
                    <a:pt x="154006" y="283078"/>
                  </a:lnTo>
                  <a:lnTo>
                    <a:pt x="140213" y="284711"/>
                  </a:lnTo>
                  <a:lnTo>
                    <a:pt x="140213" y="284711"/>
                  </a:lnTo>
                  <a:lnTo>
                    <a:pt x="138690" y="262893"/>
                  </a:lnTo>
                  <a:lnTo>
                    <a:pt x="148785" y="244808"/>
                  </a:lnTo>
                  <a:lnTo>
                    <a:pt x="139874" y="242228"/>
                  </a:lnTo>
                  <a:lnTo>
                    <a:pt x="132271" y="254506"/>
                  </a:lnTo>
                  <a:lnTo>
                    <a:pt x="121040" y="257133"/>
                  </a:lnTo>
                  <a:lnTo>
                    <a:pt x="114292" y="258104"/>
                  </a:lnTo>
                  <a:lnTo>
                    <a:pt x="111284" y="252556"/>
                  </a:lnTo>
                  <a:lnTo>
                    <a:pt x="105352" y="260659"/>
                  </a:lnTo>
                  <a:lnTo>
                    <a:pt x="105352" y="260659"/>
                  </a:lnTo>
                  <a:lnTo>
                    <a:pt x="90524" y="257109"/>
                  </a:lnTo>
                  <a:lnTo>
                    <a:pt x="92366" y="261104"/>
                  </a:lnTo>
                  <a:lnTo>
                    <a:pt x="89020" y="265066"/>
                  </a:lnTo>
                  <a:lnTo>
                    <a:pt x="91476" y="268932"/>
                  </a:lnTo>
                  <a:lnTo>
                    <a:pt x="85755" y="266764"/>
                  </a:lnTo>
                  <a:lnTo>
                    <a:pt x="79219" y="270309"/>
                  </a:lnTo>
                  <a:lnTo>
                    <a:pt x="76055" y="247826"/>
                  </a:lnTo>
                  <a:lnTo>
                    <a:pt x="64392" y="249676"/>
                  </a:lnTo>
                  <a:lnTo>
                    <a:pt x="54455" y="245994"/>
                  </a:lnTo>
                  <a:lnTo>
                    <a:pt x="54850" y="230742"/>
                  </a:lnTo>
                  <a:lnTo>
                    <a:pt x="45371" y="222842"/>
                  </a:lnTo>
                  <a:lnTo>
                    <a:pt x="45371" y="222842"/>
                  </a:lnTo>
                  <a:lnTo>
                    <a:pt x="69277" y="164440"/>
                  </a:lnTo>
                  <a:lnTo>
                    <a:pt x="64687" y="160647"/>
                  </a:lnTo>
                  <a:lnTo>
                    <a:pt x="69853" y="161135"/>
                  </a:lnTo>
                  <a:lnTo>
                    <a:pt x="68955" y="156416"/>
                  </a:lnTo>
                  <a:lnTo>
                    <a:pt x="46422" y="147139"/>
                  </a:lnTo>
                  <a:lnTo>
                    <a:pt x="30066" y="152596"/>
                  </a:lnTo>
                  <a:lnTo>
                    <a:pt x="13201" y="163626"/>
                  </a:lnTo>
                  <a:lnTo>
                    <a:pt x="5812" y="161392"/>
                  </a:lnTo>
                  <a:lnTo>
                    <a:pt x="11456" y="148746"/>
                  </a:lnTo>
                  <a:lnTo>
                    <a:pt x="0" y="149387"/>
                  </a:lnTo>
                  <a:lnTo>
                    <a:pt x="8301" y="139106"/>
                  </a:lnTo>
                  <a:lnTo>
                    <a:pt x="8576" y="131556"/>
                  </a:lnTo>
                  <a:lnTo>
                    <a:pt x="16318" y="128208"/>
                  </a:lnTo>
                  <a:lnTo>
                    <a:pt x="20497" y="130628"/>
                  </a:lnTo>
                  <a:lnTo>
                    <a:pt x="20608" y="123374"/>
                  </a:lnTo>
                  <a:lnTo>
                    <a:pt x="33519" y="120364"/>
                  </a:lnTo>
                  <a:lnTo>
                    <a:pt x="34944" y="114670"/>
                  </a:lnTo>
                  <a:lnTo>
                    <a:pt x="47397" y="107408"/>
                  </a:lnTo>
                  <a:lnTo>
                    <a:pt x="68638" y="114220"/>
                  </a:lnTo>
                  <a:lnTo>
                    <a:pt x="77554" y="124821"/>
                  </a:lnTo>
                  <a:lnTo>
                    <a:pt x="85811" y="124058"/>
                  </a:lnTo>
                  <a:lnTo>
                    <a:pt x="86820" y="117138"/>
                  </a:lnTo>
                  <a:lnTo>
                    <a:pt x="90684" y="115613"/>
                  </a:lnTo>
                  <a:lnTo>
                    <a:pt x="90785" y="108510"/>
                  </a:lnTo>
                  <a:lnTo>
                    <a:pt x="87321" y="86006"/>
                  </a:lnTo>
                  <a:lnTo>
                    <a:pt x="83810" y="81949"/>
                  </a:lnTo>
                  <a:lnTo>
                    <a:pt x="89660" y="75958"/>
                  </a:lnTo>
                  <a:lnTo>
                    <a:pt x="94286" y="52985"/>
                  </a:lnTo>
                  <a:lnTo>
                    <a:pt x="101625" y="52188"/>
                  </a:lnTo>
                  <a:lnTo>
                    <a:pt x="104220" y="47743"/>
                  </a:lnTo>
                  <a:lnTo>
                    <a:pt x="104749" y="41410"/>
                  </a:lnTo>
                  <a:lnTo>
                    <a:pt x="97582" y="33139"/>
                  </a:lnTo>
                  <a:lnTo>
                    <a:pt x="102423" y="25447"/>
                  </a:lnTo>
                  <a:lnTo>
                    <a:pt x="97962" y="18180"/>
                  </a:lnTo>
                  <a:lnTo>
                    <a:pt x="97962" y="18180"/>
                  </a:lnTo>
                  <a:lnTo>
                    <a:pt x="104481" y="10395"/>
                  </a:lnTo>
                  <a:lnTo>
                    <a:pt x="125081" y="17629"/>
                  </a:lnTo>
                  <a:lnTo>
                    <a:pt x="144122" y="0"/>
                  </a:lnTo>
                  <a:lnTo>
                    <a:pt x="144995" y="5475"/>
                  </a:lnTo>
                  <a:lnTo>
                    <a:pt x="152971" y="12410"/>
                  </a:lnTo>
                  <a:lnTo>
                    <a:pt x="151502" y="15232"/>
                  </a:lnTo>
                  <a:lnTo>
                    <a:pt x="147292" y="26730"/>
                  </a:lnTo>
                  <a:lnTo>
                    <a:pt x="155306" y="36993"/>
                  </a:lnTo>
                  <a:lnTo>
                    <a:pt x="162475" y="36639"/>
                  </a:lnTo>
                  <a:lnTo>
                    <a:pt x="141767" y="45289"/>
                  </a:lnTo>
                  <a:lnTo>
                    <a:pt x="145593" y="53439"/>
                  </a:lnTo>
                  <a:lnTo>
                    <a:pt x="145180" y="73840"/>
                  </a:lnTo>
                  <a:lnTo>
                    <a:pt x="151060" y="75559"/>
                  </a:lnTo>
                  <a:lnTo>
                    <a:pt x="148214" y="82869"/>
                  </a:lnTo>
                  <a:lnTo>
                    <a:pt x="156286" y="91620"/>
                  </a:lnTo>
                  <a:lnTo>
                    <a:pt x="169582" y="86036"/>
                  </a:lnTo>
                  <a:lnTo>
                    <a:pt x="173926" y="92539"/>
                  </a:lnTo>
                  <a:lnTo>
                    <a:pt x="171831" y="100177"/>
                  </a:lnTo>
                  <a:lnTo>
                    <a:pt x="174978" y="110418"/>
                  </a:lnTo>
                  <a:lnTo>
                    <a:pt x="192411" y="99835"/>
                  </a:lnTo>
                  <a:lnTo>
                    <a:pt x="206877" y="100033"/>
                  </a:lnTo>
                  <a:lnTo>
                    <a:pt x="222050" y="92996"/>
                  </a:lnTo>
                  <a:lnTo>
                    <a:pt x="219594" y="111207"/>
                  </a:lnTo>
                  <a:lnTo>
                    <a:pt x="230541" y="111886"/>
                  </a:lnTo>
                  <a:lnTo>
                    <a:pt x="229486" y="98241"/>
                  </a:lnTo>
                  <a:lnTo>
                    <a:pt x="234004" y="8645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9" name="M46">
              <a:extLst>
                <a:ext uri="{FF2B5EF4-FFF2-40B4-BE49-F238E27FC236}">
                  <a16:creationId xmlns:a16="http://schemas.microsoft.com/office/drawing/2014/main" id="{90EB5B7A-D110-4DC3-A302-701B5E936369}"/>
                </a:ext>
              </a:extLst>
            </p:cNvPr>
            <p:cNvSpPr/>
            <p:nvPr/>
          </p:nvSpPr>
          <p:spPr>
            <a:xfrm>
              <a:off x="4265932" y="2535024"/>
              <a:ext cx="331263" cy="298926"/>
            </a:xfrm>
            <a:custGeom>
              <a:avLst/>
              <a:gdLst/>
              <a:ahLst/>
              <a:cxnLst/>
              <a:rect l="0" t="0" r="0" b="0"/>
              <a:pathLst>
                <a:path w="333168" h="314166">
                  <a:moveTo>
                    <a:pt x="139438" y="0"/>
                  </a:moveTo>
                  <a:lnTo>
                    <a:pt x="150349" y="7688"/>
                  </a:lnTo>
                  <a:lnTo>
                    <a:pt x="154699" y="16115"/>
                  </a:lnTo>
                  <a:lnTo>
                    <a:pt x="155202" y="26258"/>
                  </a:lnTo>
                  <a:lnTo>
                    <a:pt x="147407" y="39517"/>
                  </a:lnTo>
                  <a:lnTo>
                    <a:pt x="153430" y="54034"/>
                  </a:lnTo>
                  <a:lnTo>
                    <a:pt x="169011" y="57906"/>
                  </a:lnTo>
                  <a:lnTo>
                    <a:pt x="202362" y="75677"/>
                  </a:lnTo>
                  <a:lnTo>
                    <a:pt x="224808" y="73060"/>
                  </a:lnTo>
                  <a:lnTo>
                    <a:pt x="270428" y="87786"/>
                  </a:lnTo>
                  <a:lnTo>
                    <a:pt x="270428" y="87786"/>
                  </a:lnTo>
                  <a:lnTo>
                    <a:pt x="266722" y="114907"/>
                  </a:lnTo>
                  <a:lnTo>
                    <a:pt x="274904" y="116617"/>
                  </a:lnTo>
                  <a:lnTo>
                    <a:pt x="273270" y="127461"/>
                  </a:lnTo>
                  <a:lnTo>
                    <a:pt x="279906" y="130192"/>
                  </a:lnTo>
                  <a:lnTo>
                    <a:pt x="280730" y="140188"/>
                  </a:lnTo>
                  <a:lnTo>
                    <a:pt x="285142" y="140446"/>
                  </a:lnTo>
                  <a:lnTo>
                    <a:pt x="289334" y="130873"/>
                  </a:lnTo>
                  <a:lnTo>
                    <a:pt x="333167" y="145224"/>
                  </a:lnTo>
                  <a:lnTo>
                    <a:pt x="330172" y="155884"/>
                  </a:lnTo>
                  <a:lnTo>
                    <a:pt x="306769" y="147013"/>
                  </a:lnTo>
                  <a:lnTo>
                    <a:pt x="282437" y="145217"/>
                  </a:lnTo>
                  <a:lnTo>
                    <a:pt x="281283" y="148817"/>
                  </a:lnTo>
                  <a:lnTo>
                    <a:pt x="282749" y="157468"/>
                  </a:lnTo>
                  <a:lnTo>
                    <a:pt x="312741" y="158492"/>
                  </a:lnTo>
                  <a:lnTo>
                    <a:pt x="314724" y="164736"/>
                  </a:lnTo>
                  <a:lnTo>
                    <a:pt x="312279" y="184174"/>
                  </a:lnTo>
                  <a:lnTo>
                    <a:pt x="317832" y="213324"/>
                  </a:lnTo>
                  <a:lnTo>
                    <a:pt x="307897" y="214446"/>
                  </a:lnTo>
                  <a:lnTo>
                    <a:pt x="308434" y="223829"/>
                  </a:lnTo>
                  <a:lnTo>
                    <a:pt x="315378" y="245906"/>
                  </a:lnTo>
                  <a:lnTo>
                    <a:pt x="324344" y="247177"/>
                  </a:lnTo>
                  <a:lnTo>
                    <a:pt x="328387" y="263139"/>
                  </a:lnTo>
                  <a:lnTo>
                    <a:pt x="317312" y="267107"/>
                  </a:lnTo>
                  <a:lnTo>
                    <a:pt x="316434" y="271921"/>
                  </a:lnTo>
                  <a:lnTo>
                    <a:pt x="309894" y="271160"/>
                  </a:lnTo>
                  <a:lnTo>
                    <a:pt x="309715" y="265867"/>
                  </a:lnTo>
                  <a:lnTo>
                    <a:pt x="298102" y="266798"/>
                  </a:lnTo>
                  <a:lnTo>
                    <a:pt x="297783" y="286433"/>
                  </a:lnTo>
                  <a:lnTo>
                    <a:pt x="297783" y="286433"/>
                  </a:lnTo>
                  <a:lnTo>
                    <a:pt x="291249" y="285369"/>
                  </a:lnTo>
                  <a:lnTo>
                    <a:pt x="290759" y="280371"/>
                  </a:lnTo>
                  <a:lnTo>
                    <a:pt x="288523" y="284548"/>
                  </a:lnTo>
                  <a:lnTo>
                    <a:pt x="280907" y="284062"/>
                  </a:lnTo>
                  <a:lnTo>
                    <a:pt x="277519" y="272799"/>
                  </a:lnTo>
                  <a:lnTo>
                    <a:pt x="261509" y="272561"/>
                  </a:lnTo>
                  <a:lnTo>
                    <a:pt x="257914" y="257363"/>
                  </a:lnTo>
                  <a:lnTo>
                    <a:pt x="243471" y="255499"/>
                  </a:lnTo>
                  <a:lnTo>
                    <a:pt x="235315" y="264666"/>
                  </a:lnTo>
                  <a:lnTo>
                    <a:pt x="221288" y="264471"/>
                  </a:lnTo>
                  <a:lnTo>
                    <a:pt x="218205" y="271950"/>
                  </a:lnTo>
                  <a:lnTo>
                    <a:pt x="212568" y="271659"/>
                  </a:lnTo>
                  <a:lnTo>
                    <a:pt x="201252" y="291171"/>
                  </a:lnTo>
                  <a:lnTo>
                    <a:pt x="188857" y="292675"/>
                  </a:lnTo>
                  <a:lnTo>
                    <a:pt x="182328" y="297497"/>
                  </a:lnTo>
                  <a:lnTo>
                    <a:pt x="172875" y="291215"/>
                  </a:lnTo>
                  <a:lnTo>
                    <a:pt x="170873" y="285877"/>
                  </a:lnTo>
                  <a:lnTo>
                    <a:pt x="160643" y="286222"/>
                  </a:lnTo>
                  <a:lnTo>
                    <a:pt x="141885" y="280004"/>
                  </a:lnTo>
                  <a:lnTo>
                    <a:pt x="148683" y="264614"/>
                  </a:lnTo>
                  <a:lnTo>
                    <a:pt x="152964" y="234198"/>
                  </a:lnTo>
                  <a:lnTo>
                    <a:pt x="162307" y="214487"/>
                  </a:lnTo>
                  <a:lnTo>
                    <a:pt x="158211" y="201688"/>
                  </a:lnTo>
                  <a:lnTo>
                    <a:pt x="142840" y="200693"/>
                  </a:lnTo>
                  <a:lnTo>
                    <a:pt x="139479" y="206955"/>
                  </a:lnTo>
                  <a:lnTo>
                    <a:pt x="118564" y="202187"/>
                  </a:lnTo>
                  <a:lnTo>
                    <a:pt x="112189" y="207010"/>
                  </a:lnTo>
                  <a:lnTo>
                    <a:pt x="96701" y="204645"/>
                  </a:lnTo>
                  <a:lnTo>
                    <a:pt x="96412" y="209927"/>
                  </a:lnTo>
                  <a:lnTo>
                    <a:pt x="86484" y="216470"/>
                  </a:lnTo>
                  <a:lnTo>
                    <a:pt x="85468" y="243796"/>
                  </a:lnTo>
                  <a:lnTo>
                    <a:pt x="87738" y="244459"/>
                  </a:lnTo>
                  <a:lnTo>
                    <a:pt x="84581" y="266137"/>
                  </a:lnTo>
                  <a:lnTo>
                    <a:pt x="86980" y="302917"/>
                  </a:lnTo>
                  <a:lnTo>
                    <a:pt x="83531" y="312345"/>
                  </a:lnTo>
                  <a:lnTo>
                    <a:pt x="77989" y="314165"/>
                  </a:lnTo>
                  <a:lnTo>
                    <a:pt x="76141" y="308980"/>
                  </a:lnTo>
                  <a:lnTo>
                    <a:pt x="62894" y="307878"/>
                  </a:lnTo>
                  <a:lnTo>
                    <a:pt x="61367" y="302096"/>
                  </a:lnTo>
                  <a:lnTo>
                    <a:pt x="52395" y="300954"/>
                  </a:lnTo>
                  <a:lnTo>
                    <a:pt x="51725" y="285827"/>
                  </a:lnTo>
                  <a:lnTo>
                    <a:pt x="34913" y="263926"/>
                  </a:lnTo>
                  <a:lnTo>
                    <a:pt x="35571" y="267872"/>
                  </a:lnTo>
                  <a:lnTo>
                    <a:pt x="28054" y="269486"/>
                  </a:lnTo>
                  <a:lnTo>
                    <a:pt x="19527" y="257472"/>
                  </a:lnTo>
                  <a:lnTo>
                    <a:pt x="4189" y="254947"/>
                  </a:lnTo>
                  <a:lnTo>
                    <a:pt x="4189" y="254947"/>
                  </a:lnTo>
                  <a:lnTo>
                    <a:pt x="228" y="249098"/>
                  </a:lnTo>
                  <a:lnTo>
                    <a:pt x="7379" y="232667"/>
                  </a:lnTo>
                  <a:lnTo>
                    <a:pt x="5224" y="222031"/>
                  </a:lnTo>
                  <a:lnTo>
                    <a:pt x="1258" y="222075"/>
                  </a:lnTo>
                  <a:lnTo>
                    <a:pt x="0" y="217810"/>
                  </a:lnTo>
                  <a:lnTo>
                    <a:pt x="17062" y="212675"/>
                  </a:lnTo>
                  <a:lnTo>
                    <a:pt x="20828" y="197209"/>
                  </a:lnTo>
                  <a:lnTo>
                    <a:pt x="18896" y="195343"/>
                  </a:lnTo>
                  <a:lnTo>
                    <a:pt x="18896" y="195343"/>
                  </a:lnTo>
                  <a:lnTo>
                    <a:pt x="41761" y="183860"/>
                  </a:lnTo>
                  <a:lnTo>
                    <a:pt x="41591" y="167229"/>
                  </a:lnTo>
                  <a:lnTo>
                    <a:pt x="57418" y="173844"/>
                  </a:lnTo>
                  <a:lnTo>
                    <a:pt x="56611" y="181380"/>
                  </a:lnTo>
                  <a:lnTo>
                    <a:pt x="48523" y="187515"/>
                  </a:lnTo>
                  <a:lnTo>
                    <a:pt x="50291" y="189828"/>
                  </a:lnTo>
                  <a:lnTo>
                    <a:pt x="70243" y="196247"/>
                  </a:lnTo>
                  <a:lnTo>
                    <a:pt x="85938" y="190612"/>
                  </a:lnTo>
                  <a:lnTo>
                    <a:pt x="85329" y="173064"/>
                  </a:lnTo>
                  <a:lnTo>
                    <a:pt x="72213" y="167582"/>
                  </a:lnTo>
                  <a:lnTo>
                    <a:pt x="70815" y="156965"/>
                  </a:lnTo>
                  <a:lnTo>
                    <a:pt x="57188" y="147840"/>
                  </a:lnTo>
                  <a:lnTo>
                    <a:pt x="62676" y="141938"/>
                  </a:lnTo>
                  <a:lnTo>
                    <a:pt x="73401" y="139650"/>
                  </a:lnTo>
                  <a:lnTo>
                    <a:pt x="75078" y="122159"/>
                  </a:lnTo>
                  <a:lnTo>
                    <a:pt x="65709" y="125088"/>
                  </a:lnTo>
                  <a:lnTo>
                    <a:pt x="56557" y="113963"/>
                  </a:lnTo>
                  <a:lnTo>
                    <a:pt x="69104" y="59566"/>
                  </a:lnTo>
                  <a:lnTo>
                    <a:pt x="74731" y="42326"/>
                  </a:lnTo>
                  <a:lnTo>
                    <a:pt x="104930" y="45834"/>
                  </a:lnTo>
                  <a:lnTo>
                    <a:pt x="113761" y="28069"/>
                  </a:lnTo>
                  <a:lnTo>
                    <a:pt x="123837" y="2092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0" name="M47">
              <a:extLst>
                <a:ext uri="{FF2B5EF4-FFF2-40B4-BE49-F238E27FC236}">
                  <a16:creationId xmlns:a16="http://schemas.microsoft.com/office/drawing/2014/main" id="{7959426F-8932-4C7D-B666-9D4527668BE7}"/>
                </a:ext>
              </a:extLst>
            </p:cNvPr>
            <p:cNvSpPr/>
            <p:nvPr/>
          </p:nvSpPr>
          <p:spPr>
            <a:xfrm>
              <a:off x="5220103" y="2534862"/>
              <a:ext cx="149545" cy="139363"/>
            </a:xfrm>
            <a:custGeom>
              <a:avLst/>
              <a:gdLst/>
              <a:ahLst/>
              <a:cxnLst/>
              <a:rect l="0" t="0" r="0" b="0"/>
              <a:pathLst>
                <a:path w="149545" h="141268">
                  <a:moveTo>
                    <a:pt x="558" y="106147"/>
                  </a:moveTo>
                  <a:lnTo>
                    <a:pt x="0" y="103265"/>
                  </a:lnTo>
                  <a:lnTo>
                    <a:pt x="0" y="103265"/>
                  </a:lnTo>
                  <a:lnTo>
                    <a:pt x="6247" y="85842"/>
                  </a:lnTo>
                  <a:lnTo>
                    <a:pt x="22523" y="77815"/>
                  </a:lnTo>
                  <a:lnTo>
                    <a:pt x="23970" y="73457"/>
                  </a:lnTo>
                  <a:lnTo>
                    <a:pt x="3998" y="66755"/>
                  </a:lnTo>
                  <a:lnTo>
                    <a:pt x="3494" y="60851"/>
                  </a:lnTo>
                  <a:lnTo>
                    <a:pt x="11554" y="61145"/>
                  </a:lnTo>
                  <a:lnTo>
                    <a:pt x="17865" y="65791"/>
                  </a:lnTo>
                  <a:lnTo>
                    <a:pt x="29021" y="63115"/>
                  </a:lnTo>
                  <a:lnTo>
                    <a:pt x="28928" y="59788"/>
                  </a:lnTo>
                  <a:lnTo>
                    <a:pt x="24259" y="56985"/>
                  </a:lnTo>
                  <a:lnTo>
                    <a:pt x="27733" y="49789"/>
                  </a:lnTo>
                  <a:lnTo>
                    <a:pt x="38804" y="51948"/>
                  </a:lnTo>
                  <a:lnTo>
                    <a:pt x="59085" y="49428"/>
                  </a:lnTo>
                  <a:lnTo>
                    <a:pt x="62270" y="32400"/>
                  </a:lnTo>
                  <a:lnTo>
                    <a:pt x="67117" y="24772"/>
                  </a:lnTo>
                  <a:lnTo>
                    <a:pt x="48345" y="19459"/>
                  </a:lnTo>
                  <a:lnTo>
                    <a:pt x="54553" y="3541"/>
                  </a:lnTo>
                  <a:lnTo>
                    <a:pt x="70024" y="6075"/>
                  </a:lnTo>
                  <a:lnTo>
                    <a:pt x="77277" y="0"/>
                  </a:lnTo>
                  <a:lnTo>
                    <a:pt x="90719" y="5521"/>
                  </a:lnTo>
                  <a:lnTo>
                    <a:pt x="100696" y="9167"/>
                  </a:lnTo>
                  <a:lnTo>
                    <a:pt x="96727" y="27998"/>
                  </a:lnTo>
                  <a:lnTo>
                    <a:pt x="102063" y="36403"/>
                  </a:lnTo>
                  <a:lnTo>
                    <a:pt x="100868" y="44093"/>
                  </a:lnTo>
                  <a:lnTo>
                    <a:pt x="104505" y="53981"/>
                  </a:lnTo>
                  <a:lnTo>
                    <a:pt x="111674" y="62113"/>
                  </a:lnTo>
                  <a:lnTo>
                    <a:pt x="110695" y="66027"/>
                  </a:lnTo>
                  <a:lnTo>
                    <a:pt x="113867" y="67441"/>
                  </a:lnTo>
                  <a:lnTo>
                    <a:pt x="114853" y="63073"/>
                  </a:lnTo>
                  <a:lnTo>
                    <a:pt x="123593" y="59137"/>
                  </a:lnTo>
                  <a:lnTo>
                    <a:pt x="131786" y="60634"/>
                  </a:lnTo>
                  <a:lnTo>
                    <a:pt x="137272" y="69341"/>
                  </a:lnTo>
                  <a:lnTo>
                    <a:pt x="133239" y="73961"/>
                  </a:lnTo>
                  <a:lnTo>
                    <a:pt x="138859" y="74658"/>
                  </a:lnTo>
                  <a:lnTo>
                    <a:pt x="149544" y="91310"/>
                  </a:lnTo>
                  <a:lnTo>
                    <a:pt x="148876" y="94927"/>
                  </a:lnTo>
                  <a:lnTo>
                    <a:pt x="137784" y="102907"/>
                  </a:lnTo>
                  <a:lnTo>
                    <a:pt x="142685" y="110394"/>
                  </a:lnTo>
                  <a:lnTo>
                    <a:pt x="136866" y="112414"/>
                  </a:lnTo>
                  <a:lnTo>
                    <a:pt x="133655" y="131707"/>
                  </a:lnTo>
                  <a:lnTo>
                    <a:pt x="125233" y="134440"/>
                  </a:lnTo>
                  <a:lnTo>
                    <a:pt x="126795" y="141267"/>
                  </a:lnTo>
                  <a:lnTo>
                    <a:pt x="108314" y="135366"/>
                  </a:lnTo>
                  <a:lnTo>
                    <a:pt x="90043" y="135210"/>
                  </a:lnTo>
                  <a:lnTo>
                    <a:pt x="73222" y="130389"/>
                  </a:lnTo>
                  <a:lnTo>
                    <a:pt x="63343" y="120395"/>
                  </a:lnTo>
                  <a:lnTo>
                    <a:pt x="66421" y="118483"/>
                  </a:lnTo>
                  <a:lnTo>
                    <a:pt x="67183" y="109579"/>
                  </a:lnTo>
                  <a:lnTo>
                    <a:pt x="60179" y="109609"/>
                  </a:lnTo>
                  <a:lnTo>
                    <a:pt x="58168" y="102622"/>
                  </a:lnTo>
                  <a:lnTo>
                    <a:pt x="51629" y="102206"/>
                  </a:lnTo>
                  <a:lnTo>
                    <a:pt x="46916" y="110589"/>
                  </a:lnTo>
                  <a:lnTo>
                    <a:pt x="39904" y="111072"/>
                  </a:lnTo>
                  <a:lnTo>
                    <a:pt x="45179" y="96653"/>
                  </a:lnTo>
                  <a:lnTo>
                    <a:pt x="36653" y="96656"/>
                  </a:lnTo>
                  <a:lnTo>
                    <a:pt x="35495" y="93310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1" name="M48">
              <a:extLst>
                <a:ext uri="{FF2B5EF4-FFF2-40B4-BE49-F238E27FC236}">
                  <a16:creationId xmlns:a16="http://schemas.microsoft.com/office/drawing/2014/main" id="{8158E3A0-CA18-458F-9526-AAB8CE26BC13}"/>
                </a:ext>
              </a:extLst>
            </p:cNvPr>
            <p:cNvSpPr/>
            <p:nvPr/>
          </p:nvSpPr>
          <p:spPr>
            <a:xfrm>
              <a:off x="3732999" y="2571629"/>
              <a:ext cx="259466" cy="314354"/>
            </a:xfrm>
            <a:custGeom>
              <a:avLst/>
              <a:gdLst/>
              <a:ahLst/>
              <a:cxnLst/>
              <a:rect l="0" t="0" r="0" b="0"/>
              <a:pathLst>
                <a:path w="261371" h="327689">
                  <a:moveTo>
                    <a:pt x="236187" y="63531"/>
                  </a:moveTo>
                  <a:lnTo>
                    <a:pt x="240995" y="86351"/>
                  </a:lnTo>
                  <a:lnTo>
                    <a:pt x="244913" y="87828"/>
                  </a:lnTo>
                  <a:lnTo>
                    <a:pt x="247913" y="99708"/>
                  </a:lnTo>
                  <a:lnTo>
                    <a:pt x="245546" y="117929"/>
                  </a:lnTo>
                  <a:lnTo>
                    <a:pt x="237529" y="121017"/>
                  </a:lnTo>
                  <a:lnTo>
                    <a:pt x="237135" y="134308"/>
                  </a:lnTo>
                  <a:lnTo>
                    <a:pt x="242103" y="136420"/>
                  </a:lnTo>
                  <a:lnTo>
                    <a:pt x="243560" y="154148"/>
                  </a:lnTo>
                  <a:lnTo>
                    <a:pt x="251495" y="159068"/>
                  </a:lnTo>
                  <a:lnTo>
                    <a:pt x="249986" y="163709"/>
                  </a:lnTo>
                  <a:lnTo>
                    <a:pt x="249986" y="163709"/>
                  </a:lnTo>
                  <a:lnTo>
                    <a:pt x="246910" y="185231"/>
                  </a:lnTo>
                  <a:lnTo>
                    <a:pt x="251030" y="190340"/>
                  </a:lnTo>
                  <a:lnTo>
                    <a:pt x="238106" y="219881"/>
                  </a:lnTo>
                  <a:lnTo>
                    <a:pt x="250493" y="224025"/>
                  </a:lnTo>
                  <a:lnTo>
                    <a:pt x="247246" y="241005"/>
                  </a:lnTo>
                  <a:lnTo>
                    <a:pt x="254093" y="241660"/>
                  </a:lnTo>
                  <a:lnTo>
                    <a:pt x="252466" y="245088"/>
                  </a:lnTo>
                  <a:lnTo>
                    <a:pt x="259542" y="248318"/>
                  </a:lnTo>
                  <a:lnTo>
                    <a:pt x="259542" y="248318"/>
                  </a:lnTo>
                  <a:lnTo>
                    <a:pt x="256255" y="261519"/>
                  </a:lnTo>
                  <a:lnTo>
                    <a:pt x="261370" y="269224"/>
                  </a:lnTo>
                  <a:lnTo>
                    <a:pt x="260801" y="298973"/>
                  </a:lnTo>
                  <a:lnTo>
                    <a:pt x="255472" y="303651"/>
                  </a:lnTo>
                  <a:lnTo>
                    <a:pt x="254184" y="316304"/>
                  </a:lnTo>
                  <a:lnTo>
                    <a:pt x="251345" y="319393"/>
                  </a:lnTo>
                  <a:lnTo>
                    <a:pt x="248069" y="316577"/>
                  </a:lnTo>
                  <a:lnTo>
                    <a:pt x="245756" y="327688"/>
                  </a:lnTo>
                  <a:lnTo>
                    <a:pt x="229071" y="323871"/>
                  </a:lnTo>
                  <a:lnTo>
                    <a:pt x="239256" y="284135"/>
                  </a:lnTo>
                  <a:lnTo>
                    <a:pt x="237412" y="279397"/>
                  </a:lnTo>
                  <a:lnTo>
                    <a:pt x="211827" y="282565"/>
                  </a:lnTo>
                  <a:lnTo>
                    <a:pt x="205253" y="277835"/>
                  </a:lnTo>
                  <a:lnTo>
                    <a:pt x="196265" y="307784"/>
                  </a:lnTo>
                  <a:lnTo>
                    <a:pt x="179476" y="307582"/>
                  </a:lnTo>
                  <a:lnTo>
                    <a:pt x="179102" y="289591"/>
                  </a:lnTo>
                  <a:lnTo>
                    <a:pt x="172758" y="292421"/>
                  </a:lnTo>
                  <a:lnTo>
                    <a:pt x="174313" y="296547"/>
                  </a:lnTo>
                  <a:lnTo>
                    <a:pt x="167410" y="302685"/>
                  </a:lnTo>
                  <a:lnTo>
                    <a:pt x="155091" y="301102"/>
                  </a:lnTo>
                  <a:lnTo>
                    <a:pt x="155091" y="301102"/>
                  </a:lnTo>
                  <a:lnTo>
                    <a:pt x="142973" y="277918"/>
                  </a:lnTo>
                  <a:lnTo>
                    <a:pt x="141922" y="252350"/>
                  </a:lnTo>
                  <a:lnTo>
                    <a:pt x="134428" y="232929"/>
                  </a:lnTo>
                  <a:lnTo>
                    <a:pt x="118145" y="231523"/>
                  </a:lnTo>
                  <a:lnTo>
                    <a:pt x="106178" y="243546"/>
                  </a:lnTo>
                  <a:lnTo>
                    <a:pt x="105021" y="251368"/>
                  </a:lnTo>
                  <a:lnTo>
                    <a:pt x="96507" y="250350"/>
                  </a:lnTo>
                  <a:lnTo>
                    <a:pt x="96976" y="254898"/>
                  </a:lnTo>
                  <a:lnTo>
                    <a:pt x="91701" y="252770"/>
                  </a:lnTo>
                  <a:lnTo>
                    <a:pt x="81122" y="259241"/>
                  </a:lnTo>
                  <a:lnTo>
                    <a:pt x="73262" y="251895"/>
                  </a:lnTo>
                  <a:lnTo>
                    <a:pt x="71319" y="240803"/>
                  </a:lnTo>
                  <a:lnTo>
                    <a:pt x="71908" y="236590"/>
                  </a:lnTo>
                  <a:lnTo>
                    <a:pt x="83761" y="238168"/>
                  </a:lnTo>
                  <a:lnTo>
                    <a:pt x="82659" y="214709"/>
                  </a:lnTo>
                  <a:lnTo>
                    <a:pt x="48701" y="212742"/>
                  </a:lnTo>
                  <a:lnTo>
                    <a:pt x="47982" y="216195"/>
                  </a:lnTo>
                  <a:lnTo>
                    <a:pt x="38671" y="216355"/>
                  </a:lnTo>
                  <a:lnTo>
                    <a:pt x="31178" y="221711"/>
                  </a:lnTo>
                  <a:lnTo>
                    <a:pt x="8825" y="224177"/>
                  </a:lnTo>
                  <a:lnTo>
                    <a:pt x="10728" y="207462"/>
                  </a:lnTo>
                  <a:lnTo>
                    <a:pt x="0" y="204249"/>
                  </a:lnTo>
                  <a:lnTo>
                    <a:pt x="257" y="177052"/>
                  </a:lnTo>
                  <a:lnTo>
                    <a:pt x="4923" y="159818"/>
                  </a:lnTo>
                  <a:lnTo>
                    <a:pt x="13129" y="160684"/>
                  </a:lnTo>
                  <a:lnTo>
                    <a:pt x="12747" y="148730"/>
                  </a:lnTo>
                  <a:lnTo>
                    <a:pt x="26514" y="137679"/>
                  </a:lnTo>
                  <a:lnTo>
                    <a:pt x="13770" y="130926"/>
                  </a:lnTo>
                  <a:lnTo>
                    <a:pt x="12248" y="126040"/>
                  </a:lnTo>
                  <a:lnTo>
                    <a:pt x="14452" y="123843"/>
                  </a:lnTo>
                  <a:lnTo>
                    <a:pt x="12552" y="111689"/>
                  </a:lnTo>
                  <a:lnTo>
                    <a:pt x="21766" y="99887"/>
                  </a:lnTo>
                  <a:lnTo>
                    <a:pt x="21764" y="85525"/>
                  </a:lnTo>
                  <a:lnTo>
                    <a:pt x="3949" y="85110"/>
                  </a:lnTo>
                  <a:lnTo>
                    <a:pt x="3244" y="73749"/>
                  </a:lnTo>
                  <a:lnTo>
                    <a:pt x="3889" y="67873"/>
                  </a:lnTo>
                  <a:lnTo>
                    <a:pt x="17027" y="61941"/>
                  </a:lnTo>
                  <a:lnTo>
                    <a:pt x="20332" y="44204"/>
                  </a:lnTo>
                  <a:lnTo>
                    <a:pt x="20332" y="44204"/>
                  </a:lnTo>
                  <a:lnTo>
                    <a:pt x="21738" y="28675"/>
                  </a:lnTo>
                  <a:lnTo>
                    <a:pt x="34894" y="26823"/>
                  </a:lnTo>
                  <a:lnTo>
                    <a:pt x="35008" y="23198"/>
                  </a:lnTo>
                  <a:lnTo>
                    <a:pt x="40390" y="21553"/>
                  </a:lnTo>
                  <a:lnTo>
                    <a:pt x="40225" y="12324"/>
                  </a:lnTo>
                  <a:lnTo>
                    <a:pt x="57386" y="13772"/>
                  </a:lnTo>
                  <a:lnTo>
                    <a:pt x="63019" y="18636"/>
                  </a:lnTo>
                  <a:lnTo>
                    <a:pt x="75935" y="14654"/>
                  </a:lnTo>
                  <a:lnTo>
                    <a:pt x="97309" y="17739"/>
                  </a:lnTo>
                  <a:lnTo>
                    <a:pt x="100277" y="10421"/>
                  </a:lnTo>
                  <a:lnTo>
                    <a:pt x="115367" y="0"/>
                  </a:lnTo>
                  <a:lnTo>
                    <a:pt x="115367" y="0"/>
                  </a:lnTo>
                  <a:lnTo>
                    <a:pt x="118230" y="996"/>
                  </a:lnTo>
                  <a:lnTo>
                    <a:pt x="128480" y="4335"/>
                  </a:lnTo>
                  <a:lnTo>
                    <a:pt x="140588" y="1682"/>
                  </a:lnTo>
                  <a:lnTo>
                    <a:pt x="148452" y="8425"/>
                  </a:lnTo>
                  <a:lnTo>
                    <a:pt x="152264" y="8239"/>
                  </a:lnTo>
                  <a:lnTo>
                    <a:pt x="153748" y="14484"/>
                  </a:lnTo>
                  <a:lnTo>
                    <a:pt x="150042" y="26165"/>
                  </a:lnTo>
                  <a:lnTo>
                    <a:pt x="155224" y="31010"/>
                  </a:lnTo>
                  <a:lnTo>
                    <a:pt x="142987" y="67679"/>
                  </a:lnTo>
                  <a:lnTo>
                    <a:pt x="178630" y="72844"/>
                  </a:lnTo>
                  <a:lnTo>
                    <a:pt x="197190" y="63576"/>
                  </a:lnTo>
                  <a:lnTo>
                    <a:pt x="195866" y="72154"/>
                  </a:lnTo>
                  <a:lnTo>
                    <a:pt x="198412" y="73591"/>
                  </a:lnTo>
                  <a:lnTo>
                    <a:pt x="229888" y="7559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2" name="M49">
              <a:extLst>
                <a:ext uri="{FF2B5EF4-FFF2-40B4-BE49-F238E27FC236}">
                  <a16:creationId xmlns:a16="http://schemas.microsoft.com/office/drawing/2014/main" id="{BB14D930-0798-402D-8235-4059E8A46B90}"/>
                </a:ext>
              </a:extLst>
            </p:cNvPr>
            <p:cNvSpPr/>
            <p:nvPr/>
          </p:nvSpPr>
          <p:spPr>
            <a:xfrm>
              <a:off x="3617260" y="2606268"/>
              <a:ext cx="274571" cy="391126"/>
            </a:xfrm>
            <a:custGeom>
              <a:avLst/>
              <a:gdLst/>
              <a:ahLst/>
              <a:cxnLst/>
              <a:rect l="0" t="0" r="0" b="0"/>
              <a:pathLst>
                <a:path w="280286" h="412081">
                  <a:moveTo>
                    <a:pt x="136071" y="9565"/>
                  </a:moveTo>
                  <a:lnTo>
                    <a:pt x="132766" y="27302"/>
                  </a:lnTo>
                  <a:lnTo>
                    <a:pt x="119628" y="33234"/>
                  </a:lnTo>
                  <a:lnTo>
                    <a:pt x="118983" y="39110"/>
                  </a:lnTo>
                  <a:lnTo>
                    <a:pt x="119688" y="50471"/>
                  </a:lnTo>
                  <a:lnTo>
                    <a:pt x="137503" y="50886"/>
                  </a:lnTo>
                  <a:lnTo>
                    <a:pt x="137505" y="65248"/>
                  </a:lnTo>
                  <a:lnTo>
                    <a:pt x="128291" y="77050"/>
                  </a:lnTo>
                  <a:lnTo>
                    <a:pt x="130191" y="89204"/>
                  </a:lnTo>
                  <a:lnTo>
                    <a:pt x="127987" y="91401"/>
                  </a:lnTo>
                  <a:lnTo>
                    <a:pt x="129509" y="96287"/>
                  </a:lnTo>
                  <a:lnTo>
                    <a:pt x="142253" y="103040"/>
                  </a:lnTo>
                  <a:lnTo>
                    <a:pt x="128486" y="114091"/>
                  </a:lnTo>
                  <a:lnTo>
                    <a:pt x="128868" y="126045"/>
                  </a:lnTo>
                  <a:lnTo>
                    <a:pt x="120662" y="125179"/>
                  </a:lnTo>
                  <a:lnTo>
                    <a:pt x="115996" y="142413"/>
                  </a:lnTo>
                  <a:lnTo>
                    <a:pt x="115739" y="169610"/>
                  </a:lnTo>
                  <a:lnTo>
                    <a:pt x="126467" y="172823"/>
                  </a:lnTo>
                  <a:lnTo>
                    <a:pt x="124564" y="189538"/>
                  </a:lnTo>
                  <a:lnTo>
                    <a:pt x="146917" y="187072"/>
                  </a:lnTo>
                  <a:lnTo>
                    <a:pt x="154410" y="181716"/>
                  </a:lnTo>
                  <a:lnTo>
                    <a:pt x="163721" y="181556"/>
                  </a:lnTo>
                  <a:lnTo>
                    <a:pt x="164440" y="178103"/>
                  </a:lnTo>
                  <a:lnTo>
                    <a:pt x="198398" y="180070"/>
                  </a:lnTo>
                  <a:lnTo>
                    <a:pt x="199500" y="203529"/>
                  </a:lnTo>
                  <a:lnTo>
                    <a:pt x="187647" y="201951"/>
                  </a:lnTo>
                  <a:lnTo>
                    <a:pt x="187058" y="206164"/>
                  </a:lnTo>
                  <a:lnTo>
                    <a:pt x="189001" y="217256"/>
                  </a:lnTo>
                  <a:lnTo>
                    <a:pt x="196861" y="224602"/>
                  </a:lnTo>
                  <a:lnTo>
                    <a:pt x="207440" y="218131"/>
                  </a:lnTo>
                  <a:lnTo>
                    <a:pt x="212715" y="220259"/>
                  </a:lnTo>
                  <a:lnTo>
                    <a:pt x="212246" y="215711"/>
                  </a:lnTo>
                  <a:lnTo>
                    <a:pt x="220760" y="216729"/>
                  </a:lnTo>
                  <a:lnTo>
                    <a:pt x="221917" y="208907"/>
                  </a:lnTo>
                  <a:lnTo>
                    <a:pt x="233884" y="196884"/>
                  </a:lnTo>
                  <a:lnTo>
                    <a:pt x="250167" y="198290"/>
                  </a:lnTo>
                  <a:lnTo>
                    <a:pt x="257661" y="217711"/>
                  </a:lnTo>
                  <a:lnTo>
                    <a:pt x="258712" y="243279"/>
                  </a:lnTo>
                  <a:lnTo>
                    <a:pt x="270830" y="266463"/>
                  </a:lnTo>
                  <a:lnTo>
                    <a:pt x="270830" y="266463"/>
                  </a:lnTo>
                  <a:lnTo>
                    <a:pt x="268761" y="294351"/>
                  </a:lnTo>
                  <a:lnTo>
                    <a:pt x="270862" y="300609"/>
                  </a:lnTo>
                  <a:lnTo>
                    <a:pt x="280285" y="302103"/>
                  </a:lnTo>
                  <a:lnTo>
                    <a:pt x="278603" y="317310"/>
                  </a:lnTo>
                  <a:lnTo>
                    <a:pt x="276044" y="326145"/>
                  </a:lnTo>
                  <a:lnTo>
                    <a:pt x="266531" y="327518"/>
                  </a:lnTo>
                  <a:lnTo>
                    <a:pt x="261656" y="327068"/>
                  </a:lnTo>
                  <a:lnTo>
                    <a:pt x="261946" y="317560"/>
                  </a:lnTo>
                  <a:lnTo>
                    <a:pt x="249876" y="317645"/>
                  </a:lnTo>
                  <a:lnTo>
                    <a:pt x="248106" y="330582"/>
                  </a:lnTo>
                  <a:lnTo>
                    <a:pt x="250520" y="331562"/>
                  </a:lnTo>
                  <a:lnTo>
                    <a:pt x="250856" y="355590"/>
                  </a:lnTo>
                  <a:lnTo>
                    <a:pt x="250856" y="355590"/>
                  </a:lnTo>
                  <a:lnTo>
                    <a:pt x="246055" y="372663"/>
                  </a:lnTo>
                  <a:lnTo>
                    <a:pt x="246093" y="386409"/>
                  </a:lnTo>
                  <a:lnTo>
                    <a:pt x="229411" y="387106"/>
                  </a:lnTo>
                  <a:lnTo>
                    <a:pt x="221604" y="362699"/>
                  </a:lnTo>
                  <a:lnTo>
                    <a:pt x="208890" y="363666"/>
                  </a:lnTo>
                  <a:lnTo>
                    <a:pt x="209136" y="360652"/>
                  </a:lnTo>
                  <a:lnTo>
                    <a:pt x="198458" y="360019"/>
                  </a:lnTo>
                  <a:lnTo>
                    <a:pt x="197862" y="384168"/>
                  </a:lnTo>
                  <a:lnTo>
                    <a:pt x="187016" y="383982"/>
                  </a:lnTo>
                  <a:lnTo>
                    <a:pt x="184936" y="377120"/>
                  </a:lnTo>
                  <a:lnTo>
                    <a:pt x="177974" y="374940"/>
                  </a:lnTo>
                  <a:lnTo>
                    <a:pt x="150175" y="374370"/>
                  </a:lnTo>
                  <a:lnTo>
                    <a:pt x="143790" y="368429"/>
                  </a:lnTo>
                  <a:lnTo>
                    <a:pt x="132425" y="365351"/>
                  </a:lnTo>
                  <a:lnTo>
                    <a:pt x="130960" y="373008"/>
                  </a:lnTo>
                  <a:lnTo>
                    <a:pt x="127759" y="372756"/>
                  </a:lnTo>
                  <a:lnTo>
                    <a:pt x="119938" y="412080"/>
                  </a:lnTo>
                  <a:lnTo>
                    <a:pt x="119938" y="412080"/>
                  </a:lnTo>
                  <a:lnTo>
                    <a:pt x="113233" y="401748"/>
                  </a:lnTo>
                  <a:lnTo>
                    <a:pt x="101841" y="399421"/>
                  </a:lnTo>
                  <a:lnTo>
                    <a:pt x="100420" y="396053"/>
                  </a:lnTo>
                  <a:lnTo>
                    <a:pt x="96527" y="393512"/>
                  </a:lnTo>
                  <a:lnTo>
                    <a:pt x="102276" y="366659"/>
                  </a:lnTo>
                  <a:lnTo>
                    <a:pt x="100161" y="356319"/>
                  </a:lnTo>
                  <a:lnTo>
                    <a:pt x="93754" y="355963"/>
                  </a:lnTo>
                  <a:lnTo>
                    <a:pt x="93754" y="355963"/>
                  </a:lnTo>
                  <a:lnTo>
                    <a:pt x="94942" y="333191"/>
                  </a:lnTo>
                  <a:lnTo>
                    <a:pt x="96926" y="333255"/>
                  </a:lnTo>
                  <a:lnTo>
                    <a:pt x="95674" y="315086"/>
                  </a:lnTo>
                  <a:lnTo>
                    <a:pt x="112857" y="312765"/>
                  </a:lnTo>
                  <a:lnTo>
                    <a:pt x="142151" y="299341"/>
                  </a:lnTo>
                  <a:lnTo>
                    <a:pt x="145217" y="289316"/>
                  </a:lnTo>
                  <a:lnTo>
                    <a:pt x="134209" y="280054"/>
                  </a:lnTo>
                  <a:lnTo>
                    <a:pt x="128083" y="280615"/>
                  </a:lnTo>
                  <a:lnTo>
                    <a:pt x="135306" y="274347"/>
                  </a:lnTo>
                  <a:lnTo>
                    <a:pt x="130836" y="261212"/>
                  </a:lnTo>
                  <a:lnTo>
                    <a:pt x="110099" y="255566"/>
                  </a:lnTo>
                  <a:lnTo>
                    <a:pt x="114908" y="238796"/>
                  </a:lnTo>
                  <a:lnTo>
                    <a:pt x="110820" y="237759"/>
                  </a:lnTo>
                  <a:lnTo>
                    <a:pt x="106792" y="225240"/>
                  </a:lnTo>
                  <a:lnTo>
                    <a:pt x="95236" y="228648"/>
                  </a:lnTo>
                  <a:lnTo>
                    <a:pt x="93673" y="220287"/>
                  </a:lnTo>
                  <a:lnTo>
                    <a:pt x="90357" y="218971"/>
                  </a:lnTo>
                  <a:lnTo>
                    <a:pt x="66910" y="212474"/>
                  </a:lnTo>
                  <a:lnTo>
                    <a:pt x="55683" y="215133"/>
                  </a:lnTo>
                  <a:lnTo>
                    <a:pt x="40875" y="210572"/>
                  </a:lnTo>
                  <a:lnTo>
                    <a:pt x="49633" y="204056"/>
                  </a:lnTo>
                  <a:lnTo>
                    <a:pt x="52547" y="189491"/>
                  </a:lnTo>
                  <a:lnTo>
                    <a:pt x="59907" y="183685"/>
                  </a:lnTo>
                  <a:lnTo>
                    <a:pt x="46401" y="181433"/>
                  </a:lnTo>
                  <a:lnTo>
                    <a:pt x="39134" y="184370"/>
                  </a:lnTo>
                  <a:lnTo>
                    <a:pt x="36612" y="182172"/>
                  </a:lnTo>
                  <a:lnTo>
                    <a:pt x="39179" y="178326"/>
                  </a:lnTo>
                  <a:lnTo>
                    <a:pt x="29888" y="168502"/>
                  </a:lnTo>
                  <a:lnTo>
                    <a:pt x="28866" y="162423"/>
                  </a:lnTo>
                  <a:lnTo>
                    <a:pt x="15232" y="154872"/>
                  </a:lnTo>
                  <a:lnTo>
                    <a:pt x="17809" y="150725"/>
                  </a:lnTo>
                  <a:lnTo>
                    <a:pt x="17950" y="137126"/>
                  </a:lnTo>
                  <a:lnTo>
                    <a:pt x="11710" y="132084"/>
                  </a:lnTo>
                  <a:lnTo>
                    <a:pt x="0" y="131094"/>
                  </a:lnTo>
                  <a:lnTo>
                    <a:pt x="1931" y="118763"/>
                  </a:lnTo>
                  <a:lnTo>
                    <a:pt x="5746" y="114052"/>
                  </a:lnTo>
                  <a:lnTo>
                    <a:pt x="5746" y="114052"/>
                  </a:lnTo>
                  <a:lnTo>
                    <a:pt x="10436" y="105892"/>
                  </a:lnTo>
                  <a:lnTo>
                    <a:pt x="18686" y="100721"/>
                  </a:lnTo>
                  <a:lnTo>
                    <a:pt x="17191" y="90544"/>
                  </a:lnTo>
                  <a:lnTo>
                    <a:pt x="30897" y="86306"/>
                  </a:lnTo>
                  <a:lnTo>
                    <a:pt x="33639" y="81710"/>
                  </a:lnTo>
                  <a:lnTo>
                    <a:pt x="42126" y="78510"/>
                  </a:lnTo>
                  <a:lnTo>
                    <a:pt x="45177" y="59712"/>
                  </a:lnTo>
                  <a:lnTo>
                    <a:pt x="53673" y="60895"/>
                  </a:lnTo>
                  <a:lnTo>
                    <a:pt x="53201" y="42586"/>
                  </a:lnTo>
                  <a:lnTo>
                    <a:pt x="55887" y="39650"/>
                  </a:lnTo>
                  <a:lnTo>
                    <a:pt x="54134" y="23264"/>
                  </a:lnTo>
                  <a:lnTo>
                    <a:pt x="54134" y="23264"/>
                  </a:lnTo>
                  <a:lnTo>
                    <a:pt x="69631" y="19835"/>
                  </a:lnTo>
                  <a:lnTo>
                    <a:pt x="72510" y="29756"/>
                  </a:lnTo>
                  <a:lnTo>
                    <a:pt x="95062" y="24888"/>
                  </a:lnTo>
                  <a:lnTo>
                    <a:pt x="96431" y="10720"/>
                  </a:lnTo>
                  <a:lnTo>
                    <a:pt x="106370" y="0"/>
                  </a:lnTo>
                  <a:lnTo>
                    <a:pt x="116623" y="803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3" name="M50">
              <a:extLst>
                <a:ext uri="{FF2B5EF4-FFF2-40B4-BE49-F238E27FC236}">
                  <a16:creationId xmlns:a16="http://schemas.microsoft.com/office/drawing/2014/main" id="{FD52845D-3829-4267-9BC3-A171D8A92E4F}"/>
                </a:ext>
              </a:extLst>
            </p:cNvPr>
            <p:cNvSpPr/>
            <p:nvPr/>
          </p:nvSpPr>
          <p:spPr>
            <a:xfrm>
              <a:off x="4895869" y="2578839"/>
              <a:ext cx="332107" cy="278040"/>
            </a:xfrm>
            <a:custGeom>
              <a:avLst/>
              <a:gdLst/>
              <a:ahLst/>
              <a:cxnLst/>
              <a:rect l="0" t="0" r="0" b="0"/>
              <a:pathLst>
                <a:path w="334012" h="283755">
                  <a:moveTo>
                    <a:pt x="18864" y="0"/>
                  </a:moveTo>
                  <a:lnTo>
                    <a:pt x="30918" y="5843"/>
                  </a:lnTo>
                  <a:lnTo>
                    <a:pt x="44128" y="7324"/>
                  </a:lnTo>
                  <a:lnTo>
                    <a:pt x="53243" y="23081"/>
                  </a:lnTo>
                  <a:lnTo>
                    <a:pt x="67195" y="25633"/>
                  </a:lnTo>
                  <a:lnTo>
                    <a:pt x="66330" y="30755"/>
                  </a:lnTo>
                  <a:lnTo>
                    <a:pt x="86628" y="20582"/>
                  </a:lnTo>
                  <a:lnTo>
                    <a:pt x="109581" y="29809"/>
                  </a:lnTo>
                  <a:lnTo>
                    <a:pt x="113411" y="28524"/>
                  </a:lnTo>
                  <a:lnTo>
                    <a:pt x="112880" y="24583"/>
                  </a:lnTo>
                  <a:lnTo>
                    <a:pt x="128774" y="29130"/>
                  </a:lnTo>
                  <a:lnTo>
                    <a:pt x="128657" y="19604"/>
                  </a:lnTo>
                  <a:lnTo>
                    <a:pt x="142924" y="29408"/>
                  </a:lnTo>
                  <a:lnTo>
                    <a:pt x="147877" y="25272"/>
                  </a:lnTo>
                  <a:lnTo>
                    <a:pt x="156326" y="29064"/>
                  </a:lnTo>
                  <a:lnTo>
                    <a:pt x="157447" y="26214"/>
                  </a:lnTo>
                  <a:lnTo>
                    <a:pt x="186750" y="30104"/>
                  </a:lnTo>
                  <a:lnTo>
                    <a:pt x="189415" y="26073"/>
                  </a:lnTo>
                  <a:lnTo>
                    <a:pt x="198980" y="27314"/>
                  </a:lnTo>
                  <a:lnTo>
                    <a:pt x="203818" y="29069"/>
                  </a:lnTo>
                  <a:lnTo>
                    <a:pt x="206968" y="39559"/>
                  </a:lnTo>
                  <a:lnTo>
                    <a:pt x="212869" y="41484"/>
                  </a:lnTo>
                  <a:lnTo>
                    <a:pt x="214521" y="26550"/>
                  </a:lnTo>
                  <a:lnTo>
                    <a:pt x="222114" y="11274"/>
                  </a:lnTo>
                  <a:lnTo>
                    <a:pt x="232296" y="12070"/>
                  </a:lnTo>
                  <a:lnTo>
                    <a:pt x="232518" y="16458"/>
                  </a:lnTo>
                  <a:lnTo>
                    <a:pt x="239649" y="17649"/>
                  </a:lnTo>
                  <a:lnTo>
                    <a:pt x="237612" y="20786"/>
                  </a:lnTo>
                  <a:lnTo>
                    <a:pt x="241848" y="30388"/>
                  </a:lnTo>
                  <a:lnTo>
                    <a:pt x="261753" y="32268"/>
                  </a:lnTo>
                  <a:lnTo>
                    <a:pt x="261753" y="32268"/>
                  </a:lnTo>
                  <a:lnTo>
                    <a:pt x="266324" y="32050"/>
                  </a:lnTo>
                  <a:lnTo>
                    <a:pt x="267103" y="39320"/>
                  </a:lnTo>
                  <a:lnTo>
                    <a:pt x="272105" y="40470"/>
                  </a:lnTo>
                  <a:lnTo>
                    <a:pt x="311353" y="41938"/>
                  </a:lnTo>
                  <a:lnTo>
                    <a:pt x="311291" y="45414"/>
                  </a:lnTo>
                  <a:lnTo>
                    <a:pt x="318822" y="49932"/>
                  </a:lnTo>
                  <a:lnTo>
                    <a:pt x="321761" y="55880"/>
                  </a:lnTo>
                  <a:lnTo>
                    <a:pt x="328044" y="53573"/>
                  </a:lnTo>
                  <a:lnTo>
                    <a:pt x="328044" y="53573"/>
                  </a:lnTo>
                  <a:lnTo>
                    <a:pt x="328602" y="56455"/>
                  </a:lnTo>
                  <a:lnTo>
                    <a:pt x="328602" y="56455"/>
                  </a:lnTo>
                  <a:lnTo>
                    <a:pt x="334011" y="69096"/>
                  </a:lnTo>
                  <a:lnTo>
                    <a:pt x="333543" y="78308"/>
                  </a:lnTo>
                  <a:lnTo>
                    <a:pt x="326984" y="78947"/>
                  </a:lnTo>
                  <a:lnTo>
                    <a:pt x="320964" y="109067"/>
                  </a:lnTo>
                  <a:lnTo>
                    <a:pt x="267911" y="103120"/>
                  </a:lnTo>
                  <a:lnTo>
                    <a:pt x="264176" y="107434"/>
                  </a:lnTo>
                  <a:lnTo>
                    <a:pt x="274448" y="128780"/>
                  </a:lnTo>
                  <a:lnTo>
                    <a:pt x="265593" y="129827"/>
                  </a:lnTo>
                  <a:lnTo>
                    <a:pt x="251532" y="140448"/>
                  </a:lnTo>
                  <a:lnTo>
                    <a:pt x="246319" y="166797"/>
                  </a:lnTo>
                  <a:lnTo>
                    <a:pt x="228807" y="166017"/>
                  </a:lnTo>
                  <a:lnTo>
                    <a:pt x="227755" y="157082"/>
                  </a:lnTo>
                  <a:lnTo>
                    <a:pt x="216876" y="152042"/>
                  </a:lnTo>
                  <a:lnTo>
                    <a:pt x="199401" y="173472"/>
                  </a:lnTo>
                  <a:lnTo>
                    <a:pt x="204888" y="181584"/>
                  </a:lnTo>
                  <a:lnTo>
                    <a:pt x="218632" y="188341"/>
                  </a:lnTo>
                  <a:lnTo>
                    <a:pt x="217866" y="196637"/>
                  </a:lnTo>
                  <a:lnTo>
                    <a:pt x="223742" y="208533"/>
                  </a:lnTo>
                  <a:lnTo>
                    <a:pt x="246403" y="203365"/>
                  </a:lnTo>
                  <a:lnTo>
                    <a:pt x="247480" y="211090"/>
                  </a:lnTo>
                  <a:lnTo>
                    <a:pt x="253856" y="212568"/>
                  </a:lnTo>
                  <a:lnTo>
                    <a:pt x="255000" y="216669"/>
                  </a:lnTo>
                  <a:lnTo>
                    <a:pt x="255000" y="216669"/>
                  </a:lnTo>
                  <a:lnTo>
                    <a:pt x="248481" y="222894"/>
                  </a:lnTo>
                  <a:lnTo>
                    <a:pt x="225494" y="228962"/>
                  </a:lnTo>
                  <a:lnTo>
                    <a:pt x="204348" y="242312"/>
                  </a:lnTo>
                  <a:lnTo>
                    <a:pt x="191567" y="264731"/>
                  </a:lnTo>
                  <a:lnTo>
                    <a:pt x="175183" y="283754"/>
                  </a:lnTo>
                  <a:lnTo>
                    <a:pt x="175183" y="283754"/>
                  </a:lnTo>
                  <a:lnTo>
                    <a:pt x="159757" y="276659"/>
                  </a:lnTo>
                  <a:lnTo>
                    <a:pt x="152606" y="267758"/>
                  </a:lnTo>
                  <a:lnTo>
                    <a:pt x="132560" y="270842"/>
                  </a:lnTo>
                  <a:lnTo>
                    <a:pt x="120350" y="263350"/>
                  </a:lnTo>
                  <a:lnTo>
                    <a:pt x="113909" y="265036"/>
                  </a:lnTo>
                  <a:lnTo>
                    <a:pt x="101498" y="252402"/>
                  </a:lnTo>
                  <a:lnTo>
                    <a:pt x="95249" y="252126"/>
                  </a:lnTo>
                  <a:lnTo>
                    <a:pt x="92357" y="244213"/>
                  </a:lnTo>
                  <a:lnTo>
                    <a:pt x="85367" y="242864"/>
                  </a:lnTo>
                  <a:lnTo>
                    <a:pt x="71181" y="227772"/>
                  </a:lnTo>
                  <a:lnTo>
                    <a:pt x="63224" y="229122"/>
                  </a:lnTo>
                  <a:lnTo>
                    <a:pt x="52925" y="225589"/>
                  </a:lnTo>
                  <a:lnTo>
                    <a:pt x="40323" y="215360"/>
                  </a:lnTo>
                  <a:lnTo>
                    <a:pt x="27187" y="216450"/>
                  </a:lnTo>
                  <a:lnTo>
                    <a:pt x="25858" y="221711"/>
                  </a:lnTo>
                  <a:lnTo>
                    <a:pt x="25858" y="221711"/>
                  </a:lnTo>
                  <a:lnTo>
                    <a:pt x="19164" y="220968"/>
                  </a:lnTo>
                  <a:lnTo>
                    <a:pt x="14280" y="213766"/>
                  </a:lnTo>
                  <a:lnTo>
                    <a:pt x="20089" y="198323"/>
                  </a:lnTo>
                  <a:lnTo>
                    <a:pt x="15735" y="195060"/>
                  </a:lnTo>
                  <a:lnTo>
                    <a:pt x="18912" y="188930"/>
                  </a:lnTo>
                  <a:lnTo>
                    <a:pt x="49911" y="186394"/>
                  </a:lnTo>
                  <a:lnTo>
                    <a:pt x="55822" y="165661"/>
                  </a:lnTo>
                  <a:lnTo>
                    <a:pt x="62662" y="166556"/>
                  </a:lnTo>
                  <a:lnTo>
                    <a:pt x="63824" y="161895"/>
                  </a:lnTo>
                  <a:lnTo>
                    <a:pt x="69768" y="161864"/>
                  </a:lnTo>
                  <a:lnTo>
                    <a:pt x="69382" y="150825"/>
                  </a:lnTo>
                  <a:lnTo>
                    <a:pt x="66409" y="147138"/>
                  </a:lnTo>
                  <a:lnTo>
                    <a:pt x="56663" y="146789"/>
                  </a:lnTo>
                  <a:lnTo>
                    <a:pt x="57441" y="138493"/>
                  </a:lnTo>
                  <a:lnTo>
                    <a:pt x="22629" y="134454"/>
                  </a:lnTo>
                  <a:lnTo>
                    <a:pt x="18987" y="104304"/>
                  </a:lnTo>
                  <a:lnTo>
                    <a:pt x="2961" y="105784"/>
                  </a:lnTo>
                  <a:lnTo>
                    <a:pt x="7450" y="73079"/>
                  </a:lnTo>
                  <a:lnTo>
                    <a:pt x="0" y="65215"/>
                  </a:lnTo>
                  <a:lnTo>
                    <a:pt x="0" y="65215"/>
                  </a:lnTo>
                  <a:lnTo>
                    <a:pt x="4120" y="42929"/>
                  </a:lnTo>
                  <a:lnTo>
                    <a:pt x="2203" y="25354"/>
                  </a:lnTo>
                  <a:lnTo>
                    <a:pt x="10473" y="8292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4" name="M51">
              <a:extLst>
                <a:ext uri="{FF2B5EF4-FFF2-40B4-BE49-F238E27FC236}">
                  <a16:creationId xmlns:a16="http://schemas.microsoft.com/office/drawing/2014/main" id="{2838CF1C-F2E1-475B-91CD-DC8885037764}"/>
                </a:ext>
              </a:extLst>
            </p:cNvPr>
            <p:cNvSpPr/>
            <p:nvPr/>
          </p:nvSpPr>
          <p:spPr>
            <a:xfrm>
              <a:off x="3963485" y="2624713"/>
              <a:ext cx="319466" cy="248033"/>
            </a:xfrm>
            <a:custGeom>
              <a:avLst/>
              <a:gdLst/>
              <a:ahLst/>
              <a:cxnLst/>
              <a:rect l="0" t="0" r="0" b="0"/>
              <a:pathLst>
                <a:path w="315656" h="251843">
                  <a:moveTo>
                    <a:pt x="155753" y="466"/>
                  </a:moveTo>
                  <a:lnTo>
                    <a:pt x="156977" y="11083"/>
                  </a:lnTo>
                  <a:lnTo>
                    <a:pt x="180953" y="14326"/>
                  </a:lnTo>
                  <a:lnTo>
                    <a:pt x="180674" y="24296"/>
                  </a:lnTo>
                  <a:lnTo>
                    <a:pt x="185453" y="27755"/>
                  </a:lnTo>
                  <a:lnTo>
                    <a:pt x="217309" y="27127"/>
                  </a:lnTo>
                  <a:lnTo>
                    <a:pt x="219359" y="46684"/>
                  </a:lnTo>
                  <a:lnTo>
                    <a:pt x="238082" y="47350"/>
                  </a:lnTo>
                  <a:lnTo>
                    <a:pt x="243051" y="60637"/>
                  </a:lnTo>
                  <a:lnTo>
                    <a:pt x="249603" y="60665"/>
                  </a:lnTo>
                  <a:lnTo>
                    <a:pt x="256805" y="53606"/>
                  </a:lnTo>
                  <a:lnTo>
                    <a:pt x="260611" y="48117"/>
                  </a:lnTo>
                  <a:lnTo>
                    <a:pt x="255056" y="45093"/>
                  </a:lnTo>
                  <a:lnTo>
                    <a:pt x="258459" y="43221"/>
                  </a:lnTo>
                  <a:lnTo>
                    <a:pt x="291965" y="43674"/>
                  </a:lnTo>
                  <a:lnTo>
                    <a:pt x="303857" y="54725"/>
                  </a:lnTo>
                  <a:lnTo>
                    <a:pt x="298742" y="63657"/>
                  </a:lnTo>
                  <a:lnTo>
                    <a:pt x="301175" y="75210"/>
                  </a:lnTo>
                  <a:lnTo>
                    <a:pt x="294829" y="78819"/>
                  </a:lnTo>
                  <a:lnTo>
                    <a:pt x="298347" y="84052"/>
                  </a:lnTo>
                  <a:lnTo>
                    <a:pt x="291215" y="88546"/>
                  </a:lnTo>
                  <a:lnTo>
                    <a:pt x="297421" y="95816"/>
                  </a:lnTo>
                  <a:lnTo>
                    <a:pt x="313723" y="101844"/>
                  </a:lnTo>
                  <a:lnTo>
                    <a:pt x="313723" y="101844"/>
                  </a:lnTo>
                  <a:lnTo>
                    <a:pt x="315655" y="103710"/>
                  </a:lnTo>
                  <a:lnTo>
                    <a:pt x="311889" y="119176"/>
                  </a:lnTo>
                  <a:lnTo>
                    <a:pt x="294827" y="124311"/>
                  </a:lnTo>
                  <a:lnTo>
                    <a:pt x="296085" y="128576"/>
                  </a:lnTo>
                  <a:lnTo>
                    <a:pt x="300051" y="128532"/>
                  </a:lnTo>
                  <a:lnTo>
                    <a:pt x="302206" y="139168"/>
                  </a:lnTo>
                  <a:lnTo>
                    <a:pt x="295055" y="155599"/>
                  </a:lnTo>
                  <a:lnTo>
                    <a:pt x="299016" y="161448"/>
                  </a:lnTo>
                  <a:lnTo>
                    <a:pt x="299016" y="161448"/>
                  </a:lnTo>
                  <a:lnTo>
                    <a:pt x="292615" y="161276"/>
                  </a:lnTo>
                  <a:lnTo>
                    <a:pt x="284189" y="168303"/>
                  </a:lnTo>
                  <a:lnTo>
                    <a:pt x="252032" y="167281"/>
                  </a:lnTo>
                  <a:lnTo>
                    <a:pt x="243513" y="172035"/>
                  </a:lnTo>
                  <a:lnTo>
                    <a:pt x="245123" y="180088"/>
                  </a:lnTo>
                  <a:lnTo>
                    <a:pt x="241353" y="184064"/>
                  </a:lnTo>
                  <a:lnTo>
                    <a:pt x="245065" y="187792"/>
                  </a:lnTo>
                  <a:lnTo>
                    <a:pt x="265886" y="190776"/>
                  </a:lnTo>
                  <a:lnTo>
                    <a:pt x="267533" y="186288"/>
                  </a:lnTo>
                  <a:lnTo>
                    <a:pt x="278510" y="186585"/>
                  </a:lnTo>
                  <a:lnTo>
                    <a:pt x="279761" y="196742"/>
                  </a:lnTo>
                  <a:lnTo>
                    <a:pt x="283640" y="200020"/>
                  </a:lnTo>
                  <a:lnTo>
                    <a:pt x="278110" y="212714"/>
                  </a:lnTo>
                  <a:lnTo>
                    <a:pt x="284803" y="213499"/>
                  </a:lnTo>
                  <a:lnTo>
                    <a:pt x="286301" y="208855"/>
                  </a:lnTo>
                  <a:lnTo>
                    <a:pt x="292561" y="208721"/>
                  </a:lnTo>
                  <a:lnTo>
                    <a:pt x="289299" y="233563"/>
                  </a:lnTo>
                  <a:lnTo>
                    <a:pt x="289299" y="233563"/>
                  </a:lnTo>
                  <a:lnTo>
                    <a:pt x="276834" y="231716"/>
                  </a:lnTo>
                  <a:lnTo>
                    <a:pt x="272438" y="224950"/>
                  </a:lnTo>
                  <a:lnTo>
                    <a:pt x="266734" y="227062"/>
                  </a:lnTo>
                  <a:lnTo>
                    <a:pt x="264846" y="223536"/>
                  </a:lnTo>
                  <a:lnTo>
                    <a:pt x="256849" y="225736"/>
                  </a:lnTo>
                  <a:lnTo>
                    <a:pt x="244756" y="221478"/>
                  </a:lnTo>
                  <a:lnTo>
                    <a:pt x="240148" y="239332"/>
                  </a:lnTo>
                  <a:lnTo>
                    <a:pt x="243421" y="248032"/>
                  </a:lnTo>
                  <a:lnTo>
                    <a:pt x="217059" y="251842"/>
                  </a:lnTo>
                  <a:lnTo>
                    <a:pt x="192551" y="238322"/>
                  </a:lnTo>
                  <a:lnTo>
                    <a:pt x="185900" y="241461"/>
                  </a:lnTo>
                  <a:lnTo>
                    <a:pt x="185900" y="241461"/>
                  </a:lnTo>
                  <a:lnTo>
                    <a:pt x="178409" y="236417"/>
                  </a:lnTo>
                  <a:lnTo>
                    <a:pt x="172236" y="244252"/>
                  </a:lnTo>
                  <a:lnTo>
                    <a:pt x="169350" y="232840"/>
                  </a:lnTo>
                  <a:lnTo>
                    <a:pt x="162653" y="232199"/>
                  </a:lnTo>
                  <a:lnTo>
                    <a:pt x="162801" y="237794"/>
                  </a:lnTo>
                  <a:lnTo>
                    <a:pt x="159089" y="239502"/>
                  </a:lnTo>
                  <a:lnTo>
                    <a:pt x="156454" y="235500"/>
                  </a:lnTo>
                  <a:lnTo>
                    <a:pt x="149769" y="234405"/>
                  </a:lnTo>
                  <a:lnTo>
                    <a:pt x="150265" y="227620"/>
                  </a:lnTo>
                  <a:lnTo>
                    <a:pt x="147977" y="227556"/>
                  </a:lnTo>
                  <a:lnTo>
                    <a:pt x="141498" y="235381"/>
                  </a:lnTo>
                  <a:lnTo>
                    <a:pt x="134420" y="232007"/>
                  </a:lnTo>
                  <a:lnTo>
                    <a:pt x="130743" y="243234"/>
                  </a:lnTo>
                  <a:lnTo>
                    <a:pt x="130833" y="240064"/>
                  </a:lnTo>
                  <a:lnTo>
                    <a:pt x="111948" y="233181"/>
                  </a:lnTo>
                  <a:lnTo>
                    <a:pt x="102176" y="238643"/>
                  </a:lnTo>
                  <a:lnTo>
                    <a:pt x="102902" y="234585"/>
                  </a:lnTo>
                  <a:lnTo>
                    <a:pt x="95769" y="233172"/>
                  </a:lnTo>
                  <a:lnTo>
                    <a:pt x="97995" y="230063"/>
                  </a:lnTo>
                  <a:lnTo>
                    <a:pt x="96260" y="226689"/>
                  </a:lnTo>
                  <a:lnTo>
                    <a:pt x="88121" y="238995"/>
                  </a:lnTo>
                  <a:lnTo>
                    <a:pt x="86526" y="236079"/>
                  </a:lnTo>
                  <a:lnTo>
                    <a:pt x="89105" y="231318"/>
                  </a:lnTo>
                  <a:lnTo>
                    <a:pt x="74613" y="231052"/>
                  </a:lnTo>
                  <a:lnTo>
                    <a:pt x="70843" y="229432"/>
                  </a:lnTo>
                  <a:lnTo>
                    <a:pt x="73118" y="224663"/>
                  </a:lnTo>
                  <a:lnTo>
                    <a:pt x="65480" y="224895"/>
                  </a:lnTo>
                  <a:lnTo>
                    <a:pt x="65750" y="220823"/>
                  </a:lnTo>
                  <a:lnTo>
                    <a:pt x="61036" y="220233"/>
                  </a:lnTo>
                  <a:lnTo>
                    <a:pt x="65437" y="215828"/>
                  </a:lnTo>
                  <a:lnTo>
                    <a:pt x="64009" y="212462"/>
                  </a:lnTo>
                  <a:lnTo>
                    <a:pt x="54332" y="214599"/>
                  </a:lnTo>
                  <a:lnTo>
                    <a:pt x="57104" y="208484"/>
                  </a:lnTo>
                  <a:lnTo>
                    <a:pt x="44717" y="198906"/>
                  </a:lnTo>
                  <a:lnTo>
                    <a:pt x="36064" y="202582"/>
                  </a:lnTo>
                  <a:lnTo>
                    <a:pt x="28661" y="194810"/>
                  </a:lnTo>
                  <a:lnTo>
                    <a:pt x="24671" y="195599"/>
                  </a:lnTo>
                  <a:lnTo>
                    <a:pt x="26037" y="190653"/>
                  </a:lnTo>
                  <a:lnTo>
                    <a:pt x="21436" y="191424"/>
                  </a:lnTo>
                  <a:lnTo>
                    <a:pt x="21436" y="191424"/>
                  </a:lnTo>
                  <a:lnTo>
                    <a:pt x="14360" y="188194"/>
                  </a:lnTo>
                  <a:lnTo>
                    <a:pt x="15987" y="184766"/>
                  </a:lnTo>
                  <a:lnTo>
                    <a:pt x="9140" y="184111"/>
                  </a:lnTo>
                  <a:lnTo>
                    <a:pt x="12387" y="167131"/>
                  </a:lnTo>
                  <a:lnTo>
                    <a:pt x="0" y="162987"/>
                  </a:lnTo>
                  <a:lnTo>
                    <a:pt x="12924" y="133446"/>
                  </a:lnTo>
                  <a:lnTo>
                    <a:pt x="8804" y="128337"/>
                  </a:lnTo>
                  <a:lnTo>
                    <a:pt x="11880" y="106815"/>
                  </a:lnTo>
                  <a:lnTo>
                    <a:pt x="11880" y="106815"/>
                  </a:lnTo>
                  <a:lnTo>
                    <a:pt x="20483" y="109789"/>
                  </a:lnTo>
                  <a:lnTo>
                    <a:pt x="28506" y="106548"/>
                  </a:lnTo>
                  <a:lnTo>
                    <a:pt x="42782" y="87620"/>
                  </a:lnTo>
                  <a:lnTo>
                    <a:pt x="48364" y="89597"/>
                  </a:lnTo>
                  <a:lnTo>
                    <a:pt x="47939" y="98955"/>
                  </a:lnTo>
                  <a:lnTo>
                    <a:pt x="51498" y="102385"/>
                  </a:lnTo>
                  <a:lnTo>
                    <a:pt x="61134" y="101305"/>
                  </a:lnTo>
                  <a:lnTo>
                    <a:pt x="64774" y="91435"/>
                  </a:lnTo>
                  <a:lnTo>
                    <a:pt x="70871" y="91460"/>
                  </a:lnTo>
                  <a:lnTo>
                    <a:pt x="73911" y="75980"/>
                  </a:lnTo>
                  <a:lnTo>
                    <a:pt x="98391" y="72756"/>
                  </a:lnTo>
                  <a:lnTo>
                    <a:pt x="101380" y="74806"/>
                  </a:lnTo>
                  <a:lnTo>
                    <a:pt x="102178" y="84201"/>
                  </a:lnTo>
                  <a:lnTo>
                    <a:pt x="98820" y="100277"/>
                  </a:lnTo>
                  <a:lnTo>
                    <a:pt x="102315" y="100680"/>
                  </a:lnTo>
                  <a:lnTo>
                    <a:pt x="104113" y="107079"/>
                  </a:lnTo>
                  <a:lnTo>
                    <a:pt x="99118" y="121748"/>
                  </a:lnTo>
                  <a:lnTo>
                    <a:pt x="113500" y="120043"/>
                  </a:lnTo>
                  <a:lnTo>
                    <a:pt x="124084" y="123217"/>
                  </a:lnTo>
                  <a:lnTo>
                    <a:pt x="126266" y="126906"/>
                  </a:lnTo>
                  <a:lnTo>
                    <a:pt x="163888" y="128422"/>
                  </a:lnTo>
                  <a:lnTo>
                    <a:pt x="161497" y="115811"/>
                  </a:lnTo>
                  <a:lnTo>
                    <a:pt x="168992" y="87758"/>
                  </a:lnTo>
                  <a:lnTo>
                    <a:pt x="153318" y="86864"/>
                  </a:lnTo>
                  <a:lnTo>
                    <a:pt x="149921" y="82989"/>
                  </a:lnTo>
                  <a:lnTo>
                    <a:pt x="137688" y="52110"/>
                  </a:lnTo>
                  <a:lnTo>
                    <a:pt x="134469" y="31309"/>
                  </a:lnTo>
                  <a:lnTo>
                    <a:pt x="143215" y="29138"/>
                  </a:lnTo>
                  <a:lnTo>
                    <a:pt x="149979" y="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5" name="M52">
              <a:extLst>
                <a:ext uri="{FF2B5EF4-FFF2-40B4-BE49-F238E27FC236}">
                  <a16:creationId xmlns:a16="http://schemas.microsoft.com/office/drawing/2014/main" id="{04E29954-94D1-4539-A5EF-ED49860CB419}"/>
                </a:ext>
              </a:extLst>
            </p:cNvPr>
            <p:cNvSpPr/>
            <p:nvPr/>
          </p:nvSpPr>
          <p:spPr>
            <a:xfrm>
              <a:off x="4649232" y="2635003"/>
              <a:ext cx="314501" cy="323948"/>
            </a:xfrm>
            <a:custGeom>
              <a:avLst/>
              <a:gdLst/>
              <a:ahLst/>
              <a:cxnLst/>
              <a:rect l="0" t="0" r="0" b="0"/>
              <a:pathLst>
                <a:path w="320216" h="342998">
                  <a:moveTo>
                    <a:pt x="250447" y="12861"/>
                  </a:moveTo>
                  <a:lnTo>
                    <a:pt x="257897" y="20725"/>
                  </a:lnTo>
                  <a:lnTo>
                    <a:pt x="253408" y="53430"/>
                  </a:lnTo>
                  <a:lnTo>
                    <a:pt x="269434" y="51950"/>
                  </a:lnTo>
                  <a:lnTo>
                    <a:pt x="273076" y="82100"/>
                  </a:lnTo>
                  <a:lnTo>
                    <a:pt x="307888" y="86139"/>
                  </a:lnTo>
                  <a:lnTo>
                    <a:pt x="307110" y="94435"/>
                  </a:lnTo>
                  <a:lnTo>
                    <a:pt x="316856" y="94784"/>
                  </a:lnTo>
                  <a:lnTo>
                    <a:pt x="319829" y="98471"/>
                  </a:lnTo>
                  <a:lnTo>
                    <a:pt x="320215" y="109510"/>
                  </a:lnTo>
                  <a:lnTo>
                    <a:pt x="314271" y="109541"/>
                  </a:lnTo>
                  <a:lnTo>
                    <a:pt x="313109" y="114202"/>
                  </a:lnTo>
                  <a:lnTo>
                    <a:pt x="306269" y="113307"/>
                  </a:lnTo>
                  <a:lnTo>
                    <a:pt x="300358" y="134040"/>
                  </a:lnTo>
                  <a:lnTo>
                    <a:pt x="269359" y="136576"/>
                  </a:lnTo>
                  <a:lnTo>
                    <a:pt x="266182" y="142706"/>
                  </a:lnTo>
                  <a:lnTo>
                    <a:pt x="270536" y="145969"/>
                  </a:lnTo>
                  <a:lnTo>
                    <a:pt x="264727" y="161412"/>
                  </a:lnTo>
                  <a:lnTo>
                    <a:pt x="269611" y="168614"/>
                  </a:lnTo>
                  <a:lnTo>
                    <a:pt x="276305" y="169357"/>
                  </a:lnTo>
                  <a:lnTo>
                    <a:pt x="276305" y="169357"/>
                  </a:lnTo>
                  <a:lnTo>
                    <a:pt x="276016" y="198208"/>
                  </a:lnTo>
                  <a:lnTo>
                    <a:pt x="262918" y="197182"/>
                  </a:lnTo>
                  <a:lnTo>
                    <a:pt x="261351" y="206516"/>
                  </a:lnTo>
                  <a:lnTo>
                    <a:pt x="265219" y="211279"/>
                  </a:lnTo>
                  <a:lnTo>
                    <a:pt x="253670" y="209075"/>
                  </a:lnTo>
                  <a:lnTo>
                    <a:pt x="246582" y="227056"/>
                  </a:lnTo>
                  <a:lnTo>
                    <a:pt x="242318" y="226665"/>
                  </a:lnTo>
                  <a:lnTo>
                    <a:pt x="245859" y="210574"/>
                  </a:lnTo>
                  <a:lnTo>
                    <a:pt x="237048" y="208728"/>
                  </a:lnTo>
                  <a:lnTo>
                    <a:pt x="238242" y="195458"/>
                  </a:lnTo>
                  <a:lnTo>
                    <a:pt x="219676" y="193406"/>
                  </a:lnTo>
                  <a:lnTo>
                    <a:pt x="215449" y="205705"/>
                  </a:lnTo>
                  <a:lnTo>
                    <a:pt x="203471" y="209378"/>
                  </a:lnTo>
                  <a:lnTo>
                    <a:pt x="198675" y="205348"/>
                  </a:lnTo>
                  <a:lnTo>
                    <a:pt x="192332" y="209442"/>
                  </a:lnTo>
                  <a:lnTo>
                    <a:pt x="189654" y="241865"/>
                  </a:lnTo>
                  <a:lnTo>
                    <a:pt x="186211" y="245870"/>
                  </a:lnTo>
                  <a:lnTo>
                    <a:pt x="180288" y="244534"/>
                  </a:lnTo>
                  <a:lnTo>
                    <a:pt x="179453" y="262039"/>
                  </a:lnTo>
                  <a:lnTo>
                    <a:pt x="184400" y="259124"/>
                  </a:lnTo>
                  <a:lnTo>
                    <a:pt x="185892" y="275016"/>
                  </a:lnTo>
                  <a:lnTo>
                    <a:pt x="202586" y="279602"/>
                  </a:lnTo>
                  <a:lnTo>
                    <a:pt x="202409" y="287906"/>
                  </a:lnTo>
                  <a:lnTo>
                    <a:pt x="210348" y="287923"/>
                  </a:lnTo>
                  <a:lnTo>
                    <a:pt x="207569" y="310973"/>
                  </a:lnTo>
                  <a:lnTo>
                    <a:pt x="185429" y="310803"/>
                  </a:lnTo>
                  <a:lnTo>
                    <a:pt x="165556" y="318832"/>
                  </a:lnTo>
                  <a:lnTo>
                    <a:pt x="165786" y="294068"/>
                  </a:lnTo>
                  <a:lnTo>
                    <a:pt x="161367" y="293670"/>
                  </a:lnTo>
                  <a:lnTo>
                    <a:pt x="160346" y="298481"/>
                  </a:lnTo>
                  <a:lnTo>
                    <a:pt x="157596" y="298572"/>
                  </a:lnTo>
                  <a:lnTo>
                    <a:pt x="157365" y="295093"/>
                  </a:lnTo>
                  <a:lnTo>
                    <a:pt x="144194" y="296921"/>
                  </a:lnTo>
                  <a:lnTo>
                    <a:pt x="141685" y="313933"/>
                  </a:lnTo>
                  <a:lnTo>
                    <a:pt x="136140" y="309130"/>
                  </a:lnTo>
                  <a:lnTo>
                    <a:pt x="134103" y="332344"/>
                  </a:lnTo>
                  <a:lnTo>
                    <a:pt x="125504" y="334420"/>
                  </a:lnTo>
                  <a:lnTo>
                    <a:pt x="127047" y="340646"/>
                  </a:lnTo>
                  <a:lnTo>
                    <a:pt x="124890" y="341505"/>
                  </a:lnTo>
                  <a:lnTo>
                    <a:pt x="124890" y="341505"/>
                  </a:lnTo>
                  <a:lnTo>
                    <a:pt x="117219" y="342997"/>
                  </a:lnTo>
                  <a:lnTo>
                    <a:pt x="100863" y="336594"/>
                  </a:lnTo>
                  <a:lnTo>
                    <a:pt x="94350" y="340979"/>
                  </a:lnTo>
                  <a:lnTo>
                    <a:pt x="86705" y="341262"/>
                  </a:lnTo>
                  <a:lnTo>
                    <a:pt x="88761" y="338136"/>
                  </a:lnTo>
                  <a:lnTo>
                    <a:pt x="85881" y="337166"/>
                  </a:lnTo>
                  <a:lnTo>
                    <a:pt x="80445" y="341121"/>
                  </a:lnTo>
                  <a:lnTo>
                    <a:pt x="66698" y="327522"/>
                  </a:lnTo>
                  <a:lnTo>
                    <a:pt x="52346" y="333993"/>
                  </a:lnTo>
                  <a:lnTo>
                    <a:pt x="51994" y="329304"/>
                  </a:lnTo>
                  <a:lnTo>
                    <a:pt x="47581" y="328599"/>
                  </a:lnTo>
                  <a:lnTo>
                    <a:pt x="47581" y="328599"/>
                  </a:lnTo>
                  <a:lnTo>
                    <a:pt x="46445" y="324798"/>
                  </a:lnTo>
                  <a:lnTo>
                    <a:pt x="26322" y="316484"/>
                  </a:lnTo>
                  <a:lnTo>
                    <a:pt x="19751" y="309990"/>
                  </a:lnTo>
                  <a:lnTo>
                    <a:pt x="22894" y="306135"/>
                  </a:lnTo>
                  <a:lnTo>
                    <a:pt x="17187" y="301926"/>
                  </a:lnTo>
                  <a:lnTo>
                    <a:pt x="18254" y="275518"/>
                  </a:lnTo>
                  <a:lnTo>
                    <a:pt x="6369" y="274488"/>
                  </a:lnTo>
                  <a:lnTo>
                    <a:pt x="6310" y="270408"/>
                  </a:lnTo>
                  <a:lnTo>
                    <a:pt x="0" y="266033"/>
                  </a:lnTo>
                  <a:lnTo>
                    <a:pt x="286" y="260299"/>
                  </a:lnTo>
                  <a:lnTo>
                    <a:pt x="5338" y="259661"/>
                  </a:lnTo>
                  <a:lnTo>
                    <a:pt x="6525" y="254552"/>
                  </a:lnTo>
                  <a:lnTo>
                    <a:pt x="17728" y="245294"/>
                  </a:lnTo>
                  <a:lnTo>
                    <a:pt x="20769" y="245817"/>
                  </a:lnTo>
                  <a:lnTo>
                    <a:pt x="27065" y="230855"/>
                  </a:lnTo>
                  <a:lnTo>
                    <a:pt x="25550" y="223720"/>
                  </a:lnTo>
                  <a:lnTo>
                    <a:pt x="25550" y="223720"/>
                  </a:lnTo>
                  <a:lnTo>
                    <a:pt x="30569" y="217792"/>
                  </a:lnTo>
                  <a:lnTo>
                    <a:pt x="40514" y="223308"/>
                  </a:lnTo>
                  <a:lnTo>
                    <a:pt x="56826" y="223981"/>
                  </a:lnTo>
                  <a:lnTo>
                    <a:pt x="58403" y="221750"/>
                  </a:lnTo>
                  <a:lnTo>
                    <a:pt x="52163" y="221005"/>
                  </a:lnTo>
                  <a:lnTo>
                    <a:pt x="51908" y="212085"/>
                  </a:lnTo>
                  <a:lnTo>
                    <a:pt x="32651" y="206811"/>
                  </a:lnTo>
                  <a:lnTo>
                    <a:pt x="38060" y="190467"/>
                  </a:lnTo>
                  <a:lnTo>
                    <a:pt x="30121" y="184091"/>
                  </a:lnTo>
                  <a:lnTo>
                    <a:pt x="20802" y="164839"/>
                  </a:lnTo>
                  <a:lnTo>
                    <a:pt x="30325" y="155236"/>
                  </a:lnTo>
                  <a:lnTo>
                    <a:pt x="29924" y="132863"/>
                  </a:lnTo>
                  <a:lnTo>
                    <a:pt x="35350" y="128908"/>
                  </a:lnTo>
                  <a:lnTo>
                    <a:pt x="40979" y="129490"/>
                  </a:lnTo>
                  <a:lnTo>
                    <a:pt x="42466" y="117737"/>
                  </a:lnTo>
                  <a:lnTo>
                    <a:pt x="53826" y="107568"/>
                  </a:lnTo>
                  <a:lnTo>
                    <a:pt x="53385" y="100153"/>
                  </a:lnTo>
                  <a:lnTo>
                    <a:pt x="45636" y="99070"/>
                  </a:lnTo>
                  <a:lnTo>
                    <a:pt x="44027" y="102812"/>
                  </a:lnTo>
                  <a:lnTo>
                    <a:pt x="37535" y="100094"/>
                  </a:lnTo>
                  <a:lnTo>
                    <a:pt x="26875" y="86399"/>
                  </a:lnTo>
                  <a:lnTo>
                    <a:pt x="27499" y="79159"/>
                  </a:lnTo>
                  <a:lnTo>
                    <a:pt x="39378" y="59482"/>
                  </a:lnTo>
                  <a:lnTo>
                    <a:pt x="44808" y="55222"/>
                  </a:lnTo>
                  <a:lnTo>
                    <a:pt x="61625" y="59384"/>
                  </a:lnTo>
                  <a:lnTo>
                    <a:pt x="81573" y="59834"/>
                  </a:lnTo>
                  <a:lnTo>
                    <a:pt x="75932" y="87062"/>
                  </a:lnTo>
                  <a:lnTo>
                    <a:pt x="76645" y="102795"/>
                  </a:lnTo>
                  <a:lnTo>
                    <a:pt x="79242" y="102552"/>
                  </a:lnTo>
                  <a:lnTo>
                    <a:pt x="87184" y="61018"/>
                  </a:lnTo>
                  <a:lnTo>
                    <a:pt x="91276" y="62016"/>
                  </a:lnTo>
                  <a:lnTo>
                    <a:pt x="91123" y="55211"/>
                  </a:lnTo>
                  <a:lnTo>
                    <a:pt x="95465" y="51832"/>
                  </a:lnTo>
                  <a:lnTo>
                    <a:pt x="96837" y="44910"/>
                  </a:lnTo>
                  <a:lnTo>
                    <a:pt x="110030" y="47623"/>
                  </a:lnTo>
                  <a:lnTo>
                    <a:pt x="115043" y="41386"/>
                  </a:lnTo>
                  <a:lnTo>
                    <a:pt x="107779" y="39259"/>
                  </a:lnTo>
                  <a:lnTo>
                    <a:pt x="106121" y="17910"/>
                  </a:lnTo>
                  <a:lnTo>
                    <a:pt x="109066" y="8755"/>
                  </a:lnTo>
                  <a:lnTo>
                    <a:pt x="121578" y="7672"/>
                  </a:lnTo>
                  <a:lnTo>
                    <a:pt x="123270" y="0"/>
                  </a:lnTo>
                  <a:lnTo>
                    <a:pt x="130948" y="3948"/>
                  </a:lnTo>
                  <a:lnTo>
                    <a:pt x="133268" y="9290"/>
                  </a:lnTo>
                  <a:lnTo>
                    <a:pt x="139190" y="10025"/>
                  </a:lnTo>
                  <a:lnTo>
                    <a:pt x="137495" y="24801"/>
                  </a:lnTo>
                  <a:lnTo>
                    <a:pt x="121981" y="23855"/>
                  </a:lnTo>
                  <a:lnTo>
                    <a:pt x="121603" y="27172"/>
                  </a:lnTo>
                  <a:lnTo>
                    <a:pt x="147044" y="40881"/>
                  </a:lnTo>
                  <a:lnTo>
                    <a:pt x="153179" y="59908"/>
                  </a:lnTo>
                  <a:lnTo>
                    <a:pt x="156797" y="61649"/>
                  </a:lnTo>
                  <a:lnTo>
                    <a:pt x="160766" y="61282"/>
                  </a:lnTo>
                  <a:lnTo>
                    <a:pt x="161626" y="56766"/>
                  </a:lnTo>
                  <a:lnTo>
                    <a:pt x="164341" y="58034"/>
                  </a:lnTo>
                  <a:lnTo>
                    <a:pt x="171049" y="50774"/>
                  </a:lnTo>
                  <a:lnTo>
                    <a:pt x="174023" y="33003"/>
                  </a:lnTo>
                  <a:lnTo>
                    <a:pt x="177674" y="33233"/>
                  </a:lnTo>
                  <a:lnTo>
                    <a:pt x="180676" y="28159"/>
                  </a:lnTo>
                  <a:lnTo>
                    <a:pt x="187330" y="30418"/>
                  </a:lnTo>
                  <a:lnTo>
                    <a:pt x="191401" y="25215"/>
                  </a:lnTo>
                  <a:lnTo>
                    <a:pt x="196577" y="25326"/>
                  </a:lnTo>
                  <a:lnTo>
                    <a:pt x="194494" y="8805"/>
                  </a:lnTo>
                  <a:lnTo>
                    <a:pt x="201194" y="1693"/>
                  </a:lnTo>
                  <a:lnTo>
                    <a:pt x="216274" y="1409"/>
                  </a:lnTo>
                  <a:lnTo>
                    <a:pt x="249762" y="1647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6" name="M53">
              <a:extLst>
                <a:ext uri="{FF2B5EF4-FFF2-40B4-BE49-F238E27FC236}">
                  <a16:creationId xmlns:a16="http://schemas.microsoft.com/office/drawing/2014/main" id="{FED51057-9E12-4AD0-8A44-9FD23F59E43F}"/>
                </a:ext>
              </a:extLst>
            </p:cNvPr>
            <p:cNvSpPr/>
            <p:nvPr/>
          </p:nvSpPr>
          <p:spPr>
            <a:xfrm>
              <a:off x="3514723" y="2705649"/>
              <a:ext cx="245850" cy="281785"/>
            </a:xfrm>
            <a:custGeom>
              <a:avLst/>
              <a:gdLst/>
              <a:ahLst/>
              <a:cxnLst/>
              <a:rect l="0" t="0" r="0" b="0"/>
              <a:pathLst>
                <a:path w="242040" h="293215">
                  <a:moveTo>
                    <a:pt x="102568" y="3241"/>
                  </a:moveTo>
                  <a:lnTo>
                    <a:pt x="98753" y="7952"/>
                  </a:lnTo>
                  <a:lnTo>
                    <a:pt x="96822" y="20283"/>
                  </a:lnTo>
                  <a:lnTo>
                    <a:pt x="108532" y="21273"/>
                  </a:lnTo>
                  <a:lnTo>
                    <a:pt x="114772" y="26315"/>
                  </a:lnTo>
                  <a:lnTo>
                    <a:pt x="114631" y="39914"/>
                  </a:lnTo>
                  <a:lnTo>
                    <a:pt x="112054" y="44061"/>
                  </a:lnTo>
                  <a:lnTo>
                    <a:pt x="125688" y="51612"/>
                  </a:lnTo>
                  <a:lnTo>
                    <a:pt x="126710" y="57691"/>
                  </a:lnTo>
                  <a:lnTo>
                    <a:pt x="136001" y="67515"/>
                  </a:lnTo>
                  <a:lnTo>
                    <a:pt x="133434" y="71361"/>
                  </a:lnTo>
                  <a:lnTo>
                    <a:pt x="135956" y="73559"/>
                  </a:lnTo>
                  <a:lnTo>
                    <a:pt x="143223" y="70622"/>
                  </a:lnTo>
                  <a:lnTo>
                    <a:pt x="156729" y="72874"/>
                  </a:lnTo>
                  <a:lnTo>
                    <a:pt x="149369" y="78680"/>
                  </a:lnTo>
                  <a:lnTo>
                    <a:pt x="146455" y="93245"/>
                  </a:lnTo>
                  <a:lnTo>
                    <a:pt x="137697" y="99761"/>
                  </a:lnTo>
                  <a:lnTo>
                    <a:pt x="152505" y="104322"/>
                  </a:lnTo>
                  <a:lnTo>
                    <a:pt x="163732" y="101663"/>
                  </a:lnTo>
                  <a:lnTo>
                    <a:pt x="187179" y="108160"/>
                  </a:lnTo>
                  <a:lnTo>
                    <a:pt x="190495" y="109476"/>
                  </a:lnTo>
                  <a:lnTo>
                    <a:pt x="192058" y="117837"/>
                  </a:lnTo>
                  <a:lnTo>
                    <a:pt x="203614" y="114429"/>
                  </a:lnTo>
                  <a:lnTo>
                    <a:pt x="207642" y="126948"/>
                  </a:lnTo>
                  <a:lnTo>
                    <a:pt x="211730" y="127985"/>
                  </a:lnTo>
                  <a:lnTo>
                    <a:pt x="206921" y="144755"/>
                  </a:lnTo>
                  <a:lnTo>
                    <a:pt x="227658" y="150401"/>
                  </a:lnTo>
                  <a:lnTo>
                    <a:pt x="232128" y="163536"/>
                  </a:lnTo>
                  <a:lnTo>
                    <a:pt x="224905" y="169804"/>
                  </a:lnTo>
                  <a:lnTo>
                    <a:pt x="231031" y="169243"/>
                  </a:lnTo>
                  <a:lnTo>
                    <a:pt x="242039" y="178505"/>
                  </a:lnTo>
                  <a:lnTo>
                    <a:pt x="238973" y="188530"/>
                  </a:lnTo>
                  <a:lnTo>
                    <a:pt x="209679" y="201954"/>
                  </a:lnTo>
                  <a:lnTo>
                    <a:pt x="192496" y="204275"/>
                  </a:lnTo>
                  <a:lnTo>
                    <a:pt x="193748" y="222444"/>
                  </a:lnTo>
                  <a:lnTo>
                    <a:pt x="191764" y="222380"/>
                  </a:lnTo>
                  <a:lnTo>
                    <a:pt x="190576" y="245152"/>
                  </a:lnTo>
                  <a:lnTo>
                    <a:pt x="190576" y="245152"/>
                  </a:lnTo>
                  <a:lnTo>
                    <a:pt x="187987" y="254435"/>
                  </a:lnTo>
                  <a:lnTo>
                    <a:pt x="175453" y="254486"/>
                  </a:lnTo>
                  <a:lnTo>
                    <a:pt x="174262" y="267740"/>
                  </a:lnTo>
                  <a:lnTo>
                    <a:pt x="170888" y="268084"/>
                  </a:lnTo>
                  <a:lnTo>
                    <a:pt x="168428" y="273291"/>
                  </a:lnTo>
                  <a:lnTo>
                    <a:pt x="149497" y="267846"/>
                  </a:lnTo>
                  <a:lnTo>
                    <a:pt x="140572" y="269671"/>
                  </a:lnTo>
                  <a:lnTo>
                    <a:pt x="132296" y="265626"/>
                  </a:lnTo>
                  <a:lnTo>
                    <a:pt x="130569" y="285810"/>
                  </a:lnTo>
                  <a:lnTo>
                    <a:pt x="108483" y="287958"/>
                  </a:lnTo>
                  <a:lnTo>
                    <a:pt x="94941" y="281321"/>
                  </a:lnTo>
                  <a:lnTo>
                    <a:pt x="84577" y="280375"/>
                  </a:lnTo>
                  <a:lnTo>
                    <a:pt x="77207" y="281340"/>
                  </a:lnTo>
                  <a:lnTo>
                    <a:pt x="70455" y="286705"/>
                  </a:lnTo>
                  <a:lnTo>
                    <a:pt x="70783" y="290642"/>
                  </a:lnTo>
                  <a:lnTo>
                    <a:pt x="57243" y="293214"/>
                  </a:lnTo>
                  <a:lnTo>
                    <a:pt x="57243" y="293214"/>
                  </a:lnTo>
                  <a:lnTo>
                    <a:pt x="51572" y="270671"/>
                  </a:lnTo>
                  <a:lnTo>
                    <a:pt x="54945" y="265798"/>
                  </a:lnTo>
                  <a:lnTo>
                    <a:pt x="53993" y="253078"/>
                  </a:lnTo>
                  <a:lnTo>
                    <a:pt x="60067" y="249655"/>
                  </a:lnTo>
                  <a:lnTo>
                    <a:pt x="66182" y="254238"/>
                  </a:lnTo>
                  <a:lnTo>
                    <a:pt x="73504" y="245418"/>
                  </a:lnTo>
                  <a:lnTo>
                    <a:pt x="63304" y="239641"/>
                  </a:lnTo>
                  <a:lnTo>
                    <a:pt x="62249" y="216191"/>
                  </a:lnTo>
                  <a:lnTo>
                    <a:pt x="57744" y="209243"/>
                  </a:lnTo>
                  <a:lnTo>
                    <a:pt x="52210" y="210267"/>
                  </a:lnTo>
                  <a:lnTo>
                    <a:pt x="51896" y="215091"/>
                  </a:lnTo>
                  <a:lnTo>
                    <a:pt x="48981" y="215447"/>
                  </a:lnTo>
                  <a:lnTo>
                    <a:pt x="50488" y="229849"/>
                  </a:lnTo>
                  <a:lnTo>
                    <a:pt x="39780" y="221031"/>
                  </a:lnTo>
                  <a:lnTo>
                    <a:pt x="32724" y="221853"/>
                  </a:lnTo>
                  <a:lnTo>
                    <a:pt x="30876" y="217712"/>
                  </a:lnTo>
                  <a:lnTo>
                    <a:pt x="24090" y="219599"/>
                  </a:lnTo>
                  <a:lnTo>
                    <a:pt x="25963" y="222986"/>
                  </a:lnTo>
                  <a:lnTo>
                    <a:pt x="15218" y="224437"/>
                  </a:lnTo>
                  <a:lnTo>
                    <a:pt x="18077" y="221210"/>
                  </a:lnTo>
                  <a:lnTo>
                    <a:pt x="16082" y="203316"/>
                  </a:lnTo>
                  <a:lnTo>
                    <a:pt x="19658" y="206004"/>
                  </a:lnTo>
                  <a:lnTo>
                    <a:pt x="24790" y="203307"/>
                  </a:lnTo>
                  <a:lnTo>
                    <a:pt x="20339" y="194847"/>
                  </a:lnTo>
                  <a:lnTo>
                    <a:pt x="21818" y="187192"/>
                  </a:lnTo>
                  <a:lnTo>
                    <a:pt x="33236" y="183798"/>
                  </a:lnTo>
                  <a:lnTo>
                    <a:pt x="26734" y="168169"/>
                  </a:lnTo>
                  <a:lnTo>
                    <a:pt x="26926" y="157901"/>
                  </a:lnTo>
                  <a:lnTo>
                    <a:pt x="12364" y="159526"/>
                  </a:lnTo>
                  <a:lnTo>
                    <a:pt x="3441" y="156958"/>
                  </a:lnTo>
                  <a:lnTo>
                    <a:pt x="0" y="145811"/>
                  </a:lnTo>
                  <a:lnTo>
                    <a:pt x="11770" y="145453"/>
                  </a:lnTo>
                  <a:lnTo>
                    <a:pt x="12405" y="140186"/>
                  </a:lnTo>
                  <a:lnTo>
                    <a:pt x="21698" y="127201"/>
                  </a:lnTo>
                  <a:lnTo>
                    <a:pt x="37898" y="126688"/>
                  </a:lnTo>
                  <a:lnTo>
                    <a:pt x="38177" y="122919"/>
                  </a:lnTo>
                  <a:lnTo>
                    <a:pt x="29057" y="112640"/>
                  </a:lnTo>
                  <a:lnTo>
                    <a:pt x="24950" y="89531"/>
                  </a:lnTo>
                  <a:lnTo>
                    <a:pt x="52720" y="75953"/>
                  </a:lnTo>
                  <a:lnTo>
                    <a:pt x="46133" y="40215"/>
                  </a:lnTo>
                  <a:lnTo>
                    <a:pt x="53734" y="31853"/>
                  </a:lnTo>
                  <a:lnTo>
                    <a:pt x="56948" y="13217"/>
                  </a:lnTo>
                  <a:lnTo>
                    <a:pt x="56948" y="13217"/>
                  </a:lnTo>
                  <a:lnTo>
                    <a:pt x="72966" y="8460"/>
                  </a:lnTo>
                  <a:lnTo>
                    <a:pt x="77668" y="0"/>
                  </a:lnTo>
                  <a:lnTo>
                    <a:pt x="91189" y="1505"/>
                  </a:lnTo>
                  <a:lnTo>
                    <a:pt x="100368" y="59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7" name="M54">
              <a:extLst>
                <a:ext uri="{FF2B5EF4-FFF2-40B4-BE49-F238E27FC236}">
                  <a16:creationId xmlns:a16="http://schemas.microsoft.com/office/drawing/2014/main" id="{F9DD7ADC-97C0-4F04-84A7-632430C4C2D1}"/>
                </a:ext>
              </a:extLst>
            </p:cNvPr>
            <p:cNvSpPr/>
            <p:nvPr/>
          </p:nvSpPr>
          <p:spPr>
            <a:xfrm>
              <a:off x="3426919" y="2718438"/>
              <a:ext cx="161309" cy="373003"/>
            </a:xfrm>
            <a:custGeom>
              <a:avLst/>
              <a:gdLst/>
              <a:ahLst/>
              <a:cxnLst/>
              <a:rect l="0" t="0" r="0" b="0"/>
              <a:pathLst>
                <a:path w="167024" h="397768">
                  <a:moveTo>
                    <a:pt x="150467" y="4238"/>
                  </a:moveTo>
                  <a:lnTo>
                    <a:pt x="147253" y="22874"/>
                  </a:lnTo>
                  <a:lnTo>
                    <a:pt x="139652" y="31236"/>
                  </a:lnTo>
                  <a:lnTo>
                    <a:pt x="146239" y="66974"/>
                  </a:lnTo>
                  <a:lnTo>
                    <a:pt x="118469" y="80552"/>
                  </a:lnTo>
                  <a:lnTo>
                    <a:pt x="122576" y="103661"/>
                  </a:lnTo>
                  <a:lnTo>
                    <a:pt x="131696" y="113940"/>
                  </a:lnTo>
                  <a:lnTo>
                    <a:pt x="131417" y="117709"/>
                  </a:lnTo>
                  <a:lnTo>
                    <a:pt x="115217" y="118222"/>
                  </a:lnTo>
                  <a:lnTo>
                    <a:pt x="105924" y="131207"/>
                  </a:lnTo>
                  <a:lnTo>
                    <a:pt x="105289" y="136474"/>
                  </a:lnTo>
                  <a:lnTo>
                    <a:pt x="93519" y="136832"/>
                  </a:lnTo>
                  <a:lnTo>
                    <a:pt x="96960" y="147979"/>
                  </a:lnTo>
                  <a:lnTo>
                    <a:pt x="105883" y="150547"/>
                  </a:lnTo>
                  <a:lnTo>
                    <a:pt x="120445" y="148922"/>
                  </a:lnTo>
                  <a:lnTo>
                    <a:pt x="120253" y="159190"/>
                  </a:lnTo>
                  <a:lnTo>
                    <a:pt x="126755" y="174819"/>
                  </a:lnTo>
                  <a:lnTo>
                    <a:pt x="115337" y="178213"/>
                  </a:lnTo>
                  <a:lnTo>
                    <a:pt x="113858" y="185868"/>
                  </a:lnTo>
                  <a:lnTo>
                    <a:pt x="118309" y="194328"/>
                  </a:lnTo>
                  <a:lnTo>
                    <a:pt x="113177" y="197025"/>
                  </a:lnTo>
                  <a:lnTo>
                    <a:pt x="109601" y="194337"/>
                  </a:lnTo>
                  <a:lnTo>
                    <a:pt x="111596" y="212231"/>
                  </a:lnTo>
                  <a:lnTo>
                    <a:pt x="108737" y="215458"/>
                  </a:lnTo>
                  <a:lnTo>
                    <a:pt x="119482" y="214007"/>
                  </a:lnTo>
                  <a:lnTo>
                    <a:pt x="117609" y="210620"/>
                  </a:lnTo>
                  <a:lnTo>
                    <a:pt x="124395" y="208733"/>
                  </a:lnTo>
                  <a:lnTo>
                    <a:pt x="126243" y="212874"/>
                  </a:lnTo>
                  <a:lnTo>
                    <a:pt x="133299" y="212052"/>
                  </a:lnTo>
                  <a:lnTo>
                    <a:pt x="144007" y="220870"/>
                  </a:lnTo>
                  <a:lnTo>
                    <a:pt x="142500" y="206468"/>
                  </a:lnTo>
                  <a:lnTo>
                    <a:pt x="145415" y="206112"/>
                  </a:lnTo>
                  <a:lnTo>
                    <a:pt x="145729" y="201288"/>
                  </a:lnTo>
                  <a:lnTo>
                    <a:pt x="151263" y="200264"/>
                  </a:lnTo>
                  <a:lnTo>
                    <a:pt x="155768" y="207212"/>
                  </a:lnTo>
                  <a:lnTo>
                    <a:pt x="156823" y="230662"/>
                  </a:lnTo>
                  <a:lnTo>
                    <a:pt x="167023" y="236439"/>
                  </a:lnTo>
                  <a:lnTo>
                    <a:pt x="159701" y="245259"/>
                  </a:lnTo>
                  <a:lnTo>
                    <a:pt x="153586" y="240676"/>
                  </a:lnTo>
                  <a:lnTo>
                    <a:pt x="147512" y="244099"/>
                  </a:lnTo>
                  <a:lnTo>
                    <a:pt x="148464" y="256819"/>
                  </a:lnTo>
                  <a:lnTo>
                    <a:pt x="145091" y="261692"/>
                  </a:lnTo>
                  <a:lnTo>
                    <a:pt x="150762" y="284235"/>
                  </a:lnTo>
                  <a:lnTo>
                    <a:pt x="150762" y="284235"/>
                  </a:lnTo>
                  <a:lnTo>
                    <a:pt x="141167" y="287691"/>
                  </a:lnTo>
                  <a:lnTo>
                    <a:pt x="136854" y="284073"/>
                  </a:lnTo>
                  <a:lnTo>
                    <a:pt x="130521" y="285976"/>
                  </a:lnTo>
                  <a:lnTo>
                    <a:pt x="130647" y="300480"/>
                  </a:lnTo>
                  <a:lnTo>
                    <a:pt x="134243" y="302715"/>
                  </a:lnTo>
                  <a:lnTo>
                    <a:pt x="137429" y="312638"/>
                  </a:lnTo>
                  <a:lnTo>
                    <a:pt x="124760" y="316443"/>
                  </a:lnTo>
                  <a:lnTo>
                    <a:pt x="114079" y="329375"/>
                  </a:lnTo>
                  <a:lnTo>
                    <a:pt x="106831" y="331094"/>
                  </a:lnTo>
                  <a:lnTo>
                    <a:pt x="115611" y="352079"/>
                  </a:lnTo>
                  <a:lnTo>
                    <a:pt x="115611" y="352079"/>
                  </a:lnTo>
                  <a:lnTo>
                    <a:pt x="114614" y="358991"/>
                  </a:lnTo>
                  <a:lnTo>
                    <a:pt x="117336" y="364519"/>
                  </a:lnTo>
                  <a:lnTo>
                    <a:pt x="109801" y="365625"/>
                  </a:lnTo>
                  <a:lnTo>
                    <a:pt x="111059" y="369140"/>
                  </a:lnTo>
                  <a:lnTo>
                    <a:pt x="105862" y="368966"/>
                  </a:lnTo>
                  <a:lnTo>
                    <a:pt x="104228" y="376612"/>
                  </a:lnTo>
                  <a:lnTo>
                    <a:pt x="97925" y="377456"/>
                  </a:lnTo>
                  <a:lnTo>
                    <a:pt x="98985" y="386854"/>
                  </a:lnTo>
                  <a:lnTo>
                    <a:pt x="91270" y="397767"/>
                  </a:lnTo>
                  <a:lnTo>
                    <a:pt x="82475" y="386296"/>
                  </a:lnTo>
                  <a:lnTo>
                    <a:pt x="79789" y="388772"/>
                  </a:lnTo>
                  <a:lnTo>
                    <a:pt x="76101" y="375661"/>
                  </a:lnTo>
                  <a:lnTo>
                    <a:pt x="72174" y="369639"/>
                  </a:lnTo>
                  <a:lnTo>
                    <a:pt x="69539" y="370606"/>
                  </a:lnTo>
                  <a:lnTo>
                    <a:pt x="69539" y="370606"/>
                  </a:lnTo>
                  <a:lnTo>
                    <a:pt x="59302" y="356667"/>
                  </a:lnTo>
                  <a:lnTo>
                    <a:pt x="61962" y="354945"/>
                  </a:lnTo>
                  <a:lnTo>
                    <a:pt x="63220" y="322520"/>
                  </a:lnTo>
                  <a:lnTo>
                    <a:pt x="54084" y="321302"/>
                  </a:lnTo>
                  <a:lnTo>
                    <a:pt x="43551" y="311729"/>
                  </a:lnTo>
                  <a:lnTo>
                    <a:pt x="44032" y="306610"/>
                  </a:lnTo>
                  <a:lnTo>
                    <a:pt x="50231" y="304255"/>
                  </a:lnTo>
                  <a:lnTo>
                    <a:pt x="51333" y="298855"/>
                  </a:lnTo>
                  <a:lnTo>
                    <a:pt x="47493" y="299328"/>
                  </a:lnTo>
                  <a:lnTo>
                    <a:pt x="43138" y="292533"/>
                  </a:lnTo>
                  <a:lnTo>
                    <a:pt x="46397" y="291134"/>
                  </a:lnTo>
                  <a:lnTo>
                    <a:pt x="45381" y="267235"/>
                  </a:lnTo>
                  <a:lnTo>
                    <a:pt x="54446" y="270415"/>
                  </a:lnTo>
                  <a:lnTo>
                    <a:pt x="53303" y="263578"/>
                  </a:lnTo>
                  <a:lnTo>
                    <a:pt x="58325" y="255291"/>
                  </a:lnTo>
                  <a:lnTo>
                    <a:pt x="36972" y="249424"/>
                  </a:lnTo>
                  <a:lnTo>
                    <a:pt x="35832" y="233674"/>
                  </a:lnTo>
                  <a:lnTo>
                    <a:pt x="32319" y="229173"/>
                  </a:lnTo>
                  <a:lnTo>
                    <a:pt x="24133" y="227229"/>
                  </a:lnTo>
                  <a:lnTo>
                    <a:pt x="22372" y="220672"/>
                  </a:lnTo>
                  <a:lnTo>
                    <a:pt x="14834" y="217693"/>
                  </a:lnTo>
                  <a:lnTo>
                    <a:pt x="10442" y="207721"/>
                  </a:lnTo>
                  <a:lnTo>
                    <a:pt x="10442" y="207721"/>
                  </a:lnTo>
                  <a:lnTo>
                    <a:pt x="22640" y="204064"/>
                  </a:lnTo>
                  <a:lnTo>
                    <a:pt x="23142" y="198340"/>
                  </a:lnTo>
                  <a:lnTo>
                    <a:pt x="29205" y="199757"/>
                  </a:lnTo>
                  <a:lnTo>
                    <a:pt x="29463" y="187831"/>
                  </a:lnTo>
                  <a:lnTo>
                    <a:pt x="24379" y="171338"/>
                  </a:lnTo>
                  <a:lnTo>
                    <a:pt x="25964" y="160816"/>
                  </a:lnTo>
                  <a:lnTo>
                    <a:pt x="22348" y="154950"/>
                  </a:lnTo>
                  <a:lnTo>
                    <a:pt x="25132" y="145073"/>
                  </a:lnTo>
                  <a:lnTo>
                    <a:pt x="23883" y="137021"/>
                  </a:lnTo>
                  <a:lnTo>
                    <a:pt x="6406" y="134604"/>
                  </a:lnTo>
                  <a:lnTo>
                    <a:pt x="227" y="136656"/>
                  </a:lnTo>
                  <a:lnTo>
                    <a:pt x="0" y="129999"/>
                  </a:lnTo>
                  <a:lnTo>
                    <a:pt x="6751" y="120260"/>
                  </a:lnTo>
                  <a:lnTo>
                    <a:pt x="5067" y="111588"/>
                  </a:lnTo>
                  <a:lnTo>
                    <a:pt x="19754" y="101820"/>
                  </a:lnTo>
                  <a:lnTo>
                    <a:pt x="32337" y="104370"/>
                  </a:lnTo>
                  <a:lnTo>
                    <a:pt x="48102" y="89799"/>
                  </a:lnTo>
                  <a:lnTo>
                    <a:pt x="46600" y="62393"/>
                  </a:lnTo>
                  <a:lnTo>
                    <a:pt x="36753" y="55858"/>
                  </a:lnTo>
                  <a:lnTo>
                    <a:pt x="37209" y="51491"/>
                  </a:lnTo>
                  <a:lnTo>
                    <a:pt x="44543" y="46755"/>
                  </a:lnTo>
                  <a:lnTo>
                    <a:pt x="39306" y="39320"/>
                  </a:lnTo>
                  <a:lnTo>
                    <a:pt x="41536" y="32141"/>
                  </a:lnTo>
                  <a:lnTo>
                    <a:pt x="41536" y="32141"/>
                  </a:lnTo>
                  <a:lnTo>
                    <a:pt x="47509" y="31440"/>
                  </a:lnTo>
                  <a:lnTo>
                    <a:pt x="49596" y="23954"/>
                  </a:lnTo>
                  <a:lnTo>
                    <a:pt x="70332" y="15291"/>
                  </a:lnTo>
                  <a:lnTo>
                    <a:pt x="78389" y="7101"/>
                  </a:lnTo>
                  <a:lnTo>
                    <a:pt x="85939" y="9322"/>
                  </a:lnTo>
                  <a:lnTo>
                    <a:pt x="96320" y="0"/>
                  </a:lnTo>
                  <a:lnTo>
                    <a:pt x="150553" y="167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58" name="M55">
              <a:extLst>
                <a:ext uri="{FF2B5EF4-FFF2-40B4-BE49-F238E27FC236}">
                  <a16:creationId xmlns:a16="http://schemas.microsoft.com/office/drawing/2014/main" id="{1E8B1E1A-CA8D-4103-BA36-D6B1AF374C1C}"/>
                </a:ext>
              </a:extLst>
            </p:cNvPr>
            <p:cNvGrpSpPr/>
            <p:nvPr/>
          </p:nvGrpSpPr>
          <p:grpSpPr>
            <a:xfrm>
              <a:off x="3212988" y="2723270"/>
              <a:ext cx="254412" cy="200266"/>
              <a:chOff x="192556" y="1734008"/>
              <a:chExt cx="256318" cy="205981"/>
            </a:xfrm>
          </p:grpSpPr>
          <p:sp>
            <p:nvSpPr>
              <p:cNvPr id="245" name="ID_55">
                <a:extLst>
                  <a:ext uri="{FF2B5EF4-FFF2-40B4-BE49-F238E27FC236}">
                    <a16:creationId xmlns:a16="http://schemas.microsoft.com/office/drawing/2014/main" id="{F6BAD269-2886-4778-86BC-8E7FDD7CBB34}"/>
                  </a:ext>
                </a:extLst>
              </p:cNvPr>
              <p:cNvSpPr/>
              <p:nvPr/>
            </p:nvSpPr>
            <p:spPr>
              <a:xfrm>
                <a:off x="192556" y="1737086"/>
                <a:ext cx="137453" cy="183966"/>
              </a:xfrm>
              <a:custGeom>
                <a:avLst/>
                <a:gdLst/>
                <a:ahLst/>
                <a:cxnLst/>
                <a:rect l="0" t="0" r="0" b="0"/>
                <a:pathLst>
                  <a:path w="137453" h="183966">
                    <a:moveTo>
                      <a:pt x="74145" y="0"/>
                    </a:moveTo>
                    <a:lnTo>
                      <a:pt x="83624" y="7900"/>
                    </a:lnTo>
                    <a:lnTo>
                      <a:pt x="83229" y="23152"/>
                    </a:lnTo>
                    <a:lnTo>
                      <a:pt x="93166" y="26834"/>
                    </a:lnTo>
                    <a:lnTo>
                      <a:pt x="104829" y="24984"/>
                    </a:lnTo>
                    <a:lnTo>
                      <a:pt x="107993" y="47467"/>
                    </a:lnTo>
                    <a:lnTo>
                      <a:pt x="114529" y="43922"/>
                    </a:lnTo>
                    <a:lnTo>
                      <a:pt x="120250" y="46090"/>
                    </a:lnTo>
                    <a:lnTo>
                      <a:pt x="117794" y="42224"/>
                    </a:lnTo>
                    <a:lnTo>
                      <a:pt x="121140" y="38262"/>
                    </a:lnTo>
                    <a:lnTo>
                      <a:pt x="119298" y="34267"/>
                    </a:lnTo>
                    <a:lnTo>
                      <a:pt x="134126" y="37817"/>
                    </a:lnTo>
                    <a:lnTo>
                      <a:pt x="134126" y="37817"/>
                    </a:lnTo>
                    <a:lnTo>
                      <a:pt x="137452" y="47306"/>
                    </a:lnTo>
                    <a:lnTo>
                      <a:pt x="129635" y="56852"/>
                    </a:lnTo>
                    <a:lnTo>
                      <a:pt x="111744" y="62110"/>
                    </a:lnTo>
                    <a:lnTo>
                      <a:pt x="100471" y="99943"/>
                    </a:lnTo>
                    <a:lnTo>
                      <a:pt x="107577" y="97628"/>
                    </a:lnTo>
                    <a:lnTo>
                      <a:pt x="107577" y="97628"/>
                    </a:lnTo>
                    <a:lnTo>
                      <a:pt x="108092" y="104598"/>
                    </a:lnTo>
                    <a:lnTo>
                      <a:pt x="105391" y="107524"/>
                    </a:lnTo>
                    <a:lnTo>
                      <a:pt x="85775" y="113773"/>
                    </a:lnTo>
                    <a:lnTo>
                      <a:pt x="87311" y="139064"/>
                    </a:lnTo>
                    <a:lnTo>
                      <a:pt x="107449" y="144015"/>
                    </a:lnTo>
                    <a:lnTo>
                      <a:pt x="107999" y="154309"/>
                    </a:lnTo>
                    <a:lnTo>
                      <a:pt x="103140" y="157762"/>
                    </a:lnTo>
                    <a:lnTo>
                      <a:pt x="106563" y="160302"/>
                    </a:lnTo>
                    <a:lnTo>
                      <a:pt x="110244" y="155598"/>
                    </a:lnTo>
                    <a:lnTo>
                      <a:pt x="115656" y="158057"/>
                    </a:lnTo>
                    <a:lnTo>
                      <a:pt x="115550" y="143850"/>
                    </a:lnTo>
                    <a:lnTo>
                      <a:pt x="126973" y="140479"/>
                    </a:lnTo>
                    <a:lnTo>
                      <a:pt x="131834" y="149868"/>
                    </a:lnTo>
                    <a:lnTo>
                      <a:pt x="136777" y="152612"/>
                    </a:lnTo>
                    <a:lnTo>
                      <a:pt x="134431" y="171415"/>
                    </a:lnTo>
                    <a:lnTo>
                      <a:pt x="134431" y="171415"/>
                    </a:lnTo>
                    <a:lnTo>
                      <a:pt x="128475" y="171355"/>
                    </a:lnTo>
                    <a:lnTo>
                      <a:pt x="126480" y="180199"/>
                    </a:lnTo>
                    <a:lnTo>
                      <a:pt x="121916" y="183965"/>
                    </a:lnTo>
                    <a:lnTo>
                      <a:pt x="105823" y="176744"/>
                    </a:lnTo>
                    <a:lnTo>
                      <a:pt x="96346" y="176859"/>
                    </a:lnTo>
                    <a:lnTo>
                      <a:pt x="90446" y="183749"/>
                    </a:lnTo>
                    <a:lnTo>
                      <a:pt x="82492" y="175456"/>
                    </a:lnTo>
                    <a:lnTo>
                      <a:pt x="82283" y="168499"/>
                    </a:lnTo>
                    <a:lnTo>
                      <a:pt x="76200" y="159214"/>
                    </a:lnTo>
                    <a:lnTo>
                      <a:pt x="65384" y="162602"/>
                    </a:lnTo>
                    <a:lnTo>
                      <a:pt x="53287" y="159143"/>
                    </a:lnTo>
                    <a:lnTo>
                      <a:pt x="43065" y="154543"/>
                    </a:lnTo>
                    <a:lnTo>
                      <a:pt x="43154" y="147897"/>
                    </a:lnTo>
                    <a:lnTo>
                      <a:pt x="31147" y="142021"/>
                    </a:lnTo>
                    <a:lnTo>
                      <a:pt x="21972" y="142292"/>
                    </a:lnTo>
                    <a:lnTo>
                      <a:pt x="20193" y="149177"/>
                    </a:lnTo>
                    <a:lnTo>
                      <a:pt x="9041" y="157534"/>
                    </a:lnTo>
                    <a:lnTo>
                      <a:pt x="0" y="158260"/>
                    </a:lnTo>
                    <a:lnTo>
                      <a:pt x="7938" y="150090"/>
                    </a:lnTo>
                    <a:lnTo>
                      <a:pt x="7147" y="142505"/>
                    </a:lnTo>
                    <a:lnTo>
                      <a:pt x="7147" y="142505"/>
                    </a:lnTo>
                    <a:lnTo>
                      <a:pt x="11277" y="142354"/>
                    </a:lnTo>
                    <a:lnTo>
                      <a:pt x="27295" y="126166"/>
                    </a:lnTo>
                    <a:lnTo>
                      <a:pt x="28825" y="109297"/>
                    </a:lnTo>
                    <a:lnTo>
                      <a:pt x="22177" y="103161"/>
                    </a:lnTo>
                    <a:lnTo>
                      <a:pt x="35987" y="88702"/>
                    </a:lnTo>
                    <a:lnTo>
                      <a:pt x="36526" y="90686"/>
                    </a:lnTo>
                    <a:lnTo>
                      <a:pt x="38880" y="84727"/>
                    </a:lnTo>
                    <a:lnTo>
                      <a:pt x="37514" y="80295"/>
                    </a:lnTo>
                    <a:lnTo>
                      <a:pt x="12533" y="78779"/>
                    </a:lnTo>
                    <a:lnTo>
                      <a:pt x="8560" y="74704"/>
                    </a:lnTo>
                    <a:lnTo>
                      <a:pt x="25407" y="60660"/>
                    </a:lnTo>
                    <a:lnTo>
                      <a:pt x="26980" y="46812"/>
                    </a:lnTo>
                    <a:lnTo>
                      <a:pt x="29599" y="46151"/>
                    </a:lnTo>
                    <a:lnTo>
                      <a:pt x="27987" y="48511"/>
                    </a:lnTo>
                    <a:lnTo>
                      <a:pt x="35491" y="56190"/>
                    </a:lnTo>
                    <a:lnTo>
                      <a:pt x="42361" y="77146"/>
                    </a:lnTo>
                    <a:lnTo>
                      <a:pt x="48383" y="79480"/>
                    </a:lnTo>
                    <a:lnTo>
                      <a:pt x="54607" y="76229"/>
                    </a:lnTo>
                    <a:lnTo>
                      <a:pt x="55571" y="70672"/>
                    </a:lnTo>
                    <a:lnTo>
                      <a:pt x="45937" y="58535"/>
                    </a:lnTo>
                    <a:lnTo>
                      <a:pt x="48746" y="56823"/>
                    </a:lnTo>
                    <a:lnTo>
                      <a:pt x="46958" y="43004"/>
                    </a:lnTo>
                    <a:lnTo>
                      <a:pt x="42518" y="39215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6" name="ID_56">
                <a:extLst>
                  <a:ext uri="{FF2B5EF4-FFF2-40B4-BE49-F238E27FC236}">
                    <a16:creationId xmlns:a16="http://schemas.microsoft.com/office/drawing/2014/main" id="{3B2B1664-B8DA-44C2-954C-89E78DEC7110}"/>
                  </a:ext>
                </a:extLst>
              </p:cNvPr>
              <p:cNvSpPr/>
              <p:nvPr/>
            </p:nvSpPr>
            <p:spPr>
              <a:xfrm>
                <a:off x="328535" y="1734008"/>
                <a:ext cx="120339" cy="205981"/>
              </a:xfrm>
              <a:custGeom>
                <a:avLst/>
                <a:gdLst/>
                <a:ahLst/>
                <a:cxnLst/>
                <a:rect l="0" t="0" r="0" b="0"/>
                <a:pathLst>
                  <a:path w="120339" h="205981">
                    <a:moveTo>
                      <a:pt x="105167" y="8208"/>
                    </a:moveTo>
                    <a:lnTo>
                      <a:pt x="106247" y="16710"/>
                    </a:lnTo>
                    <a:lnTo>
                      <a:pt x="113772" y="19689"/>
                    </a:lnTo>
                    <a:lnTo>
                      <a:pt x="113772" y="19689"/>
                    </a:lnTo>
                    <a:lnTo>
                      <a:pt x="111542" y="26868"/>
                    </a:lnTo>
                    <a:lnTo>
                      <a:pt x="116779" y="34303"/>
                    </a:lnTo>
                    <a:lnTo>
                      <a:pt x="109445" y="39039"/>
                    </a:lnTo>
                    <a:lnTo>
                      <a:pt x="108989" y="43406"/>
                    </a:lnTo>
                    <a:lnTo>
                      <a:pt x="118836" y="49941"/>
                    </a:lnTo>
                    <a:lnTo>
                      <a:pt x="120338" y="77347"/>
                    </a:lnTo>
                    <a:lnTo>
                      <a:pt x="104573" y="91918"/>
                    </a:lnTo>
                    <a:lnTo>
                      <a:pt x="91990" y="89368"/>
                    </a:lnTo>
                    <a:lnTo>
                      <a:pt x="77303" y="99136"/>
                    </a:lnTo>
                    <a:lnTo>
                      <a:pt x="78987" y="107808"/>
                    </a:lnTo>
                    <a:lnTo>
                      <a:pt x="72236" y="117547"/>
                    </a:lnTo>
                    <a:lnTo>
                      <a:pt x="72463" y="124204"/>
                    </a:lnTo>
                    <a:lnTo>
                      <a:pt x="78642" y="122152"/>
                    </a:lnTo>
                    <a:lnTo>
                      <a:pt x="96119" y="124569"/>
                    </a:lnTo>
                    <a:lnTo>
                      <a:pt x="97368" y="132621"/>
                    </a:lnTo>
                    <a:lnTo>
                      <a:pt x="94584" y="142498"/>
                    </a:lnTo>
                    <a:lnTo>
                      <a:pt x="98200" y="148364"/>
                    </a:lnTo>
                    <a:lnTo>
                      <a:pt x="96615" y="158886"/>
                    </a:lnTo>
                    <a:lnTo>
                      <a:pt x="101699" y="175379"/>
                    </a:lnTo>
                    <a:lnTo>
                      <a:pt x="101441" y="187305"/>
                    </a:lnTo>
                    <a:lnTo>
                      <a:pt x="95378" y="185888"/>
                    </a:lnTo>
                    <a:lnTo>
                      <a:pt x="94876" y="191612"/>
                    </a:lnTo>
                    <a:lnTo>
                      <a:pt x="82678" y="195269"/>
                    </a:lnTo>
                    <a:lnTo>
                      <a:pt x="82678" y="195269"/>
                    </a:lnTo>
                    <a:lnTo>
                      <a:pt x="73626" y="196315"/>
                    </a:lnTo>
                    <a:lnTo>
                      <a:pt x="69165" y="205980"/>
                    </a:lnTo>
                    <a:lnTo>
                      <a:pt x="44517" y="202855"/>
                    </a:lnTo>
                    <a:lnTo>
                      <a:pt x="37197" y="193686"/>
                    </a:lnTo>
                    <a:lnTo>
                      <a:pt x="26087" y="196771"/>
                    </a:lnTo>
                    <a:lnTo>
                      <a:pt x="20221" y="189766"/>
                    </a:lnTo>
                    <a:lnTo>
                      <a:pt x="8981" y="187859"/>
                    </a:lnTo>
                    <a:lnTo>
                      <a:pt x="0" y="173944"/>
                    </a:lnTo>
                    <a:lnTo>
                      <a:pt x="0" y="173944"/>
                    </a:lnTo>
                    <a:lnTo>
                      <a:pt x="3603" y="154127"/>
                    </a:lnTo>
                    <a:lnTo>
                      <a:pt x="22632" y="151625"/>
                    </a:lnTo>
                    <a:lnTo>
                      <a:pt x="29337" y="143399"/>
                    </a:lnTo>
                    <a:lnTo>
                      <a:pt x="25846" y="134059"/>
                    </a:lnTo>
                    <a:lnTo>
                      <a:pt x="6542" y="114188"/>
                    </a:lnTo>
                    <a:lnTo>
                      <a:pt x="11056" y="111778"/>
                    </a:lnTo>
                    <a:lnTo>
                      <a:pt x="12021" y="106070"/>
                    </a:lnTo>
                    <a:lnTo>
                      <a:pt x="12021" y="106070"/>
                    </a:lnTo>
                    <a:lnTo>
                      <a:pt x="17202" y="102021"/>
                    </a:lnTo>
                    <a:lnTo>
                      <a:pt x="36041" y="104648"/>
                    </a:lnTo>
                    <a:lnTo>
                      <a:pt x="35134" y="95700"/>
                    </a:lnTo>
                    <a:lnTo>
                      <a:pt x="38501" y="86751"/>
                    </a:lnTo>
                    <a:lnTo>
                      <a:pt x="31579" y="79556"/>
                    </a:lnTo>
                    <a:lnTo>
                      <a:pt x="29647" y="69363"/>
                    </a:lnTo>
                    <a:lnTo>
                      <a:pt x="33008" y="64947"/>
                    </a:lnTo>
                    <a:lnTo>
                      <a:pt x="33008" y="64947"/>
                    </a:lnTo>
                    <a:lnTo>
                      <a:pt x="46801" y="63314"/>
                    </a:lnTo>
                    <a:lnTo>
                      <a:pt x="58786" y="56630"/>
                    </a:lnTo>
                    <a:lnTo>
                      <a:pt x="63610" y="58309"/>
                    </a:lnTo>
                    <a:lnTo>
                      <a:pt x="69586" y="53227"/>
                    </a:lnTo>
                    <a:lnTo>
                      <a:pt x="64131" y="34598"/>
                    </a:lnTo>
                    <a:lnTo>
                      <a:pt x="70915" y="28184"/>
                    </a:lnTo>
                    <a:lnTo>
                      <a:pt x="82259" y="26613"/>
                    </a:lnTo>
                    <a:lnTo>
                      <a:pt x="83167" y="22412"/>
                    </a:lnTo>
                    <a:lnTo>
                      <a:pt x="77298" y="20092"/>
                    </a:lnTo>
                    <a:lnTo>
                      <a:pt x="77156" y="15402"/>
                    </a:lnTo>
                    <a:lnTo>
                      <a:pt x="83779" y="4748"/>
                    </a:lnTo>
                    <a:lnTo>
                      <a:pt x="95078" y="0"/>
                    </a:lnTo>
                    <a:lnTo>
                      <a:pt x="98861" y="886"/>
                    </a:lnTo>
                    <a:lnTo>
                      <a:pt x="99142" y="10419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59" name="M56">
              <a:extLst>
                <a:ext uri="{FF2B5EF4-FFF2-40B4-BE49-F238E27FC236}">
                  <a16:creationId xmlns:a16="http://schemas.microsoft.com/office/drawing/2014/main" id="{A98AB028-A1F7-4448-A2E1-52470BD6B9BF}"/>
                </a:ext>
              </a:extLst>
            </p:cNvPr>
            <p:cNvSpPr/>
            <p:nvPr/>
          </p:nvSpPr>
          <p:spPr>
            <a:xfrm>
              <a:off x="4208648" y="2720477"/>
              <a:ext cx="480546" cy="285755"/>
            </a:xfrm>
            <a:custGeom>
              <a:avLst/>
              <a:gdLst/>
              <a:ahLst/>
              <a:cxnLst/>
              <a:rect l="0" t="0" r="0" b="0"/>
              <a:pathLst>
                <a:path w="484356" h="289565">
                  <a:moveTo>
                    <a:pt x="57663" y="54254"/>
                  </a:moveTo>
                  <a:lnTo>
                    <a:pt x="73001" y="56779"/>
                  </a:lnTo>
                  <a:lnTo>
                    <a:pt x="81528" y="68793"/>
                  </a:lnTo>
                  <a:lnTo>
                    <a:pt x="89045" y="67179"/>
                  </a:lnTo>
                  <a:lnTo>
                    <a:pt x="88387" y="63233"/>
                  </a:lnTo>
                  <a:lnTo>
                    <a:pt x="105199" y="85134"/>
                  </a:lnTo>
                  <a:lnTo>
                    <a:pt x="105869" y="100261"/>
                  </a:lnTo>
                  <a:lnTo>
                    <a:pt x="114841" y="101403"/>
                  </a:lnTo>
                  <a:lnTo>
                    <a:pt x="116368" y="107185"/>
                  </a:lnTo>
                  <a:lnTo>
                    <a:pt x="129615" y="108287"/>
                  </a:lnTo>
                  <a:lnTo>
                    <a:pt x="131463" y="113472"/>
                  </a:lnTo>
                  <a:lnTo>
                    <a:pt x="137005" y="111652"/>
                  </a:lnTo>
                  <a:lnTo>
                    <a:pt x="140454" y="102224"/>
                  </a:lnTo>
                  <a:lnTo>
                    <a:pt x="138055" y="65444"/>
                  </a:lnTo>
                  <a:lnTo>
                    <a:pt x="141212" y="43766"/>
                  </a:lnTo>
                  <a:lnTo>
                    <a:pt x="138942" y="43103"/>
                  </a:lnTo>
                  <a:lnTo>
                    <a:pt x="139958" y="15777"/>
                  </a:lnTo>
                  <a:lnTo>
                    <a:pt x="149886" y="9234"/>
                  </a:lnTo>
                  <a:lnTo>
                    <a:pt x="150175" y="3952"/>
                  </a:lnTo>
                  <a:lnTo>
                    <a:pt x="165663" y="6317"/>
                  </a:lnTo>
                  <a:lnTo>
                    <a:pt x="172038" y="1494"/>
                  </a:lnTo>
                  <a:lnTo>
                    <a:pt x="192953" y="6262"/>
                  </a:lnTo>
                  <a:lnTo>
                    <a:pt x="196314" y="0"/>
                  </a:lnTo>
                  <a:lnTo>
                    <a:pt x="211685" y="995"/>
                  </a:lnTo>
                  <a:lnTo>
                    <a:pt x="215781" y="13794"/>
                  </a:lnTo>
                  <a:lnTo>
                    <a:pt x="206438" y="33505"/>
                  </a:lnTo>
                  <a:lnTo>
                    <a:pt x="202157" y="63921"/>
                  </a:lnTo>
                  <a:lnTo>
                    <a:pt x="195359" y="79311"/>
                  </a:lnTo>
                  <a:lnTo>
                    <a:pt x="214117" y="85529"/>
                  </a:lnTo>
                  <a:lnTo>
                    <a:pt x="224347" y="85184"/>
                  </a:lnTo>
                  <a:lnTo>
                    <a:pt x="226349" y="90522"/>
                  </a:lnTo>
                  <a:lnTo>
                    <a:pt x="235802" y="96804"/>
                  </a:lnTo>
                  <a:lnTo>
                    <a:pt x="242331" y="91982"/>
                  </a:lnTo>
                  <a:lnTo>
                    <a:pt x="254726" y="90478"/>
                  </a:lnTo>
                  <a:lnTo>
                    <a:pt x="266042" y="70966"/>
                  </a:lnTo>
                  <a:lnTo>
                    <a:pt x="271679" y="71257"/>
                  </a:lnTo>
                  <a:lnTo>
                    <a:pt x="274762" y="63778"/>
                  </a:lnTo>
                  <a:lnTo>
                    <a:pt x="288789" y="63973"/>
                  </a:lnTo>
                  <a:lnTo>
                    <a:pt x="296945" y="54806"/>
                  </a:lnTo>
                  <a:lnTo>
                    <a:pt x="311388" y="56670"/>
                  </a:lnTo>
                  <a:lnTo>
                    <a:pt x="314983" y="71868"/>
                  </a:lnTo>
                  <a:lnTo>
                    <a:pt x="330993" y="72106"/>
                  </a:lnTo>
                  <a:lnTo>
                    <a:pt x="334381" y="83369"/>
                  </a:lnTo>
                  <a:lnTo>
                    <a:pt x="341997" y="83855"/>
                  </a:lnTo>
                  <a:lnTo>
                    <a:pt x="344233" y="79678"/>
                  </a:lnTo>
                  <a:lnTo>
                    <a:pt x="344723" y="84676"/>
                  </a:lnTo>
                  <a:lnTo>
                    <a:pt x="351257" y="85740"/>
                  </a:lnTo>
                  <a:lnTo>
                    <a:pt x="351257" y="85740"/>
                  </a:lnTo>
                  <a:lnTo>
                    <a:pt x="354582" y="93374"/>
                  </a:lnTo>
                  <a:lnTo>
                    <a:pt x="370166" y="92387"/>
                  </a:lnTo>
                  <a:lnTo>
                    <a:pt x="372336" y="84582"/>
                  </a:lnTo>
                  <a:lnTo>
                    <a:pt x="384390" y="84415"/>
                  </a:lnTo>
                  <a:lnTo>
                    <a:pt x="391924" y="88371"/>
                  </a:lnTo>
                  <a:lnTo>
                    <a:pt x="391816" y="99398"/>
                  </a:lnTo>
                  <a:lnTo>
                    <a:pt x="386701" y="109248"/>
                  </a:lnTo>
                  <a:lnTo>
                    <a:pt x="398453" y="115569"/>
                  </a:lnTo>
                  <a:lnTo>
                    <a:pt x="401392" y="87990"/>
                  </a:lnTo>
                  <a:lnTo>
                    <a:pt x="397910" y="86850"/>
                  </a:lnTo>
                  <a:lnTo>
                    <a:pt x="411886" y="76300"/>
                  </a:lnTo>
                  <a:lnTo>
                    <a:pt x="412688" y="87651"/>
                  </a:lnTo>
                  <a:lnTo>
                    <a:pt x="432203" y="88107"/>
                  </a:lnTo>
                  <a:lnTo>
                    <a:pt x="448009" y="97236"/>
                  </a:lnTo>
                  <a:lnTo>
                    <a:pt x="441539" y="113101"/>
                  </a:lnTo>
                  <a:lnTo>
                    <a:pt x="462324" y="124911"/>
                  </a:lnTo>
                  <a:lnTo>
                    <a:pt x="462324" y="124911"/>
                  </a:lnTo>
                  <a:lnTo>
                    <a:pt x="463839" y="132046"/>
                  </a:lnTo>
                  <a:lnTo>
                    <a:pt x="457543" y="147008"/>
                  </a:lnTo>
                  <a:lnTo>
                    <a:pt x="454502" y="146485"/>
                  </a:lnTo>
                  <a:lnTo>
                    <a:pt x="443299" y="155743"/>
                  </a:lnTo>
                  <a:lnTo>
                    <a:pt x="442112" y="160852"/>
                  </a:lnTo>
                  <a:lnTo>
                    <a:pt x="437060" y="161490"/>
                  </a:lnTo>
                  <a:lnTo>
                    <a:pt x="436774" y="167224"/>
                  </a:lnTo>
                  <a:lnTo>
                    <a:pt x="443084" y="171599"/>
                  </a:lnTo>
                  <a:lnTo>
                    <a:pt x="443143" y="175679"/>
                  </a:lnTo>
                  <a:lnTo>
                    <a:pt x="455028" y="176709"/>
                  </a:lnTo>
                  <a:lnTo>
                    <a:pt x="453961" y="203117"/>
                  </a:lnTo>
                  <a:lnTo>
                    <a:pt x="459668" y="207326"/>
                  </a:lnTo>
                  <a:lnTo>
                    <a:pt x="456525" y="211181"/>
                  </a:lnTo>
                  <a:lnTo>
                    <a:pt x="463096" y="217675"/>
                  </a:lnTo>
                  <a:lnTo>
                    <a:pt x="483219" y="225989"/>
                  </a:lnTo>
                  <a:lnTo>
                    <a:pt x="484355" y="229790"/>
                  </a:lnTo>
                  <a:lnTo>
                    <a:pt x="484355" y="229790"/>
                  </a:lnTo>
                  <a:lnTo>
                    <a:pt x="476625" y="233843"/>
                  </a:lnTo>
                  <a:lnTo>
                    <a:pt x="472075" y="252466"/>
                  </a:lnTo>
                  <a:lnTo>
                    <a:pt x="466009" y="250515"/>
                  </a:lnTo>
                  <a:lnTo>
                    <a:pt x="463275" y="263138"/>
                  </a:lnTo>
                  <a:lnTo>
                    <a:pt x="434991" y="263844"/>
                  </a:lnTo>
                  <a:lnTo>
                    <a:pt x="426378" y="259718"/>
                  </a:lnTo>
                  <a:lnTo>
                    <a:pt x="421520" y="245258"/>
                  </a:lnTo>
                  <a:lnTo>
                    <a:pt x="415558" y="245421"/>
                  </a:lnTo>
                  <a:lnTo>
                    <a:pt x="411084" y="247279"/>
                  </a:lnTo>
                  <a:lnTo>
                    <a:pt x="411548" y="260127"/>
                  </a:lnTo>
                  <a:lnTo>
                    <a:pt x="409172" y="263695"/>
                  </a:lnTo>
                  <a:lnTo>
                    <a:pt x="405492" y="257719"/>
                  </a:lnTo>
                  <a:lnTo>
                    <a:pt x="399409" y="256519"/>
                  </a:lnTo>
                  <a:lnTo>
                    <a:pt x="394307" y="284940"/>
                  </a:lnTo>
                  <a:lnTo>
                    <a:pt x="385487" y="289564"/>
                  </a:lnTo>
                  <a:lnTo>
                    <a:pt x="380688" y="285676"/>
                  </a:lnTo>
                  <a:lnTo>
                    <a:pt x="380688" y="285676"/>
                  </a:lnTo>
                  <a:lnTo>
                    <a:pt x="380310" y="275851"/>
                  </a:lnTo>
                  <a:lnTo>
                    <a:pt x="369858" y="259142"/>
                  </a:lnTo>
                  <a:lnTo>
                    <a:pt x="364429" y="256143"/>
                  </a:lnTo>
                  <a:lnTo>
                    <a:pt x="371418" y="238489"/>
                  </a:lnTo>
                  <a:lnTo>
                    <a:pt x="366852" y="218596"/>
                  </a:lnTo>
                  <a:lnTo>
                    <a:pt x="359878" y="222809"/>
                  </a:lnTo>
                  <a:lnTo>
                    <a:pt x="358285" y="219146"/>
                  </a:lnTo>
                  <a:lnTo>
                    <a:pt x="354015" y="218893"/>
                  </a:lnTo>
                  <a:lnTo>
                    <a:pt x="353207" y="214342"/>
                  </a:lnTo>
                  <a:lnTo>
                    <a:pt x="347312" y="211784"/>
                  </a:lnTo>
                  <a:lnTo>
                    <a:pt x="346218" y="206472"/>
                  </a:lnTo>
                  <a:lnTo>
                    <a:pt x="337213" y="206255"/>
                  </a:lnTo>
                  <a:lnTo>
                    <a:pt x="334032" y="211464"/>
                  </a:lnTo>
                  <a:lnTo>
                    <a:pt x="336296" y="218920"/>
                  </a:lnTo>
                  <a:lnTo>
                    <a:pt x="343449" y="219998"/>
                  </a:lnTo>
                  <a:lnTo>
                    <a:pt x="336564" y="233123"/>
                  </a:lnTo>
                  <a:lnTo>
                    <a:pt x="295393" y="236351"/>
                  </a:lnTo>
                  <a:lnTo>
                    <a:pt x="294688" y="233917"/>
                  </a:lnTo>
                  <a:lnTo>
                    <a:pt x="275946" y="231945"/>
                  </a:lnTo>
                  <a:lnTo>
                    <a:pt x="265566" y="225496"/>
                  </a:lnTo>
                  <a:lnTo>
                    <a:pt x="263834" y="227568"/>
                  </a:lnTo>
                  <a:lnTo>
                    <a:pt x="250788" y="223920"/>
                  </a:lnTo>
                  <a:lnTo>
                    <a:pt x="244293" y="227081"/>
                  </a:lnTo>
                  <a:lnTo>
                    <a:pt x="229535" y="224748"/>
                  </a:lnTo>
                  <a:lnTo>
                    <a:pt x="227209" y="213965"/>
                  </a:lnTo>
                  <a:lnTo>
                    <a:pt x="203804" y="221379"/>
                  </a:lnTo>
                  <a:lnTo>
                    <a:pt x="202921" y="202023"/>
                  </a:lnTo>
                  <a:lnTo>
                    <a:pt x="187391" y="200117"/>
                  </a:lnTo>
                  <a:lnTo>
                    <a:pt x="182610" y="201959"/>
                  </a:lnTo>
                  <a:lnTo>
                    <a:pt x="181907" y="205566"/>
                  </a:lnTo>
                  <a:lnTo>
                    <a:pt x="181907" y="205566"/>
                  </a:lnTo>
                  <a:lnTo>
                    <a:pt x="177935" y="205615"/>
                  </a:lnTo>
                  <a:lnTo>
                    <a:pt x="179938" y="192978"/>
                  </a:lnTo>
                  <a:lnTo>
                    <a:pt x="176444" y="192285"/>
                  </a:lnTo>
                  <a:lnTo>
                    <a:pt x="180425" y="185892"/>
                  </a:lnTo>
                  <a:lnTo>
                    <a:pt x="179805" y="180286"/>
                  </a:lnTo>
                  <a:lnTo>
                    <a:pt x="166474" y="176168"/>
                  </a:lnTo>
                  <a:lnTo>
                    <a:pt x="159759" y="170103"/>
                  </a:lnTo>
                  <a:lnTo>
                    <a:pt x="148867" y="172088"/>
                  </a:lnTo>
                  <a:lnTo>
                    <a:pt x="145456" y="156440"/>
                  </a:lnTo>
                  <a:lnTo>
                    <a:pt x="128689" y="161290"/>
                  </a:lnTo>
                  <a:lnTo>
                    <a:pt x="126649" y="169244"/>
                  </a:lnTo>
                  <a:lnTo>
                    <a:pt x="104954" y="163992"/>
                  </a:lnTo>
                  <a:lnTo>
                    <a:pt x="91108" y="150635"/>
                  </a:lnTo>
                  <a:lnTo>
                    <a:pt x="65461" y="133486"/>
                  </a:lnTo>
                  <a:lnTo>
                    <a:pt x="47946" y="126369"/>
                  </a:lnTo>
                  <a:lnTo>
                    <a:pt x="47946" y="126369"/>
                  </a:lnTo>
                  <a:lnTo>
                    <a:pt x="51208" y="101527"/>
                  </a:lnTo>
                  <a:lnTo>
                    <a:pt x="44948" y="101661"/>
                  </a:lnTo>
                  <a:lnTo>
                    <a:pt x="43450" y="106305"/>
                  </a:lnTo>
                  <a:lnTo>
                    <a:pt x="36757" y="105520"/>
                  </a:lnTo>
                  <a:lnTo>
                    <a:pt x="42287" y="92826"/>
                  </a:lnTo>
                  <a:lnTo>
                    <a:pt x="38408" y="89548"/>
                  </a:lnTo>
                  <a:lnTo>
                    <a:pt x="37157" y="79391"/>
                  </a:lnTo>
                  <a:lnTo>
                    <a:pt x="26180" y="79094"/>
                  </a:lnTo>
                  <a:lnTo>
                    <a:pt x="24533" y="83582"/>
                  </a:lnTo>
                  <a:lnTo>
                    <a:pt x="3712" y="80598"/>
                  </a:lnTo>
                  <a:lnTo>
                    <a:pt x="0" y="76870"/>
                  </a:lnTo>
                  <a:lnTo>
                    <a:pt x="3770" y="72894"/>
                  </a:lnTo>
                  <a:lnTo>
                    <a:pt x="2160" y="64841"/>
                  </a:lnTo>
                  <a:lnTo>
                    <a:pt x="10679" y="60087"/>
                  </a:lnTo>
                  <a:lnTo>
                    <a:pt x="42836" y="61109"/>
                  </a:lnTo>
                  <a:lnTo>
                    <a:pt x="51262" y="5408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0" name="M57">
              <a:extLst>
                <a:ext uri="{FF2B5EF4-FFF2-40B4-BE49-F238E27FC236}">
                  <a16:creationId xmlns:a16="http://schemas.microsoft.com/office/drawing/2014/main" id="{C85EB667-7239-4476-97E6-5FBC23718303}"/>
                </a:ext>
              </a:extLst>
            </p:cNvPr>
            <p:cNvSpPr/>
            <p:nvPr/>
          </p:nvSpPr>
          <p:spPr>
            <a:xfrm>
              <a:off x="3311555" y="2751449"/>
              <a:ext cx="77089" cy="85512"/>
            </a:xfrm>
            <a:custGeom>
              <a:avLst/>
              <a:gdLst/>
              <a:ahLst/>
              <a:cxnLst/>
              <a:rect l="0" t="0" r="0" b="0"/>
              <a:pathLst>
                <a:path w="77089" h="83607">
                  <a:moveTo>
                    <a:pt x="68516" y="42483"/>
                  </a:moveTo>
                  <a:lnTo>
                    <a:pt x="65155" y="46899"/>
                  </a:lnTo>
                  <a:lnTo>
                    <a:pt x="67087" y="57092"/>
                  </a:lnTo>
                  <a:lnTo>
                    <a:pt x="74009" y="64287"/>
                  </a:lnTo>
                  <a:lnTo>
                    <a:pt x="70642" y="73236"/>
                  </a:lnTo>
                  <a:lnTo>
                    <a:pt x="71549" y="82184"/>
                  </a:lnTo>
                  <a:lnTo>
                    <a:pt x="52710" y="79557"/>
                  </a:lnTo>
                  <a:lnTo>
                    <a:pt x="47529" y="83606"/>
                  </a:lnTo>
                  <a:lnTo>
                    <a:pt x="47529" y="83606"/>
                  </a:lnTo>
                  <a:lnTo>
                    <a:pt x="44716" y="81089"/>
                  </a:lnTo>
                  <a:lnTo>
                    <a:pt x="47011" y="76636"/>
                  </a:lnTo>
                  <a:lnTo>
                    <a:pt x="42148" y="76011"/>
                  </a:lnTo>
                  <a:lnTo>
                    <a:pt x="42760" y="71650"/>
                  </a:lnTo>
                  <a:lnTo>
                    <a:pt x="37420" y="67230"/>
                  </a:lnTo>
                  <a:lnTo>
                    <a:pt x="36602" y="73095"/>
                  </a:lnTo>
                  <a:lnTo>
                    <a:pt x="30516" y="76808"/>
                  </a:lnTo>
                  <a:lnTo>
                    <a:pt x="7106" y="78242"/>
                  </a:lnTo>
                  <a:lnTo>
                    <a:pt x="7106" y="78242"/>
                  </a:lnTo>
                  <a:lnTo>
                    <a:pt x="0" y="80557"/>
                  </a:lnTo>
                  <a:lnTo>
                    <a:pt x="11273" y="42724"/>
                  </a:lnTo>
                  <a:lnTo>
                    <a:pt x="29164" y="37466"/>
                  </a:lnTo>
                  <a:lnTo>
                    <a:pt x="36981" y="27920"/>
                  </a:lnTo>
                  <a:lnTo>
                    <a:pt x="33655" y="18431"/>
                  </a:lnTo>
                  <a:lnTo>
                    <a:pt x="33655" y="18431"/>
                  </a:lnTo>
                  <a:lnTo>
                    <a:pt x="39587" y="10328"/>
                  </a:lnTo>
                  <a:lnTo>
                    <a:pt x="42595" y="15876"/>
                  </a:lnTo>
                  <a:lnTo>
                    <a:pt x="49343" y="14905"/>
                  </a:lnTo>
                  <a:lnTo>
                    <a:pt x="60574" y="12278"/>
                  </a:lnTo>
                  <a:lnTo>
                    <a:pt x="68177" y="0"/>
                  </a:lnTo>
                  <a:lnTo>
                    <a:pt x="77088" y="2580"/>
                  </a:lnTo>
                  <a:lnTo>
                    <a:pt x="66993" y="206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1" name="M58">
              <a:extLst>
                <a:ext uri="{FF2B5EF4-FFF2-40B4-BE49-F238E27FC236}">
                  <a16:creationId xmlns:a16="http://schemas.microsoft.com/office/drawing/2014/main" id="{CFBE7EA9-A840-4EF1-826E-85B1D33B2A5B}"/>
                </a:ext>
              </a:extLst>
            </p:cNvPr>
            <p:cNvSpPr/>
            <p:nvPr/>
          </p:nvSpPr>
          <p:spPr>
            <a:xfrm>
              <a:off x="3302574" y="2816774"/>
              <a:ext cx="79542" cy="77180"/>
            </a:xfrm>
            <a:custGeom>
              <a:avLst/>
              <a:gdLst/>
              <a:ahLst/>
              <a:cxnLst/>
              <a:rect l="0" t="0" r="0" b="0"/>
              <a:pathLst>
                <a:path w="79542" h="84800">
                  <a:moveTo>
                    <a:pt x="21802" y="11012"/>
                  </a:moveTo>
                  <a:lnTo>
                    <a:pt x="45212" y="9578"/>
                  </a:lnTo>
                  <a:lnTo>
                    <a:pt x="51298" y="5865"/>
                  </a:lnTo>
                  <a:lnTo>
                    <a:pt x="52116" y="0"/>
                  </a:lnTo>
                  <a:lnTo>
                    <a:pt x="57456" y="4420"/>
                  </a:lnTo>
                  <a:lnTo>
                    <a:pt x="56844" y="8781"/>
                  </a:lnTo>
                  <a:lnTo>
                    <a:pt x="61707" y="9406"/>
                  </a:lnTo>
                  <a:lnTo>
                    <a:pt x="59412" y="13859"/>
                  </a:lnTo>
                  <a:lnTo>
                    <a:pt x="62225" y="16376"/>
                  </a:lnTo>
                  <a:lnTo>
                    <a:pt x="62225" y="16376"/>
                  </a:lnTo>
                  <a:lnTo>
                    <a:pt x="61260" y="22084"/>
                  </a:lnTo>
                  <a:lnTo>
                    <a:pt x="56746" y="24494"/>
                  </a:lnTo>
                  <a:lnTo>
                    <a:pt x="76050" y="44365"/>
                  </a:lnTo>
                  <a:lnTo>
                    <a:pt x="79541" y="53705"/>
                  </a:lnTo>
                  <a:lnTo>
                    <a:pt x="72836" y="61931"/>
                  </a:lnTo>
                  <a:lnTo>
                    <a:pt x="53807" y="64433"/>
                  </a:lnTo>
                  <a:lnTo>
                    <a:pt x="50204" y="84250"/>
                  </a:lnTo>
                  <a:lnTo>
                    <a:pt x="50204" y="84250"/>
                  </a:lnTo>
                  <a:lnTo>
                    <a:pt x="48656" y="84799"/>
                  </a:lnTo>
                  <a:lnTo>
                    <a:pt x="48656" y="84799"/>
                  </a:lnTo>
                  <a:lnTo>
                    <a:pt x="51002" y="65996"/>
                  </a:lnTo>
                  <a:lnTo>
                    <a:pt x="46059" y="63252"/>
                  </a:lnTo>
                  <a:lnTo>
                    <a:pt x="41198" y="53863"/>
                  </a:lnTo>
                  <a:lnTo>
                    <a:pt x="29775" y="57234"/>
                  </a:lnTo>
                  <a:lnTo>
                    <a:pt x="29881" y="71441"/>
                  </a:lnTo>
                  <a:lnTo>
                    <a:pt x="24469" y="68982"/>
                  </a:lnTo>
                  <a:lnTo>
                    <a:pt x="20788" y="73686"/>
                  </a:lnTo>
                  <a:lnTo>
                    <a:pt x="17365" y="71146"/>
                  </a:lnTo>
                  <a:lnTo>
                    <a:pt x="22224" y="67693"/>
                  </a:lnTo>
                  <a:lnTo>
                    <a:pt x="21674" y="57399"/>
                  </a:lnTo>
                  <a:lnTo>
                    <a:pt x="1536" y="52448"/>
                  </a:lnTo>
                  <a:lnTo>
                    <a:pt x="0" y="27157"/>
                  </a:lnTo>
                  <a:lnTo>
                    <a:pt x="19616" y="20908"/>
                  </a:lnTo>
                  <a:lnTo>
                    <a:pt x="22317" y="179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2" name="M59">
              <a:extLst>
                <a:ext uri="{FF2B5EF4-FFF2-40B4-BE49-F238E27FC236}">
                  <a16:creationId xmlns:a16="http://schemas.microsoft.com/office/drawing/2014/main" id="{C60478EF-5FD7-4659-B1E6-77BE96B0387B}"/>
                </a:ext>
              </a:extLst>
            </p:cNvPr>
            <p:cNvSpPr/>
            <p:nvPr/>
          </p:nvSpPr>
          <p:spPr>
            <a:xfrm>
              <a:off x="4768407" y="2790389"/>
              <a:ext cx="298836" cy="274776"/>
            </a:xfrm>
            <a:custGeom>
              <a:avLst/>
              <a:gdLst/>
              <a:ahLst/>
              <a:cxnLst/>
              <a:rect l="0" t="0" r="0" b="0"/>
              <a:pathLst>
                <a:path w="300741" h="295731">
                  <a:moveTo>
                    <a:pt x="300740" y="68394"/>
                  </a:moveTo>
                  <a:lnTo>
                    <a:pt x="296220" y="81298"/>
                  </a:lnTo>
                  <a:lnTo>
                    <a:pt x="296220" y="81298"/>
                  </a:lnTo>
                  <a:lnTo>
                    <a:pt x="296061" y="81597"/>
                  </a:lnTo>
                  <a:lnTo>
                    <a:pt x="290371" y="91759"/>
                  </a:lnTo>
                  <a:lnTo>
                    <a:pt x="277533" y="100574"/>
                  </a:lnTo>
                  <a:lnTo>
                    <a:pt x="255323" y="127932"/>
                  </a:lnTo>
                  <a:lnTo>
                    <a:pt x="238357" y="136660"/>
                  </a:lnTo>
                  <a:lnTo>
                    <a:pt x="223960" y="161898"/>
                  </a:lnTo>
                  <a:lnTo>
                    <a:pt x="219721" y="182956"/>
                  </a:lnTo>
                  <a:lnTo>
                    <a:pt x="212868" y="189615"/>
                  </a:lnTo>
                  <a:lnTo>
                    <a:pt x="201183" y="193307"/>
                  </a:lnTo>
                  <a:lnTo>
                    <a:pt x="181476" y="215861"/>
                  </a:lnTo>
                  <a:lnTo>
                    <a:pt x="178076" y="225305"/>
                  </a:lnTo>
                  <a:lnTo>
                    <a:pt x="161971" y="235697"/>
                  </a:lnTo>
                  <a:lnTo>
                    <a:pt x="161309" y="282941"/>
                  </a:lnTo>
                  <a:lnTo>
                    <a:pt x="144532" y="295730"/>
                  </a:lnTo>
                  <a:lnTo>
                    <a:pt x="144532" y="295730"/>
                  </a:lnTo>
                  <a:lnTo>
                    <a:pt x="109065" y="280651"/>
                  </a:lnTo>
                  <a:lnTo>
                    <a:pt x="104981" y="263958"/>
                  </a:lnTo>
                  <a:lnTo>
                    <a:pt x="69932" y="258686"/>
                  </a:lnTo>
                  <a:lnTo>
                    <a:pt x="69263" y="261390"/>
                  </a:lnTo>
                  <a:lnTo>
                    <a:pt x="61388" y="257900"/>
                  </a:lnTo>
                  <a:lnTo>
                    <a:pt x="62708" y="253398"/>
                  </a:lnTo>
                  <a:lnTo>
                    <a:pt x="55477" y="248412"/>
                  </a:lnTo>
                  <a:lnTo>
                    <a:pt x="55886" y="236492"/>
                  </a:lnTo>
                  <a:lnTo>
                    <a:pt x="56087" y="234232"/>
                  </a:lnTo>
                  <a:lnTo>
                    <a:pt x="64912" y="236082"/>
                  </a:lnTo>
                  <a:lnTo>
                    <a:pt x="63756" y="218692"/>
                  </a:lnTo>
                  <a:lnTo>
                    <a:pt x="49412" y="224877"/>
                  </a:lnTo>
                  <a:lnTo>
                    <a:pt x="50789" y="210562"/>
                  </a:lnTo>
                  <a:lnTo>
                    <a:pt x="38136" y="209232"/>
                  </a:lnTo>
                  <a:lnTo>
                    <a:pt x="37775" y="204694"/>
                  </a:lnTo>
                  <a:lnTo>
                    <a:pt x="1411" y="197709"/>
                  </a:lnTo>
                  <a:lnTo>
                    <a:pt x="0" y="178499"/>
                  </a:lnTo>
                  <a:lnTo>
                    <a:pt x="0" y="178499"/>
                  </a:lnTo>
                  <a:lnTo>
                    <a:pt x="2157" y="177640"/>
                  </a:lnTo>
                  <a:lnTo>
                    <a:pt x="614" y="171414"/>
                  </a:lnTo>
                  <a:lnTo>
                    <a:pt x="9213" y="169338"/>
                  </a:lnTo>
                  <a:lnTo>
                    <a:pt x="11250" y="146124"/>
                  </a:lnTo>
                  <a:lnTo>
                    <a:pt x="16795" y="150927"/>
                  </a:lnTo>
                  <a:lnTo>
                    <a:pt x="19304" y="133915"/>
                  </a:lnTo>
                  <a:lnTo>
                    <a:pt x="32475" y="132087"/>
                  </a:lnTo>
                  <a:lnTo>
                    <a:pt x="32706" y="135566"/>
                  </a:lnTo>
                  <a:lnTo>
                    <a:pt x="35456" y="135475"/>
                  </a:lnTo>
                  <a:lnTo>
                    <a:pt x="36477" y="130664"/>
                  </a:lnTo>
                  <a:lnTo>
                    <a:pt x="40896" y="131062"/>
                  </a:lnTo>
                  <a:lnTo>
                    <a:pt x="40666" y="155826"/>
                  </a:lnTo>
                  <a:lnTo>
                    <a:pt x="60539" y="147797"/>
                  </a:lnTo>
                  <a:lnTo>
                    <a:pt x="82679" y="147967"/>
                  </a:lnTo>
                  <a:lnTo>
                    <a:pt x="85458" y="124917"/>
                  </a:lnTo>
                  <a:lnTo>
                    <a:pt x="77519" y="124900"/>
                  </a:lnTo>
                  <a:lnTo>
                    <a:pt x="77696" y="116596"/>
                  </a:lnTo>
                  <a:lnTo>
                    <a:pt x="61002" y="112010"/>
                  </a:lnTo>
                  <a:lnTo>
                    <a:pt x="59510" y="96118"/>
                  </a:lnTo>
                  <a:lnTo>
                    <a:pt x="54563" y="99033"/>
                  </a:lnTo>
                  <a:lnTo>
                    <a:pt x="55398" y="81528"/>
                  </a:lnTo>
                  <a:lnTo>
                    <a:pt x="61321" y="82864"/>
                  </a:lnTo>
                  <a:lnTo>
                    <a:pt x="64764" y="78859"/>
                  </a:lnTo>
                  <a:lnTo>
                    <a:pt x="67442" y="46436"/>
                  </a:lnTo>
                  <a:lnTo>
                    <a:pt x="73785" y="42342"/>
                  </a:lnTo>
                  <a:lnTo>
                    <a:pt x="78581" y="46372"/>
                  </a:lnTo>
                  <a:lnTo>
                    <a:pt x="90559" y="42699"/>
                  </a:lnTo>
                  <a:lnTo>
                    <a:pt x="94786" y="30400"/>
                  </a:lnTo>
                  <a:lnTo>
                    <a:pt x="113352" y="32452"/>
                  </a:lnTo>
                  <a:lnTo>
                    <a:pt x="112158" y="45722"/>
                  </a:lnTo>
                  <a:lnTo>
                    <a:pt x="120969" y="47568"/>
                  </a:lnTo>
                  <a:lnTo>
                    <a:pt x="117428" y="63659"/>
                  </a:lnTo>
                  <a:lnTo>
                    <a:pt x="121692" y="64050"/>
                  </a:lnTo>
                  <a:lnTo>
                    <a:pt x="128780" y="46069"/>
                  </a:lnTo>
                  <a:lnTo>
                    <a:pt x="140329" y="48273"/>
                  </a:lnTo>
                  <a:lnTo>
                    <a:pt x="136461" y="43510"/>
                  </a:lnTo>
                  <a:lnTo>
                    <a:pt x="138028" y="34176"/>
                  </a:lnTo>
                  <a:lnTo>
                    <a:pt x="151126" y="35202"/>
                  </a:lnTo>
                  <a:lnTo>
                    <a:pt x="151415" y="6351"/>
                  </a:lnTo>
                  <a:lnTo>
                    <a:pt x="151415" y="6351"/>
                  </a:lnTo>
                  <a:lnTo>
                    <a:pt x="152744" y="1090"/>
                  </a:lnTo>
                  <a:lnTo>
                    <a:pt x="165880" y="0"/>
                  </a:lnTo>
                  <a:lnTo>
                    <a:pt x="178482" y="10229"/>
                  </a:lnTo>
                  <a:lnTo>
                    <a:pt x="188781" y="13762"/>
                  </a:lnTo>
                  <a:lnTo>
                    <a:pt x="196738" y="12412"/>
                  </a:lnTo>
                  <a:lnTo>
                    <a:pt x="210924" y="27504"/>
                  </a:lnTo>
                  <a:lnTo>
                    <a:pt x="217914" y="28853"/>
                  </a:lnTo>
                  <a:lnTo>
                    <a:pt x="220806" y="36766"/>
                  </a:lnTo>
                  <a:lnTo>
                    <a:pt x="227055" y="37042"/>
                  </a:lnTo>
                  <a:lnTo>
                    <a:pt x="239466" y="49676"/>
                  </a:lnTo>
                  <a:lnTo>
                    <a:pt x="245907" y="47990"/>
                  </a:lnTo>
                  <a:lnTo>
                    <a:pt x="258117" y="55482"/>
                  </a:lnTo>
                  <a:lnTo>
                    <a:pt x="278163" y="52398"/>
                  </a:lnTo>
                  <a:lnTo>
                    <a:pt x="285314" y="61299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3" name="M60">
              <a:extLst>
                <a:ext uri="{FF2B5EF4-FFF2-40B4-BE49-F238E27FC236}">
                  <a16:creationId xmlns:a16="http://schemas.microsoft.com/office/drawing/2014/main" id="{89CA59BF-1628-49A6-9D07-A372CA3E1DDC}"/>
                </a:ext>
              </a:extLst>
            </p:cNvPr>
            <p:cNvSpPr/>
            <p:nvPr/>
          </p:nvSpPr>
          <p:spPr>
            <a:xfrm>
              <a:off x="3859651" y="2805841"/>
              <a:ext cx="334237" cy="399544"/>
            </a:xfrm>
            <a:custGeom>
              <a:avLst/>
              <a:gdLst/>
              <a:ahLst/>
              <a:cxnLst/>
              <a:rect l="0" t="0" r="0" b="0"/>
              <a:pathLst>
                <a:path w="328522" h="418594">
                  <a:moveTo>
                    <a:pt x="291639" y="50808"/>
                  </a:moveTo>
                  <a:lnTo>
                    <a:pt x="287960" y="67777"/>
                  </a:lnTo>
                  <a:lnTo>
                    <a:pt x="292427" y="66391"/>
                  </a:lnTo>
                  <a:lnTo>
                    <a:pt x="302399" y="70143"/>
                  </a:lnTo>
                  <a:lnTo>
                    <a:pt x="307375" y="94451"/>
                  </a:lnTo>
                  <a:lnTo>
                    <a:pt x="298832" y="99653"/>
                  </a:lnTo>
                  <a:lnTo>
                    <a:pt x="298911" y="96785"/>
                  </a:lnTo>
                  <a:lnTo>
                    <a:pt x="289891" y="97138"/>
                  </a:lnTo>
                  <a:lnTo>
                    <a:pt x="289184" y="100593"/>
                  </a:lnTo>
                  <a:lnTo>
                    <a:pt x="277319" y="98902"/>
                  </a:lnTo>
                  <a:lnTo>
                    <a:pt x="275879" y="106717"/>
                  </a:lnTo>
                  <a:lnTo>
                    <a:pt x="280562" y="130412"/>
                  </a:lnTo>
                  <a:lnTo>
                    <a:pt x="261562" y="132448"/>
                  </a:lnTo>
                  <a:lnTo>
                    <a:pt x="263161" y="129925"/>
                  </a:lnTo>
                  <a:lnTo>
                    <a:pt x="257526" y="129313"/>
                  </a:lnTo>
                  <a:lnTo>
                    <a:pt x="242299" y="132962"/>
                  </a:lnTo>
                  <a:lnTo>
                    <a:pt x="241614" y="146386"/>
                  </a:lnTo>
                  <a:lnTo>
                    <a:pt x="246227" y="150745"/>
                  </a:lnTo>
                  <a:lnTo>
                    <a:pt x="262576" y="150753"/>
                  </a:lnTo>
                  <a:lnTo>
                    <a:pt x="266724" y="160837"/>
                  </a:lnTo>
                  <a:lnTo>
                    <a:pt x="263947" y="183565"/>
                  </a:lnTo>
                  <a:lnTo>
                    <a:pt x="255042" y="190413"/>
                  </a:lnTo>
                  <a:lnTo>
                    <a:pt x="259713" y="203683"/>
                  </a:lnTo>
                  <a:lnTo>
                    <a:pt x="277138" y="220179"/>
                  </a:lnTo>
                  <a:lnTo>
                    <a:pt x="289224" y="219912"/>
                  </a:lnTo>
                  <a:lnTo>
                    <a:pt x="290370" y="233685"/>
                  </a:lnTo>
                  <a:lnTo>
                    <a:pt x="295243" y="234424"/>
                  </a:lnTo>
                  <a:lnTo>
                    <a:pt x="294659" y="238938"/>
                  </a:lnTo>
                  <a:lnTo>
                    <a:pt x="317324" y="254363"/>
                  </a:lnTo>
                  <a:lnTo>
                    <a:pt x="317830" y="269325"/>
                  </a:lnTo>
                  <a:lnTo>
                    <a:pt x="314970" y="273172"/>
                  </a:lnTo>
                  <a:lnTo>
                    <a:pt x="316635" y="296015"/>
                  </a:lnTo>
                  <a:lnTo>
                    <a:pt x="296455" y="295458"/>
                  </a:lnTo>
                  <a:lnTo>
                    <a:pt x="296298" y="306625"/>
                  </a:lnTo>
                  <a:lnTo>
                    <a:pt x="293695" y="306704"/>
                  </a:lnTo>
                  <a:lnTo>
                    <a:pt x="288378" y="332824"/>
                  </a:lnTo>
                  <a:lnTo>
                    <a:pt x="293256" y="344583"/>
                  </a:lnTo>
                  <a:lnTo>
                    <a:pt x="321779" y="342654"/>
                  </a:lnTo>
                  <a:lnTo>
                    <a:pt x="328521" y="364726"/>
                  </a:lnTo>
                  <a:lnTo>
                    <a:pt x="325821" y="401782"/>
                  </a:lnTo>
                  <a:lnTo>
                    <a:pt x="286818" y="399951"/>
                  </a:lnTo>
                  <a:lnTo>
                    <a:pt x="279563" y="402013"/>
                  </a:lnTo>
                  <a:lnTo>
                    <a:pt x="278204" y="406804"/>
                  </a:lnTo>
                  <a:lnTo>
                    <a:pt x="270535" y="407194"/>
                  </a:lnTo>
                  <a:lnTo>
                    <a:pt x="263982" y="416972"/>
                  </a:lnTo>
                  <a:lnTo>
                    <a:pt x="251835" y="418593"/>
                  </a:lnTo>
                  <a:lnTo>
                    <a:pt x="251835" y="418593"/>
                  </a:lnTo>
                  <a:lnTo>
                    <a:pt x="248888" y="409002"/>
                  </a:lnTo>
                  <a:lnTo>
                    <a:pt x="251970" y="392033"/>
                  </a:lnTo>
                  <a:lnTo>
                    <a:pt x="248199" y="368230"/>
                  </a:lnTo>
                  <a:lnTo>
                    <a:pt x="259354" y="363562"/>
                  </a:lnTo>
                  <a:lnTo>
                    <a:pt x="261609" y="359550"/>
                  </a:lnTo>
                  <a:lnTo>
                    <a:pt x="251709" y="357762"/>
                  </a:lnTo>
                  <a:lnTo>
                    <a:pt x="251887" y="340559"/>
                  </a:lnTo>
                  <a:lnTo>
                    <a:pt x="264513" y="337894"/>
                  </a:lnTo>
                  <a:lnTo>
                    <a:pt x="257210" y="336331"/>
                  </a:lnTo>
                  <a:lnTo>
                    <a:pt x="257612" y="316566"/>
                  </a:lnTo>
                  <a:lnTo>
                    <a:pt x="246038" y="309145"/>
                  </a:lnTo>
                  <a:lnTo>
                    <a:pt x="241084" y="289529"/>
                  </a:lnTo>
                  <a:lnTo>
                    <a:pt x="229648" y="288148"/>
                  </a:lnTo>
                  <a:lnTo>
                    <a:pt x="226910" y="282182"/>
                  </a:lnTo>
                  <a:lnTo>
                    <a:pt x="216847" y="280990"/>
                  </a:lnTo>
                  <a:lnTo>
                    <a:pt x="215532" y="289559"/>
                  </a:lnTo>
                  <a:lnTo>
                    <a:pt x="211392" y="289894"/>
                  </a:lnTo>
                  <a:lnTo>
                    <a:pt x="209753" y="299057"/>
                  </a:lnTo>
                  <a:lnTo>
                    <a:pt x="196960" y="302314"/>
                  </a:lnTo>
                  <a:lnTo>
                    <a:pt x="180565" y="297766"/>
                  </a:lnTo>
                  <a:lnTo>
                    <a:pt x="172388" y="300097"/>
                  </a:lnTo>
                  <a:lnTo>
                    <a:pt x="172988" y="321703"/>
                  </a:lnTo>
                  <a:lnTo>
                    <a:pt x="167514" y="325772"/>
                  </a:lnTo>
                  <a:lnTo>
                    <a:pt x="169450" y="338207"/>
                  </a:lnTo>
                  <a:lnTo>
                    <a:pt x="161532" y="336770"/>
                  </a:lnTo>
                  <a:lnTo>
                    <a:pt x="161619" y="354887"/>
                  </a:lnTo>
                  <a:lnTo>
                    <a:pt x="147223" y="349790"/>
                  </a:lnTo>
                  <a:lnTo>
                    <a:pt x="147223" y="349790"/>
                  </a:lnTo>
                  <a:lnTo>
                    <a:pt x="144327" y="323136"/>
                  </a:lnTo>
                  <a:lnTo>
                    <a:pt x="146347" y="311570"/>
                  </a:lnTo>
                  <a:lnTo>
                    <a:pt x="140824" y="296311"/>
                  </a:lnTo>
                  <a:lnTo>
                    <a:pt x="131106" y="293762"/>
                  </a:lnTo>
                  <a:lnTo>
                    <a:pt x="132715" y="275390"/>
                  </a:lnTo>
                  <a:lnTo>
                    <a:pt x="139727" y="265780"/>
                  </a:lnTo>
                  <a:lnTo>
                    <a:pt x="155443" y="267144"/>
                  </a:lnTo>
                  <a:lnTo>
                    <a:pt x="171963" y="261885"/>
                  </a:lnTo>
                  <a:lnTo>
                    <a:pt x="171788" y="241496"/>
                  </a:lnTo>
                  <a:lnTo>
                    <a:pt x="176480" y="222000"/>
                  </a:lnTo>
                  <a:lnTo>
                    <a:pt x="183026" y="207088"/>
                  </a:lnTo>
                  <a:lnTo>
                    <a:pt x="186757" y="204930"/>
                  </a:lnTo>
                  <a:lnTo>
                    <a:pt x="191126" y="180590"/>
                  </a:lnTo>
                  <a:lnTo>
                    <a:pt x="155098" y="179095"/>
                  </a:lnTo>
                  <a:lnTo>
                    <a:pt x="146859" y="136715"/>
                  </a:lnTo>
                  <a:lnTo>
                    <a:pt x="133687" y="137840"/>
                  </a:lnTo>
                  <a:lnTo>
                    <a:pt x="135793" y="149381"/>
                  </a:lnTo>
                  <a:lnTo>
                    <a:pt x="133441" y="151427"/>
                  </a:lnTo>
                  <a:lnTo>
                    <a:pt x="120663" y="154676"/>
                  </a:lnTo>
                  <a:lnTo>
                    <a:pt x="118287" y="152341"/>
                  </a:lnTo>
                  <a:lnTo>
                    <a:pt x="114247" y="159774"/>
                  </a:lnTo>
                  <a:lnTo>
                    <a:pt x="101678" y="161064"/>
                  </a:lnTo>
                  <a:lnTo>
                    <a:pt x="102141" y="166062"/>
                  </a:lnTo>
                  <a:lnTo>
                    <a:pt x="92810" y="171525"/>
                  </a:lnTo>
                  <a:lnTo>
                    <a:pt x="59837" y="159968"/>
                  </a:lnTo>
                  <a:lnTo>
                    <a:pt x="57623" y="177724"/>
                  </a:lnTo>
                  <a:lnTo>
                    <a:pt x="41500" y="175125"/>
                  </a:lnTo>
                  <a:lnTo>
                    <a:pt x="42073" y="156111"/>
                  </a:lnTo>
                  <a:lnTo>
                    <a:pt x="26202" y="150344"/>
                  </a:lnTo>
                  <a:lnTo>
                    <a:pt x="14250" y="141371"/>
                  </a:lnTo>
                  <a:lnTo>
                    <a:pt x="2750" y="142682"/>
                  </a:lnTo>
                  <a:lnTo>
                    <a:pt x="2750" y="142682"/>
                  </a:lnTo>
                  <a:lnTo>
                    <a:pt x="2414" y="118654"/>
                  </a:lnTo>
                  <a:lnTo>
                    <a:pt x="0" y="117674"/>
                  </a:lnTo>
                  <a:lnTo>
                    <a:pt x="1770" y="104737"/>
                  </a:lnTo>
                  <a:lnTo>
                    <a:pt x="13840" y="104652"/>
                  </a:lnTo>
                  <a:lnTo>
                    <a:pt x="13550" y="114160"/>
                  </a:lnTo>
                  <a:lnTo>
                    <a:pt x="18425" y="114610"/>
                  </a:lnTo>
                  <a:lnTo>
                    <a:pt x="27938" y="113237"/>
                  </a:lnTo>
                  <a:lnTo>
                    <a:pt x="30497" y="104402"/>
                  </a:lnTo>
                  <a:lnTo>
                    <a:pt x="32179" y="89195"/>
                  </a:lnTo>
                  <a:lnTo>
                    <a:pt x="22756" y="87701"/>
                  </a:lnTo>
                  <a:lnTo>
                    <a:pt x="20655" y="81443"/>
                  </a:lnTo>
                  <a:lnTo>
                    <a:pt x="22724" y="53555"/>
                  </a:lnTo>
                  <a:lnTo>
                    <a:pt x="22724" y="53555"/>
                  </a:lnTo>
                  <a:lnTo>
                    <a:pt x="35043" y="55138"/>
                  </a:lnTo>
                  <a:lnTo>
                    <a:pt x="41946" y="49000"/>
                  </a:lnTo>
                  <a:lnTo>
                    <a:pt x="40391" y="44874"/>
                  </a:lnTo>
                  <a:lnTo>
                    <a:pt x="46735" y="42044"/>
                  </a:lnTo>
                  <a:lnTo>
                    <a:pt x="47109" y="60035"/>
                  </a:lnTo>
                  <a:lnTo>
                    <a:pt x="63898" y="60237"/>
                  </a:lnTo>
                  <a:lnTo>
                    <a:pt x="72886" y="30288"/>
                  </a:lnTo>
                  <a:lnTo>
                    <a:pt x="79460" y="35018"/>
                  </a:lnTo>
                  <a:lnTo>
                    <a:pt x="105045" y="31850"/>
                  </a:lnTo>
                  <a:lnTo>
                    <a:pt x="106889" y="36588"/>
                  </a:lnTo>
                  <a:lnTo>
                    <a:pt x="96704" y="76324"/>
                  </a:lnTo>
                  <a:lnTo>
                    <a:pt x="113389" y="80141"/>
                  </a:lnTo>
                  <a:lnTo>
                    <a:pt x="115702" y="69030"/>
                  </a:lnTo>
                  <a:lnTo>
                    <a:pt x="118978" y="71846"/>
                  </a:lnTo>
                  <a:lnTo>
                    <a:pt x="121817" y="68757"/>
                  </a:lnTo>
                  <a:lnTo>
                    <a:pt x="123105" y="56104"/>
                  </a:lnTo>
                  <a:lnTo>
                    <a:pt x="128434" y="51426"/>
                  </a:lnTo>
                  <a:lnTo>
                    <a:pt x="129003" y="21677"/>
                  </a:lnTo>
                  <a:lnTo>
                    <a:pt x="123888" y="13972"/>
                  </a:lnTo>
                  <a:lnTo>
                    <a:pt x="127175" y="771"/>
                  </a:lnTo>
                  <a:lnTo>
                    <a:pt x="127175" y="771"/>
                  </a:lnTo>
                  <a:lnTo>
                    <a:pt x="131776" y="0"/>
                  </a:lnTo>
                  <a:lnTo>
                    <a:pt x="130410" y="4946"/>
                  </a:lnTo>
                  <a:lnTo>
                    <a:pt x="134400" y="4157"/>
                  </a:lnTo>
                  <a:lnTo>
                    <a:pt x="141803" y="11929"/>
                  </a:lnTo>
                  <a:lnTo>
                    <a:pt x="150456" y="8253"/>
                  </a:lnTo>
                  <a:lnTo>
                    <a:pt x="162843" y="17831"/>
                  </a:lnTo>
                  <a:lnTo>
                    <a:pt x="160071" y="23946"/>
                  </a:lnTo>
                  <a:lnTo>
                    <a:pt x="169748" y="21809"/>
                  </a:lnTo>
                  <a:lnTo>
                    <a:pt x="171176" y="25175"/>
                  </a:lnTo>
                  <a:lnTo>
                    <a:pt x="166775" y="29580"/>
                  </a:lnTo>
                  <a:lnTo>
                    <a:pt x="171489" y="30170"/>
                  </a:lnTo>
                  <a:lnTo>
                    <a:pt x="171219" y="34242"/>
                  </a:lnTo>
                  <a:lnTo>
                    <a:pt x="178857" y="34010"/>
                  </a:lnTo>
                  <a:lnTo>
                    <a:pt x="176582" y="38779"/>
                  </a:lnTo>
                  <a:lnTo>
                    <a:pt x="180352" y="40399"/>
                  </a:lnTo>
                  <a:lnTo>
                    <a:pt x="194844" y="40665"/>
                  </a:lnTo>
                  <a:lnTo>
                    <a:pt x="192265" y="45426"/>
                  </a:lnTo>
                  <a:lnTo>
                    <a:pt x="193860" y="48342"/>
                  </a:lnTo>
                  <a:lnTo>
                    <a:pt x="201999" y="36036"/>
                  </a:lnTo>
                  <a:lnTo>
                    <a:pt x="203734" y="39410"/>
                  </a:lnTo>
                  <a:lnTo>
                    <a:pt x="201508" y="42519"/>
                  </a:lnTo>
                  <a:lnTo>
                    <a:pt x="208641" y="43932"/>
                  </a:lnTo>
                  <a:lnTo>
                    <a:pt x="207915" y="47990"/>
                  </a:lnTo>
                  <a:lnTo>
                    <a:pt x="217687" y="42528"/>
                  </a:lnTo>
                  <a:lnTo>
                    <a:pt x="236572" y="49411"/>
                  </a:lnTo>
                  <a:lnTo>
                    <a:pt x="236482" y="52581"/>
                  </a:lnTo>
                  <a:lnTo>
                    <a:pt x="240159" y="41354"/>
                  </a:lnTo>
                  <a:lnTo>
                    <a:pt x="247237" y="44728"/>
                  </a:lnTo>
                  <a:lnTo>
                    <a:pt x="253716" y="36903"/>
                  </a:lnTo>
                  <a:lnTo>
                    <a:pt x="256004" y="36967"/>
                  </a:lnTo>
                  <a:lnTo>
                    <a:pt x="255508" y="43752"/>
                  </a:lnTo>
                  <a:lnTo>
                    <a:pt x="262193" y="44847"/>
                  </a:lnTo>
                  <a:lnTo>
                    <a:pt x="264828" y="48849"/>
                  </a:lnTo>
                  <a:lnTo>
                    <a:pt x="268540" y="47141"/>
                  </a:lnTo>
                  <a:lnTo>
                    <a:pt x="268392" y="41546"/>
                  </a:lnTo>
                  <a:lnTo>
                    <a:pt x="275089" y="42187"/>
                  </a:lnTo>
                  <a:lnTo>
                    <a:pt x="277975" y="53599"/>
                  </a:lnTo>
                  <a:lnTo>
                    <a:pt x="284148" y="45764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4" name="M61">
              <a:extLst>
                <a:ext uri="{FF2B5EF4-FFF2-40B4-BE49-F238E27FC236}">
                  <a16:creationId xmlns:a16="http://schemas.microsoft.com/office/drawing/2014/main" id="{6630E8A3-66C1-4C48-A63B-F27D0E5C5295}"/>
                </a:ext>
              </a:extLst>
            </p:cNvPr>
            <p:cNvSpPr/>
            <p:nvPr/>
          </p:nvSpPr>
          <p:spPr>
            <a:xfrm>
              <a:off x="3048949" y="2853497"/>
              <a:ext cx="445605" cy="306806"/>
            </a:xfrm>
            <a:custGeom>
              <a:avLst/>
              <a:gdLst/>
              <a:ahLst/>
              <a:cxnLst/>
              <a:rect l="0" t="0" r="0" b="0"/>
              <a:pathLst>
                <a:path w="447510" h="329666">
                  <a:moveTo>
                    <a:pt x="87052" y="3599"/>
                  </a:moveTo>
                  <a:lnTo>
                    <a:pt x="103987" y="0"/>
                  </a:lnTo>
                  <a:lnTo>
                    <a:pt x="99318" y="22795"/>
                  </a:lnTo>
                  <a:lnTo>
                    <a:pt x="108411" y="32956"/>
                  </a:lnTo>
                  <a:lnTo>
                    <a:pt x="126569" y="25320"/>
                  </a:lnTo>
                  <a:lnTo>
                    <a:pt x="138564" y="35586"/>
                  </a:lnTo>
                  <a:lnTo>
                    <a:pt x="141638" y="35095"/>
                  </a:lnTo>
                  <a:lnTo>
                    <a:pt x="153417" y="30543"/>
                  </a:lnTo>
                  <a:lnTo>
                    <a:pt x="155267" y="25927"/>
                  </a:lnTo>
                  <a:lnTo>
                    <a:pt x="161628" y="23290"/>
                  </a:lnTo>
                  <a:lnTo>
                    <a:pt x="165377" y="12700"/>
                  </a:lnTo>
                  <a:lnTo>
                    <a:pt x="176902" y="19166"/>
                  </a:lnTo>
                  <a:lnTo>
                    <a:pt x="176902" y="19166"/>
                  </a:lnTo>
                  <a:lnTo>
                    <a:pt x="177693" y="26751"/>
                  </a:lnTo>
                  <a:lnTo>
                    <a:pt x="169755" y="34921"/>
                  </a:lnTo>
                  <a:lnTo>
                    <a:pt x="178796" y="34195"/>
                  </a:lnTo>
                  <a:lnTo>
                    <a:pt x="189948" y="25838"/>
                  </a:lnTo>
                  <a:lnTo>
                    <a:pt x="191727" y="18953"/>
                  </a:lnTo>
                  <a:lnTo>
                    <a:pt x="200902" y="18682"/>
                  </a:lnTo>
                  <a:lnTo>
                    <a:pt x="212909" y="24558"/>
                  </a:lnTo>
                  <a:lnTo>
                    <a:pt x="212820" y="31204"/>
                  </a:lnTo>
                  <a:lnTo>
                    <a:pt x="223042" y="35804"/>
                  </a:lnTo>
                  <a:lnTo>
                    <a:pt x="235139" y="39263"/>
                  </a:lnTo>
                  <a:lnTo>
                    <a:pt x="245955" y="35875"/>
                  </a:lnTo>
                  <a:lnTo>
                    <a:pt x="252038" y="45160"/>
                  </a:lnTo>
                  <a:lnTo>
                    <a:pt x="252247" y="52117"/>
                  </a:lnTo>
                  <a:lnTo>
                    <a:pt x="260201" y="60410"/>
                  </a:lnTo>
                  <a:lnTo>
                    <a:pt x="266101" y="53520"/>
                  </a:lnTo>
                  <a:lnTo>
                    <a:pt x="275578" y="53405"/>
                  </a:lnTo>
                  <a:lnTo>
                    <a:pt x="291671" y="60626"/>
                  </a:lnTo>
                  <a:lnTo>
                    <a:pt x="296235" y="56860"/>
                  </a:lnTo>
                  <a:lnTo>
                    <a:pt x="298230" y="48016"/>
                  </a:lnTo>
                  <a:lnTo>
                    <a:pt x="304186" y="48076"/>
                  </a:lnTo>
                  <a:lnTo>
                    <a:pt x="304186" y="48076"/>
                  </a:lnTo>
                  <a:lnTo>
                    <a:pt x="305734" y="47527"/>
                  </a:lnTo>
                  <a:lnTo>
                    <a:pt x="305734" y="47527"/>
                  </a:lnTo>
                  <a:lnTo>
                    <a:pt x="314715" y="61442"/>
                  </a:lnTo>
                  <a:lnTo>
                    <a:pt x="325955" y="63349"/>
                  </a:lnTo>
                  <a:lnTo>
                    <a:pt x="331821" y="70354"/>
                  </a:lnTo>
                  <a:lnTo>
                    <a:pt x="342931" y="67269"/>
                  </a:lnTo>
                  <a:lnTo>
                    <a:pt x="350251" y="76438"/>
                  </a:lnTo>
                  <a:lnTo>
                    <a:pt x="374899" y="79563"/>
                  </a:lnTo>
                  <a:lnTo>
                    <a:pt x="379360" y="69898"/>
                  </a:lnTo>
                  <a:lnTo>
                    <a:pt x="388412" y="68852"/>
                  </a:lnTo>
                  <a:lnTo>
                    <a:pt x="388412" y="68852"/>
                  </a:lnTo>
                  <a:lnTo>
                    <a:pt x="392804" y="78824"/>
                  </a:lnTo>
                  <a:lnTo>
                    <a:pt x="400342" y="81803"/>
                  </a:lnTo>
                  <a:lnTo>
                    <a:pt x="402103" y="88360"/>
                  </a:lnTo>
                  <a:lnTo>
                    <a:pt x="410289" y="90304"/>
                  </a:lnTo>
                  <a:lnTo>
                    <a:pt x="413802" y="94805"/>
                  </a:lnTo>
                  <a:lnTo>
                    <a:pt x="414942" y="110555"/>
                  </a:lnTo>
                  <a:lnTo>
                    <a:pt x="436295" y="116422"/>
                  </a:lnTo>
                  <a:lnTo>
                    <a:pt x="431273" y="124709"/>
                  </a:lnTo>
                  <a:lnTo>
                    <a:pt x="432416" y="131546"/>
                  </a:lnTo>
                  <a:lnTo>
                    <a:pt x="423351" y="128366"/>
                  </a:lnTo>
                  <a:lnTo>
                    <a:pt x="424367" y="152265"/>
                  </a:lnTo>
                  <a:lnTo>
                    <a:pt x="421108" y="153664"/>
                  </a:lnTo>
                  <a:lnTo>
                    <a:pt x="425463" y="160459"/>
                  </a:lnTo>
                  <a:lnTo>
                    <a:pt x="429303" y="159986"/>
                  </a:lnTo>
                  <a:lnTo>
                    <a:pt x="428201" y="165386"/>
                  </a:lnTo>
                  <a:lnTo>
                    <a:pt x="422002" y="167741"/>
                  </a:lnTo>
                  <a:lnTo>
                    <a:pt x="421521" y="172860"/>
                  </a:lnTo>
                  <a:lnTo>
                    <a:pt x="432054" y="182433"/>
                  </a:lnTo>
                  <a:lnTo>
                    <a:pt x="441190" y="183651"/>
                  </a:lnTo>
                  <a:lnTo>
                    <a:pt x="439932" y="216076"/>
                  </a:lnTo>
                  <a:lnTo>
                    <a:pt x="437272" y="217798"/>
                  </a:lnTo>
                  <a:lnTo>
                    <a:pt x="447509" y="231737"/>
                  </a:lnTo>
                  <a:lnTo>
                    <a:pt x="447509" y="231737"/>
                  </a:lnTo>
                  <a:lnTo>
                    <a:pt x="434979" y="235689"/>
                  </a:lnTo>
                  <a:lnTo>
                    <a:pt x="438481" y="249701"/>
                  </a:lnTo>
                  <a:lnTo>
                    <a:pt x="446409" y="255104"/>
                  </a:lnTo>
                  <a:lnTo>
                    <a:pt x="442788" y="267060"/>
                  </a:lnTo>
                  <a:lnTo>
                    <a:pt x="436997" y="270789"/>
                  </a:lnTo>
                  <a:lnTo>
                    <a:pt x="435052" y="278423"/>
                  </a:lnTo>
                  <a:lnTo>
                    <a:pt x="437574" y="285303"/>
                  </a:lnTo>
                  <a:lnTo>
                    <a:pt x="442870" y="287144"/>
                  </a:lnTo>
                  <a:lnTo>
                    <a:pt x="443123" y="293192"/>
                  </a:lnTo>
                  <a:lnTo>
                    <a:pt x="443123" y="293192"/>
                  </a:lnTo>
                  <a:lnTo>
                    <a:pt x="436612" y="295537"/>
                  </a:lnTo>
                  <a:lnTo>
                    <a:pt x="413559" y="293541"/>
                  </a:lnTo>
                  <a:lnTo>
                    <a:pt x="407136" y="302228"/>
                  </a:lnTo>
                  <a:lnTo>
                    <a:pt x="378788" y="307138"/>
                  </a:lnTo>
                  <a:lnTo>
                    <a:pt x="367331" y="323951"/>
                  </a:lnTo>
                  <a:lnTo>
                    <a:pt x="353652" y="329665"/>
                  </a:lnTo>
                  <a:lnTo>
                    <a:pt x="323734" y="296160"/>
                  </a:lnTo>
                  <a:lnTo>
                    <a:pt x="302288" y="283325"/>
                  </a:lnTo>
                  <a:lnTo>
                    <a:pt x="288103" y="294751"/>
                  </a:lnTo>
                  <a:lnTo>
                    <a:pt x="277745" y="293175"/>
                  </a:lnTo>
                  <a:lnTo>
                    <a:pt x="265131" y="299067"/>
                  </a:lnTo>
                  <a:lnTo>
                    <a:pt x="257083" y="297118"/>
                  </a:lnTo>
                  <a:lnTo>
                    <a:pt x="256326" y="288334"/>
                  </a:lnTo>
                  <a:lnTo>
                    <a:pt x="251578" y="284088"/>
                  </a:lnTo>
                  <a:lnTo>
                    <a:pt x="246818" y="292976"/>
                  </a:lnTo>
                  <a:lnTo>
                    <a:pt x="239891" y="289708"/>
                  </a:lnTo>
                  <a:lnTo>
                    <a:pt x="226357" y="295562"/>
                  </a:lnTo>
                  <a:lnTo>
                    <a:pt x="224559" y="247783"/>
                  </a:lnTo>
                  <a:lnTo>
                    <a:pt x="218766" y="238665"/>
                  </a:lnTo>
                  <a:lnTo>
                    <a:pt x="213093" y="238913"/>
                  </a:lnTo>
                  <a:lnTo>
                    <a:pt x="200695" y="230459"/>
                  </a:lnTo>
                  <a:lnTo>
                    <a:pt x="192212" y="232265"/>
                  </a:lnTo>
                  <a:lnTo>
                    <a:pt x="171058" y="203857"/>
                  </a:lnTo>
                  <a:lnTo>
                    <a:pt x="160945" y="204241"/>
                  </a:lnTo>
                  <a:lnTo>
                    <a:pt x="136095" y="197587"/>
                  </a:lnTo>
                  <a:lnTo>
                    <a:pt x="127634" y="198785"/>
                  </a:lnTo>
                  <a:lnTo>
                    <a:pt x="127634" y="198785"/>
                  </a:lnTo>
                  <a:lnTo>
                    <a:pt x="130483" y="192094"/>
                  </a:lnTo>
                  <a:lnTo>
                    <a:pt x="127813" y="181574"/>
                  </a:lnTo>
                  <a:lnTo>
                    <a:pt x="117361" y="166384"/>
                  </a:lnTo>
                  <a:lnTo>
                    <a:pt x="114216" y="168684"/>
                  </a:lnTo>
                  <a:lnTo>
                    <a:pt x="105643" y="164740"/>
                  </a:lnTo>
                  <a:lnTo>
                    <a:pt x="108611" y="154882"/>
                  </a:lnTo>
                  <a:lnTo>
                    <a:pt x="117048" y="145981"/>
                  </a:lnTo>
                  <a:lnTo>
                    <a:pt x="120282" y="128881"/>
                  </a:lnTo>
                  <a:lnTo>
                    <a:pt x="114166" y="120647"/>
                  </a:lnTo>
                  <a:lnTo>
                    <a:pt x="109337" y="123036"/>
                  </a:lnTo>
                  <a:lnTo>
                    <a:pt x="106667" y="120822"/>
                  </a:lnTo>
                  <a:lnTo>
                    <a:pt x="112140" y="97005"/>
                  </a:lnTo>
                  <a:lnTo>
                    <a:pt x="108035" y="96399"/>
                  </a:lnTo>
                  <a:lnTo>
                    <a:pt x="102362" y="88634"/>
                  </a:lnTo>
                  <a:lnTo>
                    <a:pt x="96924" y="90999"/>
                  </a:lnTo>
                  <a:lnTo>
                    <a:pt x="94131" y="88025"/>
                  </a:lnTo>
                  <a:lnTo>
                    <a:pt x="87561" y="92009"/>
                  </a:lnTo>
                  <a:lnTo>
                    <a:pt x="92730" y="96886"/>
                  </a:lnTo>
                  <a:lnTo>
                    <a:pt x="91435" y="98801"/>
                  </a:lnTo>
                  <a:lnTo>
                    <a:pt x="80341" y="101105"/>
                  </a:lnTo>
                  <a:lnTo>
                    <a:pt x="79063" y="98489"/>
                  </a:lnTo>
                  <a:lnTo>
                    <a:pt x="79063" y="98489"/>
                  </a:lnTo>
                  <a:lnTo>
                    <a:pt x="79940" y="91421"/>
                  </a:lnTo>
                  <a:lnTo>
                    <a:pt x="68175" y="87203"/>
                  </a:lnTo>
                  <a:lnTo>
                    <a:pt x="70488" y="78527"/>
                  </a:lnTo>
                  <a:lnTo>
                    <a:pt x="65350" y="76974"/>
                  </a:lnTo>
                  <a:lnTo>
                    <a:pt x="55438" y="84457"/>
                  </a:lnTo>
                  <a:lnTo>
                    <a:pt x="53246" y="97971"/>
                  </a:lnTo>
                  <a:lnTo>
                    <a:pt x="32335" y="101107"/>
                  </a:lnTo>
                  <a:lnTo>
                    <a:pt x="20830" y="98102"/>
                  </a:lnTo>
                  <a:lnTo>
                    <a:pt x="20678" y="98096"/>
                  </a:lnTo>
                  <a:lnTo>
                    <a:pt x="20678" y="98096"/>
                  </a:lnTo>
                  <a:lnTo>
                    <a:pt x="8197" y="92635"/>
                  </a:lnTo>
                  <a:lnTo>
                    <a:pt x="0" y="83106"/>
                  </a:lnTo>
                  <a:lnTo>
                    <a:pt x="4683" y="80565"/>
                  </a:lnTo>
                  <a:lnTo>
                    <a:pt x="15163" y="82325"/>
                  </a:lnTo>
                  <a:lnTo>
                    <a:pt x="26841" y="76726"/>
                  </a:lnTo>
                  <a:lnTo>
                    <a:pt x="31451" y="59979"/>
                  </a:lnTo>
                  <a:lnTo>
                    <a:pt x="25382" y="46754"/>
                  </a:lnTo>
                  <a:lnTo>
                    <a:pt x="45828" y="35442"/>
                  </a:lnTo>
                  <a:lnTo>
                    <a:pt x="46932" y="30497"/>
                  </a:lnTo>
                  <a:lnTo>
                    <a:pt x="53568" y="24703"/>
                  </a:lnTo>
                  <a:lnTo>
                    <a:pt x="70343" y="25487"/>
                  </a:lnTo>
                  <a:lnTo>
                    <a:pt x="81373" y="2061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5" name="M62">
              <a:extLst>
                <a:ext uri="{FF2B5EF4-FFF2-40B4-BE49-F238E27FC236}">
                  <a16:creationId xmlns:a16="http://schemas.microsoft.com/office/drawing/2014/main" id="{D2525ECA-1E0E-409C-B016-A359E94684CB}"/>
                </a:ext>
              </a:extLst>
            </p:cNvPr>
            <p:cNvSpPr/>
            <p:nvPr/>
          </p:nvSpPr>
          <p:spPr>
            <a:xfrm>
              <a:off x="4105075" y="2834761"/>
              <a:ext cx="284729" cy="516926"/>
            </a:xfrm>
            <a:custGeom>
              <a:avLst/>
              <a:gdLst/>
              <a:ahLst/>
              <a:cxnLst/>
              <a:rect l="0" t="0" r="0" b="0"/>
              <a:pathLst>
                <a:path w="288539" h="543596">
                  <a:moveTo>
                    <a:pt x="153424" y="12085"/>
                  </a:moveTo>
                  <a:lnTo>
                    <a:pt x="170939" y="19202"/>
                  </a:lnTo>
                  <a:lnTo>
                    <a:pt x="196586" y="36351"/>
                  </a:lnTo>
                  <a:lnTo>
                    <a:pt x="210432" y="49708"/>
                  </a:lnTo>
                  <a:lnTo>
                    <a:pt x="232127" y="54960"/>
                  </a:lnTo>
                  <a:lnTo>
                    <a:pt x="234167" y="47006"/>
                  </a:lnTo>
                  <a:lnTo>
                    <a:pt x="250934" y="42156"/>
                  </a:lnTo>
                  <a:lnTo>
                    <a:pt x="254345" y="57804"/>
                  </a:lnTo>
                  <a:lnTo>
                    <a:pt x="265237" y="55819"/>
                  </a:lnTo>
                  <a:lnTo>
                    <a:pt x="271952" y="61884"/>
                  </a:lnTo>
                  <a:lnTo>
                    <a:pt x="285283" y="66002"/>
                  </a:lnTo>
                  <a:lnTo>
                    <a:pt x="285903" y="71608"/>
                  </a:lnTo>
                  <a:lnTo>
                    <a:pt x="281922" y="78001"/>
                  </a:lnTo>
                  <a:lnTo>
                    <a:pt x="285416" y="78694"/>
                  </a:lnTo>
                  <a:lnTo>
                    <a:pt x="283413" y="91331"/>
                  </a:lnTo>
                  <a:lnTo>
                    <a:pt x="287385" y="91282"/>
                  </a:lnTo>
                  <a:lnTo>
                    <a:pt x="287385" y="91282"/>
                  </a:lnTo>
                  <a:lnTo>
                    <a:pt x="288538" y="99921"/>
                  </a:lnTo>
                  <a:lnTo>
                    <a:pt x="285026" y="105872"/>
                  </a:lnTo>
                  <a:lnTo>
                    <a:pt x="272658" y="111597"/>
                  </a:lnTo>
                  <a:lnTo>
                    <a:pt x="270175" y="107152"/>
                  </a:lnTo>
                  <a:lnTo>
                    <a:pt x="260410" y="106750"/>
                  </a:lnTo>
                  <a:lnTo>
                    <a:pt x="245789" y="122683"/>
                  </a:lnTo>
                  <a:lnTo>
                    <a:pt x="248604" y="126078"/>
                  </a:lnTo>
                  <a:lnTo>
                    <a:pt x="244673" y="142136"/>
                  </a:lnTo>
                  <a:lnTo>
                    <a:pt x="250076" y="140011"/>
                  </a:lnTo>
                  <a:lnTo>
                    <a:pt x="253134" y="134049"/>
                  </a:lnTo>
                  <a:lnTo>
                    <a:pt x="267503" y="133817"/>
                  </a:lnTo>
                  <a:lnTo>
                    <a:pt x="263958" y="146864"/>
                  </a:lnTo>
                  <a:lnTo>
                    <a:pt x="234246" y="143526"/>
                  </a:lnTo>
                  <a:lnTo>
                    <a:pt x="233911" y="132946"/>
                  </a:lnTo>
                  <a:lnTo>
                    <a:pt x="217971" y="134794"/>
                  </a:lnTo>
                  <a:lnTo>
                    <a:pt x="215411" y="121738"/>
                  </a:lnTo>
                  <a:lnTo>
                    <a:pt x="201087" y="120304"/>
                  </a:lnTo>
                  <a:lnTo>
                    <a:pt x="198483" y="114798"/>
                  </a:lnTo>
                  <a:lnTo>
                    <a:pt x="203372" y="97406"/>
                  </a:lnTo>
                  <a:lnTo>
                    <a:pt x="196008" y="92831"/>
                  </a:lnTo>
                  <a:lnTo>
                    <a:pt x="196392" y="84081"/>
                  </a:lnTo>
                  <a:lnTo>
                    <a:pt x="190548" y="79848"/>
                  </a:lnTo>
                  <a:lnTo>
                    <a:pt x="186745" y="79293"/>
                  </a:lnTo>
                  <a:lnTo>
                    <a:pt x="184556" y="86939"/>
                  </a:lnTo>
                  <a:lnTo>
                    <a:pt x="177925" y="89330"/>
                  </a:lnTo>
                  <a:lnTo>
                    <a:pt x="182199" y="95184"/>
                  </a:lnTo>
                  <a:lnTo>
                    <a:pt x="179693" y="103274"/>
                  </a:lnTo>
                  <a:lnTo>
                    <a:pt x="168200" y="104629"/>
                  </a:lnTo>
                  <a:lnTo>
                    <a:pt x="167514" y="136026"/>
                  </a:lnTo>
                  <a:lnTo>
                    <a:pt x="178725" y="139647"/>
                  </a:lnTo>
                  <a:lnTo>
                    <a:pt x="177118" y="165580"/>
                  </a:lnTo>
                  <a:lnTo>
                    <a:pt x="183356" y="166652"/>
                  </a:lnTo>
                  <a:lnTo>
                    <a:pt x="182585" y="172672"/>
                  </a:lnTo>
                  <a:lnTo>
                    <a:pt x="186167" y="175939"/>
                  </a:lnTo>
                  <a:lnTo>
                    <a:pt x="184657" y="186771"/>
                  </a:lnTo>
                  <a:lnTo>
                    <a:pt x="174289" y="191479"/>
                  </a:lnTo>
                  <a:lnTo>
                    <a:pt x="174220" y="194044"/>
                  </a:lnTo>
                  <a:lnTo>
                    <a:pt x="163200" y="194505"/>
                  </a:lnTo>
                  <a:lnTo>
                    <a:pt x="163274" y="220327"/>
                  </a:lnTo>
                  <a:lnTo>
                    <a:pt x="156839" y="255033"/>
                  </a:lnTo>
                  <a:lnTo>
                    <a:pt x="150303" y="253499"/>
                  </a:lnTo>
                  <a:lnTo>
                    <a:pt x="137130" y="259787"/>
                  </a:lnTo>
                  <a:lnTo>
                    <a:pt x="128433" y="258948"/>
                  </a:lnTo>
                  <a:lnTo>
                    <a:pt x="131407" y="267785"/>
                  </a:lnTo>
                  <a:lnTo>
                    <a:pt x="125138" y="267616"/>
                  </a:lnTo>
                  <a:lnTo>
                    <a:pt x="125566" y="274421"/>
                  </a:lnTo>
                  <a:lnTo>
                    <a:pt x="121591" y="274313"/>
                  </a:lnTo>
                  <a:lnTo>
                    <a:pt x="121621" y="278843"/>
                  </a:lnTo>
                  <a:lnTo>
                    <a:pt x="123645" y="288862"/>
                  </a:lnTo>
                  <a:lnTo>
                    <a:pt x="127645" y="288064"/>
                  </a:lnTo>
                  <a:lnTo>
                    <a:pt x="127529" y="298025"/>
                  </a:lnTo>
                  <a:lnTo>
                    <a:pt x="130804" y="301434"/>
                  </a:lnTo>
                  <a:lnTo>
                    <a:pt x="142558" y="308242"/>
                  </a:lnTo>
                  <a:lnTo>
                    <a:pt x="154826" y="307364"/>
                  </a:lnTo>
                  <a:lnTo>
                    <a:pt x="154728" y="322456"/>
                  </a:lnTo>
                  <a:lnTo>
                    <a:pt x="158709" y="322412"/>
                  </a:lnTo>
                  <a:lnTo>
                    <a:pt x="158398" y="334026"/>
                  </a:lnTo>
                  <a:lnTo>
                    <a:pt x="172473" y="334402"/>
                  </a:lnTo>
                  <a:lnTo>
                    <a:pt x="185360" y="339121"/>
                  </a:lnTo>
                  <a:lnTo>
                    <a:pt x="183434" y="371369"/>
                  </a:lnTo>
                  <a:lnTo>
                    <a:pt x="183434" y="371369"/>
                  </a:lnTo>
                  <a:lnTo>
                    <a:pt x="183326" y="375441"/>
                  </a:lnTo>
                  <a:lnTo>
                    <a:pt x="172581" y="376364"/>
                  </a:lnTo>
                  <a:lnTo>
                    <a:pt x="175907" y="401051"/>
                  </a:lnTo>
                  <a:lnTo>
                    <a:pt x="172304" y="421328"/>
                  </a:lnTo>
                  <a:lnTo>
                    <a:pt x="179341" y="433285"/>
                  </a:lnTo>
                  <a:lnTo>
                    <a:pt x="176320" y="437430"/>
                  </a:lnTo>
                  <a:lnTo>
                    <a:pt x="181516" y="461106"/>
                  </a:lnTo>
                  <a:lnTo>
                    <a:pt x="181516" y="461106"/>
                  </a:lnTo>
                  <a:lnTo>
                    <a:pt x="180920" y="466220"/>
                  </a:lnTo>
                  <a:lnTo>
                    <a:pt x="161662" y="469933"/>
                  </a:lnTo>
                  <a:lnTo>
                    <a:pt x="160610" y="474884"/>
                  </a:lnTo>
                  <a:lnTo>
                    <a:pt x="156409" y="477186"/>
                  </a:lnTo>
                  <a:lnTo>
                    <a:pt x="165110" y="490091"/>
                  </a:lnTo>
                  <a:lnTo>
                    <a:pt x="153506" y="499739"/>
                  </a:lnTo>
                  <a:lnTo>
                    <a:pt x="140434" y="501199"/>
                  </a:lnTo>
                  <a:lnTo>
                    <a:pt x="136826" y="498537"/>
                  </a:lnTo>
                  <a:lnTo>
                    <a:pt x="123874" y="501205"/>
                  </a:lnTo>
                  <a:lnTo>
                    <a:pt x="121413" y="507173"/>
                  </a:lnTo>
                  <a:lnTo>
                    <a:pt x="106298" y="510384"/>
                  </a:lnTo>
                  <a:lnTo>
                    <a:pt x="100969" y="514614"/>
                  </a:lnTo>
                  <a:lnTo>
                    <a:pt x="106990" y="524433"/>
                  </a:lnTo>
                  <a:lnTo>
                    <a:pt x="111389" y="526212"/>
                  </a:lnTo>
                  <a:lnTo>
                    <a:pt x="100326" y="526967"/>
                  </a:lnTo>
                  <a:lnTo>
                    <a:pt x="92664" y="532339"/>
                  </a:lnTo>
                  <a:lnTo>
                    <a:pt x="86695" y="531875"/>
                  </a:lnTo>
                  <a:lnTo>
                    <a:pt x="83294" y="538419"/>
                  </a:lnTo>
                  <a:lnTo>
                    <a:pt x="63057" y="543595"/>
                  </a:lnTo>
                  <a:lnTo>
                    <a:pt x="53303" y="535783"/>
                  </a:lnTo>
                  <a:lnTo>
                    <a:pt x="44390" y="514265"/>
                  </a:lnTo>
                  <a:lnTo>
                    <a:pt x="51187" y="512492"/>
                  </a:lnTo>
                  <a:lnTo>
                    <a:pt x="48670" y="476062"/>
                  </a:lnTo>
                  <a:lnTo>
                    <a:pt x="57464" y="474043"/>
                  </a:lnTo>
                  <a:lnTo>
                    <a:pt x="64622" y="481332"/>
                  </a:lnTo>
                  <a:lnTo>
                    <a:pt x="64055" y="474074"/>
                  </a:lnTo>
                  <a:lnTo>
                    <a:pt x="56697" y="463007"/>
                  </a:lnTo>
                  <a:lnTo>
                    <a:pt x="60085" y="451331"/>
                  </a:lnTo>
                  <a:lnTo>
                    <a:pt x="50538" y="458461"/>
                  </a:lnTo>
                  <a:lnTo>
                    <a:pt x="40524" y="460295"/>
                  </a:lnTo>
                  <a:lnTo>
                    <a:pt x="29505" y="459686"/>
                  </a:lnTo>
                  <a:lnTo>
                    <a:pt x="21101" y="453265"/>
                  </a:lnTo>
                  <a:lnTo>
                    <a:pt x="21101" y="453265"/>
                  </a:lnTo>
                  <a:lnTo>
                    <a:pt x="23971" y="449271"/>
                  </a:lnTo>
                  <a:lnTo>
                    <a:pt x="19614" y="440699"/>
                  </a:lnTo>
                  <a:lnTo>
                    <a:pt x="2769" y="440226"/>
                  </a:lnTo>
                  <a:lnTo>
                    <a:pt x="293" y="424764"/>
                  </a:lnTo>
                  <a:lnTo>
                    <a:pt x="16165" y="421588"/>
                  </a:lnTo>
                  <a:lnTo>
                    <a:pt x="10221" y="387768"/>
                  </a:lnTo>
                  <a:lnTo>
                    <a:pt x="10221" y="387768"/>
                  </a:lnTo>
                  <a:lnTo>
                    <a:pt x="22368" y="386147"/>
                  </a:lnTo>
                  <a:lnTo>
                    <a:pt x="28921" y="376369"/>
                  </a:lnTo>
                  <a:lnTo>
                    <a:pt x="36590" y="375979"/>
                  </a:lnTo>
                  <a:lnTo>
                    <a:pt x="37949" y="371188"/>
                  </a:lnTo>
                  <a:lnTo>
                    <a:pt x="45204" y="369126"/>
                  </a:lnTo>
                  <a:lnTo>
                    <a:pt x="84207" y="370957"/>
                  </a:lnTo>
                  <a:lnTo>
                    <a:pt x="86907" y="333901"/>
                  </a:lnTo>
                  <a:lnTo>
                    <a:pt x="80165" y="311829"/>
                  </a:lnTo>
                  <a:lnTo>
                    <a:pt x="51642" y="313758"/>
                  </a:lnTo>
                  <a:lnTo>
                    <a:pt x="46764" y="301999"/>
                  </a:lnTo>
                  <a:lnTo>
                    <a:pt x="52081" y="275879"/>
                  </a:lnTo>
                  <a:lnTo>
                    <a:pt x="54684" y="275800"/>
                  </a:lnTo>
                  <a:lnTo>
                    <a:pt x="54841" y="264633"/>
                  </a:lnTo>
                  <a:lnTo>
                    <a:pt x="75021" y="265190"/>
                  </a:lnTo>
                  <a:lnTo>
                    <a:pt x="73356" y="242347"/>
                  </a:lnTo>
                  <a:lnTo>
                    <a:pt x="76216" y="238500"/>
                  </a:lnTo>
                  <a:lnTo>
                    <a:pt x="75710" y="223538"/>
                  </a:lnTo>
                  <a:lnTo>
                    <a:pt x="53045" y="208113"/>
                  </a:lnTo>
                  <a:lnTo>
                    <a:pt x="53629" y="203599"/>
                  </a:lnTo>
                  <a:lnTo>
                    <a:pt x="48756" y="202860"/>
                  </a:lnTo>
                  <a:lnTo>
                    <a:pt x="47610" y="189087"/>
                  </a:lnTo>
                  <a:lnTo>
                    <a:pt x="35524" y="189354"/>
                  </a:lnTo>
                  <a:lnTo>
                    <a:pt x="18099" y="172858"/>
                  </a:lnTo>
                  <a:lnTo>
                    <a:pt x="13428" y="159588"/>
                  </a:lnTo>
                  <a:lnTo>
                    <a:pt x="22333" y="152740"/>
                  </a:lnTo>
                  <a:lnTo>
                    <a:pt x="25110" y="130012"/>
                  </a:lnTo>
                  <a:lnTo>
                    <a:pt x="20962" y="119928"/>
                  </a:lnTo>
                  <a:lnTo>
                    <a:pt x="4613" y="119920"/>
                  </a:lnTo>
                  <a:lnTo>
                    <a:pt x="0" y="115561"/>
                  </a:lnTo>
                  <a:lnTo>
                    <a:pt x="685" y="102137"/>
                  </a:lnTo>
                  <a:lnTo>
                    <a:pt x="15912" y="98488"/>
                  </a:lnTo>
                  <a:lnTo>
                    <a:pt x="21547" y="99100"/>
                  </a:lnTo>
                  <a:lnTo>
                    <a:pt x="19948" y="101623"/>
                  </a:lnTo>
                  <a:lnTo>
                    <a:pt x="38948" y="99587"/>
                  </a:lnTo>
                  <a:lnTo>
                    <a:pt x="34265" y="75892"/>
                  </a:lnTo>
                  <a:lnTo>
                    <a:pt x="35705" y="68077"/>
                  </a:lnTo>
                  <a:lnTo>
                    <a:pt x="47570" y="69768"/>
                  </a:lnTo>
                  <a:lnTo>
                    <a:pt x="48277" y="66313"/>
                  </a:lnTo>
                  <a:lnTo>
                    <a:pt x="57297" y="65960"/>
                  </a:lnTo>
                  <a:lnTo>
                    <a:pt x="57218" y="68828"/>
                  </a:lnTo>
                  <a:lnTo>
                    <a:pt x="65761" y="63626"/>
                  </a:lnTo>
                  <a:lnTo>
                    <a:pt x="60785" y="39318"/>
                  </a:lnTo>
                  <a:lnTo>
                    <a:pt x="50813" y="35566"/>
                  </a:lnTo>
                  <a:lnTo>
                    <a:pt x="46346" y="36952"/>
                  </a:lnTo>
                  <a:lnTo>
                    <a:pt x="50025" y="19983"/>
                  </a:lnTo>
                  <a:lnTo>
                    <a:pt x="50025" y="19983"/>
                  </a:lnTo>
                  <a:lnTo>
                    <a:pt x="56676" y="16844"/>
                  </a:lnTo>
                  <a:lnTo>
                    <a:pt x="81184" y="30364"/>
                  </a:lnTo>
                  <a:lnTo>
                    <a:pt x="107546" y="26554"/>
                  </a:lnTo>
                  <a:lnTo>
                    <a:pt x="104273" y="17854"/>
                  </a:lnTo>
                  <a:lnTo>
                    <a:pt x="108881" y="0"/>
                  </a:lnTo>
                  <a:lnTo>
                    <a:pt x="120974" y="4258"/>
                  </a:lnTo>
                  <a:lnTo>
                    <a:pt x="128971" y="2058"/>
                  </a:lnTo>
                  <a:lnTo>
                    <a:pt x="130859" y="5584"/>
                  </a:lnTo>
                  <a:lnTo>
                    <a:pt x="136563" y="3472"/>
                  </a:lnTo>
                  <a:lnTo>
                    <a:pt x="140959" y="10238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6" name="M63">
              <a:extLst>
                <a:ext uri="{FF2B5EF4-FFF2-40B4-BE49-F238E27FC236}">
                  <a16:creationId xmlns:a16="http://schemas.microsoft.com/office/drawing/2014/main" id="{865036C8-A894-4636-AA35-C35D7AD61850}"/>
                </a:ext>
              </a:extLst>
            </p:cNvPr>
            <p:cNvSpPr/>
            <p:nvPr/>
          </p:nvSpPr>
          <p:spPr>
            <a:xfrm>
              <a:off x="4836704" y="2873592"/>
              <a:ext cx="300429" cy="333787"/>
            </a:xfrm>
            <a:custGeom>
              <a:avLst/>
              <a:gdLst/>
              <a:ahLst/>
              <a:cxnLst/>
              <a:rect l="0" t="0" r="0" b="0"/>
              <a:pathLst>
                <a:path w="302334" h="358552">
                  <a:moveTo>
                    <a:pt x="233638" y="0"/>
                  </a:moveTo>
                  <a:lnTo>
                    <a:pt x="240544" y="5873"/>
                  </a:lnTo>
                  <a:lnTo>
                    <a:pt x="243791" y="3669"/>
                  </a:lnTo>
                  <a:lnTo>
                    <a:pt x="246022" y="6733"/>
                  </a:lnTo>
                  <a:lnTo>
                    <a:pt x="260958" y="7773"/>
                  </a:lnTo>
                  <a:lnTo>
                    <a:pt x="259388" y="26171"/>
                  </a:lnTo>
                  <a:lnTo>
                    <a:pt x="261668" y="26667"/>
                  </a:lnTo>
                  <a:lnTo>
                    <a:pt x="261779" y="36940"/>
                  </a:lnTo>
                  <a:lnTo>
                    <a:pt x="260961" y="39794"/>
                  </a:lnTo>
                  <a:lnTo>
                    <a:pt x="257316" y="38819"/>
                  </a:lnTo>
                  <a:lnTo>
                    <a:pt x="254319" y="51902"/>
                  </a:lnTo>
                  <a:lnTo>
                    <a:pt x="251128" y="51086"/>
                  </a:lnTo>
                  <a:lnTo>
                    <a:pt x="250293" y="54846"/>
                  </a:lnTo>
                  <a:lnTo>
                    <a:pt x="253927" y="56425"/>
                  </a:lnTo>
                  <a:lnTo>
                    <a:pt x="252306" y="61378"/>
                  </a:lnTo>
                  <a:lnTo>
                    <a:pt x="247883" y="61143"/>
                  </a:lnTo>
                  <a:lnTo>
                    <a:pt x="248427" y="80636"/>
                  </a:lnTo>
                  <a:lnTo>
                    <a:pt x="269457" y="82998"/>
                  </a:lnTo>
                  <a:lnTo>
                    <a:pt x="268687" y="91441"/>
                  </a:lnTo>
                  <a:lnTo>
                    <a:pt x="274630" y="92157"/>
                  </a:lnTo>
                  <a:lnTo>
                    <a:pt x="268235" y="107288"/>
                  </a:lnTo>
                  <a:lnTo>
                    <a:pt x="289116" y="117949"/>
                  </a:lnTo>
                  <a:lnTo>
                    <a:pt x="297371" y="125804"/>
                  </a:lnTo>
                  <a:lnTo>
                    <a:pt x="296405" y="128504"/>
                  </a:lnTo>
                  <a:lnTo>
                    <a:pt x="302333" y="130125"/>
                  </a:lnTo>
                  <a:lnTo>
                    <a:pt x="302333" y="130125"/>
                  </a:lnTo>
                  <a:lnTo>
                    <a:pt x="296812" y="155842"/>
                  </a:lnTo>
                  <a:lnTo>
                    <a:pt x="286362" y="150815"/>
                  </a:lnTo>
                  <a:lnTo>
                    <a:pt x="283157" y="142451"/>
                  </a:lnTo>
                  <a:lnTo>
                    <a:pt x="270932" y="134369"/>
                  </a:lnTo>
                  <a:lnTo>
                    <a:pt x="262812" y="143577"/>
                  </a:lnTo>
                  <a:lnTo>
                    <a:pt x="234226" y="152091"/>
                  </a:lnTo>
                  <a:lnTo>
                    <a:pt x="235392" y="170987"/>
                  </a:lnTo>
                  <a:lnTo>
                    <a:pt x="235392" y="170987"/>
                  </a:lnTo>
                  <a:lnTo>
                    <a:pt x="230564" y="191578"/>
                  </a:lnTo>
                  <a:lnTo>
                    <a:pt x="233539" y="219715"/>
                  </a:lnTo>
                  <a:lnTo>
                    <a:pt x="231540" y="252132"/>
                  </a:lnTo>
                  <a:lnTo>
                    <a:pt x="195140" y="244030"/>
                  </a:lnTo>
                  <a:lnTo>
                    <a:pt x="193296" y="252296"/>
                  </a:lnTo>
                  <a:lnTo>
                    <a:pt x="195445" y="259734"/>
                  </a:lnTo>
                  <a:lnTo>
                    <a:pt x="209190" y="268757"/>
                  </a:lnTo>
                  <a:lnTo>
                    <a:pt x="216908" y="288981"/>
                  </a:lnTo>
                  <a:lnTo>
                    <a:pt x="233320" y="302880"/>
                  </a:lnTo>
                  <a:lnTo>
                    <a:pt x="230167" y="323646"/>
                  </a:lnTo>
                  <a:lnTo>
                    <a:pt x="241761" y="333678"/>
                  </a:lnTo>
                  <a:lnTo>
                    <a:pt x="241606" y="341824"/>
                  </a:lnTo>
                  <a:lnTo>
                    <a:pt x="241606" y="341824"/>
                  </a:lnTo>
                  <a:lnTo>
                    <a:pt x="214840" y="348402"/>
                  </a:lnTo>
                  <a:lnTo>
                    <a:pt x="198096" y="343398"/>
                  </a:lnTo>
                  <a:lnTo>
                    <a:pt x="194556" y="344386"/>
                  </a:lnTo>
                  <a:lnTo>
                    <a:pt x="185857" y="358551"/>
                  </a:lnTo>
                  <a:lnTo>
                    <a:pt x="164894" y="357836"/>
                  </a:lnTo>
                  <a:lnTo>
                    <a:pt x="162105" y="336352"/>
                  </a:lnTo>
                  <a:lnTo>
                    <a:pt x="147405" y="336512"/>
                  </a:lnTo>
                  <a:lnTo>
                    <a:pt x="136067" y="344585"/>
                  </a:lnTo>
                  <a:lnTo>
                    <a:pt x="127542" y="334604"/>
                  </a:lnTo>
                  <a:lnTo>
                    <a:pt x="124432" y="336956"/>
                  </a:lnTo>
                  <a:lnTo>
                    <a:pt x="106124" y="333868"/>
                  </a:lnTo>
                  <a:lnTo>
                    <a:pt x="104962" y="323280"/>
                  </a:lnTo>
                  <a:lnTo>
                    <a:pt x="92871" y="323184"/>
                  </a:lnTo>
                  <a:lnTo>
                    <a:pt x="93154" y="316851"/>
                  </a:lnTo>
                  <a:lnTo>
                    <a:pt x="78213" y="313978"/>
                  </a:lnTo>
                  <a:lnTo>
                    <a:pt x="75591" y="322375"/>
                  </a:lnTo>
                  <a:lnTo>
                    <a:pt x="72540" y="321860"/>
                  </a:lnTo>
                  <a:lnTo>
                    <a:pt x="71893" y="316111"/>
                  </a:lnTo>
                  <a:lnTo>
                    <a:pt x="43836" y="310999"/>
                  </a:lnTo>
                  <a:lnTo>
                    <a:pt x="42094" y="291946"/>
                  </a:lnTo>
                  <a:lnTo>
                    <a:pt x="12587" y="290568"/>
                  </a:lnTo>
                  <a:lnTo>
                    <a:pt x="571" y="272803"/>
                  </a:lnTo>
                  <a:lnTo>
                    <a:pt x="0" y="263734"/>
                  </a:lnTo>
                  <a:lnTo>
                    <a:pt x="0" y="263734"/>
                  </a:lnTo>
                  <a:lnTo>
                    <a:pt x="19327" y="254183"/>
                  </a:lnTo>
                  <a:lnTo>
                    <a:pt x="56635" y="255118"/>
                  </a:lnTo>
                  <a:lnTo>
                    <a:pt x="72375" y="248502"/>
                  </a:lnTo>
                  <a:lnTo>
                    <a:pt x="82519" y="238749"/>
                  </a:lnTo>
                  <a:lnTo>
                    <a:pt x="79592" y="232348"/>
                  </a:lnTo>
                  <a:lnTo>
                    <a:pt x="81950" y="214432"/>
                  </a:lnTo>
                  <a:lnTo>
                    <a:pt x="81950" y="214432"/>
                  </a:lnTo>
                  <a:lnTo>
                    <a:pt x="98727" y="201643"/>
                  </a:lnTo>
                  <a:lnTo>
                    <a:pt x="99389" y="154399"/>
                  </a:lnTo>
                  <a:lnTo>
                    <a:pt x="115494" y="144007"/>
                  </a:lnTo>
                  <a:lnTo>
                    <a:pt x="118894" y="134563"/>
                  </a:lnTo>
                  <a:lnTo>
                    <a:pt x="138601" y="112009"/>
                  </a:lnTo>
                  <a:lnTo>
                    <a:pt x="150286" y="108317"/>
                  </a:lnTo>
                  <a:lnTo>
                    <a:pt x="157139" y="101658"/>
                  </a:lnTo>
                  <a:lnTo>
                    <a:pt x="161378" y="80600"/>
                  </a:lnTo>
                  <a:lnTo>
                    <a:pt x="175775" y="55362"/>
                  </a:lnTo>
                  <a:lnTo>
                    <a:pt x="192741" y="46634"/>
                  </a:lnTo>
                  <a:lnTo>
                    <a:pt x="214951" y="19276"/>
                  </a:lnTo>
                  <a:lnTo>
                    <a:pt x="227789" y="10461"/>
                  </a:lnTo>
                  <a:lnTo>
                    <a:pt x="233479" y="29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7" name="M64">
              <a:extLst>
                <a:ext uri="{FF2B5EF4-FFF2-40B4-BE49-F238E27FC236}">
                  <a16:creationId xmlns:a16="http://schemas.microsoft.com/office/drawing/2014/main" id="{67AD73C8-A004-4829-8559-2AAA18784AB8}"/>
                </a:ext>
              </a:extLst>
            </p:cNvPr>
            <p:cNvSpPr/>
            <p:nvPr/>
          </p:nvSpPr>
          <p:spPr>
            <a:xfrm>
              <a:off x="4228571" y="2904529"/>
              <a:ext cx="360766" cy="332230"/>
            </a:xfrm>
            <a:custGeom>
              <a:avLst/>
              <a:gdLst/>
              <a:ahLst/>
              <a:cxnLst/>
              <a:rect l="0" t="0" r="0" b="0"/>
              <a:pathLst>
                <a:path w="364576" h="334135">
                  <a:moveTo>
                    <a:pt x="165794" y="11989"/>
                  </a:moveTo>
                  <a:lnTo>
                    <a:pt x="166497" y="8382"/>
                  </a:lnTo>
                  <a:lnTo>
                    <a:pt x="171278" y="6540"/>
                  </a:lnTo>
                  <a:lnTo>
                    <a:pt x="186808" y="8446"/>
                  </a:lnTo>
                  <a:lnTo>
                    <a:pt x="187691" y="27802"/>
                  </a:lnTo>
                  <a:lnTo>
                    <a:pt x="211096" y="20388"/>
                  </a:lnTo>
                  <a:lnTo>
                    <a:pt x="213422" y="31171"/>
                  </a:lnTo>
                  <a:lnTo>
                    <a:pt x="228180" y="33504"/>
                  </a:lnTo>
                  <a:lnTo>
                    <a:pt x="234675" y="30343"/>
                  </a:lnTo>
                  <a:lnTo>
                    <a:pt x="247721" y="33991"/>
                  </a:lnTo>
                  <a:lnTo>
                    <a:pt x="249453" y="31919"/>
                  </a:lnTo>
                  <a:lnTo>
                    <a:pt x="259833" y="38368"/>
                  </a:lnTo>
                  <a:lnTo>
                    <a:pt x="278575" y="40340"/>
                  </a:lnTo>
                  <a:lnTo>
                    <a:pt x="279280" y="42774"/>
                  </a:lnTo>
                  <a:lnTo>
                    <a:pt x="320451" y="39546"/>
                  </a:lnTo>
                  <a:lnTo>
                    <a:pt x="327336" y="26421"/>
                  </a:lnTo>
                  <a:lnTo>
                    <a:pt x="320183" y="25343"/>
                  </a:lnTo>
                  <a:lnTo>
                    <a:pt x="317919" y="17887"/>
                  </a:lnTo>
                  <a:lnTo>
                    <a:pt x="321100" y="12678"/>
                  </a:lnTo>
                  <a:lnTo>
                    <a:pt x="330105" y="12895"/>
                  </a:lnTo>
                  <a:lnTo>
                    <a:pt x="331199" y="18207"/>
                  </a:lnTo>
                  <a:lnTo>
                    <a:pt x="337094" y="20765"/>
                  </a:lnTo>
                  <a:lnTo>
                    <a:pt x="337902" y="25316"/>
                  </a:lnTo>
                  <a:lnTo>
                    <a:pt x="342172" y="25569"/>
                  </a:lnTo>
                  <a:lnTo>
                    <a:pt x="343765" y="29232"/>
                  </a:lnTo>
                  <a:lnTo>
                    <a:pt x="350739" y="25019"/>
                  </a:lnTo>
                  <a:lnTo>
                    <a:pt x="355305" y="44912"/>
                  </a:lnTo>
                  <a:lnTo>
                    <a:pt x="348316" y="62566"/>
                  </a:lnTo>
                  <a:lnTo>
                    <a:pt x="353745" y="65565"/>
                  </a:lnTo>
                  <a:lnTo>
                    <a:pt x="364197" y="82274"/>
                  </a:lnTo>
                  <a:lnTo>
                    <a:pt x="364575" y="92099"/>
                  </a:lnTo>
                  <a:lnTo>
                    <a:pt x="364575" y="92099"/>
                  </a:lnTo>
                  <a:lnTo>
                    <a:pt x="355290" y="90519"/>
                  </a:lnTo>
                  <a:lnTo>
                    <a:pt x="355294" y="103203"/>
                  </a:lnTo>
                  <a:lnTo>
                    <a:pt x="352458" y="106760"/>
                  </a:lnTo>
                  <a:lnTo>
                    <a:pt x="355916" y="115600"/>
                  </a:lnTo>
                  <a:lnTo>
                    <a:pt x="347482" y="123100"/>
                  </a:lnTo>
                  <a:lnTo>
                    <a:pt x="347482" y="123100"/>
                  </a:lnTo>
                  <a:lnTo>
                    <a:pt x="327848" y="113117"/>
                  </a:lnTo>
                  <a:lnTo>
                    <a:pt x="326909" y="107658"/>
                  </a:lnTo>
                  <a:lnTo>
                    <a:pt x="312916" y="111096"/>
                  </a:lnTo>
                  <a:lnTo>
                    <a:pt x="307810" y="132564"/>
                  </a:lnTo>
                  <a:lnTo>
                    <a:pt x="297246" y="145746"/>
                  </a:lnTo>
                  <a:lnTo>
                    <a:pt x="301675" y="158536"/>
                  </a:lnTo>
                  <a:lnTo>
                    <a:pt x="299709" y="163923"/>
                  </a:lnTo>
                  <a:lnTo>
                    <a:pt x="288450" y="161535"/>
                  </a:lnTo>
                  <a:lnTo>
                    <a:pt x="285641" y="170072"/>
                  </a:lnTo>
                  <a:lnTo>
                    <a:pt x="287870" y="179034"/>
                  </a:lnTo>
                  <a:lnTo>
                    <a:pt x="285978" y="187593"/>
                  </a:lnTo>
                  <a:lnTo>
                    <a:pt x="276724" y="190688"/>
                  </a:lnTo>
                  <a:lnTo>
                    <a:pt x="275375" y="195788"/>
                  </a:lnTo>
                  <a:lnTo>
                    <a:pt x="275264" y="200314"/>
                  </a:lnTo>
                  <a:lnTo>
                    <a:pt x="281657" y="201678"/>
                  </a:lnTo>
                  <a:lnTo>
                    <a:pt x="280671" y="210711"/>
                  </a:lnTo>
                  <a:lnTo>
                    <a:pt x="259508" y="200228"/>
                  </a:lnTo>
                  <a:lnTo>
                    <a:pt x="243347" y="222623"/>
                  </a:lnTo>
                  <a:lnTo>
                    <a:pt x="217829" y="221081"/>
                  </a:lnTo>
                  <a:lnTo>
                    <a:pt x="217652" y="228171"/>
                  </a:lnTo>
                  <a:lnTo>
                    <a:pt x="206751" y="229558"/>
                  </a:lnTo>
                  <a:lnTo>
                    <a:pt x="206751" y="229558"/>
                  </a:lnTo>
                  <a:lnTo>
                    <a:pt x="198595" y="231315"/>
                  </a:lnTo>
                  <a:lnTo>
                    <a:pt x="200798" y="234993"/>
                  </a:lnTo>
                  <a:lnTo>
                    <a:pt x="192987" y="241286"/>
                  </a:lnTo>
                  <a:lnTo>
                    <a:pt x="199039" y="262269"/>
                  </a:lnTo>
                  <a:lnTo>
                    <a:pt x="187462" y="266051"/>
                  </a:lnTo>
                  <a:lnTo>
                    <a:pt x="171707" y="265500"/>
                  </a:lnTo>
                  <a:lnTo>
                    <a:pt x="172887" y="285302"/>
                  </a:lnTo>
                  <a:lnTo>
                    <a:pt x="167264" y="307646"/>
                  </a:lnTo>
                  <a:lnTo>
                    <a:pt x="141313" y="328108"/>
                  </a:lnTo>
                  <a:lnTo>
                    <a:pt x="140286" y="332307"/>
                  </a:lnTo>
                  <a:lnTo>
                    <a:pt x="129209" y="334134"/>
                  </a:lnTo>
                  <a:lnTo>
                    <a:pt x="118456" y="323443"/>
                  </a:lnTo>
                  <a:lnTo>
                    <a:pt x="118330" y="316498"/>
                  </a:lnTo>
                  <a:lnTo>
                    <a:pt x="109150" y="316108"/>
                  </a:lnTo>
                  <a:lnTo>
                    <a:pt x="109915" y="304357"/>
                  </a:lnTo>
                  <a:lnTo>
                    <a:pt x="102757" y="302811"/>
                  </a:lnTo>
                  <a:lnTo>
                    <a:pt x="102495" y="295259"/>
                  </a:lnTo>
                  <a:lnTo>
                    <a:pt x="74614" y="295583"/>
                  </a:lnTo>
                  <a:lnTo>
                    <a:pt x="61843" y="292076"/>
                  </a:lnTo>
                  <a:lnTo>
                    <a:pt x="61843" y="292076"/>
                  </a:lnTo>
                  <a:lnTo>
                    <a:pt x="63769" y="259828"/>
                  </a:lnTo>
                  <a:lnTo>
                    <a:pt x="50882" y="255109"/>
                  </a:lnTo>
                  <a:lnTo>
                    <a:pt x="36807" y="254733"/>
                  </a:lnTo>
                  <a:lnTo>
                    <a:pt x="37118" y="243119"/>
                  </a:lnTo>
                  <a:lnTo>
                    <a:pt x="33137" y="243163"/>
                  </a:lnTo>
                  <a:lnTo>
                    <a:pt x="33235" y="228071"/>
                  </a:lnTo>
                  <a:lnTo>
                    <a:pt x="20967" y="228949"/>
                  </a:lnTo>
                  <a:lnTo>
                    <a:pt x="9213" y="222141"/>
                  </a:lnTo>
                  <a:lnTo>
                    <a:pt x="5938" y="218732"/>
                  </a:lnTo>
                  <a:lnTo>
                    <a:pt x="6054" y="208771"/>
                  </a:lnTo>
                  <a:lnTo>
                    <a:pt x="2054" y="209569"/>
                  </a:lnTo>
                  <a:lnTo>
                    <a:pt x="30" y="199550"/>
                  </a:lnTo>
                  <a:lnTo>
                    <a:pt x="0" y="195020"/>
                  </a:lnTo>
                  <a:lnTo>
                    <a:pt x="3975" y="195128"/>
                  </a:lnTo>
                  <a:lnTo>
                    <a:pt x="3547" y="188323"/>
                  </a:lnTo>
                  <a:lnTo>
                    <a:pt x="9816" y="188492"/>
                  </a:lnTo>
                  <a:lnTo>
                    <a:pt x="6842" y="179655"/>
                  </a:lnTo>
                  <a:lnTo>
                    <a:pt x="15539" y="180494"/>
                  </a:lnTo>
                  <a:lnTo>
                    <a:pt x="28712" y="174206"/>
                  </a:lnTo>
                  <a:lnTo>
                    <a:pt x="35248" y="175740"/>
                  </a:lnTo>
                  <a:lnTo>
                    <a:pt x="41683" y="141034"/>
                  </a:lnTo>
                  <a:lnTo>
                    <a:pt x="41609" y="115212"/>
                  </a:lnTo>
                  <a:lnTo>
                    <a:pt x="52629" y="114751"/>
                  </a:lnTo>
                  <a:lnTo>
                    <a:pt x="52698" y="112186"/>
                  </a:lnTo>
                  <a:lnTo>
                    <a:pt x="63066" y="107478"/>
                  </a:lnTo>
                  <a:lnTo>
                    <a:pt x="64576" y="96646"/>
                  </a:lnTo>
                  <a:lnTo>
                    <a:pt x="60994" y="93379"/>
                  </a:lnTo>
                  <a:lnTo>
                    <a:pt x="61765" y="87359"/>
                  </a:lnTo>
                  <a:lnTo>
                    <a:pt x="55527" y="86287"/>
                  </a:lnTo>
                  <a:lnTo>
                    <a:pt x="57134" y="60354"/>
                  </a:lnTo>
                  <a:lnTo>
                    <a:pt x="45923" y="56733"/>
                  </a:lnTo>
                  <a:lnTo>
                    <a:pt x="46609" y="25336"/>
                  </a:lnTo>
                  <a:lnTo>
                    <a:pt x="58102" y="23981"/>
                  </a:lnTo>
                  <a:lnTo>
                    <a:pt x="60608" y="15891"/>
                  </a:lnTo>
                  <a:lnTo>
                    <a:pt x="56334" y="10037"/>
                  </a:lnTo>
                  <a:lnTo>
                    <a:pt x="62965" y="7646"/>
                  </a:lnTo>
                  <a:lnTo>
                    <a:pt x="65154" y="0"/>
                  </a:lnTo>
                  <a:lnTo>
                    <a:pt x="68957" y="555"/>
                  </a:lnTo>
                  <a:lnTo>
                    <a:pt x="74801" y="4788"/>
                  </a:lnTo>
                  <a:lnTo>
                    <a:pt x="74417" y="13538"/>
                  </a:lnTo>
                  <a:lnTo>
                    <a:pt x="81781" y="18113"/>
                  </a:lnTo>
                  <a:lnTo>
                    <a:pt x="76892" y="35505"/>
                  </a:lnTo>
                  <a:lnTo>
                    <a:pt x="79496" y="41011"/>
                  </a:lnTo>
                  <a:lnTo>
                    <a:pt x="93820" y="42445"/>
                  </a:lnTo>
                  <a:lnTo>
                    <a:pt x="96380" y="55501"/>
                  </a:lnTo>
                  <a:lnTo>
                    <a:pt x="112320" y="53653"/>
                  </a:lnTo>
                  <a:lnTo>
                    <a:pt x="112655" y="64233"/>
                  </a:lnTo>
                  <a:lnTo>
                    <a:pt x="142367" y="67571"/>
                  </a:lnTo>
                  <a:lnTo>
                    <a:pt x="145912" y="54524"/>
                  </a:lnTo>
                  <a:lnTo>
                    <a:pt x="131543" y="54756"/>
                  </a:lnTo>
                  <a:lnTo>
                    <a:pt x="128485" y="60718"/>
                  </a:lnTo>
                  <a:lnTo>
                    <a:pt x="123082" y="62843"/>
                  </a:lnTo>
                  <a:lnTo>
                    <a:pt x="127013" y="46785"/>
                  </a:lnTo>
                  <a:lnTo>
                    <a:pt x="124198" y="43390"/>
                  </a:lnTo>
                  <a:lnTo>
                    <a:pt x="138819" y="27457"/>
                  </a:lnTo>
                  <a:lnTo>
                    <a:pt x="148584" y="27859"/>
                  </a:lnTo>
                  <a:lnTo>
                    <a:pt x="151067" y="32304"/>
                  </a:lnTo>
                  <a:lnTo>
                    <a:pt x="163435" y="26579"/>
                  </a:lnTo>
                  <a:lnTo>
                    <a:pt x="166947" y="20628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8" name="M65">
              <a:extLst>
                <a:ext uri="{FF2B5EF4-FFF2-40B4-BE49-F238E27FC236}">
                  <a16:creationId xmlns:a16="http://schemas.microsoft.com/office/drawing/2014/main" id="{AE857F33-2BDB-4927-A979-324E9FC0E1E7}"/>
                </a:ext>
              </a:extLst>
            </p:cNvPr>
            <p:cNvSpPr/>
            <p:nvPr/>
          </p:nvSpPr>
          <p:spPr>
            <a:xfrm>
              <a:off x="3732951" y="2938746"/>
              <a:ext cx="317827" cy="290694"/>
            </a:xfrm>
            <a:custGeom>
              <a:avLst/>
              <a:gdLst/>
              <a:ahLst/>
              <a:cxnLst/>
              <a:rect l="0" t="0" r="0" b="0"/>
              <a:pathLst>
                <a:path w="323542" h="302124">
                  <a:moveTo>
                    <a:pt x="135165" y="5967"/>
                  </a:moveTo>
                  <a:lnTo>
                    <a:pt x="146665" y="4656"/>
                  </a:lnTo>
                  <a:lnTo>
                    <a:pt x="158617" y="13629"/>
                  </a:lnTo>
                  <a:lnTo>
                    <a:pt x="174488" y="19396"/>
                  </a:lnTo>
                  <a:lnTo>
                    <a:pt x="173915" y="38410"/>
                  </a:lnTo>
                  <a:lnTo>
                    <a:pt x="190038" y="41009"/>
                  </a:lnTo>
                  <a:lnTo>
                    <a:pt x="192252" y="23253"/>
                  </a:lnTo>
                  <a:lnTo>
                    <a:pt x="225225" y="34810"/>
                  </a:lnTo>
                  <a:lnTo>
                    <a:pt x="234556" y="29347"/>
                  </a:lnTo>
                  <a:lnTo>
                    <a:pt x="234093" y="24349"/>
                  </a:lnTo>
                  <a:lnTo>
                    <a:pt x="246662" y="23059"/>
                  </a:lnTo>
                  <a:lnTo>
                    <a:pt x="250702" y="15626"/>
                  </a:lnTo>
                  <a:lnTo>
                    <a:pt x="253078" y="17961"/>
                  </a:lnTo>
                  <a:lnTo>
                    <a:pt x="265856" y="14712"/>
                  </a:lnTo>
                  <a:lnTo>
                    <a:pt x="268208" y="12666"/>
                  </a:lnTo>
                  <a:lnTo>
                    <a:pt x="266102" y="1125"/>
                  </a:lnTo>
                  <a:lnTo>
                    <a:pt x="279274" y="0"/>
                  </a:lnTo>
                  <a:lnTo>
                    <a:pt x="287513" y="42380"/>
                  </a:lnTo>
                  <a:lnTo>
                    <a:pt x="323541" y="43875"/>
                  </a:lnTo>
                  <a:lnTo>
                    <a:pt x="319172" y="68215"/>
                  </a:lnTo>
                  <a:lnTo>
                    <a:pt x="315441" y="70373"/>
                  </a:lnTo>
                  <a:lnTo>
                    <a:pt x="308895" y="85285"/>
                  </a:lnTo>
                  <a:lnTo>
                    <a:pt x="304203" y="104781"/>
                  </a:lnTo>
                  <a:lnTo>
                    <a:pt x="304378" y="125170"/>
                  </a:lnTo>
                  <a:lnTo>
                    <a:pt x="287858" y="130429"/>
                  </a:lnTo>
                  <a:lnTo>
                    <a:pt x="272142" y="129065"/>
                  </a:lnTo>
                  <a:lnTo>
                    <a:pt x="265130" y="138675"/>
                  </a:lnTo>
                  <a:lnTo>
                    <a:pt x="263521" y="157047"/>
                  </a:lnTo>
                  <a:lnTo>
                    <a:pt x="273239" y="159596"/>
                  </a:lnTo>
                  <a:lnTo>
                    <a:pt x="278762" y="174855"/>
                  </a:lnTo>
                  <a:lnTo>
                    <a:pt x="276742" y="186421"/>
                  </a:lnTo>
                  <a:lnTo>
                    <a:pt x="279638" y="213075"/>
                  </a:lnTo>
                  <a:lnTo>
                    <a:pt x="279638" y="213075"/>
                  </a:lnTo>
                  <a:lnTo>
                    <a:pt x="275353" y="249781"/>
                  </a:lnTo>
                  <a:lnTo>
                    <a:pt x="267595" y="242762"/>
                  </a:lnTo>
                  <a:lnTo>
                    <a:pt x="266252" y="231100"/>
                  </a:lnTo>
                  <a:lnTo>
                    <a:pt x="259897" y="228499"/>
                  </a:lnTo>
                  <a:lnTo>
                    <a:pt x="258404" y="237663"/>
                  </a:lnTo>
                  <a:lnTo>
                    <a:pt x="242510" y="236592"/>
                  </a:lnTo>
                  <a:lnTo>
                    <a:pt x="244822" y="256886"/>
                  </a:lnTo>
                  <a:lnTo>
                    <a:pt x="248674" y="256094"/>
                  </a:lnTo>
                  <a:lnTo>
                    <a:pt x="250260" y="269875"/>
                  </a:lnTo>
                  <a:lnTo>
                    <a:pt x="247492" y="270247"/>
                  </a:lnTo>
                  <a:lnTo>
                    <a:pt x="244309" y="279511"/>
                  </a:lnTo>
                  <a:lnTo>
                    <a:pt x="244480" y="299739"/>
                  </a:lnTo>
                  <a:lnTo>
                    <a:pt x="238649" y="300020"/>
                  </a:lnTo>
                  <a:lnTo>
                    <a:pt x="238649" y="300020"/>
                  </a:lnTo>
                  <a:lnTo>
                    <a:pt x="238505" y="299714"/>
                  </a:lnTo>
                  <a:lnTo>
                    <a:pt x="217903" y="302123"/>
                  </a:lnTo>
                  <a:lnTo>
                    <a:pt x="217903" y="302123"/>
                  </a:lnTo>
                  <a:lnTo>
                    <a:pt x="202918" y="301073"/>
                  </a:lnTo>
                  <a:lnTo>
                    <a:pt x="200887" y="281846"/>
                  </a:lnTo>
                  <a:lnTo>
                    <a:pt x="178815" y="282241"/>
                  </a:lnTo>
                  <a:lnTo>
                    <a:pt x="173945" y="260813"/>
                  </a:lnTo>
                  <a:lnTo>
                    <a:pt x="171658" y="260443"/>
                  </a:lnTo>
                  <a:lnTo>
                    <a:pt x="148101" y="269541"/>
                  </a:lnTo>
                  <a:lnTo>
                    <a:pt x="128448" y="271056"/>
                  </a:lnTo>
                  <a:lnTo>
                    <a:pt x="126043" y="279586"/>
                  </a:lnTo>
                  <a:lnTo>
                    <a:pt x="93674" y="281007"/>
                  </a:lnTo>
                  <a:lnTo>
                    <a:pt x="77230" y="287592"/>
                  </a:lnTo>
                  <a:lnTo>
                    <a:pt x="69625" y="295657"/>
                  </a:lnTo>
                  <a:lnTo>
                    <a:pt x="62656" y="288196"/>
                  </a:lnTo>
                  <a:lnTo>
                    <a:pt x="62656" y="288196"/>
                  </a:lnTo>
                  <a:lnTo>
                    <a:pt x="59846" y="284939"/>
                  </a:lnTo>
                  <a:lnTo>
                    <a:pt x="59671" y="270897"/>
                  </a:lnTo>
                  <a:lnTo>
                    <a:pt x="74911" y="268503"/>
                  </a:lnTo>
                  <a:lnTo>
                    <a:pt x="79137" y="265615"/>
                  </a:lnTo>
                  <a:lnTo>
                    <a:pt x="77297" y="260728"/>
                  </a:lnTo>
                  <a:lnTo>
                    <a:pt x="82884" y="263316"/>
                  </a:lnTo>
                  <a:lnTo>
                    <a:pt x="88297" y="261672"/>
                  </a:lnTo>
                  <a:lnTo>
                    <a:pt x="85284" y="250108"/>
                  </a:lnTo>
                  <a:lnTo>
                    <a:pt x="73573" y="247481"/>
                  </a:lnTo>
                  <a:lnTo>
                    <a:pt x="73573" y="247481"/>
                  </a:lnTo>
                  <a:lnTo>
                    <a:pt x="65451" y="242700"/>
                  </a:lnTo>
                  <a:lnTo>
                    <a:pt x="62230" y="228108"/>
                  </a:lnTo>
                  <a:lnTo>
                    <a:pt x="62323" y="205467"/>
                  </a:lnTo>
                  <a:lnTo>
                    <a:pt x="54984" y="210069"/>
                  </a:lnTo>
                  <a:lnTo>
                    <a:pt x="41188" y="205712"/>
                  </a:lnTo>
                  <a:lnTo>
                    <a:pt x="35137" y="203408"/>
                  </a:lnTo>
                  <a:lnTo>
                    <a:pt x="35137" y="203408"/>
                  </a:lnTo>
                  <a:lnTo>
                    <a:pt x="34835" y="203248"/>
                  </a:lnTo>
                  <a:lnTo>
                    <a:pt x="34835" y="203248"/>
                  </a:lnTo>
                  <a:lnTo>
                    <a:pt x="36037" y="194228"/>
                  </a:lnTo>
                  <a:lnTo>
                    <a:pt x="46580" y="180216"/>
                  </a:lnTo>
                  <a:lnTo>
                    <a:pt x="61457" y="174340"/>
                  </a:lnTo>
                  <a:lnTo>
                    <a:pt x="64695" y="153907"/>
                  </a:lnTo>
                  <a:lnTo>
                    <a:pt x="77130" y="152633"/>
                  </a:lnTo>
                  <a:lnTo>
                    <a:pt x="95443" y="144291"/>
                  </a:lnTo>
                  <a:lnTo>
                    <a:pt x="95567" y="125421"/>
                  </a:lnTo>
                  <a:lnTo>
                    <a:pt x="62543" y="129681"/>
                  </a:lnTo>
                  <a:lnTo>
                    <a:pt x="60529" y="110894"/>
                  </a:lnTo>
                  <a:lnTo>
                    <a:pt x="21180" y="112074"/>
                  </a:lnTo>
                  <a:lnTo>
                    <a:pt x="14967" y="90887"/>
                  </a:lnTo>
                  <a:lnTo>
                    <a:pt x="1828" y="90471"/>
                  </a:lnTo>
                  <a:lnTo>
                    <a:pt x="0" y="85429"/>
                  </a:lnTo>
                  <a:lnTo>
                    <a:pt x="4247" y="62457"/>
                  </a:lnTo>
                  <a:lnTo>
                    <a:pt x="4247" y="62457"/>
                  </a:lnTo>
                  <a:lnTo>
                    <a:pt x="12068" y="23133"/>
                  </a:lnTo>
                  <a:lnTo>
                    <a:pt x="15269" y="23385"/>
                  </a:lnTo>
                  <a:lnTo>
                    <a:pt x="16734" y="15728"/>
                  </a:lnTo>
                  <a:lnTo>
                    <a:pt x="28099" y="18806"/>
                  </a:lnTo>
                  <a:lnTo>
                    <a:pt x="34484" y="24747"/>
                  </a:lnTo>
                  <a:lnTo>
                    <a:pt x="62283" y="25317"/>
                  </a:lnTo>
                  <a:lnTo>
                    <a:pt x="69245" y="27497"/>
                  </a:lnTo>
                  <a:lnTo>
                    <a:pt x="71325" y="34359"/>
                  </a:lnTo>
                  <a:lnTo>
                    <a:pt x="82171" y="34545"/>
                  </a:lnTo>
                  <a:lnTo>
                    <a:pt x="82767" y="10396"/>
                  </a:lnTo>
                  <a:lnTo>
                    <a:pt x="93445" y="11029"/>
                  </a:lnTo>
                  <a:lnTo>
                    <a:pt x="93199" y="14043"/>
                  </a:lnTo>
                  <a:lnTo>
                    <a:pt x="105913" y="13076"/>
                  </a:lnTo>
                  <a:lnTo>
                    <a:pt x="113720" y="37483"/>
                  </a:lnTo>
                  <a:lnTo>
                    <a:pt x="130402" y="36786"/>
                  </a:lnTo>
                  <a:lnTo>
                    <a:pt x="130364" y="23040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9" name="M66">
              <a:extLst>
                <a:ext uri="{FF2B5EF4-FFF2-40B4-BE49-F238E27FC236}">
                  <a16:creationId xmlns:a16="http://schemas.microsoft.com/office/drawing/2014/main" id="{C6DE67AB-43CA-4EC9-B102-63ABB9B7DEF0}"/>
                </a:ext>
              </a:extLst>
            </p:cNvPr>
            <p:cNvSpPr/>
            <p:nvPr/>
          </p:nvSpPr>
          <p:spPr>
            <a:xfrm>
              <a:off x="3531845" y="2937466"/>
              <a:ext cx="290959" cy="187384"/>
            </a:xfrm>
            <a:custGeom>
              <a:avLst/>
              <a:gdLst/>
              <a:ahLst/>
              <a:cxnLst/>
              <a:rect l="0" t="0" r="0" b="0"/>
              <a:pathLst>
                <a:path w="294769" h="196909">
                  <a:moveTo>
                    <a:pt x="203448" y="56117"/>
                  </a:moveTo>
                  <a:lnTo>
                    <a:pt x="199201" y="79089"/>
                  </a:lnTo>
                  <a:lnTo>
                    <a:pt x="201029" y="84131"/>
                  </a:lnTo>
                  <a:lnTo>
                    <a:pt x="214168" y="84547"/>
                  </a:lnTo>
                  <a:lnTo>
                    <a:pt x="220381" y="105734"/>
                  </a:lnTo>
                  <a:lnTo>
                    <a:pt x="259730" y="104554"/>
                  </a:lnTo>
                  <a:lnTo>
                    <a:pt x="261744" y="123341"/>
                  </a:lnTo>
                  <a:lnTo>
                    <a:pt x="294768" y="119081"/>
                  </a:lnTo>
                  <a:lnTo>
                    <a:pt x="294644" y="137951"/>
                  </a:lnTo>
                  <a:lnTo>
                    <a:pt x="276331" y="146293"/>
                  </a:lnTo>
                  <a:lnTo>
                    <a:pt x="263896" y="147567"/>
                  </a:lnTo>
                  <a:lnTo>
                    <a:pt x="260658" y="168000"/>
                  </a:lnTo>
                  <a:lnTo>
                    <a:pt x="245781" y="173876"/>
                  </a:lnTo>
                  <a:lnTo>
                    <a:pt x="235238" y="187888"/>
                  </a:lnTo>
                  <a:lnTo>
                    <a:pt x="234036" y="196908"/>
                  </a:lnTo>
                  <a:lnTo>
                    <a:pt x="234036" y="196908"/>
                  </a:lnTo>
                  <a:lnTo>
                    <a:pt x="225532" y="189847"/>
                  </a:lnTo>
                  <a:lnTo>
                    <a:pt x="222139" y="190646"/>
                  </a:lnTo>
                  <a:lnTo>
                    <a:pt x="221678" y="176138"/>
                  </a:lnTo>
                  <a:lnTo>
                    <a:pt x="199496" y="175737"/>
                  </a:lnTo>
                  <a:lnTo>
                    <a:pt x="193482" y="162713"/>
                  </a:lnTo>
                  <a:lnTo>
                    <a:pt x="176676" y="166555"/>
                  </a:lnTo>
                  <a:lnTo>
                    <a:pt x="174840" y="156985"/>
                  </a:lnTo>
                  <a:lnTo>
                    <a:pt x="154081" y="164774"/>
                  </a:lnTo>
                  <a:lnTo>
                    <a:pt x="131392" y="161172"/>
                  </a:lnTo>
                  <a:lnTo>
                    <a:pt x="131392" y="161172"/>
                  </a:lnTo>
                  <a:lnTo>
                    <a:pt x="120816" y="152223"/>
                  </a:lnTo>
                  <a:lnTo>
                    <a:pt x="120060" y="142535"/>
                  </a:lnTo>
                  <a:lnTo>
                    <a:pt x="106060" y="130754"/>
                  </a:lnTo>
                  <a:lnTo>
                    <a:pt x="104023" y="118154"/>
                  </a:lnTo>
                  <a:lnTo>
                    <a:pt x="96810" y="118824"/>
                  </a:lnTo>
                  <a:lnTo>
                    <a:pt x="96273" y="116541"/>
                  </a:lnTo>
                  <a:lnTo>
                    <a:pt x="87379" y="121837"/>
                  </a:lnTo>
                  <a:lnTo>
                    <a:pt x="72430" y="139012"/>
                  </a:lnTo>
                  <a:lnTo>
                    <a:pt x="54563" y="142499"/>
                  </a:lnTo>
                  <a:lnTo>
                    <a:pt x="52870" y="124323"/>
                  </a:lnTo>
                  <a:lnTo>
                    <a:pt x="57551" y="121608"/>
                  </a:lnTo>
                  <a:lnTo>
                    <a:pt x="54593" y="109279"/>
                  </a:lnTo>
                  <a:lnTo>
                    <a:pt x="45622" y="116834"/>
                  </a:lnTo>
                  <a:lnTo>
                    <a:pt x="45496" y="120605"/>
                  </a:lnTo>
                  <a:lnTo>
                    <a:pt x="36888" y="121828"/>
                  </a:lnTo>
                  <a:lnTo>
                    <a:pt x="29727" y="102562"/>
                  </a:lnTo>
                  <a:lnTo>
                    <a:pt x="15029" y="107507"/>
                  </a:lnTo>
                  <a:lnTo>
                    <a:pt x="8780" y="115906"/>
                  </a:lnTo>
                  <a:lnTo>
                    <a:pt x="8780" y="115906"/>
                  </a:lnTo>
                  <a:lnTo>
                    <a:pt x="0" y="94921"/>
                  </a:lnTo>
                  <a:lnTo>
                    <a:pt x="7248" y="93202"/>
                  </a:lnTo>
                  <a:lnTo>
                    <a:pt x="17929" y="80270"/>
                  </a:lnTo>
                  <a:lnTo>
                    <a:pt x="30598" y="76465"/>
                  </a:lnTo>
                  <a:lnTo>
                    <a:pt x="27412" y="66542"/>
                  </a:lnTo>
                  <a:lnTo>
                    <a:pt x="23816" y="64307"/>
                  </a:lnTo>
                  <a:lnTo>
                    <a:pt x="23690" y="49803"/>
                  </a:lnTo>
                  <a:lnTo>
                    <a:pt x="30023" y="47900"/>
                  </a:lnTo>
                  <a:lnTo>
                    <a:pt x="34336" y="51518"/>
                  </a:lnTo>
                  <a:lnTo>
                    <a:pt x="43931" y="48062"/>
                  </a:lnTo>
                  <a:lnTo>
                    <a:pt x="43931" y="48062"/>
                  </a:lnTo>
                  <a:lnTo>
                    <a:pt x="57471" y="45490"/>
                  </a:lnTo>
                  <a:lnTo>
                    <a:pt x="57143" y="41553"/>
                  </a:lnTo>
                  <a:lnTo>
                    <a:pt x="63895" y="36188"/>
                  </a:lnTo>
                  <a:lnTo>
                    <a:pt x="71265" y="35223"/>
                  </a:lnTo>
                  <a:lnTo>
                    <a:pt x="81629" y="36169"/>
                  </a:lnTo>
                  <a:lnTo>
                    <a:pt x="95171" y="42806"/>
                  </a:lnTo>
                  <a:lnTo>
                    <a:pt x="117257" y="40658"/>
                  </a:lnTo>
                  <a:lnTo>
                    <a:pt x="118984" y="20474"/>
                  </a:lnTo>
                  <a:lnTo>
                    <a:pt x="127260" y="24519"/>
                  </a:lnTo>
                  <a:lnTo>
                    <a:pt x="136185" y="22694"/>
                  </a:lnTo>
                  <a:lnTo>
                    <a:pt x="155116" y="28139"/>
                  </a:lnTo>
                  <a:lnTo>
                    <a:pt x="157576" y="22932"/>
                  </a:lnTo>
                  <a:lnTo>
                    <a:pt x="160950" y="22588"/>
                  </a:lnTo>
                  <a:lnTo>
                    <a:pt x="162141" y="9334"/>
                  </a:lnTo>
                  <a:lnTo>
                    <a:pt x="174675" y="9283"/>
                  </a:lnTo>
                  <a:lnTo>
                    <a:pt x="177264" y="0"/>
                  </a:lnTo>
                  <a:lnTo>
                    <a:pt x="177264" y="0"/>
                  </a:lnTo>
                  <a:lnTo>
                    <a:pt x="183671" y="356"/>
                  </a:lnTo>
                  <a:lnTo>
                    <a:pt x="185786" y="10696"/>
                  </a:lnTo>
                  <a:lnTo>
                    <a:pt x="180037" y="37549"/>
                  </a:lnTo>
                  <a:lnTo>
                    <a:pt x="183930" y="40090"/>
                  </a:lnTo>
                  <a:lnTo>
                    <a:pt x="185351" y="43458"/>
                  </a:lnTo>
                  <a:lnTo>
                    <a:pt x="196743" y="45785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0" name="M67">
              <a:extLst>
                <a:ext uri="{FF2B5EF4-FFF2-40B4-BE49-F238E27FC236}">
                  <a16:creationId xmlns:a16="http://schemas.microsoft.com/office/drawing/2014/main" id="{48BA3CD5-6787-4210-981A-8DA822F34955}"/>
                </a:ext>
              </a:extLst>
            </p:cNvPr>
            <p:cNvSpPr/>
            <p:nvPr/>
          </p:nvSpPr>
          <p:spPr>
            <a:xfrm>
              <a:off x="4567978" y="2939665"/>
              <a:ext cx="343626" cy="227901"/>
            </a:xfrm>
            <a:custGeom>
              <a:avLst/>
              <a:gdLst/>
              <a:ahLst/>
              <a:cxnLst/>
              <a:rect l="0" t="0" r="0" b="0"/>
              <a:pathLst>
                <a:path w="351246" h="235521">
                  <a:moveTo>
                    <a:pt x="128835" y="1077"/>
                  </a:moveTo>
                  <a:lnTo>
                    <a:pt x="133248" y="1782"/>
                  </a:lnTo>
                  <a:lnTo>
                    <a:pt x="133600" y="6471"/>
                  </a:lnTo>
                  <a:lnTo>
                    <a:pt x="147952" y="0"/>
                  </a:lnTo>
                  <a:lnTo>
                    <a:pt x="161699" y="13599"/>
                  </a:lnTo>
                  <a:lnTo>
                    <a:pt x="167135" y="9644"/>
                  </a:lnTo>
                  <a:lnTo>
                    <a:pt x="170015" y="10614"/>
                  </a:lnTo>
                  <a:lnTo>
                    <a:pt x="167959" y="13740"/>
                  </a:lnTo>
                  <a:lnTo>
                    <a:pt x="175604" y="13457"/>
                  </a:lnTo>
                  <a:lnTo>
                    <a:pt x="182117" y="9072"/>
                  </a:lnTo>
                  <a:lnTo>
                    <a:pt x="198473" y="15475"/>
                  </a:lnTo>
                  <a:lnTo>
                    <a:pt x="206144" y="13983"/>
                  </a:lnTo>
                  <a:lnTo>
                    <a:pt x="206144" y="13983"/>
                  </a:lnTo>
                  <a:lnTo>
                    <a:pt x="207555" y="33193"/>
                  </a:lnTo>
                  <a:lnTo>
                    <a:pt x="243919" y="40178"/>
                  </a:lnTo>
                  <a:lnTo>
                    <a:pt x="244280" y="44716"/>
                  </a:lnTo>
                  <a:lnTo>
                    <a:pt x="256933" y="46046"/>
                  </a:lnTo>
                  <a:lnTo>
                    <a:pt x="255556" y="60361"/>
                  </a:lnTo>
                  <a:lnTo>
                    <a:pt x="269900" y="54176"/>
                  </a:lnTo>
                  <a:lnTo>
                    <a:pt x="271056" y="71566"/>
                  </a:lnTo>
                  <a:lnTo>
                    <a:pt x="262231" y="69716"/>
                  </a:lnTo>
                  <a:lnTo>
                    <a:pt x="262030" y="71976"/>
                  </a:lnTo>
                  <a:lnTo>
                    <a:pt x="261621" y="83896"/>
                  </a:lnTo>
                  <a:lnTo>
                    <a:pt x="268852" y="88882"/>
                  </a:lnTo>
                  <a:lnTo>
                    <a:pt x="267532" y="93384"/>
                  </a:lnTo>
                  <a:lnTo>
                    <a:pt x="275407" y="96874"/>
                  </a:lnTo>
                  <a:lnTo>
                    <a:pt x="276076" y="94170"/>
                  </a:lnTo>
                  <a:lnTo>
                    <a:pt x="311125" y="99442"/>
                  </a:lnTo>
                  <a:lnTo>
                    <a:pt x="315209" y="116135"/>
                  </a:lnTo>
                  <a:lnTo>
                    <a:pt x="350676" y="131214"/>
                  </a:lnTo>
                  <a:lnTo>
                    <a:pt x="350676" y="131214"/>
                  </a:lnTo>
                  <a:lnTo>
                    <a:pt x="348318" y="149130"/>
                  </a:lnTo>
                  <a:lnTo>
                    <a:pt x="351245" y="155531"/>
                  </a:lnTo>
                  <a:lnTo>
                    <a:pt x="341101" y="165284"/>
                  </a:lnTo>
                  <a:lnTo>
                    <a:pt x="325361" y="171900"/>
                  </a:lnTo>
                  <a:lnTo>
                    <a:pt x="288053" y="170965"/>
                  </a:lnTo>
                  <a:lnTo>
                    <a:pt x="268726" y="180516"/>
                  </a:lnTo>
                  <a:lnTo>
                    <a:pt x="268726" y="180516"/>
                  </a:lnTo>
                  <a:lnTo>
                    <a:pt x="249565" y="203500"/>
                  </a:lnTo>
                  <a:lnTo>
                    <a:pt x="235242" y="207719"/>
                  </a:lnTo>
                  <a:lnTo>
                    <a:pt x="212278" y="208124"/>
                  </a:lnTo>
                  <a:lnTo>
                    <a:pt x="188410" y="235520"/>
                  </a:lnTo>
                  <a:lnTo>
                    <a:pt x="188410" y="235520"/>
                  </a:lnTo>
                  <a:lnTo>
                    <a:pt x="183114" y="218951"/>
                  </a:lnTo>
                  <a:lnTo>
                    <a:pt x="171309" y="212954"/>
                  </a:lnTo>
                  <a:lnTo>
                    <a:pt x="172040" y="200744"/>
                  </a:lnTo>
                  <a:lnTo>
                    <a:pt x="168049" y="194466"/>
                  </a:lnTo>
                  <a:lnTo>
                    <a:pt x="155235" y="192670"/>
                  </a:lnTo>
                  <a:lnTo>
                    <a:pt x="153206" y="187643"/>
                  </a:lnTo>
                  <a:lnTo>
                    <a:pt x="145827" y="189138"/>
                  </a:lnTo>
                  <a:lnTo>
                    <a:pt x="144794" y="180661"/>
                  </a:lnTo>
                  <a:lnTo>
                    <a:pt x="140880" y="177856"/>
                  </a:lnTo>
                  <a:lnTo>
                    <a:pt x="123393" y="173082"/>
                  </a:lnTo>
                  <a:lnTo>
                    <a:pt x="122505" y="165061"/>
                  </a:lnTo>
                  <a:lnTo>
                    <a:pt x="132430" y="165891"/>
                  </a:lnTo>
                  <a:lnTo>
                    <a:pt x="144068" y="158606"/>
                  </a:lnTo>
                  <a:lnTo>
                    <a:pt x="155641" y="160980"/>
                  </a:lnTo>
                  <a:lnTo>
                    <a:pt x="159579" y="128611"/>
                  </a:lnTo>
                  <a:lnTo>
                    <a:pt x="147052" y="128027"/>
                  </a:lnTo>
                  <a:lnTo>
                    <a:pt x="147317" y="123051"/>
                  </a:lnTo>
                  <a:lnTo>
                    <a:pt x="125467" y="122254"/>
                  </a:lnTo>
                  <a:lnTo>
                    <a:pt x="122734" y="134874"/>
                  </a:lnTo>
                  <a:lnTo>
                    <a:pt x="117148" y="138370"/>
                  </a:lnTo>
                  <a:lnTo>
                    <a:pt x="114145" y="149322"/>
                  </a:lnTo>
                  <a:lnTo>
                    <a:pt x="94802" y="152350"/>
                  </a:lnTo>
                  <a:lnTo>
                    <a:pt x="73461" y="149139"/>
                  </a:lnTo>
                  <a:lnTo>
                    <a:pt x="74154" y="158817"/>
                  </a:lnTo>
                  <a:lnTo>
                    <a:pt x="68676" y="170766"/>
                  </a:lnTo>
                  <a:lnTo>
                    <a:pt x="55858" y="162768"/>
                  </a:lnTo>
                  <a:lnTo>
                    <a:pt x="42730" y="161555"/>
                  </a:lnTo>
                  <a:lnTo>
                    <a:pt x="36116" y="169551"/>
                  </a:lnTo>
                  <a:lnTo>
                    <a:pt x="24997" y="167477"/>
                  </a:lnTo>
                  <a:lnTo>
                    <a:pt x="16197" y="177231"/>
                  </a:lnTo>
                  <a:lnTo>
                    <a:pt x="10935" y="173332"/>
                  </a:lnTo>
                  <a:lnTo>
                    <a:pt x="4149" y="175586"/>
                  </a:lnTo>
                  <a:lnTo>
                    <a:pt x="2945" y="149139"/>
                  </a:lnTo>
                  <a:lnTo>
                    <a:pt x="5638" y="145278"/>
                  </a:lnTo>
                  <a:lnTo>
                    <a:pt x="8963" y="114861"/>
                  </a:lnTo>
                  <a:lnTo>
                    <a:pt x="707" y="114814"/>
                  </a:lnTo>
                  <a:lnTo>
                    <a:pt x="0" y="112382"/>
                  </a:lnTo>
                  <a:lnTo>
                    <a:pt x="8075" y="87964"/>
                  </a:lnTo>
                  <a:lnTo>
                    <a:pt x="8075" y="87964"/>
                  </a:lnTo>
                  <a:lnTo>
                    <a:pt x="16509" y="80464"/>
                  </a:lnTo>
                  <a:lnTo>
                    <a:pt x="13051" y="71624"/>
                  </a:lnTo>
                  <a:lnTo>
                    <a:pt x="15887" y="68067"/>
                  </a:lnTo>
                  <a:lnTo>
                    <a:pt x="15883" y="55383"/>
                  </a:lnTo>
                  <a:lnTo>
                    <a:pt x="25168" y="56963"/>
                  </a:lnTo>
                  <a:lnTo>
                    <a:pt x="25168" y="56963"/>
                  </a:lnTo>
                  <a:lnTo>
                    <a:pt x="29967" y="60851"/>
                  </a:lnTo>
                  <a:lnTo>
                    <a:pt x="38787" y="56227"/>
                  </a:lnTo>
                  <a:lnTo>
                    <a:pt x="43889" y="27806"/>
                  </a:lnTo>
                  <a:lnTo>
                    <a:pt x="49972" y="29006"/>
                  </a:lnTo>
                  <a:lnTo>
                    <a:pt x="53652" y="34982"/>
                  </a:lnTo>
                  <a:lnTo>
                    <a:pt x="56028" y="31414"/>
                  </a:lnTo>
                  <a:lnTo>
                    <a:pt x="55564" y="18566"/>
                  </a:lnTo>
                  <a:lnTo>
                    <a:pt x="60038" y="16708"/>
                  </a:lnTo>
                  <a:lnTo>
                    <a:pt x="66000" y="16545"/>
                  </a:lnTo>
                  <a:lnTo>
                    <a:pt x="70858" y="31005"/>
                  </a:lnTo>
                  <a:lnTo>
                    <a:pt x="79471" y="35131"/>
                  </a:lnTo>
                  <a:lnTo>
                    <a:pt x="107755" y="34425"/>
                  </a:lnTo>
                  <a:lnTo>
                    <a:pt x="110489" y="21802"/>
                  </a:lnTo>
                  <a:lnTo>
                    <a:pt x="116555" y="23753"/>
                  </a:lnTo>
                  <a:lnTo>
                    <a:pt x="121105" y="513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1" name="M68">
              <a:extLst>
                <a:ext uri="{FF2B5EF4-FFF2-40B4-BE49-F238E27FC236}">
                  <a16:creationId xmlns:a16="http://schemas.microsoft.com/office/drawing/2014/main" id="{A0600399-41B5-4D8E-A80D-6199A61D2AE8}"/>
                </a:ext>
              </a:extLst>
            </p:cNvPr>
            <p:cNvSpPr/>
            <p:nvPr/>
          </p:nvSpPr>
          <p:spPr>
            <a:xfrm>
              <a:off x="3146763" y="3043464"/>
              <a:ext cx="452197" cy="448117"/>
            </a:xfrm>
            <a:custGeom>
              <a:avLst/>
              <a:gdLst/>
              <a:ahLst/>
              <a:cxnLst/>
              <a:rect l="0" t="0" r="0" b="0"/>
              <a:pathLst>
                <a:path w="452197" h="480502">
                  <a:moveTo>
                    <a:pt x="341499" y="95605"/>
                  </a:moveTo>
                  <a:lnTo>
                    <a:pt x="350039" y="96650"/>
                  </a:lnTo>
                  <a:lnTo>
                    <a:pt x="360128" y="92613"/>
                  </a:lnTo>
                  <a:lnTo>
                    <a:pt x="361601" y="98853"/>
                  </a:lnTo>
                  <a:lnTo>
                    <a:pt x="357711" y="105213"/>
                  </a:lnTo>
                  <a:lnTo>
                    <a:pt x="360066" y="103481"/>
                  </a:lnTo>
                  <a:lnTo>
                    <a:pt x="369045" y="109673"/>
                  </a:lnTo>
                  <a:lnTo>
                    <a:pt x="376144" y="121687"/>
                  </a:lnTo>
                  <a:lnTo>
                    <a:pt x="395291" y="117047"/>
                  </a:lnTo>
                  <a:lnTo>
                    <a:pt x="401704" y="126772"/>
                  </a:lnTo>
                  <a:lnTo>
                    <a:pt x="397461" y="125422"/>
                  </a:lnTo>
                  <a:lnTo>
                    <a:pt x="394147" y="128331"/>
                  </a:lnTo>
                  <a:lnTo>
                    <a:pt x="397912" y="148534"/>
                  </a:lnTo>
                  <a:lnTo>
                    <a:pt x="404256" y="155841"/>
                  </a:lnTo>
                  <a:lnTo>
                    <a:pt x="416975" y="151132"/>
                  </a:lnTo>
                  <a:lnTo>
                    <a:pt x="422108" y="162624"/>
                  </a:lnTo>
                  <a:lnTo>
                    <a:pt x="432274" y="170207"/>
                  </a:lnTo>
                  <a:lnTo>
                    <a:pt x="430660" y="181926"/>
                  </a:lnTo>
                  <a:lnTo>
                    <a:pt x="435207" y="183435"/>
                  </a:lnTo>
                  <a:lnTo>
                    <a:pt x="440468" y="177270"/>
                  </a:lnTo>
                  <a:lnTo>
                    <a:pt x="443513" y="182502"/>
                  </a:lnTo>
                  <a:lnTo>
                    <a:pt x="445844" y="181523"/>
                  </a:lnTo>
                  <a:lnTo>
                    <a:pt x="450897" y="195575"/>
                  </a:lnTo>
                  <a:lnTo>
                    <a:pt x="452196" y="221275"/>
                  </a:lnTo>
                  <a:lnTo>
                    <a:pt x="437893" y="231970"/>
                  </a:lnTo>
                  <a:lnTo>
                    <a:pt x="435530" y="238532"/>
                  </a:lnTo>
                  <a:lnTo>
                    <a:pt x="427203" y="244594"/>
                  </a:lnTo>
                  <a:lnTo>
                    <a:pt x="429681" y="262332"/>
                  </a:lnTo>
                  <a:lnTo>
                    <a:pt x="421106" y="266574"/>
                  </a:lnTo>
                  <a:lnTo>
                    <a:pt x="418420" y="273577"/>
                  </a:lnTo>
                  <a:lnTo>
                    <a:pt x="410135" y="278281"/>
                  </a:lnTo>
                  <a:lnTo>
                    <a:pt x="408861" y="284274"/>
                  </a:lnTo>
                  <a:lnTo>
                    <a:pt x="399198" y="293457"/>
                  </a:lnTo>
                  <a:lnTo>
                    <a:pt x="401212" y="297448"/>
                  </a:lnTo>
                  <a:lnTo>
                    <a:pt x="394947" y="301312"/>
                  </a:lnTo>
                  <a:lnTo>
                    <a:pt x="394947" y="301312"/>
                  </a:lnTo>
                  <a:lnTo>
                    <a:pt x="391015" y="304198"/>
                  </a:lnTo>
                  <a:lnTo>
                    <a:pt x="388091" y="299875"/>
                  </a:lnTo>
                  <a:lnTo>
                    <a:pt x="391083" y="297562"/>
                  </a:lnTo>
                  <a:lnTo>
                    <a:pt x="389452" y="291321"/>
                  </a:lnTo>
                  <a:lnTo>
                    <a:pt x="385978" y="289695"/>
                  </a:lnTo>
                  <a:lnTo>
                    <a:pt x="369993" y="295193"/>
                  </a:lnTo>
                  <a:lnTo>
                    <a:pt x="371838" y="299631"/>
                  </a:lnTo>
                  <a:lnTo>
                    <a:pt x="369582" y="307401"/>
                  </a:lnTo>
                  <a:lnTo>
                    <a:pt x="362400" y="306555"/>
                  </a:lnTo>
                  <a:lnTo>
                    <a:pt x="363918" y="316112"/>
                  </a:lnTo>
                  <a:lnTo>
                    <a:pt x="356098" y="329577"/>
                  </a:lnTo>
                  <a:lnTo>
                    <a:pt x="342073" y="326839"/>
                  </a:lnTo>
                  <a:lnTo>
                    <a:pt x="341077" y="333594"/>
                  </a:lnTo>
                  <a:lnTo>
                    <a:pt x="334107" y="339996"/>
                  </a:lnTo>
                  <a:lnTo>
                    <a:pt x="327005" y="336736"/>
                  </a:lnTo>
                  <a:lnTo>
                    <a:pt x="325645" y="340613"/>
                  </a:lnTo>
                  <a:lnTo>
                    <a:pt x="317279" y="342892"/>
                  </a:lnTo>
                  <a:lnTo>
                    <a:pt x="307776" y="324613"/>
                  </a:lnTo>
                  <a:lnTo>
                    <a:pt x="303817" y="323723"/>
                  </a:lnTo>
                  <a:lnTo>
                    <a:pt x="293068" y="332859"/>
                  </a:lnTo>
                  <a:lnTo>
                    <a:pt x="288763" y="328637"/>
                  </a:lnTo>
                  <a:lnTo>
                    <a:pt x="281670" y="329600"/>
                  </a:lnTo>
                  <a:lnTo>
                    <a:pt x="277004" y="340301"/>
                  </a:lnTo>
                  <a:lnTo>
                    <a:pt x="269541" y="343061"/>
                  </a:lnTo>
                  <a:lnTo>
                    <a:pt x="261103" y="338544"/>
                  </a:lnTo>
                  <a:lnTo>
                    <a:pt x="248557" y="350630"/>
                  </a:lnTo>
                  <a:lnTo>
                    <a:pt x="238709" y="351343"/>
                  </a:lnTo>
                  <a:lnTo>
                    <a:pt x="235527" y="358925"/>
                  </a:lnTo>
                  <a:lnTo>
                    <a:pt x="234669" y="379110"/>
                  </a:lnTo>
                  <a:lnTo>
                    <a:pt x="219435" y="388834"/>
                  </a:lnTo>
                  <a:lnTo>
                    <a:pt x="222191" y="402205"/>
                  </a:lnTo>
                  <a:lnTo>
                    <a:pt x="209110" y="416075"/>
                  </a:lnTo>
                  <a:lnTo>
                    <a:pt x="208686" y="436875"/>
                  </a:lnTo>
                  <a:lnTo>
                    <a:pt x="194379" y="441800"/>
                  </a:lnTo>
                  <a:lnTo>
                    <a:pt x="189223" y="457304"/>
                  </a:lnTo>
                  <a:lnTo>
                    <a:pt x="180941" y="456860"/>
                  </a:lnTo>
                  <a:lnTo>
                    <a:pt x="180941" y="456860"/>
                  </a:lnTo>
                  <a:lnTo>
                    <a:pt x="173337" y="454630"/>
                  </a:lnTo>
                  <a:lnTo>
                    <a:pt x="159354" y="458959"/>
                  </a:lnTo>
                  <a:lnTo>
                    <a:pt x="148978" y="474122"/>
                  </a:lnTo>
                  <a:lnTo>
                    <a:pt x="133382" y="480501"/>
                  </a:lnTo>
                  <a:lnTo>
                    <a:pt x="132907" y="463745"/>
                  </a:lnTo>
                  <a:lnTo>
                    <a:pt x="128293" y="455284"/>
                  </a:lnTo>
                  <a:lnTo>
                    <a:pt x="130731" y="443005"/>
                  </a:lnTo>
                  <a:lnTo>
                    <a:pt x="121534" y="425329"/>
                  </a:lnTo>
                  <a:lnTo>
                    <a:pt x="113824" y="438928"/>
                  </a:lnTo>
                  <a:lnTo>
                    <a:pt x="96122" y="456839"/>
                  </a:lnTo>
                  <a:lnTo>
                    <a:pt x="91251" y="468276"/>
                  </a:lnTo>
                  <a:lnTo>
                    <a:pt x="84869" y="445120"/>
                  </a:lnTo>
                  <a:lnTo>
                    <a:pt x="72670" y="442565"/>
                  </a:lnTo>
                  <a:lnTo>
                    <a:pt x="63586" y="430469"/>
                  </a:lnTo>
                  <a:lnTo>
                    <a:pt x="53027" y="429329"/>
                  </a:lnTo>
                  <a:lnTo>
                    <a:pt x="47192" y="425042"/>
                  </a:lnTo>
                  <a:lnTo>
                    <a:pt x="49983" y="420167"/>
                  </a:lnTo>
                  <a:lnTo>
                    <a:pt x="44247" y="400649"/>
                  </a:lnTo>
                  <a:lnTo>
                    <a:pt x="36726" y="400523"/>
                  </a:lnTo>
                  <a:lnTo>
                    <a:pt x="33766" y="380804"/>
                  </a:lnTo>
                  <a:lnTo>
                    <a:pt x="33729" y="377635"/>
                  </a:lnTo>
                  <a:lnTo>
                    <a:pt x="38000" y="378395"/>
                  </a:lnTo>
                  <a:lnTo>
                    <a:pt x="40461" y="374111"/>
                  </a:lnTo>
                  <a:lnTo>
                    <a:pt x="38734" y="366806"/>
                  </a:lnTo>
                  <a:lnTo>
                    <a:pt x="40860" y="363264"/>
                  </a:lnTo>
                  <a:lnTo>
                    <a:pt x="33700" y="357569"/>
                  </a:lnTo>
                  <a:lnTo>
                    <a:pt x="29830" y="354258"/>
                  </a:lnTo>
                  <a:lnTo>
                    <a:pt x="24450" y="358586"/>
                  </a:lnTo>
                  <a:lnTo>
                    <a:pt x="24450" y="358586"/>
                  </a:lnTo>
                  <a:lnTo>
                    <a:pt x="21146" y="344131"/>
                  </a:lnTo>
                  <a:lnTo>
                    <a:pt x="14830" y="340578"/>
                  </a:lnTo>
                  <a:lnTo>
                    <a:pt x="14482" y="320951"/>
                  </a:lnTo>
                  <a:lnTo>
                    <a:pt x="10099" y="319129"/>
                  </a:lnTo>
                  <a:lnTo>
                    <a:pt x="12916" y="313500"/>
                  </a:lnTo>
                  <a:lnTo>
                    <a:pt x="17093" y="312598"/>
                  </a:lnTo>
                  <a:lnTo>
                    <a:pt x="20565" y="301712"/>
                  </a:lnTo>
                  <a:lnTo>
                    <a:pt x="18216" y="294684"/>
                  </a:lnTo>
                  <a:lnTo>
                    <a:pt x="20086" y="281474"/>
                  </a:lnTo>
                  <a:lnTo>
                    <a:pt x="27529" y="279334"/>
                  </a:lnTo>
                  <a:lnTo>
                    <a:pt x="43059" y="253346"/>
                  </a:lnTo>
                  <a:lnTo>
                    <a:pt x="38975" y="247612"/>
                  </a:lnTo>
                  <a:lnTo>
                    <a:pt x="35587" y="231339"/>
                  </a:lnTo>
                  <a:lnTo>
                    <a:pt x="32301" y="228954"/>
                  </a:lnTo>
                  <a:lnTo>
                    <a:pt x="33523" y="224924"/>
                  </a:lnTo>
                  <a:lnTo>
                    <a:pt x="26610" y="216971"/>
                  </a:lnTo>
                  <a:lnTo>
                    <a:pt x="23776" y="218980"/>
                  </a:lnTo>
                  <a:lnTo>
                    <a:pt x="5189" y="211650"/>
                  </a:lnTo>
                  <a:lnTo>
                    <a:pt x="0" y="198627"/>
                  </a:lnTo>
                  <a:lnTo>
                    <a:pt x="0" y="198627"/>
                  </a:lnTo>
                  <a:lnTo>
                    <a:pt x="6814" y="196768"/>
                  </a:lnTo>
                  <a:lnTo>
                    <a:pt x="15208" y="181229"/>
                  </a:lnTo>
                  <a:lnTo>
                    <a:pt x="21434" y="182819"/>
                  </a:lnTo>
                  <a:lnTo>
                    <a:pt x="29822" y="179808"/>
                  </a:lnTo>
                  <a:lnTo>
                    <a:pt x="30551" y="176665"/>
                  </a:lnTo>
                  <a:lnTo>
                    <a:pt x="39732" y="181230"/>
                  </a:lnTo>
                  <a:lnTo>
                    <a:pt x="52148" y="181233"/>
                  </a:lnTo>
                  <a:lnTo>
                    <a:pt x="59192" y="173039"/>
                  </a:lnTo>
                  <a:lnTo>
                    <a:pt x="49332" y="157732"/>
                  </a:lnTo>
                  <a:lnTo>
                    <a:pt x="47004" y="146023"/>
                  </a:lnTo>
                  <a:lnTo>
                    <a:pt x="51020" y="136811"/>
                  </a:lnTo>
                  <a:lnTo>
                    <a:pt x="47569" y="122341"/>
                  </a:lnTo>
                  <a:lnTo>
                    <a:pt x="52302" y="118590"/>
                  </a:lnTo>
                  <a:lnTo>
                    <a:pt x="36181" y="107126"/>
                  </a:lnTo>
                  <a:lnTo>
                    <a:pt x="25202" y="105815"/>
                  </a:lnTo>
                  <a:lnTo>
                    <a:pt x="20961" y="100374"/>
                  </a:lnTo>
                  <a:lnTo>
                    <a:pt x="22756" y="89116"/>
                  </a:lnTo>
                  <a:lnTo>
                    <a:pt x="16424" y="78161"/>
                  </a:lnTo>
                  <a:lnTo>
                    <a:pt x="23121" y="62705"/>
                  </a:lnTo>
                  <a:lnTo>
                    <a:pt x="6243" y="22514"/>
                  </a:lnTo>
                  <a:lnTo>
                    <a:pt x="6243" y="22514"/>
                  </a:lnTo>
                  <a:lnTo>
                    <a:pt x="8788" y="15813"/>
                  </a:lnTo>
                  <a:lnTo>
                    <a:pt x="22675" y="8626"/>
                  </a:lnTo>
                  <a:lnTo>
                    <a:pt x="26010" y="1198"/>
                  </a:lnTo>
                  <a:lnTo>
                    <a:pt x="26010" y="1198"/>
                  </a:lnTo>
                  <a:lnTo>
                    <a:pt x="34471" y="0"/>
                  </a:lnTo>
                  <a:lnTo>
                    <a:pt x="59321" y="6654"/>
                  </a:lnTo>
                  <a:lnTo>
                    <a:pt x="69434" y="6270"/>
                  </a:lnTo>
                  <a:lnTo>
                    <a:pt x="90588" y="34678"/>
                  </a:lnTo>
                  <a:lnTo>
                    <a:pt x="99071" y="32872"/>
                  </a:lnTo>
                  <a:lnTo>
                    <a:pt x="111469" y="41326"/>
                  </a:lnTo>
                  <a:lnTo>
                    <a:pt x="117142" y="41078"/>
                  </a:lnTo>
                  <a:lnTo>
                    <a:pt x="122935" y="50196"/>
                  </a:lnTo>
                  <a:lnTo>
                    <a:pt x="124733" y="97975"/>
                  </a:lnTo>
                  <a:lnTo>
                    <a:pt x="138267" y="92121"/>
                  </a:lnTo>
                  <a:lnTo>
                    <a:pt x="145194" y="95389"/>
                  </a:lnTo>
                  <a:lnTo>
                    <a:pt x="149954" y="86501"/>
                  </a:lnTo>
                  <a:lnTo>
                    <a:pt x="154702" y="90747"/>
                  </a:lnTo>
                  <a:lnTo>
                    <a:pt x="155459" y="99531"/>
                  </a:lnTo>
                  <a:lnTo>
                    <a:pt x="163507" y="101480"/>
                  </a:lnTo>
                  <a:lnTo>
                    <a:pt x="176121" y="95588"/>
                  </a:lnTo>
                  <a:lnTo>
                    <a:pt x="186479" y="97164"/>
                  </a:lnTo>
                  <a:lnTo>
                    <a:pt x="200664" y="85738"/>
                  </a:lnTo>
                  <a:lnTo>
                    <a:pt x="222110" y="98573"/>
                  </a:lnTo>
                  <a:lnTo>
                    <a:pt x="252028" y="132078"/>
                  </a:lnTo>
                  <a:lnTo>
                    <a:pt x="265707" y="126364"/>
                  </a:lnTo>
                  <a:lnTo>
                    <a:pt x="277164" y="109551"/>
                  </a:lnTo>
                  <a:lnTo>
                    <a:pt x="305512" y="104641"/>
                  </a:lnTo>
                  <a:lnTo>
                    <a:pt x="311935" y="95954"/>
                  </a:lnTo>
                  <a:lnTo>
                    <a:pt x="334988" y="97950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2" name="M69">
              <a:extLst>
                <a:ext uri="{FF2B5EF4-FFF2-40B4-BE49-F238E27FC236}">
                  <a16:creationId xmlns:a16="http://schemas.microsoft.com/office/drawing/2014/main" id="{1DC35629-5DFF-405F-BE29-DFF9DB6EF1C8}"/>
                </a:ext>
              </a:extLst>
            </p:cNvPr>
            <p:cNvSpPr/>
            <p:nvPr/>
          </p:nvSpPr>
          <p:spPr>
            <a:xfrm>
              <a:off x="4429607" y="3019807"/>
              <a:ext cx="324877" cy="198342"/>
            </a:xfrm>
            <a:custGeom>
              <a:avLst/>
              <a:gdLst/>
              <a:ahLst/>
              <a:cxnLst/>
              <a:rect l="0" t="0" r="0" b="0"/>
              <a:pathLst>
                <a:path w="321067" h="211677">
                  <a:moveTo>
                    <a:pt x="140731" y="15442"/>
                  </a:moveTo>
                  <a:lnTo>
                    <a:pt x="132656" y="39860"/>
                  </a:lnTo>
                  <a:lnTo>
                    <a:pt x="133363" y="42292"/>
                  </a:lnTo>
                  <a:lnTo>
                    <a:pt x="141619" y="42339"/>
                  </a:lnTo>
                  <a:lnTo>
                    <a:pt x="138294" y="72756"/>
                  </a:lnTo>
                  <a:lnTo>
                    <a:pt x="135601" y="76617"/>
                  </a:lnTo>
                  <a:lnTo>
                    <a:pt x="136805" y="103064"/>
                  </a:lnTo>
                  <a:lnTo>
                    <a:pt x="143591" y="100810"/>
                  </a:lnTo>
                  <a:lnTo>
                    <a:pt x="148853" y="104709"/>
                  </a:lnTo>
                  <a:lnTo>
                    <a:pt x="157653" y="94955"/>
                  </a:lnTo>
                  <a:lnTo>
                    <a:pt x="168772" y="97029"/>
                  </a:lnTo>
                  <a:lnTo>
                    <a:pt x="175386" y="89033"/>
                  </a:lnTo>
                  <a:lnTo>
                    <a:pt x="188514" y="90246"/>
                  </a:lnTo>
                  <a:lnTo>
                    <a:pt x="201332" y="98244"/>
                  </a:lnTo>
                  <a:lnTo>
                    <a:pt x="206810" y="86295"/>
                  </a:lnTo>
                  <a:lnTo>
                    <a:pt x="206117" y="76617"/>
                  </a:lnTo>
                  <a:lnTo>
                    <a:pt x="227458" y="79828"/>
                  </a:lnTo>
                  <a:lnTo>
                    <a:pt x="246801" y="76800"/>
                  </a:lnTo>
                  <a:lnTo>
                    <a:pt x="249804" y="65848"/>
                  </a:lnTo>
                  <a:lnTo>
                    <a:pt x="255390" y="62352"/>
                  </a:lnTo>
                  <a:lnTo>
                    <a:pt x="258123" y="49732"/>
                  </a:lnTo>
                  <a:lnTo>
                    <a:pt x="279973" y="50529"/>
                  </a:lnTo>
                  <a:lnTo>
                    <a:pt x="279708" y="55505"/>
                  </a:lnTo>
                  <a:lnTo>
                    <a:pt x="292235" y="56089"/>
                  </a:lnTo>
                  <a:lnTo>
                    <a:pt x="288297" y="88458"/>
                  </a:lnTo>
                  <a:lnTo>
                    <a:pt x="276724" y="86084"/>
                  </a:lnTo>
                  <a:lnTo>
                    <a:pt x="265086" y="93369"/>
                  </a:lnTo>
                  <a:lnTo>
                    <a:pt x="255161" y="92539"/>
                  </a:lnTo>
                  <a:lnTo>
                    <a:pt x="256049" y="100560"/>
                  </a:lnTo>
                  <a:lnTo>
                    <a:pt x="273536" y="105334"/>
                  </a:lnTo>
                  <a:lnTo>
                    <a:pt x="277450" y="108139"/>
                  </a:lnTo>
                  <a:lnTo>
                    <a:pt x="278483" y="116616"/>
                  </a:lnTo>
                  <a:lnTo>
                    <a:pt x="285862" y="115121"/>
                  </a:lnTo>
                  <a:lnTo>
                    <a:pt x="287891" y="120148"/>
                  </a:lnTo>
                  <a:lnTo>
                    <a:pt x="300705" y="121944"/>
                  </a:lnTo>
                  <a:lnTo>
                    <a:pt x="304696" y="128222"/>
                  </a:lnTo>
                  <a:lnTo>
                    <a:pt x="303965" y="140432"/>
                  </a:lnTo>
                  <a:lnTo>
                    <a:pt x="315770" y="146429"/>
                  </a:lnTo>
                  <a:lnTo>
                    <a:pt x="321066" y="162998"/>
                  </a:lnTo>
                  <a:lnTo>
                    <a:pt x="321066" y="162998"/>
                  </a:lnTo>
                  <a:lnTo>
                    <a:pt x="303925" y="169710"/>
                  </a:lnTo>
                  <a:lnTo>
                    <a:pt x="295120" y="180078"/>
                  </a:lnTo>
                  <a:lnTo>
                    <a:pt x="295120" y="180078"/>
                  </a:lnTo>
                  <a:lnTo>
                    <a:pt x="262226" y="206048"/>
                  </a:lnTo>
                  <a:lnTo>
                    <a:pt x="252627" y="203869"/>
                  </a:lnTo>
                  <a:lnTo>
                    <a:pt x="243642" y="208342"/>
                  </a:lnTo>
                  <a:lnTo>
                    <a:pt x="239394" y="206585"/>
                  </a:lnTo>
                  <a:lnTo>
                    <a:pt x="229331" y="211334"/>
                  </a:lnTo>
                  <a:lnTo>
                    <a:pt x="217989" y="211676"/>
                  </a:lnTo>
                  <a:lnTo>
                    <a:pt x="217989" y="211676"/>
                  </a:lnTo>
                  <a:lnTo>
                    <a:pt x="209457" y="203179"/>
                  </a:lnTo>
                  <a:lnTo>
                    <a:pt x="206561" y="182739"/>
                  </a:lnTo>
                  <a:lnTo>
                    <a:pt x="189120" y="182182"/>
                  </a:lnTo>
                  <a:lnTo>
                    <a:pt x="178919" y="173190"/>
                  </a:lnTo>
                  <a:lnTo>
                    <a:pt x="170272" y="182796"/>
                  </a:lnTo>
                  <a:lnTo>
                    <a:pt x="163104" y="181571"/>
                  </a:lnTo>
                  <a:lnTo>
                    <a:pt x="151607" y="195032"/>
                  </a:lnTo>
                  <a:lnTo>
                    <a:pt x="147788" y="194640"/>
                  </a:lnTo>
                  <a:lnTo>
                    <a:pt x="146463" y="186006"/>
                  </a:lnTo>
                  <a:lnTo>
                    <a:pt x="140104" y="182987"/>
                  </a:lnTo>
                  <a:lnTo>
                    <a:pt x="141354" y="175471"/>
                  </a:lnTo>
                  <a:lnTo>
                    <a:pt x="120171" y="171342"/>
                  </a:lnTo>
                  <a:lnTo>
                    <a:pt x="109358" y="181647"/>
                  </a:lnTo>
                  <a:lnTo>
                    <a:pt x="98501" y="174744"/>
                  </a:lnTo>
                  <a:lnTo>
                    <a:pt x="95826" y="177697"/>
                  </a:lnTo>
                  <a:lnTo>
                    <a:pt x="86551" y="175057"/>
                  </a:lnTo>
                  <a:lnTo>
                    <a:pt x="83458" y="170002"/>
                  </a:lnTo>
                  <a:lnTo>
                    <a:pt x="73426" y="167040"/>
                  </a:lnTo>
                  <a:lnTo>
                    <a:pt x="63294" y="168150"/>
                  </a:lnTo>
                  <a:lnTo>
                    <a:pt x="60475" y="158271"/>
                  </a:lnTo>
                  <a:lnTo>
                    <a:pt x="54914" y="154059"/>
                  </a:lnTo>
                  <a:lnTo>
                    <a:pt x="55929" y="150159"/>
                  </a:lnTo>
                  <a:lnTo>
                    <a:pt x="61866" y="151513"/>
                  </a:lnTo>
                  <a:lnTo>
                    <a:pt x="68237" y="141405"/>
                  </a:lnTo>
                  <a:lnTo>
                    <a:pt x="76578" y="138289"/>
                  </a:lnTo>
                  <a:lnTo>
                    <a:pt x="78000" y="130173"/>
                  </a:lnTo>
                  <a:lnTo>
                    <a:pt x="75497" y="126187"/>
                  </a:lnTo>
                  <a:lnTo>
                    <a:pt x="56653" y="120744"/>
                  </a:lnTo>
                  <a:lnTo>
                    <a:pt x="50535" y="126782"/>
                  </a:lnTo>
                  <a:lnTo>
                    <a:pt x="38710" y="128451"/>
                  </a:lnTo>
                  <a:lnTo>
                    <a:pt x="37814" y="133712"/>
                  </a:lnTo>
                  <a:lnTo>
                    <a:pt x="28726" y="136052"/>
                  </a:lnTo>
                  <a:lnTo>
                    <a:pt x="27224" y="128770"/>
                  </a:lnTo>
                  <a:lnTo>
                    <a:pt x="1580" y="126015"/>
                  </a:lnTo>
                  <a:lnTo>
                    <a:pt x="0" y="121900"/>
                  </a:lnTo>
                  <a:lnTo>
                    <a:pt x="0" y="121900"/>
                  </a:lnTo>
                  <a:lnTo>
                    <a:pt x="10901" y="120513"/>
                  </a:lnTo>
                  <a:lnTo>
                    <a:pt x="11078" y="113423"/>
                  </a:lnTo>
                  <a:lnTo>
                    <a:pt x="36596" y="114965"/>
                  </a:lnTo>
                  <a:lnTo>
                    <a:pt x="52757" y="92570"/>
                  </a:lnTo>
                  <a:lnTo>
                    <a:pt x="73920" y="103053"/>
                  </a:lnTo>
                  <a:lnTo>
                    <a:pt x="74906" y="94020"/>
                  </a:lnTo>
                  <a:lnTo>
                    <a:pt x="68513" y="92656"/>
                  </a:lnTo>
                  <a:lnTo>
                    <a:pt x="68624" y="88130"/>
                  </a:lnTo>
                  <a:lnTo>
                    <a:pt x="69973" y="83030"/>
                  </a:lnTo>
                  <a:lnTo>
                    <a:pt x="79227" y="79935"/>
                  </a:lnTo>
                  <a:lnTo>
                    <a:pt x="81119" y="71376"/>
                  </a:lnTo>
                  <a:lnTo>
                    <a:pt x="78890" y="62414"/>
                  </a:lnTo>
                  <a:lnTo>
                    <a:pt x="81699" y="53877"/>
                  </a:lnTo>
                  <a:lnTo>
                    <a:pt x="92958" y="56265"/>
                  </a:lnTo>
                  <a:lnTo>
                    <a:pt x="94924" y="50878"/>
                  </a:lnTo>
                  <a:lnTo>
                    <a:pt x="90495" y="38088"/>
                  </a:lnTo>
                  <a:lnTo>
                    <a:pt x="101059" y="24906"/>
                  </a:lnTo>
                  <a:lnTo>
                    <a:pt x="106165" y="3438"/>
                  </a:lnTo>
                  <a:lnTo>
                    <a:pt x="120158" y="0"/>
                  </a:lnTo>
                  <a:lnTo>
                    <a:pt x="121097" y="5459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3" name="M70">
              <a:extLst>
                <a:ext uri="{FF2B5EF4-FFF2-40B4-BE49-F238E27FC236}">
                  <a16:creationId xmlns:a16="http://schemas.microsoft.com/office/drawing/2014/main" id="{1FCF30DC-B1FC-490E-B636-998F4AB9F374}"/>
                </a:ext>
              </a:extLst>
            </p:cNvPr>
            <p:cNvSpPr/>
            <p:nvPr/>
          </p:nvSpPr>
          <p:spPr>
            <a:xfrm>
              <a:off x="3478213" y="3045743"/>
              <a:ext cx="276238" cy="355576"/>
            </a:xfrm>
            <a:custGeom>
              <a:avLst/>
              <a:gdLst/>
              <a:ahLst/>
              <a:cxnLst/>
              <a:rect l="0" t="0" r="0" b="0"/>
              <a:pathLst>
                <a:path w="274333" h="376531">
                  <a:moveTo>
                    <a:pt x="181214" y="58610"/>
                  </a:moveTo>
                  <a:lnTo>
                    <a:pt x="171715" y="58906"/>
                  </a:lnTo>
                  <a:lnTo>
                    <a:pt x="159187" y="53516"/>
                  </a:lnTo>
                  <a:lnTo>
                    <a:pt x="142517" y="62483"/>
                  </a:lnTo>
                  <a:lnTo>
                    <a:pt x="152224" y="69897"/>
                  </a:lnTo>
                  <a:lnTo>
                    <a:pt x="153019" y="83058"/>
                  </a:lnTo>
                  <a:lnTo>
                    <a:pt x="163684" y="84613"/>
                  </a:lnTo>
                  <a:lnTo>
                    <a:pt x="162556" y="95749"/>
                  </a:lnTo>
                  <a:lnTo>
                    <a:pt x="171575" y="96193"/>
                  </a:lnTo>
                  <a:lnTo>
                    <a:pt x="175851" y="91803"/>
                  </a:lnTo>
                  <a:lnTo>
                    <a:pt x="180274" y="97079"/>
                  </a:lnTo>
                  <a:lnTo>
                    <a:pt x="192389" y="91734"/>
                  </a:lnTo>
                  <a:lnTo>
                    <a:pt x="195464" y="96060"/>
                  </a:lnTo>
                  <a:lnTo>
                    <a:pt x="195049" y="104199"/>
                  </a:lnTo>
                  <a:lnTo>
                    <a:pt x="201228" y="107267"/>
                  </a:lnTo>
                  <a:lnTo>
                    <a:pt x="199652" y="113405"/>
                  </a:lnTo>
                  <a:lnTo>
                    <a:pt x="206594" y="111817"/>
                  </a:lnTo>
                  <a:lnTo>
                    <a:pt x="212089" y="117126"/>
                  </a:lnTo>
                  <a:lnTo>
                    <a:pt x="214743" y="129892"/>
                  </a:lnTo>
                  <a:lnTo>
                    <a:pt x="194076" y="134359"/>
                  </a:lnTo>
                  <a:lnTo>
                    <a:pt x="199592" y="158085"/>
                  </a:lnTo>
                  <a:lnTo>
                    <a:pt x="199592" y="158085"/>
                  </a:lnTo>
                  <a:lnTo>
                    <a:pt x="214452" y="181957"/>
                  </a:lnTo>
                  <a:lnTo>
                    <a:pt x="221456" y="178559"/>
                  </a:lnTo>
                  <a:lnTo>
                    <a:pt x="221201" y="186550"/>
                  </a:lnTo>
                  <a:lnTo>
                    <a:pt x="229656" y="200102"/>
                  </a:lnTo>
                  <a:lnTo>
                    <a:pt x="228644" y="212596"/>
                  </a:lnTo>
                  <a:lnTo>
                    <a:pt x="231692" y="213146"/>
                  </a:lnTo>
                  <a:lnTo>
                    <a:pt x="234413" y="228776"/>
                  </a:lnTo>
                  <a:lnTo>
                    <a:pt x="224390" y="235398"/>
                  </a:lnTo>
                  <a:lnTo>
                    <a:pt x="225919" y="249933"/>
                  </a:lnTo>
                  <a:lnTo>
                    <a:pt x="233501" y="252589"/>
                  </a:lnTo>
                  <a:lnTo>
                    <a:pt x="246013" y="249667"/>
                  </a:lnTo>
                  <a:lnTo>
                    <a:pt x="261639" y="264648"/>
                  </a:lnTo>
                  <a:lnTo>
                    <a:pt x="259548" y="272579"/>
                  </a:lnTo>
                  <a:lnTo>
                    <a:pt x="268249" y="278738"/>
                  </a:lnTo>
                  <a:lnTo>
                    <a:pt x="265113" y="280903"/>
                  </a:lnTo>
                  <a:lnTo>
                    <a:pt x="266034" y="285760"/>
                  </a:lnTo>
                  <a:lnTo>
                    <a:pt x="274332" y="290095"/>
                  </a:lnTo>
                  <a:lnTo>
                    <a:pt x="274332" y="290095"/>
                  </a:lnTo>
                  <a:lnTo>
                    <a:pt x="271060" y="301459"/>
                  </a:lnTo>
                  <a:lnTo>
                    <a:pt x="266315" y="301158"/>
                  </a:lnTo>
                  <a:lnTo>
                    <a:pt x="263284" y="304834"/>
                  </a:lnTo>
                  <a:lnTo>
                    <a:pt x="251034" y="304145"/>
                  </a:lnTo>
                  <a:lnTo>
                    <a:pt x="253127" y="305871"/>
                  </a:lnTo>
                  <a:lnTo>
                    <a:pt x="251543" y="312308"/>
                  </a:lnTo>
                  <a:lnTo>
                    <a:pt x="256198" y="315473"/>
                  </a:lnTo>
                  <a:lnTo>
                    <a:pt x="257219" y="321993"/>
                  </a:lnTo>
                  <a:lnTo>
                    <a:pt x="247832" y="322902"/>
                  </a:lnTo>
                  <a:lnTo>
                    <a:pt x="244173" y="327010"/>
                  </a:lnTo>
                  <a:lnTo>
                    <a:pt x="231757" y="326616"/>
                  </a:lnTo>
                  <a:lnTo>
                    <a:pt x="234434" y="353402"/>
                  </a:lnTo>
                  <a:lnTo>
                    <a:pt x="234434" y="353402"/>
                  </a:lnTo>
                  <a:lnTo>
                    <a:pt x="226499" y="356770"/>
                  </a:lnTo>
                  <a:lnTo>
                    <a:pt x="217799" y="355286"/>
                  </a:lnTo>
                  <a:lnTo>
                    <a:pt x="214077" y="346870"/>
                  </a:lnTo>
                  <a:lnTo>
                    <a:pt x="201117" y="349019"/>
                  </a:lnTo>
                  <a:lnTo>
                    <a:pt x="200254" y="352008"/>
                  </a:lnTo>
                  <a:lnTo>
                    <a:pt x="185667" y="356969"/>
                  </a:lnTo>
                  <a:lnTo>
                    <a:pt x="172776" y="352177"/>
                  </a:lnTo>
                  <a:lnTo>
                    <a:pt x="157079" y="353478"/>
                  </a:lnTo>
                  <a:lnTo>
                    <a:pt x="148193" y="357714"/>
                  </a:lnTo>
                  <a:lnTo>
                    <a:pt x="137178" y="356600"/>
                  </a:lnTo>
                  <a:lnTo>
                    <a:pt x="136220" y="367128"/>
                  </a:lnTo>
                  <a:lnTo>
                    <a:pt x="127138" y="367886"/>
                  </a:lnTo>
                  <a:lnTo>
                    <a:pt x="119332" y="376530"/>
                  </a:lnTo>
                  <a:lnTo>
                    <a:pt x="115395" y="374892"/>
                  </a:lnTo>
                  <a:lnTo>
                    <a:pt x="112279" y="366945"/>
                  </a:lnTo>
                  <a:lnTo>
                    <a:pt x="102633" y="370851"/>
                  </a:lnTo>
                  <a:lnTo>
                    <a:pt x="99921" y="355374"/>
                  </a:lnTo>
                  <a:lnTo>
                    <a:pt x="94151" y="348847"/>
                  </a:lnTo>
                  <a:lnTo>
                    <a:pt x="95163" y="341489"/>
                  </a:lnTo>
                  <a:lnTo>
                    <a:pt x="104758" y="334414"/>
                  </a:lnTo>
                  <a:lnTo>
                    <a:pt x="103785" y="331365"/>
                  </a:lnTo>
                  <a:lnTo>
                    <a:pt x="80912" y="326986"/>
                  </a:lnTo>
                  <a:lnTo>
                    <a:pt x="76301" y="313405"/>
                  </a:lnTo>
                  <a:lnTo>
                    <a:pt x="71248" y="313085"/>
                  </a:lnTo>
                  <a:lnTo>
                    <a:pt x="62794" y="304354"/>
                  </a:lnTo>
                  <a:lnTo>
                    <a:pt x="61592" y="299033"/>
                  </a:lnTo>
                  <a:lnTo>
                    <a:pt x="61592" y="299033"/>
                  </a:lnTo>
                  <a:lnTo>
                    <a:pt x="67857" y="295169"/>
                  </a:lnTo>
                  <a:lnTo>
                    <a:pt x="65843" y="291178"/>
                  </a:lnTo>
                  <a:lnTo>
                    <a:pt x="75506" y="281995"/>
                  </a:lnTo>
                  <a:lnTo>
                    <a:pt x="76780" y="276002"/>
                  </a:lnTo>
                  <a:lnTo>
                    <a:pt x="85065" y="271298"/>
                  </a:lnTo>
                  <a:lnTo>
                    <a:pt x="87751" y="264295"/>
                  </a:lnTo>
                  <a:lnTo>
                    <a:pt x="96326" y="260053"/>
                  </a:lnTo>
                  <a:lnTo>
                    <a:pt x="93848" y="242315"/>
                  </a:lnTo>
                  <a:lnTo>
                    <a:pt x="102175" y="236253"/>
                  </a:lnTo>
                  <a:lnTo>
                    <a:pt x="104538" y="229691"/>
                  </a:lnTo>
                  <a:lnTo>
                    <a:pt x="118841" y="218996"/>
                  </a:lnTo>
                  <a:lnTo>
                    <a:pt x="117542" y="193296"/>
                  </a:lnTo>
                  <a:lnTo>
                    <a:pt x="112489" y="179244"/>
                  </a:lnTo>
                  <a:lnTo>
                    <a:pt x="110158" y="180223"/>
                  </a:lnTo>
                  <a:lnTo>
                    <a:pt x="107113" y="174991"/>
                  </a:lnTo>
                  <a:lnTo>
                    <a:pt x="101852" y="181156"/>
                  </a:lnTo>
                  <a:lnTo>
                    <a:pt x="97305" y="179647"/>
                  </a:lnTo>
                  <a:lnTo>
                    <a:pt x="98919" y="167928"/>
                  </a:lnTo>
                  <a:lnTo>
                    <a:pt x="88753" y="160345"/>
                  </a:lnTo>
                  <a:lnTo>
                    <a:pt x="83620" y="148853"/>
                  </a:lnTo>
                  <a:lnTo>
                    <a:pt x="70901" y="153562"/>
                  </a:lnTo>
                  <a:lnTo>
                    <a:pt x="64557" y="146255"/>
                  </a:lnTo>
                  <a:lnTo>
                    <a:pt x="60792" y="126052"/>
                  </a:lnTo>
                  <a:lnTo>
                    <a:pt x="64106" y="123143"/>
                  </a:lnTo>
                  <a:lnTo>
                    <a:pt x="68349" y="124493"/>
                  </a:lnTo>
                  <a:lnTo>
                    <a:pt x="61936" y="114768"/>
                  </a:lnTo>
                  <a:lnTo>
                    <a:pt x="42789" y="119408"/>
                  </a:lnTo>
                  <a:lnTo>
                    <a:pt x="35690" y="107394"/>
                  </a:lnTo>
                  <a:lnTo>
                    <a:pt x="26711" y="101202"/>
                  </a:lnTo>
                  <a:lnTo>
                    <a:pt x="24356" y="102934"/>
                  </a:lnTo>
                  <a:lnTo>
                    <a:pt x="28246" y="96574"/>
                  </a:lnTo>
                  <a:lnTo>
                    <a:pt x="26773" y="90334"/>
                  </a:lnTo>
                  <a:lnTo>
                    <a:pt x="16684" y="94371"/>
                  </a:lnTo>
                  <a:lnTo>
                    <a:pt x="8144" y="93326"/>
                  </a:lnTo>
                  <a:lnTo>
                    <a:pt x="8144" y="93326"/>
                  </a:lnTo>
                  <a:lnTo>
                    <a:pt x="7891" y="87278"/>
                  </a:lnTo>
                  <a:lnTo>
                    <a:pt x="2595" y="85437"/>
                  </a:lnTo>
                  <a:lnTo>
                    <a:pt x="73" y="78557"/>
                  </a:lnTo>
                  <a:lnTo>
                    <a:pt x="2018" y="70923"/>
                  </a:lnTo>
                  <a:lnTo>
                    <a:pt x="7809" y="67194"/>
                  </a:lnTo>
                  <a:lnTo>
                    <a:pt x="11430" y="55238"/>
                  </a:lnTo>
                  <a:lnTo>
                    <a:pt x="3502" y="49835"/>
                  </a:lnTo>
                  <a:lnTo>
                    <a:pt x="0" y="35823"/>
                  </a:lnTo>
                  <a:lnTo>
                    <a:pt x="12530" y="31871"/>
                  </a:lnTo>
                  <a:lnTo>
                    <a:pt x="12530" y="31871"/>
                  </a:lnTo>
                  <a:lnTo>
                    <a:pt x="15165" y="30904"/>
                  </a:lnTo>
                  <a:lnTo>
                    <a:pt x="19092" y="36926"/>
                  </a:lnTo>
                  <a:lnTo>
                    <a:pt x="22780" y="50037"/>
                  </a:lnTo>
                  <a:lnTo>
                    <a:pt x="25466" y="47561"/>
                  </a:lnTo>
                  <a:lnTo>
                    <a:pt x="34261" y="59032"/>
                  </a:lnTo>
                  <a:lnTo>
                    <a:pt x="41976" y="48119"/>
                  </a:lnTo>
                  <a:lnTo>
                    <a:pt x="40916" y="38721"/>
                  </a:lnTo>
                  <a:lnTo>
                    <a:pt x="47219" y="37877"/>
                  </a:lnTo>
                  <a:lnTo>
                    <a:pt x="48853" y="30231"/>
                  </a:lnTo>
                  <a:lnTo>
                    <a:pt x="54050" y="30405"/>
                  </a:lnTo>
                  <a:lnTo>
                    <a:pt x="52792" y="26890"/>
                  </a:lnTo>
                  <a:lnTo>
                    <a:pt x="60327" y="25784"/>
                  </a:lnTo>
                  <a:lnTo>
                    <a:pt x="57605" y="20256"/>
                  </a:lnTo>
                  <a:lnTo>
                    <a:pt x="58602" y="13344"/>
                  </a:lnTo>
                  <a:lnTo>
                    <a:pt x="58602" y="13344"/>
                  </a:lnTo>
                  <a:lnTo>
                    <a:pt x="64851" y="4945"/>
                  </a:lnTo>
                  <a:lnTo>
                    <a:pt x="79549" y="0"/>
                  </a:lnTo>
                  <a:lnTo>
                    <a:pt x="86710" y="19266"/>
                  </a:lnTo>
                  <a:lnTo>
                    <a:pt x="95318" y="18043"/>
                  </a:lnTo>
                  <a:lnTo>
                    <a:pt x="95444" y="14272"/>
                  </a:lnTo>
                  <a:lnTo>
                    <a:pt x="104415" y="6717"/>
                  </a:lnTo>
                  <a:lnTo>
                    <a:pt x="107373" y="19046"/>
                  </a:lnTo>
                  <a:lnTo>
                    <a:pt x="102692" y="21761"/>
                  </a:lnTo>
                  <a:lnTo>
                    <a:pt x="104385" y="39937"/>
                  </a:lnTo>
                  <a:lnTo>
                    <a:pt x="122252" y="36450"/>
                  </a:lnTo>
                  <a:lnTo>
                    <a:pt x="137201" y="19275"/>
                  </a:lnTo>
                  <a:lnTo>
                    <a:pt x="146095" y="13979"/>
                  </a:lnTo>
                  <a:lnTo>
                    <a:pt x="146632" y="16262"/>
                  </a:lnTo>
                  <a:lnTo>
                    <a:pt x="153845" y="15592"/>
                  </a:lnTo>
                  <a:lnTo>
                    <a:pt x="155882" y="28192"/>
                  </a:lnTo>
                  <a:lnTo>
                    <a:pt x="169882" y="39973"/>
                  </a:lnTo>
                  <a:lnTo>
                    <a:pt x="170638" y="49661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4" name="M71">
              <a:extLst>
                <a:ext uri="{FF2B5EF4-FFF2-40B4-BE49-F238E27FC236}">
                  <a16:creationId xmlns:a16="http://schemas.microsoft.com/office/drawing/2014/main" id="{F8447DAB-0F5F-404F-B559-BC0FC8D3244F}"/>
                </a:ext>
              </a:extLst>
            </p:cNvPr>
            <p:cNvSpPr/>
            <p:nvPr/>
          </p:nvSpPr>
          <p:spPr>
            <a:xfrm>
              <a:off x="3963980" y="3071591"/>
              <a:ext cx="161257" cy="216327"/>
            </a:xfrm>
            <a:custGeom>
              <a:avLst/>
              <a:gdLst/>
              <a:ahLst/>
              <a:cxnLst/>
              <a:rect l="0" t="0" r="0" b="0"/>
              <a:pathLst>
                <a:path w="159352" h="227757">
                  <a:moveTo>
                    <a:pt x="40989" y="68800"/>
                  </a:moveTo>
                  <a:lnTo>
                    <a:pt x="55385" y="73897"/>
                  </a:lnTo>
                  <a:lnTo>
                    <a:pt x="55298" y="55780"/>
                  </a:lnTo>
                  <a:lnTo>
                    <a:pt x="63216" y="57217"/>
                  </a:lnTo>
                  <a:lnTo>
                    <a:pt x="61280" y="44782"/>
                  </a:lnTo>
                  <a:lnTo>
                    <a:pt x="66754" y="40713"/>
                  </a:lnTo>
                  <a:lnTo>
                    <a:pt x="66154" y="19107"/>
                  </a:lnTo>
                  <a:lnTo>
                    <a:pt x="74331" y="16776"/>
                  </a:lnTo>
                  <a:lnTo>
                    <a:pt x="90726" y="21324"/>
                  </a:lnTo>
                  <a:lnTo>
                    <a:pt x="103519" y="18067"/>
                  </a:lnTo>
                  <a:lnTo>
                    <a:pt x="105158" y="8904"/>
                  </a:lnTo>
                  <a:lnTo>
                    <a:pt x="109298" y="8569"/>
                  </a:lnTo>
                  <a:lnTo>
                    <a:pt x="110613" y="0"/>
                  </a:lnTo>
                  <a:lnTo>
                    <a:pt x="120676" y="1192"/>
                  </a:lnTo>
                  <a:lnTo>
                    <a:pt x="123414" y="7158"/>
                  </a:lnTo>
                  <a:lnTo>
                    <a:pt x="134850" y="8539"/>
                  </a:lnTo>
                  <a:lnTo>
                    <a:pt x="139804" y="28155"/>
                  </a:lnTo>
                  <a:lnTo>
                    <a:pt x="151378" y="35576"/>
                  </a:lnTo>
                  <a:lnTo>
                    <a:pt x="150976" y="55341"/>
                  </a:lnTo>
                  <a:lnTo>
                    <a:pt x="158279" y="56904"/>
                  </a:lnTo>
                  <a:lnTo>
                    <a:pt x="145653" y="59569"/>
                  </a:lnTo>
                  <a:lnTo>
                    <a:pt x="145475" y="76772"/>
                  </a:lnTo>
                  <a:lnTo>
                    <a:pt x="155375" y="78560"/>
                  </a:lnTo>
                  <a:lnTo>
                    <a:pt x="153120" y="82572"/>
                  </a:lnTo>
                  <a:lnTo>
                    <a:pt x="141965" y="87240"/>
                  </a:lnTo>
                  <a:lnTo>
                    <a:pt x="145736" y="111043"/>
                  </a:lnTo>
                  <a:lnTo>
                    <a:pt x="142654" y="128012"/>
                  </a:lnTo>
                  <a:lnTo>
                    <a:pt x="145601" y="137603"/>
                  </a:lnTo>
                  <a:lnTo>
                    <a:pt x="145601" y="137603"/>
                  </a:lnTo>
                  <a:lnTo>
                    <a:pt x="151545" y="171423"/>
                  </a:lnTo>
                  <a:lnTo>
                    <a:pt x="135673" y="174599"/>
                  </a:lnTo>
                  <a:lnTo>
                    <a:pt x="138149" y="190061"/>
                  </a:lnTo>
                  <a:lnTo>
                    <a:pt x="154994" y="190534"/>
                  </a:lnTo>
                  <a:lnTo>
                    <a:pt x="159351" y="199106"/>
                  </a:lnTo>
                  <a:lnTo>
                    <a:pt x="156481" y="203100"/>
                  </a:lnTo>
                  <a:lnTo>
                    <a:pt x="156481" y="203100"/>
                  </a:lnTo>
                  <a:lnTo>
                    <a:pt x="134670" y="210182"/>
                  </a:lnTo>
                  <a:lnTo>
                    <a:pt x="126509" y="227756"/>
                  </a:lnTo>
                  <a:lnTo>
                    <a:pt x="103911" y="219118"/>
                  </a:lnTo>
                  <a:lnTo>
                    <a:pt x="101935" y="197031"/>
                  </a:lnTo>
                  <a:lnTo>
                    <a:pt x="94722" y="191997"/>
                  </a:lnTo>
                  <a:lnTo>
                    <a:pt x="87048" y="192381"/>
                  </a:lnTo>
                  <a:lnTo>
                    <a:pt x="69185" y="200619"/>
                  </a:lnTo>
                  <a:lnTo>
                    <a:pt x="70153" y="204269"/>
                  </a:lnTo>
                  <a:lnTo>
                    <a:pt x="67672" y="205253"/>
                  </a:lnTo>
                  <a:lnTo>
                    <a:pt x="39969" y="203847"/>
                  </a:lnTo>
                  <a:lnTo>
                    <a:pt x="34511" y="180752"/>
                  </a:lnTo>
                  <a:lnTo>
                    <a:pt x="2695" y="183894"/>
                  </a:lnTo>
                  <a:lnTo>
                    <a:pt x="0" y="155745"/>
                  </a:lnTo>
                  <a:lnTo>
                    <a:pt x="0" y="155745"/>
                  </a:lnTo>
                  <a:lnTo>
                    <a:pt x="5831" y="155464"/>
                  </a:lnTo>
                  <a:lnTo>
                    <a:pt x="5660" y="135236"/>
                  </a:lnTo>
                  <a:lnTo>
                    <a:pt x="8843" y="125972"/>
                  </a:lnTo>
                  <a:lnTo>
                    <a:pt x="11611" y="125600"/>
                  </a:lnTo>
                  <a:lnTo>
                    <a:pt x="10025" y="111819"/>
                  </a:lnTo>
                  <a:lnTo>
                    <a:pt x="6173" y="112611"/>
                  </a:lnTo>
                  <a:lnTo>
                    <a:pt x="3861" y="92317"/>
                  </a:lnTo>
                  <a:lnTo>
                    <a:pt x="19755" y="93388"/>
                  </a:lnTo>
                  <a:lnTo>
                    <a:pt x="21248" y="84224"/>
                  </a:lnTo>
                  <a:lnTo>
                    <a:pt x="27603" y="86825"/>
                  </a:lnTo>
                  <a:lnTo>
                    <a:pt x="28946" y="98487"/>
                  </a:lnTo>
                  <a:lnTo>
                    <a:pt x="36704" y="105506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75" name="M72">
              <a:extLst>
                <a:ext uri="{FF2B5EF4-FFF2-40B4-BE49-F238E27FC236}">
                  <a16:creationId xmlns:a16="http://schemas.microsoft.com/office/drawing/2014/main" id="{F14B7C0C-0960-4BCB-A316-FC73EA557869}"/>
                </a:ext>
              </a:extLst>
            </p:cNvPr>
            <p:cNvGrpSpPr/>
            <p:nvPr/>
          </p:nvGrpSpPr>
          <p:grpSpPr>
            <a:xfrm>
              <a:off x="3618833" y="3083949"/>
              <a:ext cx="149266" cy="121198"/>
              <a:chOff x="598392" y="2094757"/>
              <a:chExt cx="141644" cy="119297"/>
            </a:xfrm>
          </p:grpSpPr>
          <p:sp>
            <p:nvSpPr>
              <p:cNvPr id="243" name="ID_73">
                <a:extLst>
                  <a:ext uri="{FF2B5EF4-FFF2-40B4-BE49-F238E27FC236}">
                    <a16:creationId xmlns:a16="http://schemas.microsoft.com/office/drawing/2014/main" id="{ED633EA3-DC75-402E-9620-6A3E16120D16}"/>
                  </a:ext>
                </a:extLst>
              </p:cNvPr>
              <p:cNvSpPr/>
              <p:nvPr/>
            </p:nvSpPr>
            <p:spPr>
              <a:xfrm>
                <a:off x="709981" y="2200000"/>
                <a:ext cx="15554" cy="14054"/>
              </a:xfrm>
              <a:custGeom>
                <a:avLst/>
                <a:gdLst/>
                <a:ahLst/>
                <a:cxnLst/>
                <a:rect l="0" t="0" r="0" b="0"/>
                <a:pathLst>
                  <a:path w="15554" h="14054">
                    <a:moveTo>
                      <a:pt x="15553" y="2314"/>
                    </a:moveTo>
                    <a:lnTo>
                      <a:pt x="168" y="14053"/>
                    </a:lnTo>
                    <a:lnTo>
                      <a:pt x="168" y="14053"/>
                    </a:lnTo>
                    <a:lnTo>
                      <a:pt x="0" y="4840"/>
                    </a:lnTo>
                    <a:lnTo>
                      <a:pt x="4443" y="0"/>
                    </a:lnTo>
                    <a:lnTo>
                      <a:pt x="4443" y="0"/>
                    </a:lnTo>
                    <a:lnTo>
                      <a:pt x="12339" y="2212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4" name="ID_74">
                <a:extLst>
                  <a:ext uri="{FF2B5EF4-FFF2-40B4-BE49-F238E27FC236}">
                    <a16:creationId xmlns:a16="http://schemas.microsoft.com/office/drawing/2014/main" id="{1F875C89-0327-4098-B19C-00390D7D3398}"/>
                  </a:ext>
                </a:extLst>
              </p:cNvPr>
              <p:cNvSpPr/>
              <p:nvPr/>
            </p:nvSpPr>
            <p:spPr>
              <a:xfrm>
                <a:off x="598392" y="2094757"/>
                <a:ext cx="141644" cy="111247"/>
              </a:xfrm>
              <a:custGeom>
                <a:avLst/>
                <a:gdLst/>
                <a:ahLst/>
                <a:cxnLst/>
                <a:rect l="0" t="0" r="0" b="0"/>
                <a:pathLst>
                  <a:path w="141644" h="111247">
                    <a:moveTo>
                      <a:pt x="38697" y="5094"/>
                    </a:moveTo>
                    <a:lnTo>
                      <a:pt x="61386" y="8696"/>
                    </a:lnTo>
                    <a:lnTo>
                      <a:pt x="82145" y="907"/>
                    </a:lnTo>
                    <a:lnTo>
                      <a:pt x="83981" y="10477"/>
                    </a:lnTo>
                    <a:lnTo>
                      <a:pt x="100787" y="6635"/>
                    </a:lnTo>
                    <a:lnTo>
                      <a:pt x="106801" y="19659"/>
                    </a:lnTo>
                    <a:lnTo>
                      <a:pt x="128983" y="20060"/>
                    </a:lnTo>
                    <a:lnTo>
                      <a:pt x="129444" y="34568"/>
                    </a:lnTo>
                    <a:lnTo>
                      <a:pt x="132837" y="33769"/>
                    </a:lnTo>
                    <a:lnTo>
                      <a:pt x="141341" y="40830"/>
                    </a:lnTo>
                    <a:lnTo>
                      <a:pt x="141341" y="40830"/>
                    </a:lnTo>
                    <a:lnTo>
                      <a:pt x="141643" y="40990"/>
                    </a:lnTo>
                    <a:lnTo>
                      <a:pt x="141643" y="40990"/>
                    </a:lnTo>
                    <a:lnTo>
                      <a:pt x="129626" y="62803"/>
                    </a:lnTo>
                    <a:lnTo>
                      <a:pt x="113664" y="73621"/>
                    </a:lnTo>
                    <a:lnTo>
                      <a:pt x="118422" y="87810"/>
                    </a:lnTo>
                    <a:lnTo>
                      <a:pt x="112679" y="90194"/>
                    </a:lnTo>
                    <a:lnTo>
                      <a:pt x="113664" y="92942"/>
                    </a:lnTo>
                    <a:lnTo>
                      <a:pt x="113664" y="92942"/>
                    </a:lnTo>
                    <a:lnTo>
                      <a:pt x="105076" y="93273"/>
                    </a:lnTo>
                    <a:lnTo>
                      <a:pt x="103364" y="98955"/>
                    </a:lnTo>
                    <a:lnTo>
                      <a:pt x="99691" y="98838"/>
                    </a:lnTo>
                    <a:lnTo>
                      <a:pt x="98222" y="106490"/>
                    </a:lnTo>
                    <a:lnTo>
                      <a:pt x="91177" y="111246"/>
                    </a:lnTo>
                    <a:lnTo>
                      <a:pt x="84080" y="108001"/>
                    </a:lnTo>
                    <a:lnTo>
                      <a:pt x="83375" y="96507"/>
                    </a:lnTo>
                    <a:lnTo>
                      <a:pt x="57075" y="104569"/>
                    </a:lnTo>
                    <a:lnTo>
                      <a:pt x="57075" y="104569"/>
                    </a:lnTo>
                    <a:lnTo>
                      <a:pt x="51559" y="80843"/>
                    </a:lnTo>
                    <a:lnTo>
                      <a:pt x="72226" y="76376"/>
                    </a:lnTo>
                    <a:lnTo>
                      <a:pt x="69572" y="63610"/>
                    </a:lnTo>
                    <a:lnTo>
                      <a:pt x="64077" y="58301"/>
                    </a:lnTo>
                    <a:lnTo>
                      <a:pt x="57135" y="59889"/>
                    </a:lnTo>
                    <a:lnTo>
                      <a:pt x="58711" y="53751"/>
                    </a:lnTo>
                    <a:lnTo>
                      <a:pt x="52532" y="50683"/>
                    </a:lnTo>
                    <a:lnTo>
                      <a:pt x="52947" y="42544"/>
                    </a:lnTo>
                    <a:lnTo>
                      <a:pt x="49872" y="38218"/>
                    </a:lnTo>
                    <a:lnTo>
                      <a:pt x="37757" y="43563"/>
                    </a:lnTo>
                    <a:lnTo>
                      <a:pt x="33334" y="38287"/>
                    </a:lnTo>
                    <a:lnTo>
                      <a:pt x="29058" y="42677"/>
                    </a:lnTo>
                    <a:lnTo>
                      <a:pt x="20039" y="42233"/>
                    </a:lnTo>
                    <a:lnTo>
                      <a:pt x="21167" y="31097"/>
                    </a:lnTo>
                    <a:lnTo>
                      <a:pt x="10502" y="29542"/>
                    </a:lnTo>
                    <a:lnTo>
                      <a:pt x="9707" y="16381"/>
                    </a:lnTo>
                    <a:lnTo>
                      <a:pt x="0" y="8967"/>
                    </a:lnTo>
                    <a:lnTo>
                      <a:pt x="16670" y="0"/>
                    </a:lnTo>
                    <a:lnTo>
                      <a:pt x="29198" y="5390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76" name="M73">
              <a:extLst>
                <a:ext uri="{FF2B5EF4-FFF2-40B4-BE49-F238E27FC236}">
                  <a16:creationId xmlns:a16="http://schemas.microsoft.com/office/drawing/2014/main" id="{12C4279D-5251-4ADD-A953-AFF6636E2338}"/>
                </a:ext>
              </a:extLst>
            </p:cNvPr>
            <p:cNvSpPr/>
            <p:nvPr/>
          </p:nvSpPr>
          <p:spPr>
            <a:xfrm>
              <a:off x="3729993" y="3125009"/>
              <a:ext cx="76532" cy="74188"/>
            </a:xfrm>
            <a:custGeom>
              <a:avLst/>
              <a:gdLst/>
              <a:ahLst/>
              <a:cxnLst/>
              <a:rect l="0" t="0" r="0" b="0"/>
              <a:pathLst>
                <a:path w="68912" h="66568">
                  <a:moveTo>
                    <a:pt x="68911" y="44073"/>
                  </a:moveTo>
                  <a:lnTo>
                    <a:pt x="57567" y="49305"/>
                  </a:lnTo>
                  <a:lnTo>
                    <a:pt x="38800" y="51888"/>
                  </a:lnTo>
                  <a:lnTo>
                    <a:pt x="36816" y="51675"/>
                  </a:lnTo>
                  <a:lnTo>
                    <a:pt x="38262" y="44626"/>
                  </a:lnTo>
                  <a:lnTo>
                    <a:pt x="42445" y="43096"/>
                  </a:lnTo>
                  <a:lnTo>
                    <a:pt x="41626" y="39901"/>
                  </a:lnTo>
                  <a:lnTo>
                    <a:pt x="33714" y="43125"/>
                  </a:lnTo>
                  <a:lnTo>
                    <a:pt x="28764" y="54441"/>
                  </a:lnTo>
                  <a:lnTo>
                    <a:pt x="15974" y="66567"/>
                  </a:lnTo>
                  <a:lnTo>
                    <a:pt x="15974" y="66567"/>
                  </a:lnTo>
                  <a:lnTo>
                    <a:pt x="12760" y="66465"/>
                  </a:lnTo>
                  <a:lnTo>
                    <a:pt x="4864" y="64253"/>
                  </a:lnTo>
                  <a:lnTo>
                    <a:pt x="4864" y="64253"/>
                  </a:lnTo>
                  <a:lnTo>
                    <a:pt x="1110" y="61870"/>
                  </a:lnTo>
                  <a:lnTo>
                    <a:pt x="0" y="53382"/>
                  </a:lnTo>
                  <a:lnTo>
                    <a:pt x="19830" y="51141"/>
                  </a:lnTo>
                  <a:lnTo>
                    <a:pt x="12987" y="44736"/>
                  </a:lnTo>
                  <a:lnTo>
                    <a:pt x="2496" y="51952"/>
                  </a:lnTo>
                  <a:lnTo>
                    <a:pt x="2496" y="51952"/>
                  </a:lnTo>
                  <a:lnTo>
                    <a:pt x="1511" y="49204"/>
                  </a:lnTo>
                  <a:lnTo>
                    <a:pt x="7254" y="46820"/>
                  </a:lnTo>
                  <a:lnTo>
                    <a:pt x="2496" y="32631"/>
                  </a:lnTo>
                  <a:lnTo>
                    <a:pt x="18458" y="21813"/>
                  </a:lnTo>
                  <a:lnTo>
                    <a:pt x="30475" y="0"/>
                  </a:lnTo>
                  <a:lnTo>
                    <a:pt x="30475" y="0"/>
                  </a:lnTo>
                  <a:lnTo>
                    <a:pt x="36526" y="2304"/>
                  </a:lnTo>
                  <a:lnTo>
                    <a:pt x="50322" y="6661"/>
                  </a:lnTo>
                  <a:lnTo>
                    <a:pt x="57661" y="2059"/>
                  </a:lnTo>
                  <a:lnTo>
                    <a:pt x="57568" y="24700"/>
                  </a:lnTo>
                  <a:lnTo>
                    <a:pt x="60789" y="39292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7" name="M74">
              <a:extLst>
                <a:ext uri="{FF2B5EF4-FFF2-40B4-BE49-F238E27FC236}">
                  <a16:creationId xmlns:a16="http://schemas.microsoft.com/office/drawing/2014/main" id="{4B91BFB9-B716-4FC5-8B7E-C916AE30750F}"/>
                </a:ext>
              </a:extLst>
            </p:cNvPr>
            <p:cNvSpPr/>
            <p:nvPr/>
          </p:nvSpPr>
          <p:spPr>
            <a:xfrm>
              <a:off x="4722822" y="3116371"/>
              <a:ext cx="363562" cy="207911"/>
            </a:xfrm>
            <a:custGeom>
              <a:avLst/>
              <a:gdLst/>
              <a:ahLst/>
              <a:cxnLst/>
              <a:rect l="0" t="0" r="0" b="0"/>
              <a:pathLst>
                <a:path w="359752" h="219341">
                  <a:moveTo>
                    <a:pt x="106262" y="0"/>
                  </a:moveTo>
                  <a:lnTo>
                    <a:pt x="106833" y="9069"/>
                  </a:lnTo>
                  <a:lnTo>
                    <a:pt x="118849" y="26834"/>
                  </a:lnTo>
                  <a:lnTo>
                    <a:pt x="148356" y="28212"/>
                  </a:lnTo>
                  <a:lnTo>
                    <a:pt x="150098" y="47265"/>
                  </a:lnTo>
                  <a:lnTo>
                    <a:pt x="178155" y="52377"/>
                  </a:lnTo>
                  <a:lnTo>
                    <a:pt x="178802" y="58126"/>
                  </a:lnTo>
                  <a:lnTo>
                    <a:pt x="181853" y="58641"/>
                  </a:lnTo>
                  <a:lnTo>
                    <a:pt x="184475" y="50244"/>
                  </a:lnTo>
                  <a:lnTo>
                    <a:pt x="199416" y="53117"/>
                  </a:lnTo>
                  <a:lnTo>
                    <a:pt x="199133" y="59450"/>
                  </a:lnTo>
                  <a:lnTo>
                    <a:pt x="211224" y="59546"/>
                  </a:lnTo>
                  <a:lnTo>
                    <a:pt x="212386" y="70134"/>
                  </a:lnTo>
                  <a:lnTo>
                    <a:pt x="230694" y="73222"/>
                  </a:lnTo>
                  <a:lnTo>
                    <a:pt x="233804" y="70870"/>
                  </a:lnTo>
                  <a:lnTo>
                    <a:pt x="242329" y="80851"/>
                  </a:lnTo>
                  <a:lnTo>
                    <a:pt x="253667" y="72778"/>
                  </a:lnTo>
                  <a:lnTo>
                    <a:pt x="268367" y="72618"/>
                  </a:lnTo>
                  <a:lnTo>
                    <a:pt x="271156" y="94102"/>
                  </a:lnTo>
                  <a:lnTo>
                    <a:pt x="292119" y="94817"/>
                  </a:lnTo>
                  <a:lnTo>
                    <a:pt x="300818" y="80652"/>
                  </a:lnTo>
                  <a:lnTo>
                    <a:pt x="304358" y="79664"/>
                  </a:lnTo>
                  <a:lnTo>
                    <a:pt x="321102" y="84668"/>
                  </a:lnTo>
                  <a:lnTo>
                    <a:pt x="347868" y="78090"/>
                  </a:lnTo>
                  <a:lnTo>
                    <a:pt x="347868" y="78090"/>
                  </a:lnTo>
                  <a:lnTo>
                    <a:pt x="344327" y="87077"/>
                  </a:lnTo>
                  <a:lnTo>
                    <a:pt x="345258" y="94488"/>
                  </a:lnTo>
                  <a:lnTo>
                    <a:pt x="359751" y="105327"/>
                  </a:lnTo>
                  <a:lnTo>
                    <a:pt x="359658" y="118302"/>
                  </a:lnTo>
                  <a:lnTo>
                    <a:pt x="359658" y="118302"/>
                  </a:lnTo>
                  <a:lnTo>
                    <a:pt x="356553" y="120506"/>
                  </a:lnTo>
                  <a:lnTo>
                    <a:pt x="355552" y="132860"/>
                  </a:lnTo>
                  <a:lnTo>
                    <a:pt x="327899" y="129162"/>
                  </a:lnTo>
                  <a:lnTo>
                    <a:pt x="323884" y="146737"/>
                  </a:lnTo>
                  <a:lnTo>
                    <a:pt x="310588" y="145122"/>
                  </a:lnTo>
                  <a:lnTo>
                    <a:pt x="314508" y="156212"/>
                  </a:lnTo>
                  <a:lnTo>
                    <a:pt x="309250" y="174515"/>
                  </a:lnTo>
                  <a:lnTo>
                    <a:pt x="307505" y="201183"/>
                  </a:lnTo>
                  <a:lnTo>
                    <a:pt x="311118" y="204572"/>
                  </a:lnTo>
                  <a:lnTo>
                    <a:pt x="319736" y="202778"/>
                  </a:lnTo>
                  <a:lnTo>
                    <a:pt x="319489" y="207600"/>
                  </a:lnTo>
                  <a:lnTo>
                    <a:pt x="290052" y="215776"/>
                  </a:lnTo>
                  <a:lnTo>
                    <a:pt x="272590" y="215130"/>
                  </a:lnTo>
                  <a:lnTo>
                    <a:pt x="271893" y="219340"/>
                  </a:lnTo>
                  <a:lnTo>
                    <a:pt x="271893" y="219340"/>
                  </a:lnTo>
                  <a:lnTo>
                    <a:pt x="251925" y="213664"/>
                  </a:lnTo>
                  <a:lnTo>
                    <a:pt x="251359" y="211239"/>
                  </a:lnTo>
                  <a:lnTo>
                    <a:pt x="241087" y="211335"/>
                  </a:lnTo>
                  <a:lnTo>
                    <a:pt x="241087" y="211335"/>
                  </a:lnTo>
                  <a:lnTo>
                    <a:pt x="245403" y="194827"/>
                  </a:lnTo>
                  <a:lnTo>
                    <a:pt x="231582" y="196209"/>
                  </a:lnTo>
                  <a:lnTo>
                    <a:pt x="225665" y="193223"/>
                  </a:lnTo>
                  <a:lnTo>
                    <a:pt x="227199" y="185561"/>
                  </a:lnTo>
                  <a:lnTo>
                    <a:pt x="202505" y="179024"/>
                  </a:lnTo>
                  <a:lnTo>
                    <a:pt x="196383" y="186140"/>
                  </a:lnTo>
                  <a:lnTo>
                    <a:pt x="196383" y="186140"/>
                  </a:lnTo>
                  <a:lnTo>
                    <a:pt x="182727" y="186915"/>
                  </a:lnTo>
                  <a:lnTo>
                    <a:pt x="183407" y="176218"/>
                  </a:lnTo>
                  <a:lnTo>
                    <a:pt x="167908" y="177255"/>
                  </a:lnTo>
                  <a:lnTo>
                    <a:pt x="165748" y="170572"/>
                  </a:lnTo>
                  <a:lnTo>
                    <a:pt x="160400" y="169857"/>
                  </a:lnTo>
                  <a:lnTo>
                    <a:pt x="159227" y="174661"/>
                  </a:lnTo>
                  <a:lnTo>
                    <a:pt x="141079" y="170509"/>
                  </a:lnTo>
                  <a:lnTo>
                    <a:pt x="142681" y="152589"/>
                  </a:lnTo>
                  <a:lnTo>
                    <a:pt x="137544" y="141919"/>
                  </a:lnTo>
                  <a:lnTo>
                    <a:pt x="119171" y="141380"/>
                  </a:lnTo>
                  <a:lnTo>
                    <a:pt x="119806" y="154821"/>
                  </a:lnTo>
                  <a:lnTo>
                    <a:pt x="115964" y="155343"/>
                  </a:lnTo>
                  <a:lnTo>
                    <a:pt x="114647" y="174023"/>
                  </a:lnTo>
                  <a:lnTo>
                    <a:pt x="110579" y="170768"/>
                  </a:lnTo>
                  <a:lnTo>
                    <a:pt x="108761" y="162583"/>
                  </a:lnTo>
                  <a:lnTo>
                    <a:pt x="100015" y="163150"/>
                  </a:lnTo>
                  <a:lnTo>
                    <a:pt x="100394" y="152597"/>
                  </a:lnTo>
                  <a:lnTo>
                    <a:pt x="74807" y="152650"/>
                  </a:lnTo>
                  <a:lnTo>
                    <a:pt x="66715" y="158358"/>
                  </a:lnTo>
                  <a:lnTo>
                    <a:pt x="45453" y="156687"/>
                  </a:lnTo>
                  <a:lnTo>
                    <a:pt x="45453" y="156687"/>
                  </a:lnTo>
                  <a:lnTo>
                    <a:pt x="43047" y="161613"/>
                  </a:lnTo>
                  <a:lnTo>
                    <a:pt x="25174" y="166047"/>
                  </a:lnTo>
                  <a:lnTo>
                    <a:pt x="21518" y="158121"/>
                  </a:lnTo>
                  <a:lnTo>
                    <a:pt x="31233" y="127556"/>
                  </a:lnTo>
                  <a:lnTo>
                    <a:pt x="7704" y="117980"/>
                  </a:lnTo>
                  <a:lnTo>
                    <a:pt x="5892" y="96210"/>
                  </a:lnTo>
                  <a:lnTo>
                    <a:pt x="10224" y="80462"/>
                  </a:lnTo>
                  <a:lnTo>
                    <a:pt x="0" y="72084"/>
                  </a:lnTo>
                  <a:lnTo>
                    <a:pt x="0" y="72084"/>
                  </a:lnTo>
                  <a:lnTo>
                    <a:pt x="8805" y="61716"/>
                  </a:lnTo>
                  <a:lnTo>
                    <a:pt x="25946" y="55004"/>
                  </a:lnTo>
                  <a:lnTo>
                    <a:pt x="25946" y="55004"/>
                  </a:lnTo>
                  <a:lnTo>
                    <a:pt x="49814" y="27608"/>
                  </a:lnTo>
                  <a:lnTo>
                    <a:pt x="72778" y="27203"/>
                  </a:lnTo>
                  <a:lnTo>
                    <a:pt x="87101" y="22984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8" name="M75">
              <a:extLst>
                <a:ext uri="{FF2B5EF4-FFF2-40B4-BE49-F238E27FC236}">
                  <a16:creationId xmlns:a16="http://schemas.microsoft.com/office/drawing/2014/main" id="{96A679CC-0955-4E81-A62C-1D6A347B0387}"/>
                </a:ext>
              </a:extLst>
            </p:cNvPr>
            <p:cNvSpPr/>
            <p:nvPr/>
          </p:nvSpPr>
          <p:spPr>
            <a:xfrm>
              <a:off x="4273569" y="3123406"/>
              <a:ext cx="372123" cy="223711"/>
            </a:xfrm>
            <a:custGeom>
              <a:avLst/>
              <a:gdLst/>
              <a:ahLst/>
              <a:cxnLst/>
              <a:rect l="0" t="0" r="0" b="0"/>
              <a:pathLst>
                <a:path w="374028" h="231331">
                  <a:moveTo>
                    <a:pt x="374027" y="90932"/>
                  </a:moveTo>
                  <a:lnTo>
                    <a:pt x="354209" y="100130"/>
                  </a:lnTo>
                  <a:lnTo>
                    <a:pt x="344678" y="95079"/>
                  </a:lnTo>
                  <a:lnTo>
                    <a:pt x="323439" y="99410"/>
                  </a:lnTo>
                  <a:lnTo>
                    <a:pt x="308242" y="139641"/>
                  </a:lnTo>
                  <a:lnTo>
                    <a:pt x="300240" y="153935"/>
                  </a:lnTo>
                  <a:lnTo>
                    <a:pt x="291465" y="162024"/>
                  </a:lnTo>
                  <a:lnTo>
                    <a:pt x="291465" y="162024"/>
                  </a:lnTo>
                  <a:lnTo>
                    <a:pt x="260741" y="184069"/>
                  </a:lnTo>
                  <a:lnTo>
                    <a:pt x="252453" y="184472"/>
                  </a:lnTo>
                  <a:lnTo>
                    <a:pt x="246495" y="196245"/>
                  </a:lnTo>
                  <a:lnTo>
                    <a:pt x="234500" y="197764"/>
                  </a:lnTo>
                  <a:lnTo>
                    <a:pt x="227543" y="193823"/>
                  </a:lnTo>
                  <a:lnTo>
                    <a:pt x="225097" y="187276"/>
                  </a:lnTo>
                  <a:lnTo>
                    <a:pt x="236296" y="168087"/>
                  </a:lnTo>
                  <a:lnTo>
                    <a:pt x="235286" y="165498"/>
                  </a:lnTo>
                  <a:lnTo>
                    <a:pt x="202863" y="162591"/>
                  </a:lnTo>
                  <a:lnTo>
                    <a:pt x="184720" y="177229"/>
                  </a:lnTo>
                  <a:lnTo>
                    <a:pt x="185374" y="187956"/>
                  </a:lnTo>
                  <a:lnTo>
                    <a:pt x="182392" y="190748"/>
                  </a:lnTo>
                  <a:lnTo>
                    <a:pt x="161242" y="184337"/>
                  </a:lnTo>
                  <a:lnTo>
                    <a:pt x="151641" y="188169"/>
                  </a:lnTo>
                  <a:lnTo>
                    <a:pt x="146068" y="208546"/>
                  </a:lnTo>
                  <a:lnTo>
                    <a:pt x="137323" y="214812"/>
                  </a:lnTo>
                  <a:lnTo>
                    <a:pt x="137323" y="214812"/>
                  </a:lnTo>
                  <a:lnTo>
                    <a:pt x="113312" y="218275"/>
                  </a:lnTo>
                  <a:lnTo>
                    <a:pt x="103735" y="226931"/>
                  </a:lnTo>
                  <a:lnTo>
                    <a:pt x="91711" y="229337"/>
                  </a:lnTo>
                  <a:lnTo>
                    <a:pt x="73207" y="227201"/>
                  </a:lnTo>
                  <a:lnTo>
                    <a:pt x="58823" y="220040"/>
                  </a:lnTo>
                  <a:lnTo>
                    <a:pt x="40584" y="231330"/>
                  </a:lnTo>
                  <a:lnTo>
                    <a:pt x="40584" y="231330"/>
                  </a:lnTo>
                  <a:lnTo>
                    <a:pt x="38541" y="203972"/>
                  </a:lnTo>
                  <a:lnTo>
                    <a:pt x="22940" y="196622"/>
                  </a:lnTo>
                  <a:lnTo>
                    <a:pt x="24102" y="187450"/>
                  </a:lnTo>
                  <a:lnTo>
                    <a:pt x="20403" y="170756"/>
                  </a:lnTo>
                  <a:lnTo>
                    <a:pt x="14596" y="152648"/>
                  </a:lnTo>
                  <a:lnTo>
                    <a:pt x="9212" y="153411"/>
                  </a:lnTo>
                  <a:lnTo>
                    <a:pt x="9212" y="153411"/>
                  </a:lnTo>
                  <a:lnTo>
                    <a:pt x="4016" y="129735"/>
                  </a:lnTo>
                  <a:lnTo>
                    <a:pt x="7037" y="125590"/>
                  </a:lnTo>
                  <a:lnTo>
                    <a:pt x="0" y="113633"/>
                  </a:lnTo>
                  <a:lnTo>
                    <a:pt x="3603" y="93356"/>
                  </a:lnTo>
                  <a:lnTo>
                    <a:pt x="277" y="68669"/>
                  </a:lnTo>
                  <a:lnTo>
                    <a:pt x="11022" y="67746"/>
                  </a:lnTo>
                  <a:lnTo>
                    <a:pt x="11130" y="63674"/>
                  </a:lnTo>
                  <a:lnTo>
                    <a:pt x="11130" y="63674"/>
                  </a:lnTo>
                  <a:lnTo>
                    <a:pt x="23901" y="67181"/>
                  </a:lnTo>
                  <a:lnTo>
                    <a:pt x="51782" y="66857"/>
                  </a:lnTo>
                  <a:lnTo>
                    <a:pt x="52044" y="74409"/>
                  </a:lnTo>
                  <a:lnTo>
                    <a:pt x="59202" y="75955"/>
                  </a:lnTo>
                  <a:lnTo>
                    <a:pt x="58437" y="87706"/>
                  </a:lnTo>
                  <a:lnTo>
                    <a:pt x="67617" y="88096"/>
                  </a:lnTo>
                  <a:lnTo>
                    <a:pt x="67743" y="95041"/>
                  </a:lnTo>
                  <a:lnTo>
                    <a:pt x="78496" y="105732"/>
                  </a:lnTo>
                  <a:lnTo>
                    <a:pt x="89573" y="103905"/>
                  </a:lnTo>
                  <a:lnTo>
                    <a:pt x="90600" y="99706"/>
                  </a:lnTo>
                  <a:lnTo>
                    <a:pt x="116551" y="79244"/>
                  </a:lnTo>
                  <a:lnTo>
                    <a:pt x="122174" y="56900"/>
                  </a:lnTo>
                  <a:lnTo>
                    <a:pt x="120994" y="37098"/>
                  </a:lnTo>
                  <a:lnTo>
                    <a:pt x="136749" y="37649"/>
                  </a:lnTo>
                  <a:lnTo>
                    <a:pt x="148326" y="33867"/>
                  </a:lnTo>
                  <a:lnTo>
                    <a:pt x="142274" y="12884"/>
                  </a:lnTo>
                  <a:lnTo>
                    <a:pt x="150085" y="6591"/>
                  </a:lnTo>
                  <a:lnTo>
                    <a:pt x="147882" y="2913"/>
                  </a:lnTo>
                  <a:lnTo>
                    <a:pt x="156038" y="1156"/>
                  </a:lnTo>
                  <a:lnTo>
                    <a:pt x="156038" y="1156"/>
                  </a:lnTo>
                  <a:lnTo>
                    <a:pt x="157618" y="5271"/>
                  </a:lnTo>
                  <a:lnTo>
                    <a:pt x="183262" y="8026"/>
                  </a:lnTo>
                  <a:lnTo>
                    <a:pt x="184764" y="15308"/>
                  </a:lnTo>
                  <a:lnTo>
                    <a:pt x="193852" y="12968"/>
                  </a:lnTo>
                  <a:lnTo>
                    <a:pt x="194748" y="7707"/>
                  </a:lnTo>
                  <a:lnTo>
                    <a:pt x="206573" y="6038"/>
                  </a:lnTo>
                  <a:lnTo>
                    <a:pt x="212691" y="0"/>
                  </a:lnTo>
                  <a:lnTo>
                    <a:pt x="231535" y="5443"/>
                  </a:lnTo>
                  <a:lnTo>
                    <a:pt x="234038" y="9429"/>
                  </a:lnTo>
                  <a:lnTo>
                    <a:pt x="232616" y="17545"/>
                  </a:lnTo>
                  <a:lnTo>
                    <a:pt x="224275" y="20661"/>
                  </a:lnTo>
                  <a:lnTo>
                    <a:pt x="217904" y="30769"/>
                  </a:lnTo>
                  <a:lnTo>
                    <a:pt x="211967" y="29415"/>
                  </a:lnTo>
                  <a:lnTo>
                    <a:pt x="210952" y="33315"/>
                  </a:lnTo>
                  <a:lnTo>
                    <a:pt x="216513" y="37527"/>
                  </a:lnTo>
                  <a:lnTo>
                    <a:pt x="219332" y="47406"/>
                  </a:lnTo>
                  <a:lnTo>
                    <a:pt x="229464" y="46296"/>
                  </a:lnTo>
                  <a:lnTo>
                    <a:pt x="239496" y="49258"/>
                  </a:lnTo>
                  <a:lnTo>
                    <a:pt x="242589" y="54313"/>
                  </a:lnTo>
                  <a:lnTo>
                    <a:pt x="251864" y="56953"/>
                  </a:lnTo>
                  <a:lnTo>
                    <a:pt x="254539" y="54000"/>
                  </a:lnTo>
                  <a:lnTo>
                    <a:pt x="265396" y="60903"/>
                  </a:lnTo>
                  <a:lnTo>
                    <a:pt x="276209" y="50598"/>
                  </a:lnTo>
                  <a:lnTo>
                    <a:pt x="297392" y="54727"/>
                  </a:lnTo>
                  <a:lnTo>
                    <a:pt x="296142" y="62243"/>
                  </a:lnTo>
                  <a:lnTo>
                    <a:pt x="302501" y="65262"/>
                  </a:lnTo>
                  <a:lnTo>
                    <a:pt x="303826" y="73896"/>
                  </a:lnTo>
                  <a:lnTo>
                    <a:pt x="307645" y="74288"/>
                  </a:lnTo>
                  <a:lnTo>
                    <a:pt x="319142" y="60827"/>
                  </a:lnTo>
                  <a:lnTo>
                    <a:pt x="326310" y="62052"/>
                  </a:lnTo>
                  <a:lnTo>
                    <a:pt x="334957" y="52446"/>
                  </a:lnTo>
                  <a:lnTo>
                    <a:pt x="345158" y="61438"/>
                  </a:lnTo>
                  <a:lnTo>
                    <a:pt x="362599" y="61995"/>
                  </a:lnTo>
                  <a:lnTo>
                    <a:pt x="365495" y="8243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9" name="M76">
              <a:extLst>
                <a:ext uri="{FF2B5EF4-FFF2-40B4-BE49-F238E27FC236}">
                  <a16:creationId xmlns:a16="http://schemas.microsoft.com/office/drawing/2014/main" id="{D53B4F81-42C0-4471-AAB5-F232A7C487F6}"/>
                </a:ext>
              </a:extLst>
            </p:cNvPr>
            <p:cNvSpPr/>
            <p:nvPr/>
          </p:nvSpPr>
          <p:spPr>
            <a:xfrm>
              <a:off x="3736404" y="3166815"/>
              <a:ext cx="79130" cy="60061"/>
            </a:xfrm>
            <a:custGeom>
              <a:avLst/>
              <a:gdLst/>
              <a:ahLst/>
              <a:cxnLst/>
              <a:rect l="0" t="0" r="0" b="0"/>
              <a:pathLst>
                <a:path w="84845" h="56251">
                  <a:moveTo>
                    <a:pt x="70120" y="4172"/>
                  </a:moveTo>
                  <a:lnTo>
                    <a:pt x="81831" y="6799"/>
                  </a:lnTo>
                  <a:lnTo>
                    <a:pt x="84844" y="18363"/>
                  </a:lnTo>
                  <a:lnTo>
                    <a:pt x="79431" y="20007"/>
                  </a:lnTo>
                  <a:lnTo>
                    <a:pt x="73844" y="17419"/>
                  </a:lnTo>
                  <a:lnTo>
                    <a:pt x="75684" y="22306"/>
                  </a:lnTo>
                  <a:lnTo>
                    <a:pt x="71458" y="25194"/>
                  </a:lnTo>
                  <a:lnTo>
                    <a:pt x="56218" y="27588"/>
                  </a:lnTo>
                  <a:lnTo>
                    <a:pt x="56393" y="41630"/>
                  </a:lnTo>
                  <a:lnTo>
                    <a:pt x="59203" y="44887"/>
                  </a:lnTo>
                  <a:lnTo>
                    <a:pt x="59203" y="44887"/>
                  </a:lnTo>
                  <a:lnTo>
                    <a:pt x="41002" y="53676"/>
                  </a:lnTo>
                  <a:lnTo>
                    <a:pt x="2919" y="56250"/>
                  </a:lnTo>
                  <a:lnTo>
                    <a:pt x="0" y="51630"/>
                  </a:lnTo>
                  <a:lnTo>
                    <a:pt x="4731" y="47403"/>
                  </a:lnTo>
                  <a:lnTo>
                    <a:pt x="13322" y="47070"/>
                  </a:lnTo>
                  <a:lnTo>
                    <a:pt x="15681" y="50013"/>
                  </a:lnTo>
                  <a:lnTo>
                    <a:pt x="27734" y="46770"/>
                  </a:lnTo>
                  <a:lnTo>
                    <a:pt x="21881" y="33153"/>
                  </a:lnTo>
                  <a:lnTo>
                    <a:pt x="6519" y="39309"/>
                  </a:lnTo>
                  <a:lnTo>
                    <a:pt x="1798" y="38405"/>
                  </a:lnTo>
                  <a:lnTo>
                    <a:pt x="1798" y="38405"/>
                  </a:lnTo>
                  <a:lnTo>
                    <a:pt x="17183" y="26666"/>
                  </a:lnTo>
                  <a:lnTo>
                    <a:pt x="17183" y="26666"/>
                  </a:lnTo>
                  <a:lnTo>
                    <a:pt x="29973" y="14540"/>
                  </a:lnTo>
                  <a:lnTo>
                    <a:pt x="34923" y="3224"/>
                  </a:lnTo>
                  <a:lnTo>
                    <a:pt x="42835" y="0"/>
                  </a:lnTo>
                  <a:lnTo>
                    <a:pt x="43654" y="3195"/>
                  </a:lnTo>
                  <a:lnTo>
                    <a:pt x="39471" y="4725"/>
                  </a:lnTo>
                  <a:lnTo>
                    <a:pt x="38025" y="11774"/>
                  </a:lnTo>
                  <a:lnTo>
                    <a:pt x="40009" y="11987"/>
                  </a:lnTo>
                  <a:lnTo>
                    <a:pt x="58776" y="9404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0" name="M77">
              <a:extLst>
                <a:ext uri="{FF2B5EF4-FFF2-40B4-BE49-F238E27FC236}">
                  <a16:creationId xmlns:a16="http://schemas.microsoft.com/office/drawing/2014/main" id="{382E079E-FC3A-468D-831A-F07A70009F16}"/>
                </a:ext>
              </a:extLst>
            </p:cNvPr>
            <p:cNvSpPr/>
            <p:nvPr/>
          </p:nvSpPr>
          <p:spPr>
            <a:xfrm>
              <a:off x="3679710" y="3171650"/>
              <a:ext cx="289349" cy="230561"/>
            </a:xfrm>
            <a:custGeom>
              <a:avLst/>
              <a:gdLst/>
              <a:ahLst/>
              <a:cxnLst/>
              <a:rect l="0" t="0" r="0" b="0"/>
              <a:pathLst>
                <a:path w="291254" h="238181">
                  <a:moveTo>
                    <a:pt x="56589" y="7216"/>
                  </a:moveTo>
                  <a:lnTo>
                    <a:pt x="67080" y="0"/>
                  </a:lnTo>
                  <a:lnTo>
                    <a:pt x="73923" y="6405"/>
                  </a:lnTo>
                  <a:lnTo>
                    <a:pt x="54093" y="8646"/>
                  </a:lnTo>
                  <a:lnTo>
                    <a:pt x="55203" y="17134"/>
                  </a:lnTo>
                  <a:lnTo>
                    <a:pt x="58957" y="19517"/>
                  </a:lnTo>
                  <a:lnTo>
                    <a:pt x="58957" y="19517"/>
                  </a:lnTo>
                  <a:lnTo>
                    <a:pt x="54514" y="24357"/>
                  </a:lnTo>
                  <a:lnTo>
                    <a:pt x="54682" y="33570"/>
                  </a:lnTo>
                  <a:lnTo>
                    <a:pt x="54682" y="33570"/>
                  </a:lnTo>
                  <a:lnTo>
                    <a:pt x="59403" y="34474"/>
                  </a:lnTo>
                  <a:lnTo>
                    <a:pt x="74765" y="28318"/>
                  </a:lnTo>
                  <a:lnTo>
                    <a:pt x="80618" y="41935"/>
                  </a:lnTo>
                  <a:lnTo>
                    <a:pt x="68565" y="45178"/>
                  </a:lnTo>
                  <a:lnTo>
                    <a:pt x="66206" y="42235"/>
                  </a:lnTo>
                  <a:lnTo>
                    <a:pt x="57615" y="42568"/>
                  </a:lnTo>
                  <a:lnTo>
                    <a:pt x="52884" y="46795"/>
                  </a:lnTo>
                  <a:lnTo>
                    <a:pt x="55803" y="51415"/>
                  </a:lnTo>
                  <a:lnTo>
                    <a:pt x="93886" y="48841"/>
                  </a:lnTo>
                  <a:lnTo>
                    <a:pt x="112087" y="40052"/>
                  </a:lnTo>
                  <a:lnTo>
                    <a:pt x="112087" y="40052"/>
                  </a:lnTo>
                  <a:lnTo>
                    <a:pt x="119056" y="47513"/>
                  </a:lnTo>
                  <a:lnTo>
                    <a:pt x="126661" y="39448"/>
                  </a:lnTo>
                  <a:lnTo>
                    <a:pt x="143105" y="32863"/>
                  </a:lnTo>
                  <a:lnTo>
                    <a:pt x="175474" y="31442"/>
                  </a:lnTo>
                  <a:lnTo>
                    <a:pt x="177879" y="22912"/>
                  </a:lnTo>
                  <a:lnTo>
                    <a:pt x="197532" y="21397"/>
                  </a:lnTo>
                  <a:lnTo>
                    <a:pt x="221089" y="12299"/>
                  </a:lnTo>
                  <a:lnTo>
                    <a:pt x="223376" y="12669"/>
                  </a:lnTo>
                  <a:lnTo>
                    <a:pt x="228246" y="34097"/>
                  </a:lnTo>
                  <a:lnTo>
                    <a:pt x="250318" y="33702"/>
                  </a:lnTo>
                  <a:lnTo>
                    <a:pt x="252349" y="52929"/>
                  </a:lnTo>
                  <a:lnTo>
                    <a:pt x="267334" y="53979"/>
                  </a:lnTo>
                  <a:lnTo>
                    <a:pt x="267334" y="53979"/>
                  </a:lnTo>
                  <a:lnTo>
                    <a:pt x="262909" y="68788"/>
                  </a:lnTo>
                  <a:lnTo>
                    <a:pt x="270299" y="67649"/>
                  </a:lnTo>
                  <a:lnTo>
                    <a:pt x="270367" y="70518"/>
                  </a:lnTo>
                  <a:lnTo>
                    <a:pt x="260060" y="71872"/>
                  </a:lnTo>
                  <a:lnTo>
                    <a:pt x="260385" y="81540"/>
                  </a:lnTo>
                  <a:lnTo>
                    <a:pt x="262916" y="78899"/>
                  </a:lnTo>
                  <a:lnTo>
                    <a:pt x="269775" y="80159"/>
                  </a:lnTo>
                  <a:lnTo>
                    <a:pt x="268987" y="101563"/>
                  </a:lnTo>
                  <a:lnTo>
                    <a:pt x="272689" y="100768"/>
                  </a:lnTo>
                  <a:lnTo>
                    <a:pt x="273255" y="107575"/>
                  </a:lnTo>
                  <a:lnTo>
                    <a:pt x="285381" y="107028"/>
                  </a:lnTo>
                  <a:lnTo>
                    <a:pt x="291253" y="121082"/>
                  </a:lnTo>
                  <a:lnTo>
                    <a:pt x="279935" y="120145"/>
                  </a:lnTo>
                  <a:lnTo>
                    <a:pt x="279235" y="128272"/>
                  </a:lnTo>
                  <a:lnTo>
                    <a:pt x="255967" y="126979"/>
                  </a:lnTo>
                  <a:lnTo>
                    <a:pt x="256605" y="146763"/>
                  </a:lnTo>
                  <a:lnTo>
                    <a:pt x="252910" y="147256"/>
                  </a:lnTo>
                  <a:lnTo>
                    <a:pt x="253217" y="152395"/>
                  </a:lnTo>
                  <a:lnTo>
                    <a:pt x="257368" y="152066"/>
                  </a:lnTo>
                  <a:lnTo>
                    <a:pt x="258421" y="147571"/>
                  </a:lnTo>
                  <a:lnTo>
                    <a:pt x="260500" y="155026"/>
                  </a:lnTo>
                  <a:lnTo>
                    <a:pt x="264476" y="155446"/>
                  </a:lnTo>
                  <a:lnTo>
                    <a:pt x="266489" y="170290"/>
                  </a:lnTo>
                  <a:lnTo>
                    <a:pt x="275337" y="182319"/>
                  </a:lnTo>
                  <a:lnTo>
                    <a:pt x="278137" y="196582"/>
                  </a:lnTo>
                  <a:lnTo>
                    <a:pt x="270276" y="202987"/>
                  </a:lnTo>
                  <a:lnTo>
                    <a:pt x="271193" y="208294"/>
                  </a:lnTo>
                  <a:lnTo>
                    <a:pt x="265675" y="213259"/>
                  </a:lnTo>
                  <a:lnTo>
                    <a:pt x="265757" y="231212"/>
                  </a:lnTo>
                  <a:lnTo>
                    <a:pt x="265757" y="231212"/>
                  </a:lnTo>
                  <a:lnTo>
                    <a:pt x="231323" y="238180"/>
                  </a:lnTo>
                  <a:lnTo>
                    <a:pt x="231323" y="238180"/>
                  </a:lnTo>
                  <a:lnTo>
                    <a:pt x="224450" y="226812"/>
                  </a:lnTo>
                  <a:lnTo>
                    <a:pt x="220580" y="227902"/>
                  </a:lnTo>
                  <a:lnTo>
                    <a:pt x="212437" y="223132"/>
                  </a:lnTo>
                  <a:lnTo>
                    <a:pt x="208876" y="213974"/>
                  </a:lnTo>
                  <a:lnTo>
                    <a:pt x="208372" y="210338"/>
                  </a:lnTo>
                  <a:lnTo>
                    <a:pt x="219898" y="204652"/>
                  </a:lnTo>
                  <a:lnTo>
                    <a:pt x="220815" y="199701"/>
                  </a:lnTo>
                  <a:lnTo>
                    <a:pt x="213565" y="195862"/>
                  </a:lnTo>
                  <a:lnTo>
                    <a:pt x="211709" y="191281"/>
                  </a:lnTo>
                  <a:lnTo>
                    <a:pt x="212525" y="154042"/>
                  </a:lnTo>
                  <a:lnTo>
                    <a:pt x="192139" y="158706"/>
                  </a:lnTo>
                  <a:lnTo>
                    <a:pt x="193445" y="171267"/>
                  </a:lnTo>
                  <a:lnTo>
                    <a:pt x="177939" y="171701"/>
                  </a:lnTo>
                  <a:lnTo>
                    <a:pt x="177764" y="177429"/>
                  </a:lnTo>
                  <a:lnTo>
                    <a:pt x="165403" y="185348"/>
                  </a:lnTo>
                  <a:lnTo>
                    <a:pt x="159104" y="185608"/>
                  </a:lnTo>
                  <a:lnTo>
                    <a:pt x="155576" y="200585"/>
                  </a:lnTo>
                  <a:lnTo>
                    <a:pt x="152110" y="193540"/>
                  </a:lnTo>
                  <a:lnTo>
                    <a:pt x="144037" y="191632"/>
                  </a:lnTo>
                  <a:lnTo>
                    <a:pt x="134798" y="192705"/>
                  </a:lnTo>
                  <a:lnTo>
                    <a:pt x="134329" y="197970"/>
                  </a:lnTo>
                  <a:lnTo>
                    <a:pt x="116129" y="196049"/>
                  </a:lnTo>
                  <a:lnTo>
                    <a:pt x="109142" y="198698"/>
                  </a:lnTo>
                  <a:lnTo>
                    <a:pt x="107433" y="194421"/>
                  </a:lnTo>
                  <a:lnTo>
                    <a:pt x="87765" y="195315"/>
                  </a:lnTo>
                  <a:lnTo>
                    <a:pt x="88419" y="189150"/>
                  </a:lnTo>
                  <a:lnTo>
                    <a:pt x="74759" y="194153"/>
                  </a:lnTo>
                  <a:lnTo>
                    <a:pt x="70972" y="182870"/>
                  </a:lnTo>
                  <a:lnTo>
                    <a:pt x="74094" y="181158"/>
                  </a:lnTo>
                  <a:lnTo>
                    <a:pt x="74810" y="173033"/>
                  </a:lnTo>
                  <a:lnTo>
                    <a:pt x="79771" y="171379"/>
                  </a:lnTo>
                  <a:lnTo>
                    <a:pt x="84963" y="162339"/>
                  </a:lnTo>
                  <a:lnTo>
                    <a:pt x="74740" y="150853"/>
                  </a:lnTo>
                  <a:lnTo>
                    <a:pt x="74740" y="150853"/>
                  </a:lnTo>
                  <a:lnTo>
                    <a:pt x="66442" y="146518"/>
                  </a:lnTo>
                  <a:lnTo>
                    <a:pt x="65521" y="141661"/>
                  </a:lnTo>
                  <a:lnTo>
                    <a:pt x="68657" y="139496"/>
                  </a:lnTo>
                  <a:lnTo>
                    <a:pt x="59956" y="133337"/>
                  </a:lnTo>
                  <a:lnTo>
                    <a:pt x="62047" y="125406"/>
                  </a:lnTo>
                  <a:lnTo>
                    <a:pt x="46421" y="110425"/>
                  </a:lnTo>
                  <a:lnTo>
                    <a:pt x="33909" y="113347"/>
                  </a:lnTo>
                  <a:lnTo>
                    <a:pt x="26327" y="110691"/>
                  </a:lnTo>
                  <a:lnTo>
                    <a:pt x="24798" y="96156"/>
                  </a:lnTo>
                  <a:lnTo>
                    <a:pt x="34821" y="89534"/>
                  </a:lnTo>
                  <a:lnTo>
                    <a:pt x="32100" y="73904"/>
                  </a:lnTo>
                  <a:lnTo>
                    <a:pt x="29052" y="73354"/>
                  </a:lnTo>
                  <a:lnTo>
                    <a:pt x="30064" y="60860"/>
                  </a:lnTo>
                  <a:lnTo>
                    <a:pt x="21609" y="47308"/>
                  </a:lnTo>
                  <a:lnTo>
                    <a:pt x="21864" y="39317"/>
                  </a:lnTo>
                  <a:lnTo>
                    <a:pt x="14860" y="42715"/>
                  </a:lnTo>
                  <a:lnTo>
                    <a:pt x="0" y="18843"/>
                  </a:lnTo>
                  <a:lnTo>
                    <a:pt x="0" y="18843"/>
                  </a:lnTo>
                  <a:lnTo>
                    <a:pt x="26300" y="10781"/>
                  </a:lnTo>
                  <a:lnTo>
                    <a:pt x="27005" y="22275"/>
                  </a:lnTo>
                  <a:lnTo>
                    <a:pt x="34102" y="25520"/>
                  </a:lnTo>
                  <a:lnTo>
                    <a:pt x="41147" y="20764"/>
                  </a:lnTo>
                  <a:lnTo>
                    <a:pt x="42616" y="13112"/>
                  </a:lnTo>
                  <a:lnTo>
                    <a:pt x="46289" y="13229"/>
                  </a:lnTo>
                  <a:lnTo>
                    <a:pt x="48001" y="7547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1" name="M78">
              <a:extLst>
                <a:ext uri="{FF2B5EF4-FFF2-40B4-BE49-F238E27FC236}">
                  <a16:creationId xmlns:a16="http://schemas.microsoft.com/office/drawing/2014/main" id="{A3A8410C-0D54-4F20-A045-C3EDEA80C1BB}"/>
                </a:ext>
              </a:extLst>
            </p:cNvPr>
            <p:cNvSpPr/>
            <p:nvPr/>
          </p:nvSpPr>
          <p:spPr>
            <a:xfrm>
              <a:off x="4570749" y="3188455"/>
              <a:ext cx="220125" cy="136456"/>
            </a:xfrm>
            <a:custGeom>
              <a:avLst/>
              <a:gdLst/>
              <a:ahLst/>
              <a:cxnLst/>
              <a:rect l="0" t="0" r="0" b="0"/>
              <a:pathLst>
                <a:path w="222030" h="147886">
                  <a:moveTo>
                    <a:pt x="205146" y="84603"/>
                  </a:moveTo>
                  <a:lnTo>
                    <a:pt x="222029" y="104435"/>
                  </a:lnTo>
                  <a:lnTo>
                    <a:pt x="218131" y="107518"/>
                  </a:lnTo>
                  <a:lnTo>
                    <a:pt x="207896" y="133996"/>
                  </a:lnTo>
                  <a:lnTo>
                    <a:pt x="199510" y="138942"/>
                  </a:lnTo>
                  <a:lnTo>
                    <a:pt x="178330" y="139983"/>
                  </a:lnTo>
                  <a:lnTo>
                    <a:pt x="166680" y="133086"/>
                  </a:lnTo>
                  <a:lnTo>
                    <a:pt x="162831" y="140694"/>
                  </a:lnTo>
                  <a:lnTo>
                    <a:pt x="152376" y="135180"/>
                  </a:lnTo>
                  <a:lnTo>
                    <a:pt x="140440" y="147885"/>
                  </a:lnTo>
                  <a:lnTo>
                    <a:pt x="134538" y="144434"/>
                  </a:lnTo>
                  <a:lnTo>
                    <a:pt x="127724" y="147447"/>
                  </a:lnTo>
                  <a:lnTo>
                    <a:pt x="114719" y="126033"/>
                  </a:lnTo>
                  <a:lnTo>
                    <a:pt x="93001" y="117239"/>
                  </a:lnTo>
                  <a:lnTo>
                    <a:pt x="82026" y="107934"/>
                  </a:lnTo>
                  <a:lnTo>
                    <a:pt x="78977" y="113898"/>
                  </a:lnTo>
                  <a:lnTo>
                    <a:pt x="81142" y="119681"/>
                  </a:lnTo>
                  <a:lnTo>
                    <a:pt x="65569" y="136820"/>
                  </a:lnTo>
                  <a:lnTo>
                    <a:pt x="65569" y="136820"/>
                  </a:lnTo>
                  <a:lnTo>
                    <a:pt x="47513" y="115732"/>
                  </a:lnTo>
                  <a:lnTo>
                    <a:pt x="32814" y="121572"/>
                  </a:lnTo>
                  <a:lnTo>
                    <a:pt x="12217" y="117465"/>
                  </a:lnTo>
                  <a:lnTo>
                    <a:pt x="0" y="102690"/>
                  </a:lnTo>
                  <a:lnTo>
                    <a:pt x="0" y="102690"/>
                  </a:lnTo>
                  <a:lnTo>
                    <a:pt x="8775" y="94601"/>
                  </a:lnTo>
                  <a:lnTo>
                    <a:pt x="16777" y="80307"/>
                  </a:lnTo>
                  <a:lnTo>
                    <a:pt x="31974" y="40076"/>
                  </a:lnTo>
                  <a:lnTo>
                    <a:pt x="53213" y="35745"/>
                  </a:lnTo>
                  <a:lnTo>
                    <a:pt x="62744" y="40796"/>
                  </a:lnTo>
                  <a:lnTo>
                    <a:pt x="82562" y="31598"/>
                  </a:lnTo>
                  <a:lnTo>
                    <a:pt x="82562" y="31598"/>
                  </a:lnTo>
                  <a:lnTo>
                    <a:pt x="93904" y="31256"/>
                  </a:lnTo>
                  <a:lnTo>
                    <a:pt x="103967" y="26507"/>
                  </a:lnTo>
                  <a:lnTo>
                    <a:pt x="108215" y="28264"/>
                  </a:lnTo>
                  <a:lnTo>
                    <a:pt x="117200" y="23791"/>
                  </a:lnTo>
                  <a:lnTo>
                    <a:pt x="126799" y="25970"/>
                  </a:lnTo>
                  <a:lnTo>
                    <a:pt x="159693" y="0"/>
                  </a:lnTo>
                  <a:lnTo>
                    <a:pt x="159693" y="0"/>
                  </a:lnTo>
                  <a:lnTo>
                    <a:pt x="169917" y="8378"/>
                  </a:lnTo>
                  <a:lnTo>
                    <a:pt x="165585" y="24126"/>
                  </a:lnTo>
                  <a:lnTo>
                    <a:pt x="167397" y="45896"/>
                  </a:lnTo>
                  <a:lnTo>
                    <a:pt x="190926" y="55472"/>
                  </a:lnTo>
                  <a:lnTo>
                    <a:pt x="181211" y="86037"/>
                  </a:lnTo>
                  <a:lnTo>
                    <a:pt x="184867" y="93963"/>
                  </a:lnTo>
                  <a:lnTo>
                    <a:pt x="202740" y="8952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2" name="M79">
              <a:extLst>
                <a:ext uri="{FF2B5EF4-FFF2-40B4-BE49-F238E27FC236}">
                  <a16:creationId xmlns:a16="http://schemas.microsoft.com/office/drawing/2014/main" id="{6123FB35-CB54-4C37-9387-E58876582497}"/>
                </a:ext>
              </a:extLst>
            </p:cNvPr>
            <p:cNvSpPr/>
            <p:nvPr/>
          </p:nvSpPr>
          <p:spPr>
            <a:xfrm>
              <a:off x="3930715" y="3227030"/>
              <a:ext cx="383439" cy="256137"/>
            </a:xfrm>
            <a:custGeom>
              <a:avLst/>
              <a:gdLst/>
              <a:ahLst/>
              <a:cxnLst/>
              <a:rect l="0" t="0" r="0" b="0"/>
              <a:pathLst>
                <a:path w="383439" h="273282">
                  <a:moveTo>
                    <a:pt x="35170" y="306"/>
                  </a:moveTo>
                  <a:lnTo>
                    <a:pt x="37865" y="28455"/>
                  </a:lnTo>
                  <a:lnTo>
                    <a:pt x="69681" y="25313"/>
                  </a:lnTo>
                  <a:lnTo>
                    <a:pt x="75139" y="48408"/>
                  </a:lnTo>
                  <a:lnTo>
                    <a:pt x="102842" y="49814"/>
                  </a:lnTo>
                  <a:lnTo>
                    <a:pt x="105323" y="48830"/>
                  </a:lnTo>
                  <a:lnTo>
                    <a:pt x="104355" y="45180"/>
                  </a:lnTo>
                  <a:lnTo>
                    <a:pt x="122218" y="36942"/>
                  </a:lnTo>
                  <a:lnTo>
                    <a:pt x="129892" y="36558"/>
                  </a:lnTo>
                  <a:lnTo>
                    <a:pt x="137105" y="41592"/>
                  </a:lnTo>
                  <a:lnTo>
                    <a:pt x="139081" y="63679"/>
                  </a:lnTo>
                  <a:lnTo>
                    <a:pt x="161679" y="72317"/>
                  </a:lnTo>
                  <a:lnTo>
                    <a:pt x="169840" y="54743"/>
                  </a:lnTo>
                  <a:lnTo>
                    <a:pt x="191651" y="47661"/>
                  </a:lnTo>
                  <a:lnTo>
                    <a:pt x="191651" y="47661"/>
                  </a:lnTo>
                  <a:lnTo>
                    <a:pt x="200055" y="54082"/>
                  </a:lnTo>
                  <a:lnTo>
                    <a:pt x="211074" y="54691"/>
                  </a:lnTo>
                  <a:lnTo>
                    <a:pt x="221088" y="52857"/>
                  </a:lnTo>
                  <a:lnTo>
                    <a:pt x="230635" y="45727"/>
                  </a:lnTo>
                  <a:lnTo>
                    <a:pt x="227247" y="57403"/>
                  </a:lnTo>
                  <a:lnTo>
                    <a:pt x="234605" y="68470"/>
                  </a:lnTo>
                  <a:lnTo>
                    <a:pt x="235172" y="75728"/>
                  </a:lnTo>
                  <a:lnTo>
                    <a:pt x="228014" y="68439"/>
                  </a:lnTo>
                  <a:lnTo>
                    <a:pt x="219220" y="70458"/>
                  </a:lnTo>
                  <a:lnTo>
                    <a:pt x="221737" y="106888"/>
                  </a:lnTo>
                  <a:lnTo>
                    <a:pt x="214940" y="108661"/>
                  </a:lnTo>
                  <a:lnTo>
                    <a:pt x="223853" y="130179"/>
                  </a:lnTo>
                  <a:lnTo>
                    <a:pt x="233607" y="137991"/>
                  </a:lnTo>
                  <a:lnTo>
                    <a:pt x="253844" y="132815"/>
                  </a:lnTo>
                  <a:lnTo>
                    <a:pt x="257245" y="126271"/>
                  </a:lnTo>
                  <a:lnTo>
                    <a:pt x="263214" y="126735"/>
                  </a:lnTo>
                  <a:lnTo>
                    <a:pt x="270876" y="121363"/>
                  </a:lnTo>
                  <a:lnTo>
                    <a:pt x="281939" y="120608"/>
                  </a:lnTo>
                  <a:lnTo>
                    <a:pt x="277540" y="118829"/>
                  </a:lnTo>
                  <a:lnTo>
                    <a:pt x="271519" y="109010"/>
                  </a:lnTo>
                  <a:lnTo>
                    <a:pt x="276848" y="104780"/>
                  </a:lnTo>
                  <a:lnTo>
                    <a:pt x="291963" y="101569"/>
                  </a:lnTo>
                  <a:lnTo>
                    <a:pt x="294424" y="95601"/>
                  </a:lnTo>
                  <a:lnTo>
                    <a:pt x="307376" y="92933"/>
                  </a:lnTo>
                  <a:lnTo>
                    <a:pt x="310984" y="95595"/>
                  </a:lnTo>
                  <a:lnTo>
                    <a:pt x="324056" y="94135"/>
                  </a:lnTo>
                  <a:lnTo>
                    <a:pt x="335660" y="84487"/>
                  </a:lnTo>
                  <a:lnTo>
                    <a:pt x="326959" y="71582"/>
                  </a:lnTo>
                  <a:lnTo>
                    <a:pt x="331160" y="69280"/>
                  </a:lnTo>
                  <a:lnTo>
                    <a:pt x="332212" y="64329"/>
                  </a:lnTo>
                  <a:lnTo>
                    <a:pt x="351470" y="60616"/>
                  </a:lnTo>
                  <a:lnTo>
                    <a:pt x="352066" y="55502"/>
                  </a:lnTo>
                  <a:lnTo>
                    <a:pt x="352066" y="55502"/>
                  </a:lnTo>
                  <a:lnTo>
                    <a:pt x="357450" y="54739"/>
                  </a:lnTo>
                  <a:lnTo>
                    <a:pt x="363257" y="72847"/>
                  </a:lnTo>
                  <a:lnTo>
                    <a:pt x="366956" y="89541"/>
                  </a:lnTo>
                  <a:lnTo>
                    <a:pt x="365794" y="98713"/>
                  </a:lnTo>
                  <a:lnTo>
                    <a:pt x="381395" y="106063"/>
                  </a:lnTo>
                  <a:lnTo>
                    <a:pt x="383438" y="133421"/>
                  </a:lnTo>
                  <a:lnTo>
                    <a:pt x="383438" y="133421"/>
                  </a:lnTo>
                  <a:lnTo>
                    <a:pt x="365891" y="129943"/>
                  </a:lnTo>
                  <a:lnTo>
                    <a:pt x="351784" y="135604"/>
                  </a:lnTo>
                  <a:lnTo>
                    <a:pt x="347248" y="144686"/>
                  </a:lnTo>
                  <a:lnTo>
                    <a:pt x="336741" y="153306"/>
                  </a:lnTo>
                  <a:lnTo>
                    <a:pt x="338344" y="162248"/>
                  </a:lnTo>
                  <a:lnTo>
                    <a:pt x="352865" y="175906"/>
                  </a:lnTo>
                  <a:lnTo>
                    <a:pt x="349658" y="192714"/>
                  </a:lnTo>
                  <a:lnTo>
                    <a:pt x="334863" y="195036"/>
                  </a:lnTo>
                  <a:lnTo>
                    <a:pt x="331062" y="205190"/>
                  </a:lnTo>
                  <a:lnTo>
                    <a:pt x="326522" y="208538"/>
                  </a:lnTo>
                  <a:lnTo>
                    <a:pt x="307544" y="200790"/>
                  </a:lnTo>
                  <a:lnTo>
                    <a:pt x="301618" y="204250"/>
                  </a:lnTo>
                  <a:lnTo>
                    <a:pt x="298008" y="212900"/>
                  </a:lnTo>
                  <a:lnTo>
                    <a:pt x="281849" y="214424"/>
                  </a:lnTo>
                  <a:lnTo>
                    <a:pt x="266083" y="229679"/>
                  </a:lnTo>
                  <a:lnTo>
                    <a:pt x="261402" y="249306"/>
                  </a:lnTo>
                  <a:lnTo>
                    <a:pt x="246759" y="256898"/>
                  </a:lnTo>
                  <a:lnTo>
                    <a:pt x="233869" y="273281"/>
                  </a:lnTo>
                  <a:lnTo>
                    <a:pt x="220820" y="267493"/>
                  </a:lnTo>
                  <a:lnTo>
                    <a:pt x="206489" y="269206"/>
                  </a:lnTo>
                  <a:lnTo>
                    <a:pt x="206489" y="269206"/>
                  </a:lnTo>
                  <a:lnTo>
                    <a:pt x="198752" y="249237"/>
                  </a:lnTo>
                  <a:lnTo>
                    <a:pt x="183060" y="239298"/>
                  </a:lnTo>
                  <a:lnTo>
                    <a:pt x="167947" y="236158"/>
                  </a:lnTo>
                  <a:lnTo>
                    <a:pt x="159351" y="236067"/>
                  </a:lnTo>
                  <a:lnTo>
                    <a:pt x="157651" y="241900"/>
                  </a:lnTo>
                  <a:lnTo>
                    <a:pt x="149613" y="243784"/>
                  </a:lnTo>
                  <a:lnTo>
                    <a:pt x="149625" y="248760"/>
                  </a:lnTo>
                  <a:lnTo>
                    <a:pt x="143146" y="249783"/>
                  </a:lnTo>
                  <a:lnTo>
                    <a:pt x="144215" y="260821"/>
                  </a:lnTo>
                  <a:lnTo>
                    <a:pt x="135706" y="262992"/>
                  </a:lnTo>
                  <a:lnTo>
                    <a:pt x="130106" y="260118"/>
                  </a:lnTo>
                  <a:lnTo>
                    <a:pt x="125875" y="252307"/>
                  </a:lnTo>
                  <a:lnTo>
                    <a:pt x="112756" y="249217"/>
                  </a:lnTo>
                  <a:lnTo>
                    <a:pt x="113679" y="243815"/>
                  </a:lnTo>
                  <a:lnTo>
                    <a:pt x="96946" y="243635"/>
                  </a:lnTo>
                  <a:lnTo>
                    <a:pt x="98776" y="217447"/>
                  </a:lnTo>
                  <a:lnTo>
                    <a:pt x="92173" y="201571"/>
                  </a:lnTo>
                  <a:lnTo>
                    <a:pt x="83856" y="202537"/>
                  </a:lnTo>
                  <a:lnTo>
                    <a:pt x="75183" y="194594"/>
                  </a:lnTo>
                  <a:lnTo>
                    <a:pt x="66512" y="191928"/>
                  </a:lnTo>
                  <a:lnTo>
                    <a:pt x="42828" y="193498"/>
                  </a:lnTo>
                  <a:lnTo>
                    <a:pt x="42505" y="188812"/>
                  </a:lnTo>
                  <a:lnTo>
                    <a:pt x="36827" y="188796"/>
                  </a:lnTo>
                  <a:lnTo>
                    <a:pt x="34919" y="180595"/>
                  </a:lnTo>
                  <a:lnTo>
                    <a:pt x="12847" y="179642"/>
                  </a:lnTo>
                  <a:lnTo>
                    <a:pt x="12847" y="179642"/>
                  </a:lnTo>
                  <a:lnTo>
                    <a:pt x="12765" y="161689"/>
                  </a:lnTo>
                  <a:lnTo>
                    <a:pt x="18283" y="156724"/>
                  </a:lnTo>
                  <a:lnTo>
                    <a:pt x="17366" y="151417"/>
                  </a:lnTo>
                  <a:lnTo>
                    <a:pt x="25227" y="145012"/>
                  </a:lnTo>
                  <a:lnTo>
                    <a:pt x="22427" y="130749"/>
                  </a:lnTo>
                  <a:lnTo>
                    <a:pt x="13579" y="118720"/>
                  </a:lnTo>
                  <a:lnTo>
                    <a:pt x="11566" y="103876"/>
                  </a:lnTo>
                  <a:lnTo>
                    <a:pt x="7590" y="103456"/>
                  </a:lnTo>
                  <a:lnTo>
                    <a:pt x="5511" y="96001"/>
                  </a:lnTo>
                  <a:lnTo>
                    <a:pt x="4458" y="100496"/>
                  </a:lnTo>
                  <a:lnTo>
                    <a:pt x="307" y="100825"/>
                  </a:lnTo>
                  <a:lnTo>
                    <a:pt x="0" y="95686"/>
                  </a:lnTo>
                  <a:lnTo>
                    <a:pt x="3695" y="95193"/>
                  </a:lnTo>
                  <a:lnTo>
                    <a:pt x="3057" y="75409"/>
                  </a:lnTo>
                  <a:lnTo>
                    <a:pt x="26325" y="76702"/>
                  </a:lnTo>
                  <a:lnTo>
                    <a:pt x="27025" y="68575"/>
                  </a:lnTo>
                  <a:lnTo>
                    <a:pt x="38343" y="69512"/>
                  </a:lnTo>
                  <a:lnTo>
                    <a:pt x="32471" y="55458"/>
                  </a:lnTo>
                  <a:lnTo>
                    <a:pt x="20345" y="56005"/>
                  </a:lnTo>
                  <a:lnTo>
                    <a:pt x="19779" y="49198"/>
                  </a:lnTo>
                  <a:lnTo>
                    <a:pt x="16077" y="49993"/>
                  </a:lnTo>
                  <a:lnTo>
                    <a:pt x="16865" y="28589"/>
                  </a:lnTo>
                  <a:lnTo>
                    <a:pt x="10006" y="27329"/>
                  </a:lnTo>
                  <a:lnTo>
                    <a:pt x="7475" y="29970"/>
                  </a:lnTo>
                  <a:lnTo>
                    <a:pt x="7150" y="20302"/>
                  </a:lnTo>
                  <a:lnTo>
                    <a:pt x="17457" y="18948"/>
                  </a:lnTo>
                  <a:lnTo>
                    <a:pt x="17389" y="16079"/>
                  </a:lnTo>
                  <a:lnTo>
                    <a:pt x="9999" y="17218"/>
                  </a:lnTo>
                  <a:lnTo>
                    <a:pt x="14424" y="2409"/>
                  </a:lnTo>
                  <a:lnTo>
                    <a:pt x="14424" y="2409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3" name="M80">
              <a:extLst>
                <a:ext uri="{FF2B5EF4-FFF2-40B4-BE49-F238E27FC236}">
                  <a16:creationId xmlns:a16="http://schemas.microsoft.com/office/drawing/2014/main" id="{B68BFFDE-F3C7-483B-BF12-6675A4C39864}"/>
                </a:ext>
              </a:extLst>
            </p:cNvPr>
            <p:cNvSpPr/>
            <p:nvPr/>
          </p:nvSpPr>
          <p:spPr>
            <a:xfrm>
              <a:off x="4868154" y="3230628"/>
              <a:ext cx="286312" cy="222942"/>
            </a:xfrm>
            <a:custGeom>
              <a:avLst/>
              <a:gdLst/>
              <a:ahLst/>
              <a:cxnLst/>
              <a:rect l="0" t="0" r="0" b="0"/>
              <a:pathLst>
                <a:path w="290122" h="245802">
                  <a:moveTo>
                    <a:pt x="56766" y="71883"/>
                  </a:moveTo>
                  <a:lnTo>
                    <a:pt x="62888" y="64767"/>
                  </a:lnTo>
                  <a:lnTo>
                    <a:pt x="87582" y="71304"/>
                  </a:lnTo>
                  <a:lnTo>
                    <a:pt x="86048" y="78966"/>
                  </a:lnTo>
                  <a:lnTo>
                    <a:pt x="91965" y="81952"/>
                  </a:lnTo>
                  <a:lnTo>
                    <a:pt x="105786" y="80570"/>
                  </a:lnTo>
                  <a:lnTo>
                    <a:pt x="101470" y="97078"/>
                  </a:lnTo>
                  <a:lnTo>
                    <a:pt x="101470" y="97078"/>
                  </a:lnTo>
                  <a:lnTo>
                    <a:pt x="90781" y="117830"/>
                  </a:lnTo>
                  <a:lnTo>
                    <a:pt x="94902" y="126360"/>
                  </a:lnTo>
                  <a:lnTo>
                    <a:pt x="114103" y="132325"/>
                  </a:lnTo>
                  <a:lnTo>
                    <a:pt x="114199" y="135193"/>
                  </a:lnTo>
                  <a:lnTo>
                    <a:pt x="108864" y="148962"/>
                  </a:lnTo>
                  <a:lnTo>
                    <a:pt x="90984" y="160971"/>
                  </a:lnTo>
                  <a:lnTo>
                    <a:pt x="92384" y="167635"/>
                  </a:lnTo>
                  <a:lnTo>
                    <a:pt x="103823" y="170881"/>
                  </a:lnTo>
                  <a:lnTo>
                    <a:pt x="103936" y="188226"/>
                  </a:lnTo>
                  <a:lnTo>
                    <a:pt x="106056" y="189626"/>
                  </a:lnTo>
                  <a:lnTo>
                    <a:pt x="110789" y="190776"/>
                  </a:lnTo>
                  <a:lnTo>
                    <a:pt x="113516" y="184798"/>
                  </a:lnTo>
                  <a:lnTo>
                    <a:pt x="127417" y="180098"/>
                  </a:lnTo>
                  <a:lnTo>
                    <a:pt x="127638" y="176634"/>
                  </a:lnTo>
                  <a:lnTo>
                    <a:pt x="134221" y="177367"/>
                  </a:lnTo>
                  <a:lnTo>
                    <a:pt x="139914" y="168733"/>
                  </a:lnTo>
                  <a:lnTo>
                    <a:pt x="159059" y="170164"/>
                  </a:lnTo>
                  <a:lnTo>
                    <a:pt x="165062" y="161232"/>
                  </a:lnTo>
                  <a:lnTo>
                    <a:pt x="165601" y="157170"/>
                  </a:lnTo>
                  <a:lnTo>
                    <a:pt x="161258" y="159650"/>
                  </a:lnTo>
                  <a:lnTo>
                    <a:pt x="163332" y="139782"/>
                  </a:lnTo>
                  <a:lnTo>
                    <a:pt x="160243" y="125242"/>
                  </a:lnTo>
                  <a:lnTo>
                    <a:pt x="134161" y="126087"/>
                  </a:lnTo>
                  <a:lnTo>
                    <a:pt x="136744" y="119501"/>
                  </a:lnTo>
                  <a:lnTo>
                    <a:pt x="133717" y="117480"/>
                  </a:lnTo>
                  <a:lnTo>
                    <a:pt x="132276" y="105083"/>
                  </a:lnTo>
                  <a:lnTo>
                    <a:pt x="132276" y="105083"/>
                  </a:lnTo>
                  <a:lnTo>
                    <a:pt x="132973" y="100873"/>
                  </a:lnTo>
                  <a:lnTo>
                    <a:pt x="150435" y="101519"/>
                  </a:lnTo>
                  <a:lnTo>
                    <a:pt x="179872" y="93343"/>
                  </a:lnTo>
                  <a:lnTo>
                    <a:pt x="180119" y="88521"/>
                  </a:lnTo>
                  <a:lnTo>
                    <a:pt x="171501" y="90315"/>
                  </a:lnTo>
                  <a:lnTo>
                    <a:pt x="167888" y="86926"/>
                  </a:lnTo>
                  <a:lnTo>
                    <a:pt x="169633" y="60258"/>
                  </a:lnTo>
                  <a:lnTo>
                    <a:pt x="174891" y="41955"/>
                  </a:lnTo>
                  <a:lnTo>
                    <a:pt x="170971" y="30865"/>
                  </a:lnTo>
                  <a:lnTo>
                    <a:pt x="184267" y="32480"/>
                  </a:lnTo>
                  <a:lnTo>
                    <a:pt x="188282" y="14905"/>
                  </a:lnTo>
                  <a:lnTo>
                    <a:pt x="215935" y="18603"/>
                  </a:lnTo>
                  <a:lnTo>
                    <a:pt x="216936" y="6249"/>
                  </a:lnTo>
                  <a:lnTo>
                    <a:pt x="220041" y="4045"/>
                  </a:lnTo>
                  <a:lnTo>
                    <a:pt x="220041" y="4045"/>
                  </a:lnTo>
                  <a:lnTo>
                    <a:pt x="227057" y="5536"/>
                  </a:lnTo>
                  <a:lnTo>
                    <a:pt x="253656" y="0"/>
                  </a:lnTo>
                  <a:lnTo>
                    <a:pt x="256629" y="29478"/>
                  </a:lnTo>
                  <a:lnTo>
                    <a:pt x="279562" y="31864"/>
                  </a:lnTo>
                  <a:lnTo>
                    <a:pt x="279641" y="44237"/>
                  </a:lnTo>
                  <a:lnTo>
                    <a:pt x="276539" y="46292"/>
                  </a:lnTo>
                  <a:lnTo>
                    <a:pt x="289956" y="49858"/>
                  </a:lnTo>
                  <a:lnTo>
                    <a:pt x="290121" y="57555"/>
                  </a:lnTo>
                  <a:lnTo>
                    <a:pt x="273568" y="57854"/>
                  </a:lnTo>
                  <a:lnTo>
                    <a:pt x="268134" y="69973"/>
                  </a:lnTo>
                  <a:lnTo>
                    <a:pt x="261529" y="70755"/>
                  </a:lnTo>
                  <a:lnTo>
                    <a:pt x="260283" y="80085"/>
                  </a:lnTo>
                  <a:lnTo>
                    <a:pt x="275863" y="82938"/>
                  </a:lnTo>
                  <a:lnTo>
                    <a:pt x="285355" y="100159"/>
                  </a:lnTo>
                  <a:lnTo>
                    <a:pt x="289859" y="122113"/>
                  </a:lnTo>
                  <a:lnTo>
                    <a:pt x="285368" y="132890"/>
                  </a:lnTo>
                  <a:lnTo>
                    <a:pt x="270210" y="131706"/>
                  </a:lnTo>
                  <a:lnTo>
                    <a:pt x="265776" y="139316"/>
                  </a:lnTo>
                  <a:lnTo>
                    <a:pt x="268008" y="142977"/>
                  </a:lnTo>
                  <a:lnTo>
                    <a:pt x="281303" y="145485"/>
                  </a:lnTo>
                  <a:lnTo>
                    <a:pt x="281303" y="145485"/>
                  </a:lnTo>
                  <a:lnTo>
                    <a:pt x="280448" y="158590"/>
                  </a:lnTo>
                  <a:lnTo>
                    <a:pt x="276000" y="166954"/>
                  </a:lnTo>
                  <a:lnTo>
                    <a:pt x="262050" y="174840"/>
                  </a:lnTo>
                  <a:lnTo>
                    <a:pt x="260275" y="196070"/>
                  </a:lnTo>
                  <a:lnTo>
                    <a:pt x="253923" y="215857"/>
                  </a:lnTo>
                  <a:lnTo>
                    <a:pt x="251019" y="215199"/>
                  </a:lnTo>
                  <a:lnTo>
                    <a:pt x="249157" y="224514"/>
                  </a:lnTo>
                  <a:lnTo>
                    <a:pt x="235995" y="222609"/>
                  </a:lnTo>
                  <a:lnTo>
                    <a:pt x="233905" y="227696"/>
                  </a:lnTo>
                  <a:lnTo>
                    <a:pt x="229783" y="226563"/>
                  </a:lnTo>
                  <a:lnTo>
                    <a:pt x="227756" y="244467"/>
                  </a:lnTo>
                  <a:lnTo>
                    <a:pt x="227756" y="244467"/>
                  </a:lnTo>
                  <a:lnTo>
                    <a:pt x="218521" y="245801"/>
                  </a:lnTo>
                  <a:lnTo>
                    <a:pt x="201408" y="241705"/>
                  </a:lnTo>
                  <a:lnTo>
                    <a:pt x="205914" y="230784"/>
                  </a:lnTo>
                  <a:lnTo>
                    <a:pt x="205424" y="224291"/>
                  </a:lnTo>
                  <a:lnTo>
                    <a:pt x="174137" y="223237"/>
                  </a:lnTo>
                  <a:lnTo>
                    <a:pt x="161452" y="228419"/>
                  </a:lnTo>
                  <a:lnTo>
                    <a:pt x="160833" y="236549"/>
                  </a:lnTo>
                  <a:lnTo>
                    <a:pt x="147526" y="234178"/>
                  </a:lnTo>
                  <a:lnTo>
                    <a:pt x="136507" y="224763"/>
                  </a:lnTo>
                  <a:lnTo>
                    <a:pt x="117650" y="223787"/>
                  </a:lnTo>
                  <a:lnTo>
                    <a:pt x="114952" y="220566"/>
                  </a:lnTo>
                  <a:lnTo>
                    <a:pt x="107239" y="222523"/>
                  </a:lnTo>
                  <a:lnTo>
                    <a:pt x="98868" y="219038"/>
                  </a:lnTo>
                  <a:lnTo>
                    <a:pt x="86492" y="223916"/>
                  </a:lnTo>
                  <a:lnTo>
                    <a:pt x="79114" y="201751"/>
                  </a:lnTo>
                  <a:lnTo>
                    <a:pt x="58860" y="186710"/>
                  </a:lnTo>
                  <a:lnTo>
                    <a:pt x="50438" y="185934"/>
                  </a:lnTo>
                  <a:lnTo>
                    <a:pt x="33963" y="173982"/>
                  </a:lnTo>
                  <a:lnTo>
                    <a:pt x="33963" y="173982"/>
                  </a:lnTo>
                  <a:lnTo>
                    <a:pt x="31084" y="164874"/>
                  </a:lnTo>
                  <a:lnTo>
                    <a:pt x="12366" y="157697"/>
                  </a:lnTo>
                  <a:lnTo>
                    <a:pt x="3048" y="148604"/>
                  </a:lnTo>
                  <a:lnTo>
                    <a:pt x="0" y="140395"/>
                  </a:lnTo>
                  <a:lnTo>
                    <a:pt x="12750" y="124674"/>
                  </a:lnTo>
                  <a:lnTo>
                    <a:pt x="27774" y="117445"/>
                  </a:lnTo>
                  <a:lnTo>
                    <a:pt x="36719" y="122306"/>
                  </a:lnTo>
                  <a:lnTo>
                    <a:pt x="52230" y="121117"/>
                  </a:lnTo>
                  <a:lnTo>
                    <a:pt x="57463" y="97693"/>
                  </a:lnTo>
                  <a:lnTo>
                    <a:pt x="51193" y="96961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4" name="M81">
              <a:extLst>
                <a:ext uri="{FF2B5EF4-FFF2-40B4-BE49-F238E27FC236}">
                  <a16:creationId xmlns:a16="http://schemas.microsoft.com/office/drawing/2014/main" id="{3E138463-77FC-424C-A50D-77EB93965A37}"/>
                </a:ext>
              </a:extLst>
            </p:cNvPr>
            <p:cNvSpPr/>
            <p:nvPr/>
          </p:nvSpPr>
          <p:spPr>
            <a:xfrm>
              <a:off x="4598566" y="3246321"/>
              <a:ext cx="323242" cy="315381"/>
            </a:xfrm>
            <a:custGeom>
              <a:avLst/>
              <a:gdLst/>
              <a:ahLst/>
              <a:cxnLst/>
              <a:rect l="0" t="0" r="0" b="0"/>
              <a:pathLst>
                <a:path w="327052" h="321096">
                  <a:moveTo>
                    <a:pt x="326354" y="44760"/>
                  </a:moveTo>
                  <a:lnTo>
                    <a:pt x="320781" y="69838"/>
                  </a:lnTo>
                  <a:lnTo>
                    <a:pt x="327051" y="70570"/>
                  </a:lnTo>
                  <a:lnTo>
                    <a:pt x="321818" y="93994"/>
                  </a:lnTo>
                  <a:lnTo>
                    <a:pt x="306307" y="95183"/>
                  </a:lnTo>
                  <a:lnTo>
                    <a:pt x="297362" y="90322"/>
                  </a:lnTo>
                  <a:lnTo>
                    <a:pt x="282338" y="97551"/>
                  </a:lnTo>
                  <a:lnTo>
                    <a:pt x="269588" y="113272"/>
                  </a:lnTo>
                  <a:lnTo>
                    <a:pt x="272636" y="121481"/>
                  </a:lnTo>
                  <a:lnTo>
                    <a:pt x="281954" y="130574"/>
                  </a:lnTo>
                  <a:lnTo>
                    <a:pt x="300672" y="137751"/>
                  </a:lnTo>
                  <a:lnTo>
                    <a:pt x="303551" y="146859"/>
                  </a:lnTo>
                  <a:lnTo>
                    <a:pt x="303551" y="146859"/>
                  </a:lnTo>
                  <a:lnTo>
                    <a:pt x="298369" y="152634"/>
                  </a:lnTo>
                  <a:lnTo>
                    <a:pt x="294078" y="152394"/>
                  </a:lnTo>
                  <a:lnTo>
                    <a:pt x="291155" y="160175"/>
                  </a:lnTo>
                  <a:lnTo>
                    <a:pt x="288276" y="158456"/>
                  </a:lnTo>
                  <a:lnTo>
                    <a:pt x="289597" y="161349"/>
                  </a:lnTo>
                  <a:lnTo>
                    <a:pt x="285292" y="169101"/>
                  </a:lnTo>
                  <a:lnTo>
                    <a:pt x="295790" y="202947"/>
                  </a:lnTo>
                  <a:lnTo>
                    <a:pt x="293924" y="211503"/>
                  </a:lnTo>
                  <a:lnTo>
                    <a:pt x="287715" y="214842"/>
                  </a:lnTo>
                  <a:lnTo>
                    <a:pt x="282738" y="225293"/>
                  </a:lnTo>
                  <a:lnTo>
                    <a:pt x="274435" y="225873"/>
                  </a:lnTo>
                  <a:lnTo>
                    <a:pt x="274435" y="225873"/>
                  </a:lnTo>
                  <a:lnTo>
                    <a:pt x="269909" y="229397"/>
                  </a:lnTo>
                  <a:lnTo>
                    <a:pt x="256415" y="228660"/>
                  </a:lnTo>
                  <a:lnTo>
                    <a:pt x="251958" y="214393"/>
                  </a:lnTo>
                  <a:lnTo>
                    <a:pt x="257391" y="197016"/>
                  </a:lnTo>
                  <a:lnTo>
                    <a:pt x="245719" y="190134"/>
                  </a:lnTo>
                  <a:lnTo>
                    <a:pt x="236131" y="193549"/>
                  </a:lnTo>
                  <a:lnTo>
                    <a:pt x="234477" y="206331"/>
                  </a:lnTo>
                  <a:lnTo>
                    <a:pt x="223165" y="204129"/>
                  </a:lnTo>
                  <a:lnTo>
                    <a:pt x="222825" y="198542"/>
                  </a:lnTo>
                  <a:lnTo>
                    <a:pt x="213535" y="202263"/>
                  </a:lnTo>
                  <a:lnTo>
                    <a:pt x="225307" y="233125"/>
                  </a:lnTo>
                  <a:lnTo>
                    <a:pt x="241220" y="235726"/>
                  </a:lnTo>
                  <a:lnTo>
                    <a:pt x="244618" y="241980"/>
                  </a:lnTo>
                  <a:lnTo>
                    <a:pt x="243844" y="256739"/>
                  </a:lnTo>
                  <a:lnTo>
                    <a:pt x="240956" y="262557"/>
                  </a:lnTo>
                  <a:lnTo>
                    <a:pt x="236239" y="260496"/>
                  </a:lnTo>
                  <a:lnTo>
                    <a:pt x="236673" y="268948"/>
                  </a:lnTo>
                  <a:lnTo>
                    <a:pt x="230175" y="271222"/>
                  </a:lnTo>
                  <a:lnTo>
                    <a:pt x="217917" y="262668"/>
                  </a:lnTo>
                  <a:lnTo>
                    <a:pt x="204611" y="260120"/>
                  </a:lnTo>
                  <a:lnTo>
                    <a:pt x="207726" y="279484"/>
                  </a:lnTo>
                  <a:lnTo>
                    <a:pt x="216096" y="283131"/>
                  </a:lnTo>
                  <a:lnTo>
                    <a:pt x="215983" y="295490"/>
                  </a:lnTo>
                  <a:lnTo>
                    <a:pt x="215983" y="295490"/>
                  </a:lnTo>
                  <a:lnTo>
                    <a:pt x="196054" y="293553"/>
                  </a:lnTo>
                  <a:lnTo>
                    <a:pt x="188776" y="296259"/>
                  </a:lnTo>
                  <a:lnTo>
                    <a:pt x="185090" y="303264"/>
                  </a:lnTo>
                  <a:lnTo>
                    <a:pt x="158490" y="304188"/>
                  </a:lnTo>
                  <a:lnTo>
                    <a:pt x="156949" y="318324"/>
                  </a:lnTo>
                  <a:lnTo>
                    <a:pt x="152739" y="321095"/>
                  </a:lnTo>
                  <a:lnTo>
                    <a:pt x="141334" y="315718"/>
                  </a:lnTo>
                  <a:lnTo>
                    <a:pt x="138049" y="304490"/>
                  </a:lnTo>
                  <a:lnTo>
                    <a:pt x="122866" y="303247"/>
                  </a:lnTo>
                  <a:lnTo>
                    <a:pt x="119704" y="307247"/>
                  </a:lnTo>
                  <a:lnTo>
                    <a:pt x="114015" y="307420"/>
                  </a:lnTo>
                  <a:lnTo>
                    <a:pt x="116104" y="310181"/>
                  </a:lnTo>
                  <a:lnTo>
                    <a:pt x="92703" y="312216"/>
                  </a:lnTo>
                  <a:lnTo>
                    <a:pt x="92119" y="317629"/>
                  </a:lnTo>
                  <a:lnTo>
                    <a:pt x="80413" y="318871"/>
                  </a:lnTo>
                  <a:lnTo>
                    <a:pt x="75807" y="311983"/>
                  </a:lnTo>
                  <a:lnTo>
                    <a:pt x="76176" y="302495"/>
                  </a:lnTo>
                  <a:lnTo>
                    <a:pt x="69033" y="305799"/>
                  </a:lnTo>
                  <a:lnTo>
                    <a:pt x="64861" y="300126"/>
                  </a:lnTo>
                  <a:lnTo>
                    <a:pt x="66085" y="293672"/>
                  </a:lnTo>
                  <a:lnTo>
                    <a:pt x="61178" y="279841"/>
                  </a:lnTo>
                  <a:lnTo>
                    <a:pt x="61135" y="275015"/>
                  </a:lnTo>
                  <a:lnTo>
                    <a:pt x="72807" y="268348"/>
                  </a:lnTo>
                  <a:lnTo>
                    <a:pt x="67561" y="269434"/>
                  </a:lnTo>
                  <a:lnTo>
                    <a:pt x="48392" y="261455"/>
                  </a:lnTo>
                  <a:lnTo>
                    <a:pt x="42789" y="264643"/>
                  </a:lnTo>
                  <a:lnTo>
                    <a:pt x="23639" y="262540"/>
                  </a:lnTo>
                  <a:lnTo>
                    <a:pt x="30708" y="249135"/>
                  </a:lnTo>
                  <a:lnTo>
                    <a:pt x="21259" y="246051"/>
                  </a:lnTo>
                  <a:lnTo>
                    <a:pt x="21169" y="243335"/>
                  </a:lnTo>
                  <a:lnTo>
                    <a:pt x="8416" y="243639"/>
                  </a:lnTo>
                  <a:lnTo>
                    <a:pt x="9011" y="224806"/>
                  </a:lnTo>
                  <a:lnTo>
                    <a:pt x="0" y="222785"/>
                  </a:lnTo>
                  <a:lnTo>
                    <a:pt x="0" y="222785"/>
                  </a:lnTo>
                  <a:lnTo>
                    <a:pt x="2426" y="217565"/>
                  </a:lnTo>
                  <a:lnTo>
                    <a:pt x="477" y="215559"/>
                  </a:lnTo>
                  <a:lnTo>
                    <a:pt x="6639" y="214648"/>
                  </a:lnTo>
                  <a:lnTo>
                    <a:pt x="11311" y="205258"/>
                  </a:lnTo>
                  <a:lnTo>
                    <a:pt x="12169" y="194873"/>
                  </a:lnTo>
                  <a:lnTo>
                    <a:pt x="21823" y="195551"/>
                  </a:lnTo>
                  <a:lnTo>
                    <a:pt x="29912" y="190914"/>
                  </a:lnTo>
                  <a:lnTo>
                    <a:pt x="29171" y="183206"/>
                  </a:lnTo>
                  <a:lnTo>
                    <a:pt x="22064" y="172032"/>
                  </a:lnTo>
                  <a:lnTo>
                    <a:pt x="22097" y="164039"/>
                  </a:lnTo>
                  <a:lnTo>
                    <a:pt x="34011" y="166428"/>
                  </a:lnTo>
                  <a:lnTo>
                    <a:pt x="42020" y="178376"/>
                  </a:lnTo>
                  <a:lnTo>
                    <a:pt x="62913" y="184136"/>
                  </a:lnTo>
                  <a:lnTo>
                    <a:pt x="68954" y="181711"/>
                  </a:lnTo>
                  <a:lnTo>
                    <a:pt x="82626" y="160910"/>
                  </a:lnTo>
                  <a:lnTo>
                    <a:pt x="69033" y="144764"/>
                  </a:lnTo>
                  <a:lnTo>
                    <a:pt x="56177" y="110080"/>
                  </a:lnTo>
                  <a:lnTo>
                    <a:pt x="26647" y="67612"/>
                  </a:lnTo>
                  <a:lnTo>
                    <a:pt x="35847" y="67524"/>
                  </a:lnTo>
                  <a:lnTo>
                    <a:pt x="35847" y="67524"/>
                  </a:lnTo>
                  <a:lnTo>
                    <a:pt x="51420" y="50385"/>
                  </a:lnTo>
                  <a:lnTo>
                    <a:pt x="49255" y="44602"/>
                  </a:lnTo>
                  <a:lnTo>
                    <a:pt x="52304" y="38638"/>
                  </a:lnTo>
                  <a:lnTo>
                    <a:pt x="63279" y="47943"/>
                  </a:lnTo>
                  <a:lnTo>
                    <a:pt x="84997" y="56737"/>
                  </a:lnTo>
                  <a:lnTo>
                    <a:pt x="98002" y="78151"/>
                  </a:lnTo>
                  <a:lnTo>
                    <a:pt x="104816" y="75138"/>
                  </a:lnTo>
                  <a:lnTo>
                    <a:pt x="110718" y="78589"/>
                  </a:lnTo>
                  <a:lnTo>
                    <a:pt x="122654" y="65884"/>
                  </a:lnTo>
                  <a:lnTo>
                    <a:pt x="133109" y="71398"/>
                  </a:lnTo>
                  <a:lnTo>
                    <a:pt x="136958" y="63790"/>
                  </a:lnTo>
                  <a:lnTo>
                    <a:pt x="148608" y="70687"/>
                  </a:lnTo>
                  <a:lnTo>
                    <a:pt x="169788" y="69646"/>
                  </a:lnTo>
                  <a:lnTo>
                    <a:pt x="178174" y="64700"/>
                  </a:lnTo>
                  <a:lnTo>
                    <a:pt x="188409" y="38222"/>
                  </a:lnTo>
                  <a:lnTo>
                    <a:pt x="192307" y="35139"/>
                  </a:lnTo>
                  <a:lnTo>
                    <a:pt x="175424" y="15307"/>
                  </a:lnTo>
                  <a:lnTo>
                    <a:pt x="175424" y="15307"/>
                  </a:lnTo>
                  <a:lnTo>
                    <a:pt x="196686" y="16978"/>
                  </a:lnTo>
                  <a:lnTo>
                    <a:pt x="204778" y="11270"/>
                  </a:lnTo>
                  <a:lnTo>
                    <a:pt x="230365" y="11217"/>
                  </a:lnTo>
                  <a:lnTo>
                    <a:pt x="229986" y="21770"/>
                  </a:lnTo>
                  <a:lnTo>
                    <a:pt x="238732" y="21203"/>
                  </a:lnTo>
                  <a:lnTo>
                    <a:pt x="240550" y="29388"/>
                  </a:lnTo>
                  <a:lnTo>
                    <a:pt x="244618" y="32643"/>
                  </a:lnTo>
                  <a:lnTo>
                    <a:pt x="245935" y="13963"/>
                  </a:lnTo>
                  <a:lnTo>
                    <a:pt x="249777" y="13441"/>
                  </a:lnTo>
                  <a:lnTo>
                    <a:pt x="249142" y="0"/>
                  </a:lnTo>
                  <a:lnTo>
                    <a:pt x="267515" y="539"/>
                  </a:lnTo>
                  <a:lnTo>
                    <a:pt x="272652" y="11209"/>
                  </a:lnTo>
                  <a:lnTo>
                    <a:pt x="271050" y="29129"/>
                  </a:lnTo>
                  <a:lnTo>
                    <a:pt x="289198" y="33281"/>
                  </a:lnTo>
                  <a:lnTo>
                    <a:pt x="290371" y="28477"/>
                  </a:lnTo>
                  <a:lnTo>
                    <a:pt x="295719" y="29192"/>
                  </a:lnTo>
                  <a:lnTo>
                    <a:pt x="297879" y="35875"/>
                  </a:lnTo>
                  <a:lnTo>
                    <a:pt x="313378" y="34838"/>
                  </a:lnTo>
                  <a:lnTo>
                    <a:pt x="312698" y="4553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5" name="M82">
              <a:extLst>
                <a:ext uri="{FF2B5EF4-FFF2-40B4-BE49-F238E27FC236}">
                  <a16:creationId xmlns:a16="http://schemas.microsoft.com/office/drawing/2014/main" id="{8A5AA7F9-4814-48C5-ABC0-CE4F7F006CD6}"/>
                </a:ext>
              </a:extLst>
            </p:cNvPr>
            <p:cNvSpPr/>
            <p:nvPr/>
          </p:nvSpPr>
          <p:spPr>
            <a:xfrm>
              <a:off x="4404065" y="3277810"/>
              <a:ext cx="279033" cy="336705"/>
            </a:xfrm>
            <a:custGeom>
              <a:avLst/>
              <a:gdLst/>
              <a:ahLst/>
              <a:cxnLst/>
              <a:rect l="0" t="0" r="0" b="0"/>
              <a:pathLst>
                <a:path w="275223" h="351945">
                  <a:moveTo>
                    <a:pt x="162874" y="0"/>
                  </a:moveTo>
                  <a:lnTo>
                    <a:pt x="175091" y="14775"/>
                  </a:lnTo>
                  <a:lnTo>
                    <a:pt x="195688" y="18882"/>
                  </a:lnTo>
                  <a:lnTo>
                    <a:pt x="210387" y="13042"/>
                  </a:lnTo>
                  <a:lnTo>
                    <a:pt x="228443" y="34130"/>
                  </a:lnTo>
                  <a:lnTo>
                    <a:pt x="228443" y="34130"/>
                  </a:lnTo>
                  <a:lnTo>
                    <a:pt x="219243" y="34218"/>
                  </a:lnTo>
                  <a:lnTo>
                    <a:pt x="248773" y="76686"/>
                  </a:lnTo>
                  <a:lnTo>
                    <a:pt x="261629" y="111370"/>
                  </a:lnTo>
                  <a:lnTo>
                    <a:pt x="275222" y="127516"/>
                  </a:lnTo>
                  <a:lnTo>
                    <a:pt x="261550" y="148317"/>
                  </a:lnTo>
                  <a:lnTo>
                    <a:pt x="255509" y="150742"/>
                  </a:lnTo>
                  <a:lnTo>
                    <a:pt x="234616" y="144982"/>
                  </a:lnTo>
                  <a:lnTo>
                    <a:pt x="226607" y="133034"/>
                  </a:lnTo>
                  <a:lnTo>
                    <a:pt x="214693" y="130645"/>
                  </a:lnTo>
                  <a:lnTo>
                    <a:pt x="214660" y="138638"/>
                  </a:lnTo>
                  <a:lnTo>
                    <a:pt x="221767" y="149812"/>
                  </a:lnTo>
                  <a:lnTo>
                    <a:pt x="222508" y="157520"/>
                  </a:lnTo>
                  <a:lnTo>
                    <a:pt x="214419" y="162157"/>
                  </a:lnTo>
                  <a:lnTo>
                    <a:pt x="204765" y="161479"/>
                  </a:lnTo>
                  <a:lnTo>
                    <a:pt x="203907" y="171864"/>
                  </a:lnTo>
                  <a:lnTo>
                    <a:pt x="199235" y="181254"/>
                  </a:lnTo>
                  <a:lnTo>
                    <a:pt x="193073" y="182165"/>
                  </a:lnTo>
                  <a:lnTo>
                    <a:pt x="195022" y="184171"/>
                  </a:lnTo>
                  <a:lnTo>
                    <a:pt x="192596" y="189391"/>
                  </a:lnTo>
                  <a:lnTo>
                    <a:pt x="192596" y="189391"/>
                  </a:lnTo>
                  <a:lnTo>
                    <a:pt x="189800" y="197317"/>
                  </a:lnTo>
                  <a:lnTo>
                    <a:pt x="170050" y="201373"/>
                  </a:lnTo>
                  <a:lnTo>
                    <a:pt x="168753" y="217174"/>
                  </a:lnTo>
                  <a:lnTo>
                    <a:pt x="165008" y="219648"/>
                  </a:lnTo>
                  <a:lnTo>
                    <a:pt x="163476" y="225944"/>
                  </a:lnTo>
                  <a:lnTo>
                    <a:pt x="160877" y="225430"/>
                  </a:lnTo>
                  <a:lnTo>
                    <a:pt x="165275" y="234279"/>
                  </a:lnTo>
                  <a:lnTo>
                    <a:pt x="159082" y="249207"/>
                  </a:lnTo>
                  <a:lnTo>
                    <a:pt x="159681" y="256307"/>
                  </a:lnTo>
                  <a:lnTo>
                    <a:pt x="167540" y="261771"/>
                  </a:lnTo>
                  <a:lnTo>
                    <a:pt x="171143" y="258841"/>
                  </a:lnTo>
                  <a:lnTo>
                    <a:pt x="175997" y="268001"/>
                  </a:lnTo>
                  <a:lnTo>
                    <a:pt x="176930" y="287017"/>
                  </a:lnTo>
                  <a:lnTo>
                    <a:pt x="172511" y="298368"/>
                  </a:lnTo>
                  <a:lnTo>
                    <a:pt x="161095" y="300207"/>
                  </a:lnTo>
                  <a:lnTo>
                    <a:pt x="158204" y="311895"/>
                  </a:lnTo>
                  <a:lnTo>
                    <a:pt x="172351" y="311628"/>
                  </a:lnTo>
                  <a:lnTo>
                    <a:pt x="179568" y="318431"/>
                  </a:lnTo>
                  <a:lnTo>
                    <a:pt x="182139" y="326781"/>
                  </a:lnTo>
                  <a:lnTo>
                    <a:pt x="177108" y="331485"/>
                  </a:lnTo>
                  <a:lnTo>
                    <a:pt x="159821" y="327910"/>
                  </a:lnTo>
                  <a:lnTo>
                    <a:pt x="156973" y="324828"/>
                  </a:lnTo>
                  <a:lnTo>
                    <a:pt x="144635" y="326493"/>
                  </a:lnTo>
                  <a:lnTo>
                    <a:pt x="140291" y="321716"/>
                  </a:lnTo>
                  <a:lnTo>
                    <a:pt x="129396" y="333663"/>
                  </a:lnTo>
                  <a:lnTo>
                    <a:pt x="117529" y="334883"/>
                  </a:lnTo>
                  <a:lnTo>
                    <a:pt x="108887" y="342511"/>
                  </a:lnTo>
                  <a:lnTo>
                    <a:pt x="97821" y="329733"/>
                  </a:lnTo>
                  <a:lnTo>
                    <a:pt x="94887" y="330264"/>
                  </a:lnTo>
                  <a:lnTo>
                    <a:pt x="91198" y="336504"/>
                  </a:lnTo>
                  <a:lnTo>
                    <a:pt x="92397" y="344069"/>
                  </a:lnTo>
                  <a:lnTo>
                    <a:pt x="77682" y="342201"/>
                  </a:lnTo>
                  <a:lnTo>
                    <a:pt x="70089" y="344577"/>
                  </a:lnTo>
                  <a:lnTo>
                    <a:pt x="71057" y="348971"/>
                  </a:lnTo>
                  <a:lnTo>
                    <a:pt x="71057" y="348971"/>
                  </a:lnTo>
                  <a:lnTo>
                    <a:pt x="63295" y="351944"/>
                  </a:lnTo>
                  <a:lnTo>
                    <a:pt x="55234" y="335920"/>
                  </a:lnTo>
                  <a:lnTo>
                    <a:pt x="41990" y="336797"/>
                  </a:lnTo>
                  <a:lnTo>
                    <a:pt x="37160" y="327030"/>
                  </a:lnTo>
                  <a:lnTo>
                    <a:pt x="40428" y="306915"/>
                  </a:lnTo>
                  <a:lnTo>
                    <a:pt x="45307" y="308543"/>
                  </a:lnTo>
                  <a:lnTo>
                    <a:pt x="46505" y="303599"/>
                  </a:lnTo>
                  <a:lnTo>
                    <a:pt x="50837" y="302501"/>
                  </a:lnTo>
                  <a:lnTo>
                    <a:pt x="66784" y="310282"/>
                  </a:lnTo>
                  <a:lnTo>
                    <a:pt x="73411" y="309540"/>
                  </a:lnTo>
                  <a:lnTo>
                    <a:pt x="71428" y="290197"/>
                  </a:lnTo>
                  <a:lnTo>
                    <a:pt x="48397" y="289326"/>
                  </a:lnTo>
                  <a:lnTo>
                    <a:pt x="47240" y="286433"/>
                  </a:lnTo>
                  <a:lnTo>
                    <a:pt x="49914" y="283937"/>
                  </a:lnTo>
                  <a:lnTo>
                    <a:pt x="46966" y="278889"/>
                  </a:lnTo>
                  <a:lnTo>
                    <a:pt x="30223" y="278622"/>
                  </a:lnTo>
                  <a:lnTo>
                    <a:pt x="29909" y="272735"/>
                  </a:lnTo>
                  <a:lnTo>
                    <a:pt x="23317" y="272118"/>
                  </a:lnTo>
                  <a:lnTo>
                    <a:pt x="23317" y="272118"/>
                  </a:lnTo>
                  <a:lnTo>
                    <a:pt x="24196" y="243195"/>
                  </a:lnTo>
                  <a:lnTo>
                    <a:pt x="20646" y="243860"/>
                  </a:lnTo>
                  <a:lnTo>
                    <a:pt x="24921" y="232660"/>
                  </a:lnTo>
                  <a:lnTo>
                    <a:pt x="19776" y="235697"/>
                  </a:lnTo>
                  <a:lnTo>
                    <a:pt x="0" y="234142"/>
                  </a:lnTo>
                  <a:lnTo>
                    <a:pt x="4471" y="233501"/>
                  </a:lnTo>
                  <a:lnTo>
                    <a:pt x="9876" y="226250"/>
                  </a:lnTo>
                  <a:lnTo>
                    <a:pt x="16185" y="225806"/>
                  </a:lnTo>
                  <a:lnTo>
                    <a:pt x="17965" y="185592"/>
                  </a:lnTo>
                  <a:lnTo>
                    <a:pt x="35592" y="186788"/>
                  </a:lnTo>
                  <a:lnTo>
                    <a:pt x="38425" y="159415"/>
                  </a:lnTo>
                  <a:lnTo>
                    <a:pt x="54140" y="157091"/>
                  </a:lnTo>
                  <a:lnTo>
                    <a:pt x="55771" y="153211"/>
                  </a:lnTo>
                  <a:lnTo>
                    <a:pt x="51603" y="154163"/>
                  </a:lnTo>
                  <a:lnTo>
                    <a:pt x="48831" y="148363"/>
                  </a:lnTo>
                  <a:lnTo>
                    <a:pt x="32494" y="144940"/>
                  </a:lnTo>
                  <a:lnTo>
                    <a:pt x="32188" y="108133"/>
                  </a:lnTo>
                  <a:lnTo>
                    <a:pt x="27559" y="78604"/>
                  </a:lnTo>
                  <a:lnTo>
                    <a:pt x="12909" y="81705"/>
                  </a:lnTo>
                  <a:lnTo>
                    <a:pt x="9856" y="62923"/>
                  </a:lnTo>
                  <a:lnTo>
                    <a:pt x="8732" y="52788"/>
                  </a:lnTo>
                  <a:lnTo>
                    <a:pt x="8732" y="52788"/>
                  </a:lnTo>
                  <a:lnTo>
                    <a:pt x="17477" y="46522"/>
                  </a:lnTo>
                  <a:lnTo>
                    <a:pt x="23050" y="26145"/>
                  </a:lnTo>
                  <a:lnTo>
                    <a:pt x="32651" y="22313"/>
                  </a:lnTo>
                  <a:lnTo>
                    <a:pt x="53801" y="28724"/>
                  </a:lnTo>
                  <a:lnTo>
                    <a:pt x="56783" y="25932"/>
                  </a:lnTo>
                  <a:lnTo>
                    <a:pt x="56129" y="15205"/>
                  </a:lnTo>
                  <a:lnTo>
                    <a:pt x="74272" y="567"/>
                  </a:lnTo>
                  <a:lnTo>
                    <a:pt x="106695" y="3474"/>
                  </a:lnTo>
                  <a:lnTo>
                    <a:pt x="107705" y="6063"/>
                  </a:lnTo>
                  <a:lnTo>
                    <a:pt x="96506" y="25252"/>
                  </a:lnTo>
                  <a:lnTo>
                    <a:pt x="98952" y="31799"/>
                  </a:lnTo>
                  <a:lnTo>
                    <a:pt x="105909" y="35740"/>
                  </a:lnTo>
                  <a:lnTo>
                    <a:pt x="117904" y="34221"/>
                  </a:lnTo>
                  <a:lnTo>
                    <a:pt x="123862" y="22448"/>
                  </a:lnTo>
                  <a:lnTo>
                    <a:pt x="132150" y="2204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6" name="M83">
              <a:extLst>
                <a:ext uri="{FF2B5EF4-FFF2-40B4-BE49-F238E27FC236}">
                  <a16:creationId xmlns:a16="http://schemas.microsoft.com/office/drawing/2014/main" id="{446B68B0-8A5A-44E7-AEEC-0D2C059ADA01}"/>
                </a:ext>
              </a:extLst>
            </p:cNvPr>
            <p:cNvSpPr/>
            <p:nvPr/>
          </p:nvSpPr>
          <p:spPr>
            <a:xfrm>
              <a:off x="3249184" y="3310299"/>
              <a:ext cx="478512" cy="488829"/>
            </a:xfrm>
            <a:custGeom>
              <a:avLst/>
              <a:gdLst/>
              <a:ahLst/>
              <a:cxnLst/>
              <a:rect l="0" t="0" r="0" b="0"/>
              <a:pathLst>
                <a:path w="474702" h="513594">
                  <a:moveTo>
                    <a:pt x="290621" y="11617"/>
                  </a:moveTo>
                  <a:lnTo>
                    <a:pt x="291823" y="16938"/>
                  </a:lnTo>
                  <a:lnTo>
                    <a:pt x="300277" y="25669"/>
                  </a:lnTo>
                  <a:lnTo>
                    <a:pt x="305330" y="25989"/>
                  </a:lnTo>
                  <a:lnTo>
                    <a:pt x="309941" y="39570"/>
                  </a:lnTo>
                  <a:lnTo>
                    <a:pt x="332814" y="43949"/>
                  </a:lnTo>
                  <a:lnTo>
                    <a:pt x="333787" y="46998"/>
                  </a:lnTo>
                  <a:lnTo>
                    <a:pt x="324192" y="54073"/>
                  </a:lnTo>
                  <a:lnTo>
                    <a:pt x="323180" y="61431"/>
                  </a:lnTo>
                  <a:lnTo>
                    <a:pt x="328950" y="67958"/>
                  </a:lnTo>
                  <a:lnTo>
                    <a:pt x="331662" y="83435"/>
                  </a:lnTo>
                  <a:lnTo>
                    <a:pt x="341308" y="79529"/>
                  </a:lnTo>
                  <a:lnTo>
                    <a:pt x="344424" y="87476"/>
                  </a:lnTo>
                  <a:lnTo>
                    <a:pt x="348361" y="89114"/>
                  </a:lnTo>
                  <a:lnTo>
                    <a:pt x="356167" y="80470"/>
                  </a:lnTo>
                  <a:lnTo>
                    <a:pt x="365249" y="79712"/>
                  </a:lnTo>
                  <a:lnTo>
                    <a:pt x="366207" y="69184"/>
                  </a:lnTo>
                  <a:lnTo>
                    <a:pt x="377222" y="70298"/>
                  </a:lnTo>
                  <a:lnTo>
                    <a:pt x="386108" y="66062"/>
                  </a:lnTo>
                  <a:lnTo>
                    <a:pt x="401805" y="64761"/>
                  </a:lnTo>
                  <a:lnTo>
                    <a:pt x="414696" y="69553"/>
                  </a:lnTo>
                  <a:lnTo>
                    <a:pt x="429283" y="64592"/>
                  </a:lnTo>
                  <a:lnTo>
                    <a:pt x="430146" y="61603"/>
                  </a:lnTo>
                  <a:lnTo>
                    <a:pt x="443106" y="59454"/>
                  </a:lnTo>
                  <a:lnTo>
                    <a:pt x="446828" y="67870"/>
                  </a:lnTo>
                  <a:lnTo>
                    <a:pt x="455528" y="69354"/>
                  </a:lnTo>
                  <a:lnTo>
                    <a:pt x="463463" y="65986"/>
                  </a:lnTo>
                  <a:lnTo>
                    <a:pt x="463463" y="65986"/>
                  </a:lnTo>
                  <a:lnTo>
                    <a:pt x="456926" y="83276"/>
                  </a:lnTo>
                  <a:lnTo>
                    <a:pt x="459054" y="93601"/>
                  </a:lnTo>
                  <a:lnTo>
                    <a:pt x="452568" y="109232"/>
                  </a:lnTo>
                  <a:lnTo>
                    <a:pt x="461891" y="154021"/>
                  </a:lnTo>
                  <a:lnTo>
                    <a:pt x="472325" y="154352"/>
                  </a:lnTo>
                  <a:lnTo>
                    <a:pt x="469285" y="158177"/>
                  </a:lnTo>
                  <a:lnTo>
                    <a:pt x="474701" y="171468"/>
                  </a:lnTo>
                  <a:lnTo>
                    <a:pt x="473623" y="176410"/>
                  </a:lnTo>
                  <a:lnTo>
                    <a:pt x="460242" y="176891"/>
                  </a:lnTo>
                  <a:lnTo>
                    <a:pt x="461681" y="179952"/>
                  </a:lnTo>
                  <a:lnTo>
                    <a:pt x="451354" y="180981"/>
                  </a:lnTo>
                  <a:lnTo>
                    <a:pt x="450280" y="185772"/>
                  </a:lnTo>
                  <a:lnTo>
                    <a:pt x="450280" y="185772"/>
                  </a:lnTo>
                  <a:lnTo>
                    <a:pt x="453210" y="219189"/>
                  </a:lnTo>
                  <a:lnTo>
                    <a:pt x="448444" y="243311"/>
                  </a:lnTo>
                  <a:lnTo>
                    <a:pt x="452034" y="251265"/>
                  </a:lnTo>
                  <a:lnTo>
                    <a:pt x="463256" y="256145"/>
                  </a:lnTo>
                  <a:lnTo>
                    <a:pt x="463808" y="262947"/>
                  </a:lnTo>
                  <a:lnTo>
                    <a:pt x="450541" y="264334"/>
                  </a:lnTo>
                  <a:lnTo>
                    <a:pt x="438868" y="259137"/>
                  </a:lnTo>
                  <a:lnTo>
                    <a:pt x="439385" y="266993"/>
                  </a:lnTo>
                  <a:lnTo>
                    <a:pt x="447690" y="271780"/>
                  </a:lnTo>
                  <a:lnTo>
                    <a:pt x="446168" y="280928"/>
                  </a:lnTo>
                  <a:lnTo>
                    <a:pt x="448400" y="283260"/>
                  </a:lnTo>
                  <a:lnTo>
                    <a:pt x="443479" y="288078"/>
                  </a:lnTo>
                  <a:lnTo>
                    <a:pt x="428048" y="289694"/>
                  </a:lnTo>
                  <a:lnTo>
                    <a:pt x="431635" y="312119"/>
                  </a:lnTo>
                  <a:lnTo>
                    <a:pt x="425041" y="316279"/>
                  </a:lnTo>
                  <a:lnTo>
                    <a:pt x="425102" y="323968"/>
                  </a:lnTo>
                  <a:lnTo>
                    <a:pt x="419613" y="322435"/>
                  </a:lnTo>
                  <a:lnTo>
                    <a:pt x="408939" y="329025"/>
                  </a:lnTo>
                  <a:lnTo>
                    <a:pt x="410060" y="337200"/>
                  </a:lnTo>
                  <a:lnTo>
                    <a:pt x="420469" y="338891"/>
                  </a:lnTo>
                  <a:lnTo>
                    <a:pt x="422150" y="363211"/>
                  </a:lnTo>
                  <a:lnTo>
                    <a:pt x="418387" y="365350"/>
                  </a:lnTo>
                  <a:lnTo>
                    <a:pt x="418799" y="371693"/>
                  </a:lnTo>
                  <a:lnTo>
                    <a:pt x="421268" y="376294"/>
                  </a:lnTo>
                  <a:lnTo>
                    <a:pt x="425333" y="374315"/>
                  </a:lnTo>
                  <a:lnTo>
                    <a:pt x="431670" y="383107"/>
                  </a:lnTo>
                  <a:lnTo>
                    <a:pt x="431670" y="383107"/>
                  </a:lnTo>
                  <a:lnTo>
                    <a:pt x="430420" y="388493"/>
                  </a:lnTo>
                  <a:lnTo>
                    <a:pt x="423850" y="391748"/>
                  </a:lnTo>
                  <a:lnTo>
                    <a:pt x="414417" y="407418"/>
                  </a:lnTo>
                  <a:lnTo>
                    <a:pt x="411739" y="414113"/>
                  </a:lnTo>
                  <a:lnTo>
                    <a:pt x="413801" y="431357"/>
                  </a:lnTo>
                  <a:lnTo>
                    <a:pt x="409271" y="438142"/>
                  </a:lnTo>
                  <a:lnTo>
                    <a:pt x="410668" y="447378"/>
                  </a:lnTo>
                  <a:lnTo>
                    <a:pt x="417663" y="450165"/>
                  </a:lnTo>
                  <a:lnTo>
                    <a:pt x="422341" y="457999"/>
                  </a:lnTo>
                  <a:lnTo>
                    <a:pt x="427794" y="460885"/>
                  </a:lnTo>
                  <a:lnTo>
                    <a:pt x="432959" y="458338"/>
                  </a:lnTo>
                  <a:lnTo>
                    <a:pt x="436536" y="462069"/>
                  </a:lnTo>
                  <a:lnTo>
                    <a:pt x="430448" y="469407"/>
                  </a:lnTo>
                  <a:lnTo>
                    <a:pt x="419569" y="472373"/>
                  </a:lnTo>
                  <a:lnTo>
                    <a:pt x="422007" y="478025"/>
                  </a:lnTo>
                  <a:lnTo>
                    <a:pt x="421187" y="493968"/>
                  </a:lnTo>
                  <a:lnTo>
                    <a:pt x="406014" y="496192"/>
                  </a:lnTo>
                  <a:lnTo>
                    <a:pt x="397170" y="502836"/>
                  </a:lnTo>
                  <a:lnTo>
                    <a:pt x="396240" y="507777"/>
                  </a:lnTo>
                  <a:lnTo>
                    <a:pt x="385110" y="513593"/>
                  </a:lnTo>
                  <a:lnTo>
                    <a:pt x="382045" y="503551"/>
                  </a:lnTo>
                  <a:lnTo>
                    <a:pt x="386819" y="498886"/>
                  </a:lnTo>
                  <a:lnTo>
                    <a:pt x="387043" y="491963"/>
                  </a:lnTo>
                  <a:lnTo>
                    <a:pt x="374420" y="477392"/>
                  </a:lnTo>
                  <a:lnTo>
                    <a:pt x="380058" y="474562"/>
                  </a:lnTo>
                  <a:lnTo>
                    <a:pt x="378495" y="456282"/>
                  </a:lnTo>
                  <a:lnTo>
                    <a:pt x="363017" y="453819"/>
                  </a:lnTo>
                  <a:lnTo>
                    <a:pt x="358946" y="465287"/>
                  </a:lnTo>
                  <a:lnTo>
                    <a:pt x="353222" y="466004"/>
                  </a:lnTo>
                  <a:lnTo>
                    <a:pt x="349442" y="477933"/>
                  </a:lnTo>
                  <a:lnTo>
                    <a:pt x="343394" y="469750"/>
                  </a:lnTo>
                  <a:lnTo>
                    <a:pt x="325844" y="469323"/>
                  </a:lnTo>
                  <a:lnTo>
                    <a:pt x="325844" y="469323"/>
                  </a:lnTo>
                  <a:lnTo>
                    <a:pt x="317400" y="463771"/>
                  </a:lnTo>
                  <a:lnTo>
                    <a:pt x="319262" y="454040"/>
                  </a:lnTo>
                  <a:lnTo>
                    <a:pt x="314985" y="443652"/>
                  </a:lnTo>
                  <a:lnTo>
                    <a:pt x="320752" y="436912"/>
                  </a:lnTo>
                  <a:lnTo>
                    <a:pt x="310542" y="419698"/>
                  </a:lnTo>
                  <a:lnTo>
                    <a:pt x="313385" y="417532"/>
                  </a:lnTo>
                  <a:lnTo>
                    <a:pt x="318833" y="420425"/>
                  </a:lnTo>
                  <a:lnTo>
                    <a:pt x="321409" y="412372"/>
                  </a:lnTo>
                  <a:lnTo>
                    <a:pt x="328559" y="410348"/>
                  </a:lnTo>
                  <a:lnTo>
                    <a:pt x="327269" y="398100"/>
                  </a:lnTo>
                  <a:lnTo>
                    <a:pt x="336596" y="400065"/>
                  </a:lnTo>
                  <a:lnTo>
                    <a:pt x="339801" y="391580"/>
                  </a:lnTo>
                  <a:lnTo>
                    <a:pt x="336040" y="384223"/>
                  </a:lnTo>
                  <a:lnTo>
                    <a:pt x="344606" y="381189"/>
                  </a:lnTo>
                  <a:lnTo>
                    <a:pt x="347603" y="383698"/>
                  </a:lnTo>
                  <a:lnTo>
                    <a:pt x="348147" y="376483"/>
                  </a:lnTo>
                  <a:lnTo>
                    <a:pt x="350294" y="372032"/>
                  </a:lnTo>
                  <a:lnTo>
                    <a:pt x="354768" y="371726"/>
                  </a:lnTo>
                  <a:lnTo>
                    <a:pt x="359685" y="357871"/>
                  </a:lnTo>
                  <a:lnTo>
                    <a:pt x="342695" y="364398"/>
                  </a:lnTo>
                  <a:lnTo>
                    <a:pt x="333986" y="353109"/>
                  </a:lnTo>
                  <a:lnTo>
                    <a:pt x="329220" y="352952"/>
                  </a:lnTo>
                  <a:lnTo>
                    <a:pt x="342524" y="336811"/>
                  </a:lnTo>
                  <a:lnTo>
                    <a:pt x="336217" y="332081"/>
                  </a:lnTo>
                  <a:lnTo>
                    <a:pt x="332534" y="322464"/>
                  </a:lnTo>
                  <a:lnTo>
                    <a:pt x="320659" y="327951"/>
                  </a:lnTo>
                  <a:lnTo>
                    <a:pt x="310363" y="322937"/>
                  </a:lnTo>
                  <a:lnTo>
                    <a:pt x="299358" y="334630"/>
                  </a:lnTo>
                  <a:lnTo>
                    <a:pt x="299042" y="316381"/>
                  </a:lnTo>
                  <a:lnTo>
                    <a:pt x="292111" y="316602"/>
                  </a:lnTo>
                  <a:lnTo>
                    <a:pt x="292375" y="304099"/>
                  </a:lnTo>
                  <a:lnTo>
                    <a:pt x="281397" y="310366"/>
                  </a:lnTo>
                  <a:lnTo>
                    <a:pt x="276185" y="305217"/>
                  </a:lnTo>
                  <a:lnTo>
                    <a:pt x="271842" y="306277"/>
                  </a:lnTo>
                  <a:lnTo>
                    <a:pt x="269816" y="311636"/>
                  </a:lnTo>
                  <a:lnTo>
                    <a:pt x="262394" y="299026"/>
                  </a:lnTo>
                  <a:lnTo>
                    <a:pt x="258313" y="301451"/>
                  </a:lnTo>
                  <a:lnTo>
                    <a:pt x="255238" y="296825"/>
                  </a:lnTo>
                  <a:lnTo>
                    <a:pt x="250379" y="299525"/>
                  </a:lnTo>
                  <a:lnTo>
                    <a:pt x="242365" y="281768"/>
                  </a:lnTo>
                  <a:lnTo>
                    <a:pt x="233475" y="280864"/>
                  </a:lnTo>
                  <a:lnTo>
                    <a:pt x="234882" y="266589"/>
                  </a:lnTo>
                  <a:lnTo>
                    <a:pt x="229874" y="264610"/>
                  </a:lnTo>
                  <a:lnTo>
                    <a:pt x="227769" y="240566"/>
                  </a:lnTo>
                  <a:lnTo>
                    <a:pt x="219835" y="234266"/>
                  </a:lnTo>
                  <a:lnTo>
                    <a:pt x="193048" y="235311"/>
                  </a:lnTo>
                  <a:lnTo>
                    <a:pt x="193048" y="235311"/>
                  </a:lnTo>
                  <a:lnTo>
                    <a:pt x="171993" y="239562"/>
                  </a:lnTo>
                  <a:lnTo>
                    <a:pt x="164794" y="234338"/>
                  </a:lnTo>
                  <a:lnTo>
                    <a:pt x="151926" y="232988"/>
                  </a:lnTo>
                  <a:lnTo>
                    <a:pt x="146412" y="241240"/>
                  </a:lnTo>
                  <a:lnTo>
                    <a:pt x="134658" y="247616"/>
                  </a:lnTo>
                  <a:lnTo>
                    <a:pt x="129748" y="260562"/>
                  </a:lnTo>
                  <a:lnTo>
                    <a:pt x="124260" y="237152"/>
                  </a:lnTo>
                  <a:lnTo>
                    <a:pt x="113811" y="223819"/>
                  </a:lnTo>
                  <a:lnTo>
                    <a:pt x="107462" y="207612"/>
                  </a:lnTo>
                  <a:lnTo>
                    <a:pt x="101253" y="209354"/>
                  </a:lnTo>
                  <a:lnTo>
                    <a:pt x="99352" y="206573"/>
                  </a:lnTo>
                  <a:lnTo>
                    <a:pt x="95995" y="214598"/>
                  </a:lnTo>
                  <a:lnTo>
                    <a:pt x="98049" y="234875"/>
                  </a:lnTo>
                  <a:lnTo>
                    <a:pt x="107947" y="255126"/>
                  </a:lnTo>
                  <a:lnTo>
                    <a:pt x="100411" y="263907"/>
                  </a:lnTo>
                  <a:lnTo>
                    <a:pt x="94754" y="262954"/>
                  </a:lnTo>
                  <a:lnTo>
                    <a:pt x="91418" y="257258"/>
                  </a:lnTo>
                  <a:lnTo>
                    <a:pt x="88520" y="260926"/>
                  </a:lnTo>
                  <a:lnTo>
                    <a:pt x="82890" y="259219"/>
                  </a:lnTo>
                  <a:lnTo>
                    <a:pt x="82899" y="272035"/>
                  </a:lnTo>
                  <a:lnTo>
                    <a:pt x="78847" y="273550"/>
                  </a:lnTo>
                  <a:lnTo>
                    <a:pt x="74414" y="268418"/>
                  </a:lnTo>
                  <a:lnTo>
                    <a:pt x="63992" y="280411"/>
                  </a:lnTo>
                  <a:lnTo>
                    <a:pt x="61951" y="268579"/>
                  </a:lnTo>
                  <a:lnTo>
                    <a:pt x="53331" y="260131"/>
                  </a:lnTo>
                  <a:lnTo>
                    <a:pt x="30706" y="290682"/>
                  </a:lnTo>
                  <a:lnTo>
                    <a:pt x="19443" y="283042"/>
                  </a:lnTo>
                  <a:lnTo>
                    <a:pt x="5025" y="286142"/>
                  </a:lnTo>
                  <a:lnTo>
                    <a:pt x="414" y="281755"/>
                  </a:lnTo>
                  <a:lnTo>
                    <a:pt x="0" y="271940"/>
                  </a:lnTo>
                  <a:lnTo>
                    <a:pt x="24754" y="263633"/>
                  </a:lnTo>
                  <a:lnTo>
                    <a:pt x="26654" y="257821"/>
                  </a:lnTo>
                  <a:lnTo>
                    <a:pt x="22577" y="255715"/>
                  </a:lnTo>
                  <a:lnTo>
                    <a:pt x="36268" y="247008"/>
                  </a:lnTo>
                  <a:lnTo>
                    <a:pt x="50293" y="220217"/>
                  </a:lnTo>
                  <a:lnTo>
                    <a:pt x="64109" y="212113"/>
                  </a:lnTo>
                  <a:lnTo>
                    <a:pt x="60123" y="198852"/>
                  </a:lnTo>
                  <a:lnTo>
                    <a:pt x="68678" y="195989"/>
                  </a:lnTo>
                  <a:lnTo>
                    <a:pt x="73953" y="185922"/>
                  </a:lnTo>
                  <a:lnTo>
                    <a:pt x="72425" y="181343"/>
                  </a:lnTo>
                  <a:lnTo>
                    <a:pt x="76615" y="167165"/>
                  </a:lnTo>
                  <a:lnTo>
                    <a:pt x="76615" y="167165"/>
                  </a:lnTo>
                  <a:lnTo>
                    <a:pt x="84897" y="167609"/>
                  </a:lnTo>
                  <a:lnTo>
                    <a:pt x="90053" y="152105"/>
                  </a:lnTo>
                  <a:lnTo>
                    <a:pt x="104360" y="147180"/>
                  </a:lnTo>
                  <a:lnTo>
                    <a:pt x="104784" y="126380"/>
                  </a:lnTo>
                  <a:lnTo>
                    <a:pt x="117865" y="112510"/>
                  </a:lnTo>
                  <a:lnTo>
                    <a:pt x="115109" y="99139"/>
                  </a:lnTo>
                  <a:lnTo>
                    <a:pt x="130343" y="89415"/>
                  </a:lnTo>
                  <a:lnTo>
                    <a:pt x="131201" y="69230"/>
                  </a:lnTo>
                  <a:lnTo>
                    <a:pt x="134383" y="61648"/>
                  </a:lnTo>
                  <a:lnTo>
                    <a:pt x="144231" y="60935"/>
                  </a:lnTo>
                  <a:lnTo>
                    <a:pt x="156777" y="48849"/>
                  </a:lnTo>
                  <a:lnTo>
                    <a:pt x="165215" y="53366"/>
                  </a:lnTo>
                  <a:lnTo>
                    <a:pt x="172678" y="50606"/>
                  </a:lnTo>
                  <a:lnTo>
                    <a:pt x="177344" y="39905"/>
                  </a:lnTo>
                  <a:lnTo>
                    <a:pt x="184437" y="38942"/>
                  </a:lnTo>
                  <a:lnTo>
                    <a:pt x="188742" y="43164"/>
                  </a:lnTo>
                  <a:lnTo>
                    <a:pt x="199491" y="34028"/>
                  </a:lnTo>
                  <a:lnTo>
                    <a:pt x="203450" y="34918"/>
                  </a:lnTo>
                  <a:lnTo>
                    <a:pt x="212953" y="53197"/>
                  </a:lnTo>
                  <a:lnTo>
                    <a:pt x="221319" y="50918"/>
                  </a:lnTo>
                  <a:lnTo>
                    <a:pt x="222679" y="47041"/>
                  </a:lnTo>
                  <a:lnTo>
                    <a:pt x="229781" y="50301"/>
                  </a:lnTo>
                  <a:lnTo>
                    <a:pt x="236751" y="43899"/>
                  </a:lnTo>
                  <a:lnTo>
                    <a:pt x="237747" y="37144"/>
                  </a:lnTo>
                  <a:lnTo>
                    <a:pt x="251772" y="39882"/>
                  </a:lnTo>
                  <a:lnTo>
                    <a:pt x="259592" y="26417"/>
                  </a:lnTo>
                  <a:lnTo>
                    <a:pt x="258074" y="16860"/>
                  </a:lnTo>
                  <a:lnTo>
                    <a:pt x="265256" y="17706"/>
                  </a:lnTo>
                  <a:lnTo>
                    <a:pt x="267512" y="9936"/>
                  </a:lnTo>
                  <a:lnTo>
                    <a:pt x="265667" y="5498"/>
                  </a:lnTo>
                  <a:lnTo>
                    <a:pt x="281652" y="0"/>
                  </a:lnTo>
                  <a:lnTo>
                    <a:pt x="285126" y="1626"/>
                  </a:lnTo>
                  <a:lnTo>
                    <a:pt x="286757" y="7867"/>
                  </a:lnTo>
                  <a:lnTo>
                    <a:pt x="283765" y="10180"/>
                  </a:lnTo>
                  <a:lnTo>
                    <a:pt x="286689" y="14503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7" name="M84">
              <a:extLst>
                <a:ext uri="{FF2B5EF4-FFF2-40B4-BE49-F238E27FC236}">
                  <a16:creationId xmlns:a16="http://schemas.microsoft.com/office/drawing/2014/main" id="{24B2510D-3D78-4C84-8D78-FD0962E9E2C2}"/>
                </a:ext>
              </a:extLst>
            </p:cNvPr>
            <p:cNvSpPr/>
            <p:nvPr/>
          </p:nvSpPr>
          <p:spPr>
            <a:xfrm>
              <a:off x="3697559" y="3312978"/>
              <a:ext cx="234261" cy="227962"/>
            </a:xfrm>
            <a:custGeom>
              <a:avLst/>
              <a:gdLst/>
              <a:ahLst/>
              <a:cxnLst/>
              <a:rect l="0" t="0" r="0" b="0"/>
              <a:pathLst>
                <a:path w="232356" h="235582">
                  <a:moveTo>
                    <a:pt x="209664" y="87327"/>
                  </a:moveTo>
                  <a:lnTo>
                    <a:pt x="207331" y="98569"/>
                  </a:lnTo>
                  <a:lnTo>
                    <a:pt x="220807" y="120238"/>
                  </a:lnTo>
                  <a:lnTo>
                    <a:pt x="220677" y="129736"/>
                  </a:lnTo>
                  <a:lnTo>
                    <a:pt x="225005" y="133936"/>
                  </a:lnTo>
                  <a:lnTo>
                    <a:pt x="222487" y="135973"/>
                  </a:lnTo>
                  <a:lnTo>
                    <a:pt x="224537" y="144479"/>
                  </a:lnTo>
                  <a:lnTo>
                    <a:pt x="206472" y="142582"/>
                  </a:lnTo>
                  <a:lnTo>
                    <a:pt x="205325" y="165469"/>
                  </a:lnTo>
                  <a:lnTo>
                    <a:pt x="220600" y="168339"/>
                  </a:lnTo>
                  <a:lnTo>
                    <a:pt x="231243" y="166846"/>
                  </a:lnTo>
                  <a:lnTo>
                    <a:pt x="232355" y="175927"/>
                  </a:lnTo>
                  <a:lnTo>
                    <a:pt x="231996" y="203510"/>
                  </a:lnTo>
                  <a:lnTo>
                    <a:pt x="223855" y="203418"/>
                  </a:lnTo>
                  <a:lnTo>
                    <a:pt x="220442" y="204523"/>
                  </a:lnTo>
                  <a:lnTo>
                    <a:pt x="220939" y="208458"/>
                  </a:lnTo>
                  <a:lnTo>
                    <a:pt x="214320" y="208863"/>
                  </a:lnTo>
                  <a:lnTo>
                    <a:pt x="214320" y="208863"/>
                  </a:lnTo>
                  <a:lnTo>
                    <a:pt x="202800" y="213796"/>
                  </a:lnTo>
                  <a:lnTo>
                    <a:pt x="197336" y="226899"/>
                  </a:lnTo>
                  <a:lnTo>
                    <a:pt x="187852" y="225408"/>
                  </a:lnTo>
                  <a:lnTo>
                    <a:pt x="181876" y="229902"/>
                  </a:lnTo>
                  <a:lnTo>
                    <a:pt x="174131" y="226803"/>
                  </a:lnTo>
                  <a:lnTo>
                    <a:pt x="160339" y="235581"/>
                  </a:lnTo>
                  <a:lnTo>
                    <a:pt x="160339" y="235581"/>
                  </a:lnTo>
                  <a:lnTo>
                    <a:pt x="157676" y="222082"/>
                  </a:lnTo>
                  <a:lnTo>
                    <a:pt x="140209" y="220343"/>
                  </a:lnTo>
                  <a:lnTo>
                    <a:pt x="134883" y="208571"/>
                  </a:lnTo>
                  <a:lnTo>
                    <a:pt x="113492" y="209572"/>
                  </a:lnTo>
                  <a:lnTo>
                    <a:pt x="109974" y="204035"/>
                  </a:lnTo>
                  <a:lnTo>
                    <a:pt x="112240" y="200336"/>
                  </a:lnTo>
                  <a:lnTo>
                    <a:pt x="97926" y="201099"/>
                  </a:lnTo>
                  <a:lnTo>
                    <a:pt x="97133" y="216756"/>
                  </a:lnTo>
                  <a:lnTo>
                    <a:pt x="94053" y="216962"/>
                  </a:lnTo>
                  <a:lnTo>
                    <a:pt x="92987" y="221603"/>
                  </a:lnTo>
                  <a:lnTo>
                    <a:pt x="76299" y="214601"/>
                  </a:lnTo>
                  <a:lnTo>
                    <a:pt x="78144" y="204707"/>
                  </a:lnTo>
                  <a:lnTo>
                    <a:pt x="74922" y="199631"/>
                  </a:lnTo>
                  <a:lnTo>
                    <a:pt x="67074" y="199988"/>
                  </a:lnTo>
                  <a:lnTo>
                    <a:pt x="68360" y="208020"/>
                  </a:lnTo>
                  <a:lnTo>
                    <a:pt x="59203" y="210900"/>
                  </a:lnTo>
                  <a:lnTo>
                    <a:pt x="55742" y="208530"/>
                  </a:lnTo>
                  <a:lnTo>
                    <a:pt x="56123" y="201304"/>
                  </a:lnTo>
                  <a:lnTo>
                    <a:pt x="48182" y="199698"/>
                  </a:lnTo>
                  <a:lnTo>
                    <a:pt x="46501" y="194518"/>
                  </a:lnTo>
                  <a:lnTo>
                    <a:pt x="43764" y="198503"/>
                  </a:lnTo>
                  <a:lnTo>
                    <a:pt x="32274" y="197387"/>
                  </a:lnTo>
                  <a:lnTo>
                    <a:pt x="25595" y="189938"/>
                  </a:lnTo>
                  <a:lnTo>
                    <a:pt x="0" y="183093"/>
                  </a:lnTo>
                  <a:lnTo>
                    <a:pt x="0" y="183093"/>
                  </a:lnTo>
                  <a:lnTo>
                    <a:pt x="1074" y="178302"/>
                  </a:lnTo>
                  <a:lnTo>
                    <a:pt x="11401" y="177273"/>
                  </a:lnTo>
                  <a:lnTo>
                    <a:pt x="9962" y="174212"/>
                  </a:lnTo>
                  <a:lnTo>
                    <a:pt x="23343" y="173731"/>
                  </a:lnTo>
                  <a:lnTo>
                    <a:pt x="24421" y="168789"/>
                  </a:lnTo>
                  <a:lnTo>
                    <a:pt x="19005" y="155498"/>
                  </a:lnTo>
                  <a:lnTo>
                    <a:pt x="22045" y="151673"/>
                  </a:lnTo>
                  <a:lnTo>
                    <a:pt x="11611" y="151342"/>
                  </a:lnTo>
                  <a:lnTo>
                    <a:pt x="2288" y="106553"/>
                  </a:lnTo>
                  <a:lnTo>
                    <a:pt x="8774" y="90922"/>
                  </a:lnTo>
                  <a:lnTo>
                    <a:pt x="6646" y="80597"/>
                  </a:lnTo>
                  <a:lnTo>
                    <a:pt x="13183" y="63307"/>
                  </a:lnTo>
                  <a:lnTo>
                    <a:pt x="13183" y="63307"/>
                  </a:lnTo>
                  <a:lnTo>
                    <a:pt x="10506" y="36521"/>
                  </a:lnTo>
                  <a:lnTo>
                    <a:pt x="22922" y="36915"/>
                  </a:lnTo>
                  <a:lnTo>
                    <a:pt x="26581" y="32807"/>
                  </a:lnTo>
                  <a:lnTo>
                    <a:pt x="35968" y="31898"/>
                  </a:lnTo>
                  <a:lnTo>
                    <a:pt x="34947" y="25378"/>
                  </a:lnTo>
                  <a:lnTo>
                    <a:pt x="30292" y="22213"/>
                  </a:lnTo>
                  <a:lnTo>
                    <a:pt x="31876" y="15776"/>
                  </a:lnTo>
                  <a:lnTo>
                    <a:pt x="29783" y="14050"/>
                  </a:lnTo>
                  <a:lnTo>
                    <a:pt x="42033" y="14739"/>
                  </a:lnTo>
                  <a:lnTo>
                    <a:pt x="45064" y="11063"/>
                  </a:lnTo>
                  <a:lnTo>
                    <a:pt x="49809" y="11364"/>
                  </a:lnTo>
                  <a:lnTo>
                    <a:pt x="53081" y="0"/>
                  </a:lnTo>
                  <a:lnTo>
                    <a:pt x="53081" y="0"/>
                  </a:lnTo>
                  <a:lnTo>
                    <a:pt x="63304" y="11486"/>
                  </a:lnTo>
                  <a:lnTo>
                    <a:pt x="58112" y="20526"/>
                  </a:lnTo>
                  <a:lnTo>
                    <a:pt x="53151" y="22180"/>
                  </a:lnTo>
                  <a:lnTo>
                    <a:pt x="52435" y="30305"/>
                  </a:lnTo>
                  <a:lnTo>
                    <a:pt x="49313" y="32017"/>
                  </a:lnTo>
                  <a:lnTo>
                    <a:pt x="53100" y="43300"/>
                  </a:lnTo>
                  <a:lnTo>
                    <a:pt x="66760" y="38297"/>
                  </a:lnTo>
                  <a:lnTo>
                    <a:pt x="66106" y="44462"/>
                  </a:lnTo>
                  <a:lnTo>
                    <a:pt x="85774" y="43568"/>
                  </a:lnTo>
                  <a:lnTo>
                    <a:pt x="87483" y="47845"/>
                  </a:lnTo>
                  <a:lnTo>
                    <a:pt x="94470" y="45196"/>
                  </a:lnTo>
                  <a:lnTo>
                    <a:pt x="112670" y="47117"/>
                  </a:lnTo>
                  <a:lnTo>
                    <a:pt x="113139" y="41852"/>
                  </a:lnTo>
                  <a:lnTo>
                    <a:pt x="122378" y="40779"/>
                  </a:lnTo>
                  <a:lnTo>
                    <a:pt x="130451" y="42687"/>
                  </a:lnTo>
                  <a:lnTo>
                    <a:pt x="133917" y="49732"/>
                  </a:lnTo>
                  <a:lnTo>
                    <a:pt x="137445" y="34755"/>
                  </a:lnTo>
                  <a:lnTo>
                    <a:pt x="143744" y="34495"/>
                  </a:lnTo>
                  <a:lnTo>
                    <a:pt x="156105" y="26576"/>
                  </a:lnTo>
                  <a:lnTo>
                    <a:pt x="156280" y="20848"/>
                  </a:lnTo>
                  <a:lnTo>
                    <a:pt x="171786" y="20414"/>
                  </a:lnTo>
                  <a:lnTo>
                    <a:pt x="170480" y="7853"/>
                  </a:lnTo>
                  <a:lnTo>
                    <a:pt x="190866" y="3189"/>
                  </a:lnTo>
                  <a:lnTo>
                    <a:pt x="190050" y="40428"/>
                  </a:lnTo>
                  <a:lnTo>
                    <a:pt x="191906" y="45009"/>
                  </a:lnTo>
                  <a:lnTo>
                    <a:pt x="199156" y="48848"/>
                  </a:lnTo>
                  <a:lnTo>
                    <a:pt x="198239" y="53799"/>
                  </a:lnTo>
                  <a:lnTo>
                    <a:pt x="186713" y="59485"/>
                  </a:lnTo>
                  <a:lnTo>
                    <a:pt x="187217" y="63121"/>
                  </a:lnTo>
                  <a:lnTo>
                    <a:pt x="190778" y="72279"/>
                  </a:lnTo>
                  <a:lnTo>
                    <a:pt x="198921" y="77049"/>
                  </a:lnTo>
                  <a:lnTo>
                    <a:pt x="202791" y="759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8" name="M85">
              <a:extLst>
                <a:ext uri="{FF2B5EF4-FFF2-40B4-BE49-F238E27FC236}">
                  <a16:creationId xmlns:a16="http://schemas.microsoft.com/office/drawing/2014/main" id="{86CE3A6A-5650-41F3-8632-113CA5934460}"/>
                </a:ext>
              </a:extLst>
            </p:cNvPr>
            <p:cNvSpPr/>
            <p:nvPr/>
          </p:nvSpPr>
          <p:spPr>
            <a:xfrm>
              <a:off x="4953220" y="3314275"/>
              <a:ext cx="74821" cy="99510"/>
            </a:xfrm>
            <a:custGeom>
              <a:avLst/>
              <a:gdLst/>
              <a:ahLst/>
              <a:cxnLst/>
              <a:rect l="0" t="0" r="0" b="0"/>
              <a:pathLst>
                <a:path w="74821" h="93795">
                  <a:moveTo>
                    <a:pt x="10689" y="96"/>
                  </a:moveTo>
                  <a:lnTo>
                    <a:pt x="20961" y="0"/>
                  </a:lnTo>
                  <a:lnTo>
                    <a:pt x="21527" y="2425"/>
                  </a:lnTo>
                  <a:lnTo>
                    <a:pt x="41495" y="8101"/>
                  </a:lnTo>
                  <a:lnTo>
                    <a:pt x="41495" y="8101"/>
                  </a:lnTo>
                  <a:lnTo>
                    <a:pt x="42936" y="20498"/>
                  </a:lnTo>
                  <a:lnTo>
                    <a:pt x="45963" y="22519"/>
                  </a:lnTo>
                  <a:lnTo>
                    <a:pt x="43380" y="29105"/>
                  </a:lnTo>
                  <a:lnTo>
                    <a:pt x="69462" y="28260"/>
                  </a:lnTo>
                  <a:lnTo>
                    <a:pt x="72551" y="42800"/>
                  </a:lnTo>
                  <a:lnTo>
                    <a:pt x="70477" y="62668"/>
                  </a:lnTo>
                  <a:lnTo>
                    <a:pt x="74820" y="60188"/>
                  </a:lnTo>
                  <a:lnTo>
                    <a:pt x="74281" y="64250"/>
                  </a:lnTo>
                  <a:lnTo>
                    <a:pt x="68278" y="73182"/>
                  </a:lnTo>
                  <a:lnTo>
                    <a:pt x="49133" y="71751"/>
                  </a:lnTo>
                  <a:lnTo>
                    <a:pt x="43440" y="80385"/>
                  </a:lnTo>
                  <a:lnTo>
                    <a:pt x="36857" y="79652"/>
                  </a:lnTo>
                  <a:lnTo>
                    <a:pt x="36636" y="83116"/>
                  </a:lnTo>
                  <a:lnTo>
                    <a:pt x="22735" y="87816"/>
                  </a:lnTo>
                  <a:lnTo>
                    <a:pt x="20008" y="93794"/>
                  </a:lnTo>
                  <a:lnTo>
                    <a:pt x="15275" y="92644"/>
                  </a:lnTo>
                  <a:lnTo>
                    <a:pt x="13155" y="91244"/>
                  </a:lnTo>
                  <a:lnTo>
                    <a:pt x="13042" y="73899"/>
                  </a:lnTo>
                  <a:lnTo>
                    <a:pt x="1603" y="70653"/>
                  </a:lnTo>
                  <a:lnTo>
                    <a:pt x="203" y="63989"/>
                  </a:lnTo>
                  <a:lnTo>
                    <a:pt x="18083" y="51980"/>
                  </a:lnTo>
                  <a:lnTo>
                    <a:pt x="23418" y="38211"/>
                  </a:lnTo>
                  <a:lnTo>
                    <a:pt x="23322" y="35343"/>
                  </a:lnTo>
                  <a:lnTo>
                    <a:pt x="4121" y="29378"/>
                  </a:lnTo>
                  <a:lnTo>
                    <a:pt x="0" y="20848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9" name="M86">
              <a:extLst>
                <a:ext uri="{FF2B5EF4-FFF2-40B4-BE49-F238E27FC236}">
                  <a16:creationId xmlns:a16="http://schemas.microsoft.com/office/drawing/2014/main" id="{BA2005BC-5F06-4040-9143-D6D03B84B509}"/>
                </a:ext>
              </a:extLst>
            </p:cNvPr>
            <p:cNvSpPr/>
            <p:nvPr/>
          </p:nvSpPr>
          <p:spPr>
            <a:xfrm>
              <a:off x="4114008" y="3334408"/>
              <a:ext cx="342019" cy="302747"/>
            </a:xfrm>
            <a:custGeom>
              <a:avLst/>
              <a:gdLst/>
              <a:ahLst/>
              <a:cxnLst/>
              <a:rect l="0" t="0" r="0" b="0"/>
              <a:pathLst>
                <a:path w="349639" h="325607">
                  <a:moveTo>
                    <a:pt x="317184" y="219330"/>
                  </a:moveTo>
                  <a:lnTo>
                    <a:pt x="294671" y="216351"/>
                  </a:lnTo>
                  <a:lnTo>
                    <a:pt x="284463" y="218956"/>
                  </a:lnTo>
                  <a:lnTo>
                    <a:pt x="283764" y="216225"/>
                  </a:lnTo>
                  <a:lnTo>
                    <a:pt x="279998" y="207235"/>
                  </a:lnTo>
                  <a:lnTo>
                    <a:pt x="293295" y="185712"/>
                  </a:lnTo>
                  <a:lnTo>
                    <a:pt x="282308" y="188901"/>
                  </a:lnTo>
                  <a:lnTo>
                    <a:pt x="277226" y="183344"/>
                  </a:lnTo>
                  <a:lnTo>
                    <a:pt x="270168" y="183013"/>
                  </a:lnTo>
                  <a:lnTo>
                    <a:pt x="265871" y="170841"/>
                  </a:lnTo>
                  <a:lnTo>
                    <a:pt x="257431" y="176505"/>
                  </a:lnTo>
                  <a:lnTo>
                    <a:pt x="243536" y="197105"/>
                  </a:lnTo>
                  <a:lnTo>
                    <a:pt x="241101" y="190257"/>
                  </a:lnTo>
                  <a:lnTo>
                    <a:pt x="232359" y="195610"/>
                  </a:lnTo>
                  <a:lnTo>
                    <a:pt x="223804" y="187850"/>
                  </a:lnTo>
                  <a:lnTo>
                    <a:pt x="218549" y="194950"/>
                  </a:lnTo>
                  <a:lnTo>
                    <a:pt x="211065" y="187367"/>
                  </a:lnTo>
                  <a:lnTo>
                    <a:pt x="210499" y="191423"/>
                  </a:lnTo>
                  <a:lnTo>
                    <a:pt x="192941" y="193074"/>
                  </a:lnTo>
                  <a:lnTo>
                    <a:pt x="190815" y="197994"/>
                  </a:lnTo>
                  <a:lnTo>
                    <a:pt x="163545" y="206621"/>
                  </a:lnTo>
                  <a:lnTo>
                    <a:pt x="155926" y="215765"/>
                  </a:lnTo>
                  <a:lnTo>
                    <a:pt x="145933" y="215951"/>
                  </a:lnTo>
                  <a:lnTo>
                    <a:pt x="143044" y="226276"/>
                  </a:lnTo>
                  <a:lnTo>
                    <a:pt x="132637" y="218912"/>
                  </a:lnTo>
                  <a:lnTo>
                    <a:pt x="133199" y="203701"/>
                  </a:lnTo>
                  <a:lnTo>
                    <a:pt x="124411" y="199092"/>
                  </a:lnTo>
                  <a:lnTo>
                    <a:pt x="118289" y="203903"/>
                  </a:lnTo>
                  <a:lnTo>
                    <a:pt x="114165" y="191580"/>
                  </a:lnTo>
                  <a:lnTo>
                    <a:pt x="107269" y="190941"/>
                  </a:lnTo>
                  <a:lnTo>
                    <a:pt x="96996" y="212825"/>
                  </a:lnTo>
                  <a:lnTo>
                    <a:pt x="102494" y="231064"/>
                  </a:lnTo>
                  <a:lnTo>
                    <a:pt x="99014" y="234738"/>
                  </a:lnTo>
                  <a:lnTo>
                    <a:pt x="102463" y="243575"/>
                  </a:lnTo>
                  <a:lnTo>
                    <a:pt x="107937" y="240105"/>
                  </a:lnTo>
                  <a:lnTo>
                    <a:pt x="117341" y="256187"/>
                  </a:lnTo>
                  <a:lnTo>
                    <a:pt x="117137" y="269446"/>
                  </a:lnTo>
                  <a:lnTo>
                    <a:pt x="110148" y="283426"/>
                  </a:lnTo>
                  <a:lnTo>
                    <a:pt x="103242" y="282937"/>
                  </a:lnTo>
                  <a:lnTo>
                    <a:pt x="92945" y="288385"/>
                  </a:lnTo>
                  <a:lnTo>
                    <a:pt x="75282" y="270721"/>
                  </a:lnTo>
                  <a:lnTo>
                    <a:pt x="74469" y="277934"/>
                  </a:lnTo>
                  <a:lnTo>
                    <a:pt x="65891" y="282372"/>
                  </a:lnTo>
                  <a:lnTo>
                    <a:pt x="62198" y="310455"/>
                  </a:lnTo>
                  <a:lnTo>
                    <a:pt x="62198" y="310455"/>
                  </a:lnTo>
                  <a:lnTo>
                    <a:pt x="58368" y="315474"/>
                  </a:lnTo>
                  <a:lnTo>
                    <a:pt x="37784" y="325606"/>
                  </a:lnTo>
                  <a:lnTo>
                    <a:pt x="26579" y="324693"/>
                  </a:lnTo>
                  <a:lnTo>
                    <a:pt x="25476" y="314564"/>
                  </a:lnTo>
                  <a:lnTo>
                    <a:pt x="37619" y="303748"/>
                  </a:lnTo>
                  <a:lnTo>
                    <a:pt x="39694" y="284363"/>
                  </a:lnTo>
                  <a:lnTo>
                    <a:pt x="32913" y="279352"/>
                  </a:lnTo>
                  <a:lnTo>
                    <a:pt x="19002" y="276403"/>
                  </a:lnTo>
                  <a:lnTo>
                    <a:pt x="10103" y="264699"/>
                  </a:lnTo>
                  <a:lnTo>
                    <a:pt x="1393" y="262797"/>
                  </a:lnTo>
                  <a:lnTo>
                    <a:pt x="1393" y="262797"/>
                  </a:lnTo>
                  <a:lnTo>
                    <a:pt x="0" y="257633"/>
                  </a:lnTo>
                  <a:lnTo>
                    <a:pt x="19796" y="220349"/>
                  </a:lnTo>
                  <a:lnTo>
                    <a:pt x="21975" y="219354"/>
                  </a:lnTo>
                  <a:lnTo>
                    <a:pt x="22911" y="224355"/>
                  </a:lnTo>
                  <a:lnTo>
                    <a:pt x="34753" y="224081"/>
                  </a:lnTo>
                  <a:lnTo>
                    <a:pt x="41125" y="215966"/>
                  </a:lnTo>
                  <a:lnTo>
                    <a:pt x="48795" y="216480"/>
                  </a:lnTo>
                  <a:lnTo>
                    <a:pt x="50572" y="202207"/>
                  </a:lnTo>
                  <a:lnTo>
                    <a:pt x="53726" y="199278"/>
                  </a:lnTo>
                  <a:lnTo>
                    <a:pt x="46423" y="191086"/>
                  </a:lnTo>
                  <a:lnTo>
                    <a:pt x="24202" y="194541"/>
                  </a:lnTo>
                  <a:lnTo>
                    <a:pt x="15460" y="160975"/>
                  </a:lnTo>
                  <a:lnTo>
                    <a:pt x="17884" y="156670"/>
                  </a:lnTo>
                  <a:lnTo>
                    <a:pt x="28911" y="152303"/>
                  </a:lnTo>
                  <a:lnTo>
                    <a:pt x="28911" y="152303"/>
                  </a:lnTo>
                  <a:lnTo>
                    <a:pt x="43242" y="150590"/>
                  </a:lnTo>
                  <a:lnTo>
                    <a:pt x="56291" y="156378"/>
                  </a:lnTo>
                  <a:lnTo>
                    <a:pt x="69181" y="139995"/>
                  </a:lnTo>
                  <a:lnTo>
                    <a:pt x="83824" y="132403"/>
                  </a:lnTo>
                  <a:lnTo>
                    <a:pt x="88505" y="112776"/>
                  </a:lnTo>
                  <a:lnTo>
                    <a:pt x="104271" y="97521"/>
                  </a:lnTo>
                  <a:lnTo>
                    <a:pt x="120430" y="95997"/>
                  </a:lnTo>
                  <a:lnTo>
                    <a:pt x="124040" y="87347"/>
                  </a:lnTo>
                  <a:lnTo>
                    <a:pt x="129966" y="83887"/>
                  </a:lnTo>
                  <a:lnTo>
                    <a:pt x="148944" y="91635"/>
                  </a:lnTo>
                  <a:lnTo>
                    <a:pt x="153484" y="88287"/>
                  </a:lnTo>
                  <a:lnTo>
                    <a:pt x="157285" y="78133"/>
                  </a:lnTo>
                  <a:lnTo>
                    <a:pt x="172080" y="75811"/>
                  </a:lnTo>
                  <a:lnTo>
                    <a:pt x="175287" y="59003"/>
                  </a:lnTo>
                  <a:lnTo>
                    <a:pt x="160766" y="45345"/>
                  </a:lnTo>
                  <a:lnTo>
                    <a:pt x="159163" y="36403"/>
                  </a:lnTo>
                  <a:lnTo>
                    <a:pt x="169670" y="27783"/>
                  </a:lnTo>
                  <a:lnTo>
                    <a:pt x="174206" y="18701"/>
                  </a:lnTo>
                  <a:lnTo>
                    <a:pt x="188313" y="13040"/>
                  </a:lnTo>
                  <a:lnTo>
                    <a:pt x="205860" y="16518"/>
                  </a:lnTo>
                  <a:lnTo>
                    <a:pt x="205860" y="16518"/>
                  </a:lnTo>
                  <a:lnTo>
                    <a:pt x="224099" y="5228"/>
                  </a:lnTo>
                  <a:lnTo>
                    <a:pt x="238483" y="12389"/>
                  </a:lnTo>
                  <a:lnTo>
                    <a:pt x="256987" y="14525"/>
                  </a:lnTo>
                  <a:lnTo>
                    <a:pt x="269011" y="12119"/>
                  </a:lnTo>
                  <a:lnTo>
                    <a:pt x="278588" y="3463"/>
                  </a:lnTo>
                  <a:lnTo>
                    <a:pt x="302599" y="0"/>
                  </a:lnTo>
                  <a:lnTo>
                    <a:pt x="302599" y="0"/>
                  </a:lnTo>
                  <a:lnTo>
                    <a:pt x="303723" y="10135"/>
                  </a:lnTo>
                  <a:lnTo>
                    <a:pt x="306776" y="28917"/>
                  </a:lnTo>
                  <a:lnTo>
                    <a:pt x="321426" y="25816"/>
                  </a:lnTo>
                  <a:lnTo>
                    <a:pt x="326055" y="55345"/>
                  </a:lnTo>
                  <a:lnTo>
                    <a:pt x="326361" y="92152"/>
                  </a:lnTo>
                  <a:lnTo>
                    <a:pt x="342698" y="95575"/>
                  </a:lnTo>
                  <a:lnTo>
                    <a:pt x="345470" y="101375"/>
                  </a:lnTo>
                  <a:lnTo>
                    <a:pt x="349638" y="100423"/>
                  </a:lnTo>
                  <a:lnTo>
                    <a:pt x="348007" y="104303"/>
                  </a:lnTo>
                  <a:lnTo>
                    <a:pt x="332292" y="106627"/>
                  </a:lnTo>
                  <a:lnTo>
                    <a:pt x="329459" y="134000"/>
                  </a:lnTo>
                  <a:lnTo>
                    <a:pt x="311832" y="132804"/>
                  </a:lnTo>
                  <a:lnTo>
                    <a:pt x="310052" y="173018"/>
                  </a:lnTo>
                  <a:lnTo>
                    <a:pt x="303743" y="173462"/>
                  </a:lnTo>
                  <a:lnTo>
                    <a:pt x="298338" y="180713"/>
                  </a:lnTo>
                  <a:lnTo>
                    <a:pt x="293867" y="181354"/>
                  </a:lnTo>
                  <a:lnTo>
                    <a:pt x="313643" y="182909"/>
                  </a:lnTo>
                  <a:lnTo>
                    <a:pt x="318788" y="179872"/>
                  </a:lnTo>
                  <a:lnTo>
                    <a:pt x="314513" y="191072"/>
                  </a:lnTo>
                  <a:lnTo>
                    <a:pt x="318063" y="190407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0" name="M87">
              <a:extLst>
                <a:ext uri="{FF2B5EF4-FFF2-40B4-BE49-F238E27FC236}">
                  <a16:creationId xmlns:a16="http://schemas.microsoft.com/office/drawing/2014/main" id="{0108325B-008E-409E-AF58-0CF87DBEF56B}"/>
                </a:ext>
              </a:extLst>
            </p:cNvPr>
            <p:cNvSpPr/>
            <p:nvPr/>
          </p:nvSpPr>
          <p:spPr>
            <a:xfrm>
              <a:off x="3020433" y="3380577"/>
              <a:ext cx="428621" cy="378981"/>
            </a:xfrm>
            <a:custGeom>
              <a:avLst/>
              <a:gdLst/>
              <a:ahLst/>
              <a:cxnLst/>
              <a:rect l="0" t="0" r="0" b="0"/>
              <a:pathLst>
                <a:path w="426716" h="401841">
                  <a:moveTo>
                    <a:pt x="305366" y="102602"/>
                  </a:moveTo>
                  <a:lnTo>
                    <a:pt x="301176" y="116780"/>
                  </a:lnTo>
                  <a:lnTo>
                    <a:pt x="302704" y="121359"/>
                  </a:lnTo>
                  <a:lnTo>
                    <a:pt x="297429" y="131426"/>
                  </a:lnTo>
                  <a:lnTo>
                    <a:pt x="288874" y="134289"/>
                  </a:lnTo>
                  <a:lnTo>
                    <a:pt x="292860" y="147550"/>
                  </a:lnTo>
                  <a:lnTo>
                    <a:pt x="279044" y="155654"/>
                  </a:lnTo>
                  <a:lnTo>
                    <a:pt x="265019" y="182445"/>
                  </a:lnTo>
                  <a:lnTo>
                    <a:pt x="251328" y="191152"/>
                  </a:lnTo>
                  <a:lnTo>
                    <a:pt x="255405" y="193258"/>
                  </a:lnTo>
                  <a:lnTo>
                    <a:pt x="253505" y="199070"/>
                  </a:lnTo>
                  <a:lnTo>
                    <a:pt x="228751" y="207377"/>
                  </a:lnTo>
                  <a:lnTo>
                    <a:pt x="229165" y="217192"/>
                  </a:lnTo>
                  <a:lnTo>
                    <a:pt x="233776" y="221579"/>
                  </a:lnTo>
                  <a:lnTo>
                    <a:pt x="248194" y="218479"/>
                  </a:lnTo>
                  <a:lnTo>
                    <a:pt x="259457" y="226119"/>
                  </a:lnTo>
                  <a:lnTo>
                    <a:pt x="282082" y="195568"/>
                  </a:lnTo>
                  <a:lnTo>
                    <a:pt x="290702" y="204016"/>
                  </a:lnTo>
                  <a:lnTo>
                    <a:pt x="292743" y="215848"/>
                  </a:lnTo>
                  <a:lnTo>
                    <a:pt x="303165" y="203855"/>
                  </a:lnTo>
                  <a:lnTo>
                    <a:pt x="307598" y="208987"/>
                  </a:lnTo>
                  <a:lnTo>
                    <a:pt x="311650" y="207472"/>
                  </a:lnTo>
                  <a:lnTo>
                    <a:pt x="311641" y="194656"/>
                  </a:lnTo>
                  <a:lnTo>
                    <a:pt x="317271" y="196363"/>
                  </a:lnTo>
                  <a:lnTo>
                    <a:pt x="320169" y="192695"/>
                  </a:lnTo>
                  <a:lnTo>
                    <a:pt x="323505" y="198391"/>
                  </a:lnTo>
                  <a:lnTo>
                    <a:pt x="329162" y="199344"/>
                  </a:lnTo>
                  <a:lnTo>
                    <a:pt x="336698" y="190563"/>
                  </a:lnTo>
                  <a:lnTo>
                    <a:pt x="326800" y="170312"/>
                  </a:lnTo>
                  <a:lnTo>
                    <a:pt x="324746" y="150035"/>
                  </a:lnTo>
                  <a:lnTo>
                    <a:pt x="328103" y="142010"/>
                  </a:lnTo>
                  <a:lnTo>
                    <a:pt x="330004" y="144791"/>
                  </a:lnTo>
                  <a:lnTo>
                    <a:pt x="336213" y="143049"/>
                  </a:lnTo>
                  <a:lnTo>
                    <a:pt x="342562" y="159256"/>
                  </a:lnTo>
                  <a:lnTo>
                    <a:pt x="353011" y="172589"/>
                  </a:lnTo>
                  <a:lnTo>
                    <a:pt x="358499" y="195999"/>
                  </a:lnTo>
                  <a:lnTo>
                    <a:pt x="363409" y="183053"/>
                  </a:lnTo>
                  <a:lnTo>
                    <a:pt x="375163" y="176677"/>
                  </a:lnTo>
                  <a:lnTo>
                    <a:pt x="380677" y="168425"/>
                  </a:lnTo>
                  <a:lnTo>
                    <a:pt x="393545" y="169775"/>
                  </a:lnTo>
                  <a:lnTo>
                    <a:pt x="400744" y="174999"/>
                  </a:lnTo>
                  <a:lnTo>
                    <a:pt x="421799" y="170748"/>
                  </a:lnTo>
                  <a:lnTo>
                    <a:pt x="421799" y="170748"/>
                  </a:lnTo>
                  <a:lnTo>
                    <a:pt x="426715" y="184335"/>
                  </a:lnTo>
                  <a:lnTo>
                    <a:pt x="402344" y="191036"/>
                  </a:lnTo>
                  <a:lnTo>
                    <a:pt x="377001" y="190160"/>
                  </a:lnTo>
                  <a:lnTo>
                    <a:pt x="390249" y="211726"/>
                  </a:lnTo>
                  <a:lnTo>
                    <a:pt x="374348" y="213436"/>
                  </a:lnTo>
                  <a:lnTo>
                    <a:pt x="373276" y="222143"/>
                  </a:lnTo>
                  <a:lnTo>
                    <a:pt x="358750" y="237316"/>
                  </a:lnTo>
                  <a:lnTo>
                    <a:pt x="362500" y="248903"/>
                  </a:lnTo>
                  <a:lnTo>
                    <a:pt x="355710" y="275950"/>
                  </a:lnTo>
                  <a:lnTo>
                    <a:pt x="349498" y="273170"/>
                  </a:lnTo>
                  <a:lnTo>
                    <a:pt x="332543" y="282676"/>
                  </a:lnTo>
                  <a:lnTo>
                    <a:pt x="335330" y="304176"/>
                  </a:lnTo>
                  <a:lnTo>
                    <a:pt x="329976" y="311976"/>
                  </a:lnTo>
                  <a:lnTo>
                    <a:pt x="331148" y="318046"/>
                  </a:lnTo>
                  <a:lnTo>
                    <a:pt x="325682" y="329006"/>
                  </a:lnTo>
                  <a:lnTo>
                    <a:pt x="329400" y="337123"/>
                  </a:lnTo>
                  <a:lnTo>
                    <a:pt x="329400" y="337123"/>
                  </a:lnTo>
                  <a:lnTo>
                    <a:pt x="309162" y="352084"/>
                  </a:lnTo>
                  <a:lnTo>
                    <a:pt x="299650" y="368474"/>
                  </a:lnTo>
                  <a:lnTo>
                    <a:pt x="291395" y="366675"/>
                  </a:lnTo>
                  <a:lnTo>
                    <a:pt x="279806" y="376360"/>
                  </a:lnTo>
                  <a:lnTo>
                    <a:pt x="263337" y="401840"/>
                  </a:lnTo>
                  <a:lnTo>
                    <a:pt x="263393" y="395966"/>
                  </a:lnTo>
                  <a:lnTo>
                    <a:pt x="248634" y="399355"/>
                  </a:lnTo>
                  <a:lnTo>
                    <a:pt x="257988" y="392006"/>
                  </a:lnTo>
                  <a:lnTo>
                    <a:pt x="252750" y="383380"/>
                  </a:lnTo>
                  <a:lnTo>
                    <a:pt x="257918" y="372415"/>
                  </a:lnTo>
                  <a:lnTo>
                    <a:pt x="253416" y="369089"/>
                  </a:lnTo>
                  <a:lnTo>
                    <a:pt x="254627" y="365366"/>
                  </a:lnTo>
                  <a:lnTo>
                    <a:pt x="249586" y="368500"/>
                  </a:lnTo>
                  <a:lnTo>
                    <a:pt x="245065" y="361406"/>
                  </a:lnTo>
                  <a:lnTo>
                    <a:pt x="259416" y="347755"/>
                  </a:lnTo>
                  <a:lnTo>
                    <a:pt x="251247" y="339325"/>
                  </a:lnTo>
                  <a:lnTo>
                    <a:pt x="248662" y="342698"/>
                  </a:lnTo>
                  <a:lnTo>
                    <a:pt x="237052" y="335801"/>
                  </a:lnTo>
                  <a:lnTo>
                    <a:pt x="238374" y="333287"/>
                  </a:lnTo>
                  <a:lnTo>
                    <a:pt x="225988" y="343691"/>
                  </a:lnTo>
                  <a:lnTo>
                    <a:pt x="231203" y="348551"/>
                  </a:lnTo>
                  <a:lnTo>
                    <a:pt x="233721" y="364163"/>
                  </a:lnTo>
                  <a:lnTo>
                    <a:pt x="220795" y="368067"/>
                  </a:lnTo>
                  <a:lnTo>
                    <a:pt x="203015" y="365616"/>
                  </a:lnTo>
                  <a:lnTo>
                    <a:pt x="207403" y="359295"/>
                  </a:lnTo>
                  <a:lnTo>
                    <a:pt x="195816" y="360231"/>
                  </a:lnTo>
                  <a:lnTo>
                    <a:pt x="192805" y="354093"/>
                  </a:lnTo>
                  <a:lnTo>
                    <a:pt x="172571" y="359835"/>
                  </a:lnTo>
                  <a:lnTo>
                    <a:pt x="170473" y="358252"/>
                  </a:lnTo>
                  <a:lnTo>
                    <a:pt x="172396" y="351993"/>
                  </a:lnTo>
                  <a:lnTo>
                    <a:pt x="158162" y="353732"/>
                  </a:lnTo>
                  <a:lnTo>
                    <a:pt x="151790" y="351087"/>
                  </a:lnTo>
                  <a:lnTo>
                    <a:pt x="152380" y="339203"/>
                  </a:lnTo>
                  <a:lnTo>
                    <a:pt x="134967" y="339466"/>
                  </a:lnTo>
                  <a:lnTo>
                    <a:pt x="134967" y="339466"/>
                  </a:lnTo>
                  <a:lnTo>
                    <a:pt x="126420" y="329052"/>
                  </a:lnTo>
                  <a:lnTo>
                    <a:pt x="122121" y="316233"/>
                  </a:lnTo>
                  <a:lnTo>
                    <a:pt x="119809" y="316298"/>
                  </a:lnTo>
                  <a:lnTo>
                    <a:pt x="120826" y="313773"/>
                  </a:lnTo>
                  <a:lnTo>
                    <a:pt x="127481" y="317034"/>
                  </a:lnTo>
                  <a:lnTo>
                    <a:pt x="131245" y="310994"/>
                  </a:lnTo>
                  <a:lnTo>
                    <a:pt x="131090" y="302698"/>
                  </a:lnTo>
                  <a:lnTo>
                    <a:pt x="126619" y="294545"/>
                  </a:lnTo>
                  <a:lnTo>
                    <a:pt x="128285" y="291139"/>
                  </a:lnTo>
                  <a:lnTo>
                    <a:pt x="124740" y="287089"/>
                  </a:lnTo>
                  <a:lnTo>
                    <a:pt x="129915" y="280347"/>
                  </a:lnTo>
                  <a:lnTo>
                    <a:pt x="123223" y="261558"/>
                  </a:lnTo>
                  <a:lnTo>
                    <a:pt x="113099" y="256510"/>
                  </a:lnTo>
                  <a:lnTo>
                    <a:pt x="118970" y="251753"/>
                  </a:lnTo>
                  <a:lnTo>
                    <a:pt x="109094" y="231788"/>
                  </a:lnTo>
                  <a:lnTo>
                    <a:pt x="100555" y="225590"/>
                  </a:lnTo>
                  <a:lnTo>
                    <a:pt x="93203" y="224713"/>
                  </a:lnTo>
                  <a:lnTo>
                    <a:pt x="93519" y="232715"/>
                  </a:lnTo>
                  <a:lnTo>
                    <a:pt x="76550" y="233889"/>
                  </a:lnTo>
                  <a:lnTo>
                    <a:pt x="79605" y="246818"/>
                  </a:lnTo>
                  <a:lnTo>
                    <a:pt x="77009" y="246269"/>
                  </a:lnTo>
                  <a:lnTo>
                    <a:pt x="68476" y="239918"/>
                  </a:lnTo>
                  <a:lnTo>
                    <a:pt x="69466" y="234076"/>
                  </a:lnTo>
                  <a:lnTo>
                    <a:pt x="59311" y="221783"/>
                  </a:lnTo>
                  <a:lnTo>
                    <a:pt x="48295" y="220162"/>
                  </a:lnTo>
                  <a:lnTo>
                    <a:pt x="45024" y="225315"/>
                  </a:lnTo>
                  <a:lnTo>
                    <a:pt x="41558" y="223375"/>
                  </a:lnTo>
                  <a:lnTo>
                    <a:pt x="40602" y="220172"/>
                  </a:lnTo>
                  <a:lnTo>
                    <a:pt x="45604" y="214029"/>
                  </a:lnTo>
                  <a:lnTo>
                    <a:pt x="35239" y="199314"/>
                  </a:lnTo>
                  <a:lnTo>
                    <a:pt x="26535" y="197626"/>
                  </a:lnTo>
                  <a:lnTo>
                    <a:pt x="19593" y="202187"/>
                  </a:lnTo>
                  <a:lnTo>
                    <a:pt x="19146" y="193727"/>
                  </a:lnTo>
                  <a:lnTo>
                    <a:pt x="13753" y="193974"/>
                  </a:lnTo>
                  <a:lnTo>
                    <a:pt x="13499" y="188536"/>
                  </a:lnTo>
                  <a:lnTo>
                    <a:pt x="3729" y="182584"/>
                  </a:lnTo>
                  <a:lnTo>
                    <a:pt x="3913" y="177766"/>
                  </a:lnTo>
                  <a:lnTo>
                    <a:pt x="16318" y="179144"/>
                  </a:lnTo>
                  <a:lnTo>
                    <a:pt x="15929" y="185311"/>
                  </a:lnTo>
                  <a:lnTo>
                    <a:pt x="24161" y="179141"/>
                  </a:lnTo>
                  <a:lnTo>
                    <a:pt x="25464" y="152952"/>
                  </a:lnTo>
                  <a:lnTo>
                    <a:pt x="16664" y="145831"/>
                  </a:lnTo>
                  <a:lnTo>
                    <a:pt x="6996" y="109116"/>
                  </a:lnTo>
                  <a:lnTo>
                    <a:pt x="0" y="107190"/>
                  </a:lnTo>
                  <a:lnTo>
                    <a:pt x="0" y="107190"/>
                  </a:lnTo>
                  <a:lnTo>
                    <a:pt x="11634" y="96322"/>
                  </a:lnTo>
                  <a:lnTo>
                    <a:pt x="13549" y="98507"/>
                  </a:lnTo>
                  <a:lnTo>
                    <a:pt x="20763" y="94710"/>
                  </a:lnTo>
                  <a:lnTo>
                    <a:pt x="24093" y="96043"/>
                  </a:lnTo>
                  <a:lnTo>
                    <a:pt x="27561" y="89689"/>
                  </a:lnTo>
                  <a:lnTo>
                    <a:pt x="39143" y="92240"/>
                  </a:lnTo>
                  <a:lnTo>
                    <a:pt x="53112" y="100763"/>
                  </a:lnTo>
                  <a:lnTo>
                    <a:pt x="56074" y="95596"/>
                  </a:lnTo>
                  <a:lnTo>
                    <a:pt x="48220" y="79763"/>
                  </a:lnTo>
                  <a:lnTo>
                    <a:pt x="52358" y="67853"/>
                  </a:lnTo>
                  <a:lnTo>
                    <a:pt x="55659" y="65866"/>
                  </a:lnTo>
                  <a:lnTo>
                    <a:pt x="66057" y="67163"/>
                  </a:lnTo>
                  <a:lnTo>
                    <a:pt x="66018" y="72290"/>
                  </a:lnTo>
                  <a:lnTo>
                    <a:pt x="74581" y="77439"/>
                  </a:lnTo>
                  <a:lnTo>
                    <a:pt x="74708" y="86343"/>
                  </a:lnTo>
                  <a:lnTo>
                    <a:pt x="80506" y="91538"/>
                  </a:lnTo>
                  <a:lnTo>
                    <a:pt x="89708" y="75593"/>
                  </a:lnTo>
                  <a:lnTo>
                    <a:pt x="101475" y="73167"/>
                  </a:lnTo>
                  <a:lnTo>
                    <a:pt x="106379" y="61132"/>
                  </a:lnTo>
                  <a:lnTo>
                    <a:pt x="114438" y="67466"/>
                  </a:lnTo>
                  <a:lnTo>
                    <a:pt x="117688" y="66832"/>
                  </a:lnTo>
                  <a:lnTo>
                    <a:pt x="118713" y="59932"/>
                  </a:lnTo>
                  <a:lnTo>
                    <a:pt x="125555" y="53549"/>
                  </a:lnTo>
                  <a:lnTo>
                    <a:pt x="117658" y="42847"/>
                  </a:lnTo>
                  <a:lnTo>
                    <a:pt x="118559" y="39260"/>
                  </a:lnTo>
                  <a:lnTo>
                    <a:pt x="118559" y="39260"/>
                  </a:lnTo>
                  <a:lnTo>
                    <a:pt x="128657" y="36166"/>
                  </a:lnTo>
                  <a:lnTo>
                    <a:pt x="128036" y="32220"/>
                  </a:lnTo>
                  <a:lnTo>
                    <a:pt x="140148" y="20299"/>
                  </a:lnTo>
                  <a:lnTo>
                    <a:pt x="140212" y="14417"/>
                  </a:lnTo>
                  <a:lnTo>
                    <a:pt x="149372" y="7514"/>
                  </a:lnTo>
                  <a:lnTo>
                    <a:pt x="148875" y="4328"/>
                  </a:lnTo>
                  <a:lnTo>
                    <a:pt x="148875" y="4328"/>
                  </a:lnTo>
                  <a:lnTo>
                    <a:pt x="154255" y="0"/>
                  </a:lnTo>
                  <a:lnTo>
                    <a:pt x="158125" y="3311"/>
                  </a:lnTo>
                  <a:lnTo>
                    <a:pt x="165285" y="9006"/>
                  </a:lnTo>
                  <a:lnTo>
                    <a:pt x="163159" y="12548"/>
                  </a:lnTo>
                  <a:lnTo>
                    <a:pt x="164886" y="19853"/>
                  </a:lnTo>
                  <a:lnTo>
                    <a:pt x="162425" y="24137"/>
                  </a:lnTo>
                  <a:lnTo>
                    <a:pt x="158154" y="23377"/>
                  </a:lnTo>
                  <a:lnTo>
                    <a:pt x="158191" y="26546"/>
                  </a:lnTo>
                  <a:lnTo>
                    <a:pt x="161151" y="46265"/>
                  </a:lnTo>
                  <a:lnTo>
                    <a:pt x="168672" y="46391"/>
                  </a:lnTo>
                  <a:lnTo>
                    <a:pt x="174408" y="65909"/>
                  </a:lnTo>
                  <a:lnTo>
                    <a:pt x="171617" y="70784"/>
                  </a:lnTo>
                  <a:lnTo>
                    <a:pt x="177452" y="75071"/>
                  </a:lnTo>
                  <a:lnTo>
                    <a:pt x="188011" y="76211"/>
                  </a:lnTo>
                  <a:lnTo>
                    <a:pt x="197095" y="88307"/>
                  </a:lnTo>
                  <a:lnTo>
                    <a:pt x="209294" y="90862"/>
                  </a:lnTo>
                  <a:lnTo>
                    <a:pt x="215676" y="114018"/>
                  </a:lnTo>
                  <a:lnTo>
                    <a:pt x="220547" y="102581"/>
                  </a:lnTo>
                  <a:lnTo>
                    <a:pt x="238249" y="84670"/>
                  </a:lnTo>
                  <a:lnTo>
                    <a:pt x="245959" y="71071"/>
                  </a:lnTo>
                  <a:lnTo>
                    <a:pt x="255156" y="88747"/>
                  </a:lnTo>
                  <a:lnTo>
                    <a:pt x="252718" y="101026"/>
                  </a:lnTo>
                  <a:lnTo>
                    <a:pt x="257332" y="109487"/>
                  </a:lnTo>
                  <a:lnTo>
                    <a:pt x="257807" y="126243"/>
                  </a:lnTo>
                  <a:lnTo>
                    <a:pt x="273403" y="119864"/>
                  </a:lnTo>
                  <a:lnTo>
                    <a:pt x="283779" y="104701"/>
                  </a:lnTo>
                  <a:lnTo>
                    <a:pt x="297762" y="10037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1" name="M88">
              <a:extLst>
                <a:ext uri="{FF2B5EF4-FFF2-40B4-BE49-F238E27FC236}">
                  <a16:creationId xmlns:a16="http://schemas.microsoft.com/office/drawing/2014/main" id="{117F2385-6E17-434A-8B1D-6B779E51E861}"/>
                </a:ext>
              </a:extLst>
            </p:cNvPr>
            <p:cNvSpPr/>
            <p:nvPr/>
          </p:nvSpPr>
          <p:spPr>
            <a:xfrm>
              <a:off x="3906694" y="3395242"/>
              <a:ext cx="255326" cy="216518"/>
            </a:xfrm>
            <a:custGeom>
              <a:avLst/>
              <a:gdLst/>
              <a:ahLst/>
              <a:cxnLst/>
              <a:rect l="0" t="0" r="0" b="0"/>
              <a:pathLst>
                <a:path w="257231" h="235568">
                  <a:moveTo>
                    <a:pt x="38773" y="0"/>
                  </a:moveTo>
                  <a:lnTo>
                    <a:pt x="60845" y="953"/>
                  </a:lnTo>
                  <a:lnTo>
                    <a:pt x="62753" y="9154"/>
                  </a:lnTo>
                  <a:lnTo>
                    <a:pt x="68431" y="9170"/>
                  </a:lnTo>
                  <a:lnTo>
                    <a:pt x="68754" y="13856"/>
                  </a:lnTo>
                  <a:lnTo>
                    <a:pt x="92438" y="12286"/>
                  </a:lnTo>
                  <a:lnTo>
                    <a:pt x="101109" y="14952"/>
                  </a:lnTo>
                  <a:lnTo>
                    <a:pt x="109782" y="22895"/>
                  </a:lnTo>
                  <a:lnTo>
                    <a:pt x="118099" y="21929"/>
                  </a:lnTo>
                  <a:lnTo>
                    <a:pt x="124702" y="37805"/>
                  </a:lnTo>
                  <a:lnTo>
                    <a:pt x="122872" y="63993"/>
                  </a:lnTo>
                  <a:lnTo>
                    <a:pt x="139605" y="64173"/>
                  </a:lnTo>
                  <a:lnTo>
                    <a:pt x="138682" y="69575"/>
                  </a:lnTo>
                  <a:lnTo>
                    <a:pt x="151801" y="72665"/>
                  </a:lnTo>
                  <a:lnTo>
                    <a:pt x="156032" y="80476"/>
                  </a:lnTo>
                  <a:lnTo>
                    <a:pt x="161632" y="83350"/>
                  </a:lnTo>
                  <a:lnTo>
                    <a:pt x="170141" y="81179"/>
                  </a:lnTo>
                  <a:lnTo>
                    <a:pt x="169072" y="70141"/>
                  </a:lnTo>
                  <a:lnTo>
                    <a:pt x="175551" y="69118"/>
                  </a:lnTo>
                  <a:lnTo>
                    <a:pt x="175539" y="64142"/>
                  </a:lnTo>
                  <a:lnTo>
                    <a:pt x="183577" y="62258"/>
                  </a:lnTo>
                  <a:lnTo>
                    <a:pt x="185277" y="56425"/>
                  </a:lnTo>
                  <a:lnTo>
                    <a:pt x="193873" y="56516"/>
                  </a:lnTo>
                  <a:lnTo>
                    <a:pt x="208986" y="59656"/>
                  </a:lnTo>
                  <a:lnTo>
                    <a:pt x="224678" y="69595"/>
                  </a:lnTo>
                  <a:lnTo>
                    <a:pt x="232415" y="89564"/>
                  </a:lnTo>
                  <a:lnTo>
                    <a:pt x="232415" y="89564"/>
                  </a:lnTo>
                  <a:lnTo>
                    <a:pt x="221388" y="93931"/>
                  </a:lnTo>
                  <a:lnTo>
                    <a:pt x="218964" y="98236"/>
                  </a:lnTo>
                  <a:lnTo>
                    <a:pt x="227706" y="131802"/>
                  </a:lnTo>
                  <a:lnTo>
                    <a:pt x="249927" y="128347"/>
                  </a:lnTo>
                  <a:lnTo>
                    <a:pt x="257230" y="136539"/>
                  </a:lnTo>
                  <a:lnTo>
                    <a:pt x="254076" y="139468"/>
                  </a:lnTo>
                  <a:lnTo>
                    <a:pt x="252299" y="153741"/>
                  </a:lnTo>
                  <a:lnTo>
                    <a:pt x="244629" y="153227"/>
                  </a:lnTo>
                  <a:lnTo>
                    <a:pt x="238257" y="161342"/>
                  </a:lnTo>
                  <a:lnTo>
                    <a:pt x="226415" y="161616"/>
                  </a:lnTo>
                  <a:lnTo>
                    <a:pt x="225479" y="156615"/>
                  </a:lnTo>
                  <a:lnTo>
                    <a:pt x="223300" y="157610"/>
                  </a:lnTo>
                  <a:lnTo>
                    <a:pt x="203504" y="194894"/>
                  </a:lnTo>
                  <a:lnTo>
                    <a:pt x="204897" y="200058"/>
                  </a:lnTo>
                  <a:lnTo>
                    <a:pt x="204897" y="200058"/>
                  </a:lnTo>
                  <a:lnTo>
                    <a:pt x="194435" y="211220"/>
                  </a:lnTo>
                  <a:lnTo>
                    <a:pt x="191088" y="204493"/>
                  </a:lnTo>
                  <a:lnTo>
                    <a:pt x="168789" y="204617"/>
                  </a:lnTo>
                  <a:lnTo>
                    <a:pt x="164857" y="223950"/>
                  </a:lnTo>
                  <a:lnTo>
                    <a:pt x="164857" y="223950"/>
                  </a:lnTo>
                  <a:lnTo>
                    <a:pt x="142176" y="221193"/>
                  </a:lnTo>
                  <a:lnTo>
                    <a:pt x="135290" y="225367"/>
                  </a:lnTo>
                  <a:lnTo>
                    <a:pt x="126814" y="209899"/>
                  </a:lnTo>
                  <a:lnTo>
                    <a:pt x="106485" y="210971"/>
                  </a:lnTo>
                  <a:lnTo>
                    <a:pt x="106170" y="216539"/>
                  </a:lnTo>
                  <a:lnTo>
                    <a:pt x="93277" y="215713"/>
                  </a:lnTo>
                  <a:lnTo>
                    <a:pt x="92000" y="222609"/>
                  </a:lnTo>
                  <a:lnTo>
                    <a:pt x="87047" y="223671"/>
                  </a:lnTo>
                  <a:lnTo>
                    <a:pt x="54102" y="224816"/>
                  </a:lnTo>
                  <a:lnTo>
                    <a:pt x="55785" y="235567"/>
                  </a:lnTo>
                  <a:lnTo>
                    <a:pt x="45212" y="234201"/>
                  </a:lnTo>
                  <a:lnTo>
                    <a:pt x="36996" y="225969"/>
                  </a:lnTo>
                  <a:lnTo>
                    <a:pt x="32838" y="226148"/>
                  </a:lnTo>
                  <a:lnTo>
                    <a:pt x="32261" y="230049"/>
                  </a:lnTo>
                  <a:lnTo>
                    <a:pt x="12039" y="227338"/>
                  </a:lnTo>
                  <a:lnTo>
                    <a:pt x="6241" y="189782"/>
                  </a:lnTo>
                  <a:lnTo>
                    <a:pt x="2369" y="190721"/>
                  </a:lnTo>
                  <a:lnTo>
                    <a:pt x="4043" y="165596"/>
                  </a:lnTo>
                  <a:lnTo>
                    <a:pt x="23615" y="163918"/>
                  </a:lnTo>
                  <a:lnTo>
                    <a:pt x="24801" y="155058"/>
                  </a:lnTo>
                  <a:lnTo>
                    <a:pt x="17589" y="139164"/>
                  </a:lnTo>
                  <a:lnTo>
                    <a:pt x="11294" y="138977"/>
                  </a:lnTo>
                  <a:lnTo>
                    <a:pt x="8995" y="128504"/>
                  </a:lnTo>
                  <a:lnTo>
                    <a:pt x="8995" y="128504"/>
                  </a:lnTo>
                  <a:lnTo>
                    <a:pt x="15614" y="128099"/>
                  </a:lnTo>
                  <a:lnTo>
                    <a:pt x="15117" y="124164"/>
                  </a:lnTo>
                  <a:lnTo>
                    <a:pt x="18530" y="123059"/>
                  </a:lnTo>
                  <a:lnTo>
                    <a:pt x="26671" y="123151"/>
                  </a:lnTo>
                  <a:lnTo>
                    <a:pt x="27030" y="95568"/>
                  </a:lnTo>
                  <a:lnTo>
                    <a:pt x="25918" y="86487"/>
                  </a:lnTo>
                  <a:lnTo>
                    <a:pt x="15275" y="87980"/>
                  </a:lnTo>
                  <a:lnTo>
                    <a:pt x="0" y="85110"/>
                  </a:lnTo>
                  <a:lnTo>
                    <a:pt x="1147" y="62223"/>
                  </a:lnTo>
                  <a:lnTo>
                    <a:pt x="19212" y="64120"/>
                  </a:lnTo>
                  <a:lnTo>
                    <a:pt x="17162" y="55614"/>
                  </a:lnTo>
                  <a:lnTo>
                    <a:pt x="19680" y="53577"/>
                  </a:lnTo>
                  <a:lnTo>
                    <a:pt x="15352" y="49377"/>
                  </a:lnTo>
                  <a:lnTo>
                    <a:pt x="15482" y="39879"/>
                  </a:lnTo>
                  <a:lnTo>
                    <a:pt x="2006" y="18210"/>
                  </a:lnTo>
                  <a:lnTo>
                    <a:pt x="4339" y="6968"/>
                  </a:lnTo>
                  <a:lnTo>
                    <a:pt x="4339" y="6968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2" name="M89">
              <a:extLst>
                <a:ext uri="{FF2B5EF4-FFF2-40B4-BE49-F238E27FC236}">
                  <a16:creationId xmlns:a16="http://schemas.microsoft.com/office/drawing/2014/main" id="{C96DB30E-C595-4039-BC6F-8593B72B92DF}"/>
                </a:ext>
              </a:extLst>
            </p:cNvPr>
            <p:cNvSpPr/>
            <p:nvPr/>
          </p:nvSpPr>
          <p:spPr>
            <a:xfrm>
              <a:off x="4644712" y="3426930"/>
              <a:ext cx="367406" cy="497126"/>
            </a:xfrm>
            <a:custGeom>
              <a:avLst/>
              <a:gdLst/>
              <a:ahLst/>
              <a:cxnLst/>
              <a:rect l="0" t="0" r="0" b="0"/>
              <a:pathLst>
                <a:path w="363596" h="519986">
                  <a:moveTo>
                    <a:pt x="222574" y="35739"/>
                  </a:moveTo>
                  <a:lnTo>
                    <a:pt x="226946" y="46988"/>
                  </a:lnTo>
                  <a:lnTo>
                    <a:pt x="262466" y="51795"/>
                  </a:lnTo>
                  <a:lnTo>
                    <a:pt x="269482" y="61589"/>
                  </a:lnTo>
                  <a:lnTo>
                    <a:pt x="273165" y="61664"/>
                  </a:lnTo>
                  <a:lnTo>
                    <a:pt x="278688" y="54389"/>
                  </a:lnTo>
                  <a:lnTo>
                    <a:pt x="296390" y="52186"/>
                  </a:lnTo>
                  <a:lnTo>
                    <a:pt x="297443" y="76028"/>
                  </a:lnTo>
                  <a:lnTo>
                    <a:pt x="292813" y="107441"/>
                  </a:lnTo>
                  <a:lnTo>
                    <a:pt x="281610" y="106912"/>
                  </a:lnTo>
                  <a:lnTo>
                    <a:pt x="280129" y="111705"/>
                  </a:lnTo>
                  <a:lnTo>
                    <a:pt x="285006" y="113613"/>
                  </a:lnTo>
                  <a:lnTo>
                    <a:pt x="287777" y="128442"/>
                  </a:lnTo>
                  <a:lnTo>
                    <a:pt x="285257" y="146629"/>
                  </a:lnTo>
                  <a:lnTo>
                    <a:pt x="276712" y="151127"/>
                  </a:lnTo>
                  <a:lnTo>
                    <a:pt x="279284" y="153139"/>
                  </a:lnTo>
                  <a:lnTo>
                    <a:pt x="279410" y="162034"/>
                  </a:lnTo>
                  <a:lnTo>
                    <a:pt x="285337" y="165319"/>
                  </a:lnTo>
                  <a:lnTo>
                    <a:pt x="284908" y="171339"/>
                  </a:lnTo>
                  <a:lnTo>
                    <a:pt x="273249" y="170197"/>
                  </a:lnTo>
                  <a:lnTo>
                    <a:pt x="272480" y="185252"/>
                  </a:lnTo>
                  <a:lnTo>
                    <a:pt x="260374" y="183346"/>
                  </a:lnTo>
                  <a:lnTo>
                    <a:pt x="258757" y="187231"/>
                  </a:lnTo>
                  <a:lnTo>
                    <a:pt x="234910" y="188094"/>
                  </a:lnTo>
                  <a:lnTo>
                    <a:pt x="239715" y="208388"/>
                  </a:lnTo>
                  <a:lnTo>
                    <a:pt x="248365" y="221376"/>
                  </a:lnTo>
                  <a:lnTo>
                    <a:pt x="236625" y="246146"/>
                  </a:lnTo>
                  <a:lnTo>
                    <a:pt x="236280" y="255329"/>
                  </a:lnTo>
                  <a:lnTo>
                    <a:pt x="228356" y="266464"/>
                  </a:lnTo>
                  <a:lnTo>
                    <a:pt x="220050" y="325196"/>
                  </a:lnTo>
                  <a:lnTo>
                    <a:pt x="230372" y="332190"/>
                  </a:lnTo>
                  <a:lnTo>
                    <a:pt x="231656" y="329656"/>
                  </a:lnTo>
                  <a:lnTo>
                    <a:pt x="237469" y="361108"/>
                  </a:lnTo>
                  <a:lnTo>
                    <a:pt x="245280" y="370608"/>
                  </a:lnTo>
                  <a:lnTo>
                    <a:pt x="247572" y="378939"/>
                  </a:lnTo>
                  <a:lnTo>
                    <a:pt x="259361" y="382345"/>
                  </a:lnTo>
                  <a:lnTo>
                    <a:pt x="265559" y="380514"/>
                  </a:lnTo>
                  <a:lnTo>
                    <a:pt x="265559" y="380514"/>
                  </a:lnTo>
                  <a:lnTo>
                    <a:pt x="267591" y="386580"/>
                  </a:lnTo>
                  <a:lnTo>
                    <a:pt x="281571" y="395901"/>
                  </a:lnTo>
                  <a:lnTo>
                    <a:pt x="289352" y="422413"/>
                  </a:lnTo>
                  <a:lnTo>
                    <a:pt x="300794" y="420386"/>
                  </a:lnTo>
                  <a:lnTo>
                    <a:pt x="302277" y="415596"/>
                  </a:lnTo>
                  <a:lnTo>
                    <a:pt x="312217" y="411580"/>
                  </a:lnTo>
                  <a:lnTo>
                    <a:pt x="363595" y="415458"/>
                  </a:lnTo>
                  <a:lnTo>
                    <a:pt x="361195" y="427910"/>
                  </a:lnTo>
                  <a:lnTo>
                    <a:pt x="352768" y="441146"/>
                  </a:lnTo>
                  <a:lnTo>
                    <a:pt x="342297" y="440789"/>
                  </a:lnTo>
                  <a:lnTo>
                    <a:pt x="343744" y="468975"/>
                  </a:lnTo>
                  <a:lnTo>
                    <a:pt x="340158" y="478841"/>
                  </a:lnTo>
                  <a:lnTo>
                    <a:pt x="321668" y="462966"/>
                  </a:lnTo>
                  <a:lnTo>
                    <a:pt x="321668" y="462966"/>
                  </a:lnTo>
                  <a:lnTo>
                    <a:pt x="306980" y="457553"/>
                  </a:lnTo>
                  <a:lnTo>
                    <a:pt x="276934" y="464775"/>
                  </a:lnTo>
                  <a:lnTo>
                    <a:pt x="272382" y="461219"/>
                  </a:lnTo>
                  <a:lnTo>
                    <a:pt x="250917" y="470716"/>
                  </a:lnTo>
                  <a:lnTo>
                    <a:pt x="255394" y="477885"/>
                  </a:lnTo>
                  <a:lnTo>
                    <a:pt x="254965" y="491276"/>
                  </a:lnTo>
                  <a:lnTo>
                    <a:pt x="244450" y="500242"/>
                  </a:lnTo>
                  <a:lnTo>
                    <a:pt x="247889" y="505432"/>
                  </a:lnTo>
                  <a:lnTo>
                    <a:pt x="246578" y="509169"/>
                  </a:lnTo>
                  <a:lnTo>
                    <a:pt x="233547" y="512964"/>
                  </a:lnTo>
                  <a:lnTo>
                    <a:pt x="230934" y="519985"/>
                  </a:lnTo>
                  <a:lnTo>
                    <a:pt x="220395" y="507722"/>
                  </a:lnTo>
                  <a:lnTo>
                    <a:pt x="203262" y="501190"/>
                  </a:lnTo>
                  <a:lnTo>
                    <a:pt x="192573" y="503524"/>
                  </a:lnTo>
                  <a:lnTo>
                    <a:pt x="192449" y="509393"/>
                  </a:lnTo>
                  <a:lnTo>
                    <a:pt x="183850" y="507706"/>
                  </a:lnTo>
                  <a:lnTo>
                    <a:pt x="182989" y="504676"/>
                  </a:lnTo>
                  <a:lnTo>
                    <a:pt x="157916" y="494656"/>
                  </a:lnTo>
                  <a:lnTo>
                    <a:pt x="153361" y="491396"/>
                  </a:lnTo>
                  <a:lnTo>
                    <a:pt x="153596" y="487638"/>
                  </a:lnTo>
                  <a:lnTo>
                    <a:pt x="129130" y="485452"/>
                  </a:lnTo>
                  <a:lnTo>
                    <a:pt x="122834" y="498414"/>
                  </a:lnTo>
                  <a:lnTo>
                    <a:pt x="99277" y="496844"/>
                  </a:lnTo>
                  <a:lnTo>
                    <a:pt x="77605" y="500731"/>
                  </a:lnTo>
                  <a:lnTo>
                    <a:pt x="56264" y="510341"/>
                  </a:lnTo>
                  <a:lnTo>
                    <a:pt x="56516" y="485355"/>
                  </a:lnTo>
                  <a:lnTo>
                    <a:pt x="32182" y="484205"/>
                  </a:lnTo>
                  <a:lnTo>
                    <a:pt x="31634" y="487956"/>
                  </a:lnTo>
                  <a:lnTo>
                    <a:pt x="14060" y="494633"/>
                  </a:lnTo>
                  <a:lnTo>
                    <a:pt x="7289" y="494027"/>
                  </a:lnTo>
                  <a:lnTo>
                    <a:pt x="2376" y="486386"/>
                  </a:lnTo>
                  <a:lnTo>
                    <a:pt x="0" y="482417"/>
                  </a:lnTo>
                  <a:lnTo>
                    <a:pt x="26240" y="467508"/>
                  </a:lnTo>
                  <a:lnTo>
                    <a:pt x="29934" y="460966"/>
                  </a:lnTo>
                  <a:lnTo>
                    <a:pt x="25130" y="448510"/>
                  </a:lnTo>
                  <a:lnTo>
                    <a:pt x="9363" y="443783"/>
                  </a:lnTo>
                  <a:lnTo>
                    <a:pt x="6219" y="433020"/>
                  </a:lnTo>
                  <a:lnTo>
                    <a:pt x="6219" y="433020"/>
                  </a:lnTo>
                  <a:lnTo>
                    <a:pt x="3473" y="418349"/>
                  </a:lnTo>
                  <a:lnTo>
                    <a:pt x="8374" y="392709"/>
                  </a:lnTo>
                  <a:lnTo>
                    <a:pt x="16630" y="395458"/>
                  </a:lnTo>
                  <a:lnTo>
                    <a:pt x="24366" y="393977"/>
                  </a:lnTo>
                  <a:lnTo>
                    <a:pt x="41195" y="385472"/>
                  </a:lnTo>
                  <a:lnTo>
                    <a:pt x="44393" y="380273"/>
                  </a:lnTo>
                  <a:lnTo>
                    <a:pt x="50103" y="379799"/>
                  </a:lnTo>
                  <a:lnTo>
                    <a:pt x="58836" y="368097"/>
                  </a:lnTo>
                  <a:lnTo>
                    <a:pt x="52123" y="358457"/>
                  </a:lnTo>
                  <a:lnTo>
                    <a:pt x="46239" y="359830"/>
                  </a:lnTo>
                  <a:lnTo>
                    <a:pt x="43010" y="352829"/>
                  </a:lnTo>
                  <a:lnTo>
                    <a:pt x="43010" y="352829"/>
                  </a:lnTo>
                  <a:lnTo>
                    <a:pt x="60101" y="352912"/>
                  </a:lnTo>
                  <a:lnTo>
                    <a:pt x="60476" y="349908"/>
                  </a:lnTo>
                  <a:lnTo>
                    <a:pt x="70464" y="343955"/>
                  </a:lnTo>
                  <a:lnTo>
                    <a:pt x="71330" y="339606"/>
                  </a:lnTo>
                  <a:lnTo>
                    <a:pt x="85227" y="330877"/>
                  </a:lnTo>
                  <a:lnTo>
                    <a:pt x="95818" y="311377"/>
                  </a:lnTo>
                  <a:lnTo>
                    <a:pt x="106644" y="309055"/>
                  </a:lnTo>
                  <a:lnTo>
                    <a:pt x="103422" y="301602"/>
                  </a:lnTo>
                  <a:lnTo>
                    <a:pt x="114938" y="288748"/>
                  </a:lnTo>
                  <a:lnTo>
                    <a:pt x="105174" y="284918"/>
                  </a:lnTo>
                  <a:lnTo>
                    <a:pt x="105750" y="272727"/>
                  </a:lnTo>
                  <a:lnTo>
                    <a:pt x="114355" y="273217"/>
                  </a:lnTo>
                  <a:lnTo>
                    <a:pt x="113125" y="259178"/>
                  </a:lnTo>
                  <a:lnTo>
                    <a:pt x="124290" y="248122"/>
                  </a:lnTo>
                  <a:lnTo>
                    <a:pt x="127940" y="250009"/>
                  </a:lnTo>
                  <a:lnTo>
                    <a:pt x="138759" y="240601"/>
                  </a:lnTo>
                  <a:lnTo>
                    <a:pt x="143279" y="230754"/>
                  </a:lnTo>
                  <a:lnTo>
                    <a:pt x="140414" y="228130"/>
                  </a:lnTo>
                  <a:lnTo>
                    <a:pt x="143759" y="222778"/>
                  </a:lnTo>
                  <a:lnTo>
                    <a:pt x="141907" y="208874"/>
                  </a:lnTo>
                  <a:lnTo>
                    <a:pt x="146702" y="207622"/>
                  </a:lnTo>
                  <a:lnTo>
                    <a:pt x="150004" y="197144"/>
                  </a:lnTo>
                  <a:lnTo>
                    <a:pt x="154983" y="194388"/>
                  </a:lnTo>
                  <a:lnTo>
                    <a:pt x="159173" y="185436"/>
                  </a:lnTo>
                  <a:lnTo>
                    <a:pt x="156351" y="180854"/>
                  </a:lnTo>
                  <a:lnTo>
                    <a:pt x="160660" y="180646"/>
                  </a:lnTo>
                  <a:lnTo>
                    <a:pt x="166271" y="169915"/>
                  </a:lnTo>
                  <a:lnTo>
                    <a:pt x="181325" y="163153"/>
                  </a:lnTo>
                  <a:lnTo>
                    <a:pt x="201231" y="166741"/>
                  </a:lnTo>
                  <a:lnTo>
                    <a:pt x="206989" y="163396"/>
                  </a:lnTo>
                  <a:lnTo>
                    <a:pt x="206498" y="157507"/>
                  </a:lnTo>
                  <a:lnTo>
                    <a:pt x="186863" y="148500"/>
                  </a:lnTo>
                  <a:lnTo>
                    <a:pt x="188521" y="128338"/>
                  </a:lnTo>
                  <a:lnTo>
                    <a:pt x="177686" y="110470"/>
                  </a:lnTo>
                  <a:lnTo>
                    <a:pt x="164156" y="110934"/>
                  </a:lnTo>
                  <a:lnTo>
                    <a:pt x="164122" y="105356"/>
                  </a:lnTo>
                  <a:lnTo>
                    <a:pt x="164122" y="105356"/>
                  </a:lnTo>
                  <a:lnTo>
                    <a:pt x="164235" y="92997"/>
                  </a:lnTo>
                  <a:lnTo>
                    <a:pt x="155865" y="89350"/>
                  </a:lnTo>
                  <a:lnTo>
                    <a:pt x="152750" y="69986"/>
                  </a:lnTo>
                  <a:lnTo>
                    <a:pt x="166056" y="72534"/>
                  </a:lnTo>
                  <a:lnTo>
                    <a:pt x="178314" y="81088"/>
                  </a:lnTo>
                  <a:lnTo>
                    <a:pt x="184812" y="78814"/>
                  </a:lnTo>
                  <a:lnTo>
                    <a:pt x="184378" y="70362"/>
                  </a:lnTo>
                  <a:lnTo>
                    <a:pt x="189095" y="72423"/>
                  </a:lnTo>
                  <a:lnTo>
                    <a:pt x="191983" y="66605"/>
                  </a:lnTo>
                  <a:lnTo>
                    <a:pt x="192757" y="51846"/>
                  </a:lnTo>
                  <a:lnTo>
                    <a:pt x="189359" y="45592"/>
                  </a:lnTo>
                  <a:lnTo>
                    <a:pt x="173446" y="42991"/>
                  </a:lnTo>
                  <a:lnTo>
                    <a:pt x="161674" y="12129"/>
                  </a:lnTo>
                  <a:lnTo>
                    <a:pt x="170964" y="8408"/>
                  </a:lnTo>
                  <a:lnTo>
                    <a:pt x="171304" y="13995"/>
                  </a:lnTo>
                  <a:lnTo>
                    <a:pt x="182616" y="16197"/>
                  </a:lnTo>
                  <a:lnTo>
                    <a:pt x="184270" y="3415"/>
                  </a:lnTo>
                  <a:lnTo>
                    <a:pt x="193858" y="0"/>
                  </a:lnTo>
                  <a:lnTo>
                    <a:pt x="205530" y="6882"/>
                  </a:lnTo>
                  <a:lnTo>
                    <a:pt x="200097" y="24259"/>
                  </a:lnTo>
                  <a:lnTo>
                    <a:pt x="204554" y="38526"/>
                  </a:lnTo>
                  <a:lnTo>
                    <a:pt x="218048" y="39263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3" name="M90">
              <a:extLst>
                <a:ext uri="{FF2B5EF4-FFF2-40B4-BE49-F238E27FC236}">
                  <a16:creationId xmlns:a16="http://schemas.microsoft.com/office/drawing/2014/main" id="{57F705C8-3443-41BC-98B4-3B80EB2D614D}"/>
                </a:ext>
              </a:extLst>
            </p:cNvPr>
            <p:cNvSpPr/>
            <p:nvPr/>
          </p:nvSpPr>
          <p:spPr>
            <a:xfrm>
              <a:off x="4466436" y="3457676"/>
              <a:ext cx="389076" cy="314547"/>
            </a:xfrm>
            <a:custGeom>
              <a:avLst/>
              <a:gdLst/>
              <a:ahLst/>
              <a:cxnLst/>
              <a:rect l="0" t="0" r="0" b="0"/>
              <a:pathLst>
                <a:path w="387171" h="320262">
                  <a:moveTo>
                    <a:pt x="128320" y="0"/>
                  </a:moveTo>
                  <a:lnTo>
                    <a:pt x="137331" y="2021"/>
                  </a:lnTo>
                  <a:lnTo>
                    <a:pt x="136736" y="20854"/>
                  </a:lnTo>
                  <a:lnTo>
                    <a:pt x="149489" y="20550"/>
                  </a:lnTo>
                  <a:lnTo>
                    <a:pt x="149579" y="23266"/>
                  </a:lnTo>
                  <a:lnTo>
                    <a:pt x="159028" y="26350"/>
                  </a:lnTo>
                  <a:lnTo>
                    <a:pt x="151959" y="39755"/>
                  </a:lnTo>
                  <a:lnTo>
                    <a:pt x="171109" y="41858"/>
                  </a:lnTo>
                  <a:lnTo>
                    <a:pt x="176712" y="38670"/>
                  </a:lnTo>
                  <a:lnTo>
                    <a:pt x="195881" y="46649"/>
                  </a:lnTo>
                  <a:lnTo>
                    <a:pt x="201127" y="45563"/>
                  </a:lnTo>
                  <a:lnTo>
                    <a:pt x="189455" y="52230"/>
                  </a:lnTo>
                  <a:lnTo>
                    <a:pt x="189498" y="57056"/>
                  </a:lnTo>
                  <a:lnTo>
                    <a:pt x="194405" y="70887"/>
                  </a:lnTo>
                  <a:lnTo>
                    <a:pt x="193181" y="77341"/>
                  </a:lnTo>
                  <a:lnTo>
                    <a:pt x="197353" y="83014"/>
                  </a:lnTo>
                  <a:lnTo>
                    <a:pt x="204496" y="79710"/>
                  </a:lnTo>
                  <a:lnTo>
                    <a:pt x="204127" y="89198"/>
                  </a:lnTo>
                  <a:lnTo>
                    <a:pt x="208733" y="96086"/>
                  </a:lnTo>
                  <a:lnTo>
                    <a:pt x="220439" y="94844"/>
                  </a:lnTo>
                  <a:lnTo>
                    <a:pt x="221023" y="89431"/>
                  </a:lnTo>
                  <a:lnTo>
                    <a:pt x="244424" y="87396"/>
                  </a:lnTo>
                  <a:lnTo>
                    <a:pt x="242335" y="84635"/>
                  </a:lnTo>
                  <a:lnTo>
                    <a:pt x="248024" y="84462"/>
                  </a:lnTo>
                  <a:lnTo>
                    <a:pt x="251186" y="80462"/>
                  </a:lnTo>
                  <a:lnTo>
                    <a:pt x="266369" y="81705"/>
                  </a:lnTo>
                  <a:lnTo>
                    <a:pt x="269654" y="92933"/>
                  </a:lnTo>
                  <a:lnTo>
                    <a:pt x="281059" y="98310"/>
                  </a:lnTo>
                  <a:lnTo>
                    <a:pt x="285269" y="95539"/>
                  </a:lnTo>
                  <a:lnTo>
                    <a:pt x="286810" y="81403"/>
                  </a:lnTo>
                  <a:lnTo>
                    <a:pt x="313410" y="80479"/>
                  </a:lnTo>
                  <a:lnTo>
                    <a:pt x="317096" y="73474"/>
                  </a:lnTo>
                  <a:lnTo>
                    <a:pt x="324374" y="70768"/>
                  </a:lnTo>
                  <a:lnTo>
                    <a:pt x="344303" y="72705"/>
                  </a:lnTo>
                  <a:lnTo>
                    <a:pt x="344303" y="72705"/>
                  </a:lnTo>
                  <a:lnTo>
                    <a:pt x="344337" y="78283"/>
                  </a:lnTo>
                  <a:lnTo>
                    <a:pt x="357867" y="77819"/>
                  </a:lnTo>
                  <a:lnTo>
                    <a:pt x="368702" y="95687"/>
                  </a:lnTo>
                  <a:lnTo>
                    <a:pt x="367044" y="115849"/>
                  </a:lnTo>
                  <a:lnTo>
                    <a:pt x="386679" y="124856"/>
                  </a:lnTo>
                  <a:lnTo>
                    <a:pt x="387170" y="130745"/>
                  </a:lnTo>
                  <a:lnTo>
                    <a:pt x="381412" y="134090"/>
                  </a:lnTo>
                  <a:lnTo>
                    <a:pt x="361506" y="130502"/>
                  </a:lnTo>
                  <a:lnTo>
                    <a:pt x="346452" y="137264"/>
                  </a:lnTo>
                  <a:lnTo>
                    <a:pt x="340841" y="147995"/>
                  </a:lnTo>
                  <a:lnTo>
                    <a:pt x="336532" y="148203"/>
                  </a:lnTo>
                  <a:lnTo>
                    <a:pt x="339354" y="152785"/>
                  </a:lnTo>
                  <a:lnTo>
                    <a:pt x="335164" y="161737"/>
                  </a:lnTo>
                  <a:lnTo>
                    <a:pt x="330185" y="164493"/>
                  </a:lnTo>
                  <a:lnTo>
                    <a:pt x="326883" y="174971"/>
                  </a:lnTo>
                  <a:lnTo>
                    <a:pt x="322088" y="176223"/>
                  </a:lnTo>
                  <a:lnTo>
                    <a:pt x="323940" y="190127"/>
                  </a:lnTo>
                  <a:lnTo>
                    <a:pt x="320595" y="195479"/>
                  </a:lnTo>
                  <a:lnTo>
                    <a:pt x="323460" y="198103"/>
                  </a:lnTo>
                  <a:lnTo>
                    <a:pt x="318940" y="207950"/>
                  </a:lnTo>
                  <a:lnTo>
                    <a:pt x="308121" y="217358"/>
                  </a:lnTo>
                  <a:lnTo>
                    <a:pt x="304471" y="215471"/>
                  </a:lnTo>
                  <a:lnTo>
                    <a:pt x="293306" y="226527"/>
                  </a:lnTo>
                  <a:lnTo>
                    <a:pt x="294536" y="240566"/>
                  </a:lnTo>
                  <a:lnTo>
                    <a:pt x="285931" y="240076"/>
                  </a:lnTo>
                  <a:lnTo>
                    <a:pt x="285355" y="252267"/>
                  </a:lnTo>
                  <a:lnTo>
                    <a:pt x="295119" y="256097"/>
                  </a:lnTo>
                  <a:lnTo>
                    <a:pt x="283603" y="268951"/>
                  </a:lnTo>
                  <a:lnTo>
                    <a:pt x="286825" y="276404"/>
                  </a:lnTo>
                  <a:lnTo>
                    <a:pt x="275999" y="278726"/>
                  </a:lnTo>
                  <a:lnTo>
                    <a:pt x="265408" y="298226"/>
                  </a:lnTo>
                  <a:lnTo>
                    <a:pt x="251511" y="306955"/>
                  </a:lnTo>
                  <a:lnTo>
                    <a:pt x="250645" y="311304"/>
                  </a:lnTo>
                  <a:lnTo>
                    <a:pt x="240657" y="317257"/>
                  </a:lnTo>
                  <a:lnTo>
                    <a:pt x="240282" y="320261"/>
                  </a:lnTo>
                  <a:lnTo>
                    <a:pt x="223191" y="320178"/>
                  </a:lnTo>
                  <a:lnTo>
                    <a:pt x="223191" y="320178"/>
                  </a:lnTo>
                  <a:lnTo>
                    <a:pt x="219432" y="316177"/>
                  </a:lnTo>
                  <a:lnTo>
                    <a:pt x="190075" y="307073"/>
                  </a:lnTo>
                  <a:lnTo>
                    <a:pt x="163222" y="303142"/>
                  </a:lnTo>
                  <a:lnTo>
                    <a:pt x="169777" y="285969"/>
                  </a:lnTo>
                  <a:lnTo>
                    <a:pt x="170020" y="275430"/>
                  </a:lnTo>
                  <a:lnTo>
                    <a:pt x="162747" y="270441"/>
                  </a:lnTo>
                  <a:lnTo>
                    <a:pt x="143248" y="268330"/>
                  </a:lnTo>
                  <a:lnTo>
                    <a:pt x="141167" y="252010"/>
                  </a:lnTo>
                  <a:lnTo>
                    <a:pt x="130669" y="253422"/>
                  </a:lnTo>
                  <a:lnTo>
                    <a:pt x="134174" y="241753"/>
                  </a:lnTo>
                  <a:lnTo>
                    <a:pt x="109166" y="238602"/>
                  </a:lnTo>
                  <a:lnTo>
                    <a:pt x="104476" y="222218"/>
                  </a:lnTo>
                  <a:lnTo>
                    <a:pt x="91342" y="218140"/>
                  </a:lnTo>
                  <a:lnTo>
                    <a:pt x="88330" y="221835"/>
                  </a:lnTo>
                  <a:lnTo>
                    <a:pt x="80993" y="219851"/>
                  </a:lnTo>
                  <a:lnTo>
                    <a:pt x="65523" y="223398"/>
                  </a:lnTo>
                  <a:lnTo>
                    <a:pt x="61132" y="220429"/>
                  </a:lnTo>
                  <a:lnTo>
                    <a:pt x="60648" y="214993"/>
                  </a:lnTo>
                  <a:lnTo>
                    <a:pt x="50658" y="214601"/>
                  </a:lnTo>
                  <a:lnTo>
                    <a:pt x="50126" y="211122"/>
                  </a:lnTo>
                  <a:lnTo>
                    <a:pt x="41678" y="216945"/>
                  </a:lnTo>
                  <a:lnTo>
                    <a:pt x="30898" y="248927"/>
                  </a:lnTo>
                  <a:lnTo>
                    <a:pt x="12677" y="226332"/>
                  </a:lnTo>
                  <a:lnTo>
                    <a:pt x="5812" y="223903"/>
                  </a:lnTo>
                  <a:lnTo>
                    <a:pt x="6109" y="211856"/>
                  </a:lnTo>
                  <a:lnTo>
                    <a:pt x="0" y="210048"/>
                  </a:lnTo>
                  <a:lnTo>
                    <a:pt x="0" y="210048"/>
                  </a:lnTo>
                  <a:lnTo>
                    <a:pt x="2099" y="193524"/>
                  </a:lnTo>
                  <a:lnTo>
                    <a:pt x="9219" y="191740"/>
                  </a:lnTo>
                  <a:lnTo>
                    <a:pt x="12264" y="180512"/>
                  </a:lnTo>
                  <a:lnTo>
                    <a:pt x="12347" y="170869"/>
                  </a:lnTo>
                  <a:lnTo>
                    <a:pt x="6781" y="159580"/>
                  </a:lnTo>
                  <a:lnTo>
                    <a:pt x="6781" y="159580"/>
                  </a:lnTo>
                  <a:lnTo>
                    <a:pt x="5813" y="155186"/>
                  </a:lnTo>
                  <a:lnTo>
                    <a:pt x="13406" y="152810"/>
                  </a:lnTo>
                  <a:lnTo>
                    <a:pt x="28121" y="154678"/>
                  </a:lnTo>
                  <a:lnTo>
                    <a:pt x="26922" y="147113"/>
                  </a:lnTo>
                  <a:lnTo>
                    <a:pt x="30611" y="140873"/>
                  </a:lnTo>
                  <a:lnTo>
                    <a:pt x="33545" y="140342"/>
                  </a:lnTo>
                  <a:lnTo>
                    <a:pt x="44611" y="153120"/>
                  </a:lnTo>
                  <a:lnTo>
                    <a:pt x="53253" y="145492"/>
                  </a:lnTo>
                  <a:lnTo>
                    <a:pt x="65120" y="144272"/>
                  </a:lnTo>
                  <a:lnTo>
                    <a:pt x="76015" y="132325"/>
                  </a:lnTo>
                  <a:lnTo>
                    <a:pt x="80359" y="137102"/>
                  </a:lnTo>
                  <a:lnTo>
                    <a:pt x="92697" y="135437"/>
                  </a:lnTo>
                  <a:lnTo>
                    <a:pt x="95545" y="138519"/>
                  </a:lnTo>
                  <a:lnTo>
                    <a:pt x="112832" y="142094"/>
                  </a:lnTo>
                  <a:lnTo>
                    <a:pt x="117863" y="137390"/>
                  </a:lnTo>
                  <a:lnTo>
                    <a:pt x="115292" y="129040"/>
                  </a:lnTo>
                  <a:lnTo>
                    <a:pt x="108075" y="122237"/>
                  </a:lnTo>
                  <a:lnTo>
                    <a:pt x="93928" y="122504"/>
                  </a:lnTo>
                  <a:lnTo>
                    <a:pt x="96819" y="110816"/>
                  </a:lnTo>
                  <a:lnTo>
                    <a:pt x="108235" y="108977"/>
                  </a:lnTo>
                  <a:lnTo>
                    <a:pt x="112654" y="97626"/>
                  </a:lnTo>
                  <a:lnTo>
                    <a:pt x="111721" y="78610"/>
                  </a:lnTo>
                  <a:lnTo>
                    <a:pt x="106867" y="69450"/>
                  </a:lnTo>
                  <a:lnTo>
                    <a:pt x="103264" y="72380"/>
                  </a:lnTo>
                  <a:lnTo>
                    <a:pt x="95405" y="66916"/>
                  </a:lnTo>
                  <a:lnTo>
                    <a:pt x="94806" y="59816"/>
                  </a:lnTo>
                  <a:lnTo>
                    <a:pt x="100999" y="44888"/>
                  </a:lnTo>
                  <a:lnTo>
                    <a:pt x="96601" y="36039"/>
                  </a:lnTo>
                  <a:lnTo>
                    <a:pt x="99200" y="36553"/>
                  </a:lnTo>
                  <a:lnTo>
                    <a:pt x="100732" y="30257"/>
                  </a:lnTo>
                  <a:lnTo>
                    <a:pt x="104477" y="27783"/>
                  </a:lnTo>
                  <a:lnTo>
                    <a:pt x="105774" y="11982"/>
                  </a:lnTo>
                  <a:lnTo>
                    <a:pt x="125524" y="792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4" name="M91">
              <a:extLst>
                <a:ext uri="{FF2B5EF4-FFF2-40B4-BE49-F238E27FC236}">
                  <a16:creationId xmlns:a16="http://schemas.microsoft.com/office/drawing/2014/main" id="{10F3F0F4-CA8A-43FA-84DD-B18BE641995A}"/>
                </a:ext>
              </a:extLst>
            </p:cNvPr>
            <p:cNvSpPr/>
            <p:nvPr/>
          </p:nvSpPr>
          <p:spPr>
            <a:xfrm>
              <a:off x="3656218" y="3484641"/>
              <a:ext cx="229051" cy="256211"/>
            </a:xfrm>
            <a:custGeom>
              <a:avLst/>
              <a:gdLst/>
              <a:ahLst/>
              <a:cxnLst/>
              <a:rect l="0" t="0" r="0" b="0"/>
              <a:pathLst>
                <a:path w="221431" h="258116">
                  <a:moveTo>
                    <a:pt x="41341" y="0"/>
                  </a:moveTo>
                  <a:lnTo>
                    <a:pt x="66936" y="6845"/>
                  </a:lnTo>
                  <a:lnTo>
                    <a:pt x="73615" y="14294"/>
                  </a:lnTo>
                  <a:lnTo>
                    <a:pt x="85105" y="15410"/>
                  </a:lnTo>
                  <a:lnTo>
                    <a:pt x="87842" y="11425"/>
                  </a:lnTo>
                  <a:lnTo>
                    <a:pt x="89523" y="16605"/>
                  </a:lnTo>
                  <a:lnTo>
                    <a:pt x="97464" y="18211"/>
                  </a:lnTo>
                  <a:lnTo>
                    <a:pt x="97083" y="25437"/>
                  </a:lnTo>
                  <a:lnTo>
                    <a:pt x="100544" y="27807"/>
                  </a:lnTo>
                  <a:lnTo>
                    <a:pt x="109701" y="24927"/>
                  </a:lnTo>
                  <a:lnTo>
                    <a:pt x="108415" y="16895"/>
                  </a:lnTo>
                  <a:lnTo>
                    <a:pt x="116263" y="16538"/>
                  </a:lnTo>
                  <a:lnTo>
                    <a:pt x="119485" y="21614"/>
                  </a:lnTo>
                  <a:lnTo>
                    <a:pt x="117640" y="31508"/>
                  </a:lnTo>
                  <a:lnTo>
                    <a:pt x="134328" y="38510"/>
                  </a:lnTo>
                  <a:lnTo>
                    <a:pt x="135394" y="33869"/>
                  </a:lnTo>
                  <a:lnTo>
                    <a:pt x="138474" y="33663"/>
                  </a:lnTo>
                  <a:lnTo>
                    <a:pt x="139267" y="18006"/>
                  </a:lnTo>
                  <a:lnTo>
                    <a:pt x="153581" y="17243"/>
                  </a:lnTo>
                  <a:lnTo>
                    <a:pt x="151315" y="20942"/>
                  </a:lnTo>
                  <a:lnTo>
                    <a:pt x="154833" y="26479"/>
                  </a:lnTo>
                  <a:lnTo>
                    <a:pt x="176224" y="25478"/>
                  </a:lnTo>
                  <a:lnTo>
                    <a:pt x="181550" y="37250"/>
                  </a:lnTo>
                  <a:lnTo>
                    <a:pt x="199017" y="38989"/>
                  </a:lnTo>
                  <a:lnTo>
                    <a:pt x="201680" y="52488"/>
                  </a:lnTo>
                  <a:lnTo>
                    <a:pt x="201680" y="52488"/>
                  </a:lnTo>
                  <a:lnTo>
                    <a:pt x="206565" y="58667"/>
                  </a:lnTo>
                  <a:lnTo>
                    <a:pt x="206296" y="67554"/>
                  </a:lnTo>
                  <a:lnTo>
                    <a:pt x="195618" y="74918"/>
                  </a:lnTo>
                  <a:lnTo>
                    <a:pt x="196214" y="85640"/>
                  </a:lnTo>
                  <a:lnTo>
                    <a:pt x="189714" y="92074"/>
                  </a:lnTo>
                  <a:lnTo>
                    <a:pt x="181824" y="93643"/>
                  </a:lnTo>
                  <a:lnTo>
                    <a:pt x="177007" y="110378"/>
                  </a:lnTo>
                  <a:lnTo>
                    <a:pt x="183373" y="113437"/>
                  </a:lnTo>
                  <a:lnTo>
                    <a:pt x="186109" y="109450"/>
                  </a:lnTo>
                  <a:lnTo>
                    <a:pt x="188271" y="114189"/>
                  </a:lnTo>
                  <a:lnTo>
                    <a:pt x="188278" y="119013"/>
                  </a:lnTo>
                  <a:lnTo>
                    <a:pt x="182408" y="124863"/>
                  </a:lnTo>
                  <a:lnTo>
                    <a:pt x="185959" y="129493"/>
                  </a:lnTo>
                  <a:lnTo>
                    <a:pt x="185706" y="137775"/>
                  </a:lnTo>
                  <a:lnTo>
                    <a:pt x="200979" y="141405"/>
                  </a:lnTo>
                  <a:lnTo>
                    <a:pt x="212115" y="149580"/>
                  </a:lnTo>
                  <a:lnTo>
                    <a:pt x="221313" y="160860"/>
                  </a:lnTo>
                  <a:lnTo>
                    <a:pt x="221430" y="167194"/>
                  </a:lnTo>
                  <a:lnTo>
                    <a:pt x="213387" y="183830"/>
                  </a:lnTo>
                  <a:lnTo>
                    <a:pt x="206570" y="190405"/>
                  </a:lnTo>
                  <a:lnTo>
                    <a:pt x="191935" y="190864"/>
                  </a:lnTo>
                  <a:lnTo>
                    <a:pt x="187350" y="199917"/>
                  </a:lnTo>
                  <a:lnTo>
                    <a:pt x="166484" y="202746"/>
                  </a:lnTo>
                  <a:lnTo>
                    <a:pt x="168251" y="205361"/>
                  </a:lnTo>
                  <a:lnTo>
                    <a:pt x="162441" y="209101"/>
                  </a:lnTo>
                  <a:lnTo>
                    <a:pt x="165187" y="214911"/>
                  </a:lnTo>
                  <a:lnTo>
                    <a:pt x="159143" y="216233"/>
                  </a:lnTo>
                  <a:lnTo>
                    <a:pt x="161038" y="229702"/>
                  </a:lnTo>
                  <a:lnTo>
                    <a:pt x="165398" y="233151"/>
                  </a:lnTo>
                  <a:lnTo>
                    <a:pt x="165398" y="233151"/>
                  </a:lnTo>
                  <a:lnTo>
                    <a:pt x="154888" y="239457"/>
                  </a:lnTo>
                  <a:lnTo>
                    <a:pt x="141131" y="231198"/>
                  </a:lnTo>
                  <a:lnTo>
                    <a:pt x="140582" y="248961"/>
                  </a:lnTo>
                  <a:lnTo>
                    <a:pt x="140582" y="248961"/>
                  </a:lnTo>
                  <a:lnTo>
                    <a:pt x="129672" y="258115"/>
                  </a:lnTo>
                  <a:lnTo>
                    <a:pt x="122716" y="253982"/>
                  </a:lnTo>
                  <a:lnTo>
                    <a:pt x="122997" y="249922"/>
                  </a:lnTo>
                  <a:lnTo>
                    <a:pt x="113523" y="247518"/>
                  </a:lnTo>
                  <a:lnTo>
                    <a:pt x="112267" y="238439"/>
                  </a:lnTo>
                  <a:lnTo>
                    <a:pt x="128107" y="239082"/>
                  </a:lnTo>
                  <a:lnTo>
                    <a:pt x="132652" y="221593"/>
                  </a:lnTo>
                  <a:lnTo>
                    <a:pt x="129660" y="208843"/>
                  </a:lnTo>
                  <a:lnTo>
                    <a:pt x="125764" y="210380"/>
                  </a:lnTo>
                  <a:lnTo>
                    <a:pt x="127428" y="216308"/>
                  </a:lnTo>
                  <a:lnTo>
                    <a:pt x="120711" y="219415"/>
                  </a:lnTo>
                  <a:lnTo>
                    <a:pt x="113944" y="219204"/>
                  </a:lnTo>
                  <a:lnTo>
                    <a:pt x="105748" y="210510"/>
                  </a:lnTo>
                  <a:lnTo>
                    <a:pt x="101404" y="211579"/>
                  </a:lnTo>
                  <a:lnTo>
                    <a:pt x="100944" y="221360"/>
                  </a:lnTo>
                  <a:lnTo>
                    <a:pt x="97187" y="223352"/>
                  </a:lnTo>
                  <a:lnTo>
                    <a:pt x="92934" y="216588"/>
                  </a:lnTo>
                  <a:lnTo>
                    <a:pt x="86645" y="220761"/>
                  </a:lnTo>
                  <a:lnTo>
                    <a:pt x="85577" y="210631"/>
                  </a:lnTo>
                  <a:lnTo>
                    <a:pt x="72756" y="212036"/>
                  </a:lnTo>
                  <a:lnTo>
                    <a:pt x="67145" y="204475"/>
                  </a:lnTo>
                  <a:lnTo>
                    <a:pt x="58931" y="201352"/>
                  </a:lnTo>
                  <a:lnTo>
                    <a:pt x="56494" y="195699"/>
                  </a:lnTo>
                  <a:lnTo>
                    <a:pt x="38252" y="193310"/>
                  </a:lnTo>
                  <a:lnTo>
                    <a:pt x="22731" y="197335"/>
                  </a:lnTo>
                  <a:lnTo>
                    <a:pt x="22731" y="197335"/>
                  </a:lnTo>
                  <a:lnTo>
                    <a:pt x="16394" y="188543"/>
                  </a:lnTo>
                  <a:lnTo>
                    <a:pt x="12329" y="190522"/>
                  </a:lnTo>
                  <a:lnTo>
                    <a:pt x="9860" y="185921"/>
                  </a:lnTo>
                  <a:lnTo>
                    <a:pt x="9448" y="179578"/>
                  </a:lnTo>
                  <a:lnTo>
                    <a:pt x="13211" y="177439"/>
                  </a:lnTo>
                  <a:lnTo>
                    <a:pt x="11530" y="153119"/>
                  </a:lnTo>
                  <a:lnTo>
                    <a:pt x="1121" y="151428"/>
                  </a:lnTo>
                  <a:lnTo>
                    <a:pt x="0" y="143253"/>
                  </a:lnTo>
                  <a:lnTo>
                    <a:pt x="10674" y="136663"/>
                  </a:lnTo>
                  <a:lnTo>
                    <a:pt x="16163" y="138196"/>
                  </a:lnTo>
                  <a:lnTo>
                    <a:pt x="16102" y="130507"/>
                  </a:lnTo>
                  <a:lnTo>
                    <a:pt x="22696" y="126347"/>
                  </a:lnTo>
                  <a:lnTo>
                    <a:pt x="19109" y="103922"/>
                  </a:lnTo>
                  <a:lnTo>
                    <a:pt x="34540" y="102306"/>
                  </a:lnTo>
                  <a:lnTo>
                    <a:pt x="39461" y="97488"/>
                  </a:lnTo>
                  <a:lnTo>
                    <a:pt x="37229" y="95156"/>
                  </a:lnTo>
                  <a:lnTo>
                    <a:pt x="38751" y="86008"/>
                  </a:lnTo>
                  <a:lnTo>
                    <a:pt x="30446" y="81221"/>
                  </a:lnTo>
                  <a:lnTo>
                    <a:pt x="29929" y="73365"/>
                  </a:lnTo>
                  <a:lnTo>
                    <a:pt x="41602" y="78562"/>
                  </a:lnTo>
                  <a:lnTo>
                    <a:pt x="54869" y="77175"/>
                  </a:lnTo>
                  <a:lnTo>
                    <a:pt x="54317" y="70373"/>
                  </a:lnTo>
                  <a:lnTo>
                    <a:pt x="43095" y="65493"/>
                  </a:lnTo>
                  <a:lnTo>
                    <a:pt x="39505" y="57539"/>
                  </a:lnTo>
                  <a:lnTo>
                    <a:pt x="44271" y="33417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5" name="M92">
              <a:extLst>
                <a:ext uri="{FF2B5EF4-FFF2-40B4-BE49-F238E27FC236}">
                  <a16:creationId xmlns:a16="http://schemas.microsoft.com/office/drawing/2014/main" id="{156E2AE6-EBE3-4B44-A458-7ACD2C5B4CAA}"/>
                </a:ext>
              </a:extLst>
            </p:cNvPr>
            <p:cNvSpPr/>
            <p:nvPr/>
          </p:nvSpPr>
          <p:spPr>
            <a:xfrm>
              <a:off x="4154363" y="3491914"/>
              <a:ext cx="328231" cy="299137"/>
            </a:xfrm>
            <a:custGeom>
              <a:avLst/>
              <a:gdLst/>
              <a:ahLst/>
              <a:cxnLst/>
              <a:rect l="0" t="0" r="0" b="0"/>
              <a:pathLst>
                <a:path w="322516" h="308662">
                  <a:moveTo>
                    <a:pt x="269209" y="48489"/>
                  </a:moveTo>
                  <a:lnTo>
                    <a:pt x="275801" y="49106"/>
                  </a:lnTo>
                  <a:lnTo>
                    <a:pt x="276115" y="54993"/>
                  </a:lnTo>
                  <a:lnTo>
                    <a:pt x="292858" y="55260"/>
                  </a:lnTo>
                  <a:lnTo>
                    <a:pt x="295806" y="60308"/>
                  </a:lnTo>
                  <a:lnTo>
                    <a:pt x="293132" y="62804"/>
                  </a:lnTo>
                  <a:lnTo>
                    <a:pt x="294289" y="65697"/>
                  </a:lnTo>
                  <a:lnTo>
                    <a:pt x="317320" y="66568"/>
                  </a:lnTo>
                  <a:lnTo>
                    <a:pt x="319303" y="85911"/>
                  </a:lnTo>
                  <a:lnTo>
                    <a:pt x="312676" y="86653"/>
                  </a:lnTo>
                  <a:lnTo>
                    <a:pt x="296729" y="78872"/>
                  </a:lnTo>
                  <a:lnTo>
                    <a:pt x="292397" y="79970"/>
                  </a:lnTo>
                  <a:lnTo>
                    <a:pt x="291199" y="84914"/>
                  </a:lnTo>
                  <a:lnTo>
                    <a:pt x="286320" y="83286"/>
                  </a:lnTo>
                  <a:lnTo>
                    <a:pt x="283052" y="103401"/>
                  </a:lnTo>
                  <a:lnTo>
                    <a:pt x="287882" y="113168"/>
                  </a:lnTo>
                  <a:lnTo>
                    <a:pt x="301126" y="112291"/>
                  </a:lnTo>
                  <a:lnTo>
                    <a:pt x="309187" y="128315"/>
                  </a:lnTo>
                  <a:lnTo>
                    <a:pt x="316949" y="125342"/>
                  </a:lnTo>
                  <a:lnTo>
                    <a:pt x="316949" y="125342"/>
                  </a:lnTo>
                  <a:lnTo>
                    <a:pt x="322515" y="136631"/>
                  </a:lnTo>
                  <a:lnTo>
                    <a:pt x="322432" y="146274"/>
                  </a:lnTo>
                  <a:lnTo>
                    <a:pt x="319387" y="157502"/>
                  </a:lnTo>
                  <a:lnTo>
                    <a:pt x="312267" y="159286"/>
                  </a:lnTo>
                  <a:lnTo>
                    <a:pt x="310168" y="175810"/>
                  </a:lnTo>
                  <a:lnTo>
                    <a:pt x="310168" y="175810"/>
                  </a:lnTo>
                  <a:lnTo>
                    <a:pt x="283348" y="171679"/>
                  </a:lnTo>
                  <a:lnTo>
                    <a:pt x="278923" y="176390"/>
                  </a:lnTo>
                  <a:lnTo>
                    <a:pt x="279309" y="173236"/>
                  </a:lnTo>
                  <a:lnTo>
                    <a:pt x="266361" y="174268"/>
                  </a:lnTo>
                  <a:lnTo>
                    <a:pt x="257130" y="180365"/>
                  </a:lnTo>
                  <a:lnTo>
                    <a:pt x="242897" y="183471"/>
                  </a:lnTo>
                  <a:lnTo>
                    <a:pt x="232410" y="178383"/>
                  </a:lnTo>
                  <a:lnTo>
                    <a:pt x="225276" y="180613"/>
                  </a:lnTo>
                  <a:lnTo>
                    <a:pt x="224942" y="193714"/>
                  </a:lnTo>
                  <a:lnTo>
                    <a:pt x="210172" y="193638"/>
                  </a:lnTo>
                  <a:lnTo>
                    <a:pt x="196370" y="197804"/>
                  </a:lnTo>
                  <a:lnTo>
                    <a:pt x="189495" y="189942"/>
                  </a:lnTo>
                  <a:lnTo>
                    <a:pt x="180446" y="188804"/>
                  </a:lnTo>
                  <a:lnTo>
                    <a:pt x="190893" y="177471"/>
                  </a:lnTo>
                  <a:lnTo>
                    <a:pt x="189805" y="165991"/>
                  </a:lnTo>
                  <a:lnTo>
                    <a:pt x="193934" y="160973"/>
                  </a:lnTo>
                  <a:lnTo>
                    <a:pt x="188781" y="157977"/>
                  </a:lnTo>
                  <a:lnTo>
                    <a:pt x="172365" y="162224"/>
                  </a:lnTo>
                  <a:lnTo>
                    <a:pt x="163576" y="168927"/>
                  </a:lnTo>
                  <a:lnTo>
                    <a:pt x="164948" y="175292"/>
                  </a:lnTo>
                  <a:lnTo>
                    <a:pt x="154340" y="180892"/>
                  </a:lnTo>
                  <a:lnTo>
                    <a:pt x="152944" y="187184"/>
                  </a:lnTo>
                  <a:lnTo>
                    <a:pt x="167672" y="194801"/>
                  </a:lnTo>
                  <a:lnTo>
                    <a:pt x="170138" y="200591"/>
                  </a:lnTo>
                  <a:lnTo>
                    <a:pt x="167042" y="201264"/>
                  </a:lnTo>
                  <a:lnTo>
                    <a:pt x="172807" y="216331"/>
                  </a:lnTo>
                  <a:lnTo>
                    <a:pt x="184662" y="216186"/>
                  </a:lnTo>
                  <a:lnTo>
                    <a:pt x="190743" y="254912"/>
                  </a:lnTo>
                  <a:lnTo>
                    <a:pt x="178894" y="260631"/>
                  </a:lnTo>
                  <a:lnTo>
                    <a:pt x="182483" y="288593"/>
                  </a:lnTo>
                  <a:lnTo>
                    <a:pt x="185849" y="289433"/>
                  </a:lnTo>
                  <a:lnTo>
                    <a:pt x="184284" y="302347"/>
                  </a:lnTo>
                  <a:lnTo>
                    <a:pt x="188140" y="302145"/>
                  </a:lnTo>
                  <a:lnTo>
                    <a:pt x="189894" y="305805"/>
                  </a:lnTo>
                  <a:lnTo>
                    <a:pt x="189894" y="305805"/>
                  </a:lnTo>
                  <a:lnTo>
                    <a:pt x="183812" y="308661"/>
                  </a:lnTo>
                  <a:lnTo>
                    <a:pt x="172429" y="308065"/>
                  </a:lnTo>
                  <a:lnTo>
                    <a:pt x="172429" y="308065"/>
                  </a:lnTo>
                  <a:lnTo>
                    <a:pt x="143133" y="303235"/>
                  </a:lnTo>
                  <a:lnTo>
                    <a:pt x="138555" y="278109"/>
                  </a:lnTo>
                  <a:lnTo>
                    <a:pt x="137857" y="275379"/>
                  </a:lnTo>
                  <a:lnTo>
                    <a:pt x="117883" y="273648"/>
                  </a:lnTo>
                  <a:lnTo>
                    <a:pt x="117883" y="273648"/>
                  </a:lnTo>
                  <a:lnTo>
                    <a:pt x="116883" y="264884"/>
                  </a:lnTo>
                  <a:lnTo>
                    <a:pt x="108487" y="262100"/>
                  </a:lnTo>
                  <a:lnTo>
                    <a:pt x="100123" y="252387"/>
                  </a:lnTo>
                  <a:lnTo>
                    <a:pt x="89263" y="249687"/>
                  </a:lnTo>
                  <a:lnTo>
                    <a:pt x="88487" y="232641"/>
                  </a:lnTo>
                  <a:lnTo>
                    <a:pt x="80140" y="239650"/>
                  </a:lnTo>
                  <a:lnTo>
                    <a:pt x="64457" y="238927"/>
                  </a:lnTo>
                  <a:lnTo>
                    <a:pt x="63036" y="234519"/>
                  </a:lnTo>
                  <a:lnTo>
                    <a:pt x="68785" y="221114"/>
                  </a:lnTo>
                  <a:lnTo>
                    <a:pt x="66721" y="217744"/>
                  </a:lnTo>
                  <a:lnTo>
                    <a:pt x="58949" y="220547"/>
                  </a:lnTo>
                  <a:lnTo>
                    <a:pt x="54890" y="216972"/>
                  </a:lnTo>
                  <a:lnTo>
                    <a:pt x="51498" y="217182"/>
                  </a:lnTo>
                  <a:lnTo>
                    <a:pt x="51498" y="217182"/>
                  </a:lnTo>
                  <a:lnTo>
                    <a:pt x="51096" y="203610"/>
                  </a:lnTo>
                  <a:lnTo>
                    <a:pt x="43057" y="193598"/>
                  </a:lnTo>
                  <a:lnTo>
                    <a:pt x="42134" y="182271"/>
                  </a:lnTo>
                  <a:lnTo>
                    <a:pt x="19537" y="187079"/>
                  </a:lnTo>
                  <a:lnTo>
                    <a:pt x="1858" y="180867"/>
                  </a:lnTo>
                  <a:lnTo>
                    <a:pt x="0" y="170117"/>
                  </a:lnTo>
                  <a:lnTo>
                    <a:pt x="20041" y="151830"/>
                  </a:lnTo>
                  <a:lnTo>
                    <a:pt x="19636" y="144133"/>
                  </a:lnTo>
                  <a:lnTo>
                    <a:pt x="14223" y="139614"/>
                  </a:lnTo>
                  <a:lnTo>
                    <a:pt x="14223" y="139614"/>
                  </a:lnTo>
                  <a:lnTo>
                    <a:pt x="17916" y="111531"/>
                  </a:lnTo>
                  <a:lnTo>
                    <a:pt x="26494" y="107093"/>
                  </a:lnTo>
                  <a:lnTo>
                    <a:pt x="27307" y="99880"/>
                  </a:lnTo>
                  <a:lnTo>
                    <a:pt x="44970" y="117544"/>
                  </a:lnTo>
                  <a:lnTo>
                    <a:pt x="55267" y="112096"/>
                  </a:lnTo>
                  <a:lnTo>
                    <a:pt x="62173" y="112585"/>
                  </a:lnTo>
                  <a:lnTo>
                    <a:pt x="69162" y="98605"/>
                  </a:lnTo>
                  <a:lnTo>
                    <a:pt x="69366" y="85346"/>
                  </a:lnTo>
                  <a:lnTo>
                    <a:pt x="59962" y="69264"/>
                  </a:lnTo>
                  <a:lnTo>
                    <a:pt x="54488" y="72734"/>
                  </a:lnTo>
                  <a:lnTo>
                    <a:pt x="51039" y="63897"/>
                  </a:lnTo>
                  <a:lnTo>
                    <a:pt x="54519" y="60223"/>
                  </a:lnTo>
                  <a:lnTo>
                    <a:pt x="49021" y="41984"/>
                  </a:lnTo>
                  <a:lnTo>
                    <a:pt x="59294" y="20100"/>
                  </a:lnTo>
                  <a:lnTo>
                    <a:pt x="66190" y="20739"/>
                  </a:lnTo>
                  <a:lnTo>
                    <a:pt x="70314" y="33062"/>
                  </a:lnTo>
                  <a:lnTo>
                    <a:pt x="76436" y="28251"/>
                  </a:lnTo>
                  <a:lnTo>
                    <a:pt x="85224" y="32860"/>
                  </a:lnTo>
                  <a:lnTo>
                    <a:pt x="84662" y="48071"/>
                  </a:lnTo>
                  <a:lnTo>
                    <a:pt x="95069" y="55435"/>
                  </a:lnTo>
                  <a:lnTo>
                    <a:pt x="97958" y="45110"/>
                  </a:lnTo>
                  <a:lnTo>
                    <a:pt x="107951" y="44924"/>
                  </a:lnTo>
                  <a:lnTo>
                    <a:pt x="115570" y="35780"/>
                  </a:lnTo>
                  <a:lnTo>
                    <a:pt x="142840" y="27153"/>
                  </a:lnTo>
                  <a:lnTo>
                    <a:pt x="144966" y="22233"/>
                  </a:lnTo>
                  <a:lnTo>
                    <a:pt x="162524" y="20582"/>
                  </a:lnTo>
                  <a:lnTo>
                    <a:pt x="163090" y="16526"/>
                  </a:lnTo>
                  <a:lnTo>
                    <a:pt x="170574" y="24109"/>
                  </a:lnTo>
                  <a:lnTo>
                    <a:pt x="175829" y="17009"/>
                  </a:lnTo>
                  <a:lnTo>
                    <a:pt x="184384" y="24769"/>
                  </a:lnTo>
                  <a:lnTo>
                    <a:pt x="193126" y="19416"/>
                  </a:lnTo>
                  <a:lnTo>
                    <a:pt x="195561" y="26264"/>
                  </a:lnTo>
                  <a:lnTo>
                    <a:pt x="209456" y="5664"/>
                  </a:lnTo>
                  <a:lnTo>
                    <a:pt x="217896" y="0"/>
                  </a:lnTo>
                  <a:lnTo>
                    <a:pt x="222193" y="12172"/>
                  </a:lnTo>
                  <a:lnTo>
                    <a:pt x="229251" y="12503"/>
                  </a:lnTo>
                  <a:lnTo>
                    <a:pt x="234333" y="18060"/>
                  </a:lnTo>
                  <a:lnTo>
                    <a:pt x="245320" y="14871"/>
                  </a:lnTo>
                  <a:lnTo>
                    <a:pt x="232023" y="36394"/>
                  </a:lnTo>
                  <a:lnTo>
                    <a:pt x="235789" y="45384"/>
                  </a:lnTo>
                  <a:lnTo>
                    <a:pt x="236488" y="48115"/>
                  </a:lnTo>
                  <a:lnTo>
                    <a:pt x="246696" y="4551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6" name="M93">
              <a:extLst>
                <a:ext uri="{FF2B5EF4-FFF2-40B4-BE49-F238E27FC236}">
                  <a16:creationId xmlns:a16="http://schemas.microsoft.com/office/drawing/2014/main" id="{9A6FEDBE-4D26-4114-AB84-906E745A5DF1}"/>
                </a:ext>
              </a:extLst>
            </p:cNvPr>
            <p:cNvSpPr/>
            <p:nvPr/>
          </p:nvSpPr>
          <p:spPr>
            <a:xfrm>
              <a:off x="3817266" y="3516126"/>
              <a:ext cx="298285" cy="265192"/>
            </a:xfrm>
            <a:custGeom>
              <a:avLst/>
              <a:gdLst/>
              <a:ahLst/>
              <a:cxnLst/>
              <a:rect l="0" t="0" r="0" b="0"/>
              <a:pathLst>
                <a:path w="300190" h="280432">
                  <a:moveTo>
                    <a:pt x="96518" y="0"/>
                  </a:moveTo>
                  <a:lnTo>
                    <a:pt x="98817" y="10473"/>
                  </a:lnTo>
                  <a:lnTo>
                    <a:pt x="105112" y="10660"/>
                  </a:lnTo>
                  <a:lnTo>
                    <a:pt x="112324" y="26554"/>
                  </a:lnTo>
                  <a:lnTo>
                    <a:pt x="111138" y="35414"/>
                  </a:lnTo>
                  <a:lnTo>
                    <a:pt x="91566" y="37092"/>
                  </a:lnTo>
                  <a:lnTo>
                    <a:pt x="89892" y="62217"/>
                  </a:lnTo>
                  <a:lnTo>
                    <a:pt x="93764" y="61278"/>
                  </a:lnTo>
                  <a:lnTo>
                    <a:pt x="99562" y="98834"/>
                  </a:lnTo>
                  <a:lnTo>
                    <a:pt x="119784" y="101545"/>
                  </a:lnTo>
                  <a:lnTo>
                    <a:pt x="120361" y="97644"/>
                  </a:lnTo>
                  <a:lnTo>
                    <a:pt x="124519" y="97465"/>
                  </a:lnTo>
                  <a:lnTo>
                    <a:pt x="132735" y="105697"/>
                  </a:lnTo>
                  <a:lnTo>
                    <a:pt x="143308" y="107063"/>
                  </a:lnTo>
                  <a:lnTo>
                    <a:pt x="141625" y="96312"/>
                  </a:lnTo>
                  <a:lnTo>
                    <a:pt x="174570" y="95167"/>
                  </a:lnTo>
                  <a:lnTo>
                    <a:pt x="179523" y="94105"/>
                  </a:lnTo>
                  <a:lnTo>
                    <a:pt x="180800" y="87209"/>
                  </a:lnTo>
                  <a:lnTo>
                    <a:pt x="193693" y="88035"/>
                  </a:lnTo>
                  <a:lnTo>
                    <a:pt x="194008" y="82467"/>
                  </a:lnTo>
                  <a:lnTo>
                    <a:pt x="214337" y="81395"/>
                  </a:lnTo>
                  <a:lnTo>
                    <a:pt x="222813" y="96863"/>
                  </a:lnTo>
                  <a:lnTo>
                    <a:pt x="229699" y="92689"/>
                  </a:lnTo>
                  <a:lnTo>
                    <a:pt x="252380" y="95446"/>
                  </a:lnTo>
                  <a:lnTo>
                    <a:pt x="252380" y="95446"/>
                  </a:lnTo>
                  <a:lnTo>
                    <a:pt x="259048" y="98950"/>
                  </a:lnTo>
                  <a:lnTo>
                    <a:pt x="268895" y="98777"/>
                  </a:lnTo>
                  <a:lnTo>
                    <a:pt x="270035" y="101974"/>
                  </a:lnTo>
                  <a:lnTo>
                    <a:pt x="286445" y="103642"/>
                  </a:lnTo>
                  <a:lnTo>
                    <a:pt x="285952" y="115686"/>
                  </a:lnTo>
                  <a:lnTo>
                    <a:pt x="300113" y="115329"/>
                  </a:lnTo>
                  <a:lnTo>
                    <a:pt x="299379" y="125105"/>
                  </a:lnTo>
                  <a:lnTo>
                    <a:pt x="297820" y="136816"/>
                  </a:lnTo>
                  <a:lnTo>
                    <a:pt x="291351" y="137087"/>
                  </a:lnTo>
                  <a:lnTo>
                    <a:pt x="281345" y="131833"/>
                  </a:lnTo>
                  <a:lnTo>
                    <a:pt x="281883" y="129135"/>
                  </a:lnTo>
                  <a:lnTo>
                    <a:pt x="273002" y="127680"/>
                  </a:lnTo>
                  <a:lnTo>
                    <a:pt x="271790" y="132468"/>
                  </a:lnTo>
                  <a:lnTo>
                    <a:pt x="261286" y="133980"/>
                  </a:lnTo>
                  <a:lnTo>
                    <a:pt x="261439" y="123133"/>
                  </a:lnTo>
                  <a:lnTo>
                    <a:pt x="256418" y="115757"/>
                  </a:lnTo>
                  <a:lnTo>
                    <a:pt x="239093" y="119183"/>
                  </a:lnTo>
                  <a:lnTo>
                    <a:pt x="248638" y="135128"/>
                  </a:lnTo>
                  <a:lnTo>
                    <a:pt x="247382" y="146847"/>
                  </a:lnTo>
                  <a:lnTo>
                    <a:pt x="255355" y="142402"/>
                  </a:lnTo>
                  <a:lnTo>
                    <a:pt x="260389" y="143901"/>
                  </a:lnTo>
                  <a:lnTo>
                    <a:pt x="264806" y="150958"/>
                  </a:lnTo>
                  <a:lnTo>
                    <a:pt x="260501" y="156261"/>
                  </a:lnTo>
                  <a:lnTo>
                    <a:pt x="262522" y="166415"/>
                  </a:lnTo>
                  <a:lnTo>
                    <a:pt x="265943" y="165156"/>
                  </a:lnTo>
                  <a:lnTo>
                    <a:pt x="277896" y="172424"/>
                  </a:lnTo>
                  <a:lnTo>
                    <a:pt x="300189" y="173200"/>
                  </a:lnTo>
                  <a:lnTo>
                    <a:pt x="298272" y="175708"/>
                  </a:lnTo>
                  <a:lnTo>
                    <a:pt x="251160" y="176340"/>
                  </a:lnTo>
                  <a:lnTo>
                    <a:pt x="252843" y="182114"/>
                  </a:lnTo>
                  <a:lnTo>
                    <a:pt x="249793" y="191972"/>
                  </a:lnTo>
                  <a:lnTo>
                    <a:pt x="244401" y="197544"/>
                  </a:lnTo>
                  <a:lnTo>
                    <a:pt x="246062" y="204071"/>
                  </a:lnTo>
                  <a:lnTo>
                    <a:pt x="241417" y="215841"/>
                  </a:lnTo>
                  <a:lnTo>
                    <a:pt x="237866" y="216193"/>
                  </a:lnTo>
                  <a:lnTo>
                    <a:pt x="240920" y="227881"/>
                  </a:lnTo>
                  <a:lnTo>
                    <a:pt x="246843" y="230761"/>
                  </a:lnTo>
                  <a:lnTo>
                    <a:pt x="237357" y="261074"/>
                  </a:lnTo>
                  <a:lnTo>
                    <a:pt x="205919" y="245560"/>
                  </a:lnTo>
                  <a:lnTo>
                    <a:pt x="203837" y="259059"/>
                  </a:lnTo>
                  <a:lnTo>
                    <a:pt x="206351" y="268019"/>
                  </a:lnTo>
                  <a:lnTo>
                    <a:pt x="197983" y="280431"/>
                  </a:lnTo>
                  <a:lnTo>
                    <a:pt x="197983" y="280431"/>
                  </a:lnTo>
                  <a:lnTo>
                    <a:pt x="190382" y="276898"/>
                  </a:lnTo>
                  <a:lnTo>
                    <a:pt x="189800" y="270403"/>
                  </a:lnTo>
                  <a:lnTo>
                    <a:pt x="183061" y="263730"/>
                  </a:lnTo>
                  <a:lnTo>
                    <a:pt x="170423" y="263966"/>
                  </a:lnTo>
                  <a:lnTo>
                    <a:pt x="169416" y="250980"/>
                  </a:lnTo>
                  <a:lnTo>
                    <a:pt x="162834" y="244311"/>
                  </a:lnTo>
                  <a:lnTo>
                    <a:pt x="166583" y="226642"/>
                  </a:lnTo>
                  <a:lnTo>
                    <a:pt x="157291" y="217933"/>
                  </a:lnTo>
                  <a:lnTo>
                    <a:pt x="145874" y="229200"/>
                  </a:lnTo>
                  <a:lnTo>
                    <a:pt x="140009" y="213961"/>
                  </a:lnTo>
                  <a:lnTo>
                    <a:pt x="131945" y="210710"/>
                  </a:lnTo>
                  <a:lnTo>
                    <a:pt x="129949" y="210500"/>
                  </a:lnTo>
                  <a:lnTo>
                    <a:pt x="130064" y="222256"/>
                  </a:lnTo>
                  <a:lnTo>
                    <a:pt x="120744" y="224994"/>
                  </a:lnTo>
                  <a:lnTo>
                    <a:pt x="116051" y="222293"/>
                  </a:lnTo>
                  <a:lnTo>
                    <a:pt x="114290" y="208982"/>
                  </a:lnTo>
                  <a:lnTo>
                    <a:pt x="84715" y="209457"/>
                  </a:lnTo>
                  <a:lnTo>
                    <a:pt x="85948" y="229985"/>
                  </a:lnTo>
                  <a:lnTo>
                    <a:pt x="83410" y="232470"/>
                  </a:lnTo>
                  <a:lnTo>
                    <a:pt x="64861" y="229653"/>
                  </a:lnTo>
                  <a:lnTo>
                    <a:pt x="66400" y="214331"/>
                  </a:lnTo>
                  <a:lnTo>
                    <a:pt x="52342" y="215866"/>
                  </a:lnTo>
                  <a:lnTo>
                    <a:pt x="51425" y="210565"/>
                  </a:lnTo>
                  <a:lnTo>
                    <a:pt x="34060" y="209435"/>
                  </a:lnTo>
                  <a:lnTo>
                    <a:pt x="21035" y="217476"/>
                  </a:lnTo>
                  <a:lnTo>
                    <a:pt x="17635" y="212852"/>
                  </a:lnTo>
                  <a:lnTo>
                    <a:pt x="6255" y="207381"/>
                  </a:lnTo>
                  <a:lnTo>
                    <a:pt x="6255" y="207381"/>
                  </a:lnTo>
                  <a:lnTo>
                    <a:pt x="1895" y="203932"/>
                  </a:lnTo>
                  <a:lnTo>
                    <a:pt x="0" y="190463"/>
                  </a:lnTo>
                  <a:lnTo>
                    <a:pt x="6044" y="189141"/>
                  </a:lnTo>
                  <a:lnTo>
                    <a:pt x="3298" y="183331"/>
                  </a:lnTo>
                  <a:lnTo>
                    <a:pt x="9108" y="179591"/>
                  </a:lnTo>
                  <a:lnTo>
                    <a:pt x="7341" y="176976"/>
                  </a:lnTo>
                  <a:lnTo>
                    <a:pt x="28207" y="174147"/>
                  </a:lnTo>
                  <a:lnTo>
                    <a:pt x="32792" y="165094"/>
                  </a:lnTo>
                  <a:lnTo>
                    <a:pt x="47427" y="164635"/>
                  </a:lnTo>
                  <a:lnTo>
                    <a:pt x="54244" y="158060"/>
                  </a:lnTo>
                  <a:lnTo>
                    <a:pt x="62287" y="141424"/>
                  </a:lnTo>
                  <a:lnTo>
                    <a:pt x="62170" y="135090"/>
                  </a:lnTo>
                  <a:lnTo>
                    <a:pt x="52972" y="123810"/>
                  </a:lnTo>
                  <a:lnTo>
                    <a:pt x="41836" y="115635"/>
                  </a:lnTo>
                  <a:lnTo>
                    <a:pt x="26563" y="112005"/>
                  </a:lnTo>
                  <a:lnTo>
                    <a:pt x="26816" y="103723"/>
                  </a:lnTo>
                  <a:lnTo>
                    <a:pt x="23265" y="99093"/>
                  </a:lnTo>
                  <a:lnTo>
                    <a:pt x="29135" y="93243"/>
                  </a:lnTo>
                  <a:lnTo>
                    <a:pt x="29128" y="88419"/>
                  </a:lnTo>
                  <a:lnTo>
                    <a:pt x="26966" y="83680"/>
                  </a:lnTo>
                  <a:lnTo>
                    <a:pt x="24230" y="87667"/>
                  </a:lnTo>
                  <a:lnTo>
                    <a:pt x="17864" y="84608"/>
                  </a:lnTo>
                  <a:lnTo>
                    <a:pt x="22681" y="67873"/>
                  </a:lnTo>
                  <a:lnTo>
                    <a:pt x="30571" y="66304"/>
                  </a:lnTo>
                  <a:lnTo>
                    <a:pt x="37071" y="59870"/>
                  </a:lnTo>
                  <a:lnTo>
                    <a:pt x="36475" y="49148"/>
                  </a:lnTo>
                  <a:lnTo>
                    <a:pt x="47153" y="41784"/>
                  </a:lnTo>
                  <a:lnTo>
                    <a:pt x="47422" y="32897"/>
                  </a:lnTo>
                  <a:lnTo>
                    <a:pt x="42537" y="26718"/>
                  </a:lnTo>
                  <a:lnTo>
                    <a:pt x="42537" y="26718"/>
                  </a:lnTo>
                  <a:lnTo>
                    <a:pt x="56329" y="17940"/>
                  </a:lnTo>
                  <a:lnTo>
                    <a:pt x="64074" y="21039"/>
                  </a:lnTo>
                  <a:lnTo>
                    <a:pt x="70050" y="16545"/>
                  </a:lnTo>
                  <a:lnTo>
                    <a:pt x="79534" y="18036"/>
                  </a:lnTo>
                  <a:lnTo>
                    <a:pt x="84998" y="4933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7" name="M94">
              <a:extLst>
                <a:ext uri="{FF2B5EF4-FFF2-40B4-BE49-F238E27FC236}">
                  <a16:creationId xmlns:a16="http://schemas.microsoft.com/office/drawing/2014/main" id="{0389B793-23AE-481D-BF72-BB661FBF6477}"/>
                </a:ext>
              </a:extLst>
            </p:cNvPr>
            <p:cNvSpPr/>
            <p:nvPr/>
          </p:nvSpPr>
          <p:spPr>
            <a:xfrm>
              <a:off x="3349970" y="3535040"/>
              <a:ext cx="269963" cy="447357"/>
            </a:xfrm>
            <a:custGeom>
              <a:avLst/>
              <a:gdLst/>
              <a:ahLst/>
              <a:cxnLst/>
              <a:rect l="0" t="0" r="0" b="0"/>
              <a:pathLst>
                <a:path w="277583" h="472122">
                  <a:moveTo>
                    <a:pt x="97977" y="1045"/>
                  </a:moveTo>
                  <a:lnTo>
                    <a:pt x="124764" y="0"/>
                  </a:lnTo>
                  <a:lnTo>
                    <a:pt x="132698" y="6300"/>
                  </a:lnTo>
                  <a:lnTo>
                    <a:pt x="134803" y="30344"/>
                  </a:lnTo>
                  <a:lnTo>
                    <a:pt x="139811" y="32323"/>
                  </a:lnTo>
                  <a:lnTo>
                    <a:pt x="138404" y="46598"/>
                  </a:lnTo>
                  <a:lnTo>
                    <a:pt x="147294" y="47502"/>
                  </a:lnTo>
                  <a:lnTo>
                    <a:pt x="155308" y="65259"/>
                  </a:lnTo>
                  <a:lnTo>
                    <a:pt x="160167" y="62559"/>
                  </a:lnTo>
                  <a:lnTo>
                    <a:pt x="163242" y="67185"/>
                  </a:lnTo>
                  <a:lnTo>
                    <a:pt x="167323" y="64760"/>
                  </a:lnTo>
                  <a:lnTo>
                    <a:pt x="174745" y="77370"/>
                  </a:lnTo>
                  <a:lnTo>
                    <a:pt x="176771" y="72011"/>
                  </a:lnTo>
                  <a:lnTo>
                    <a:pt x="181114" y="70951"/>
                  </a:lnTo>
                  <a:lnTo>
                    <a:pt x="186326" y="76100"/>
                  </a:lnTo>
                  <a:lnTo>
                    <a:pt x="197304" y="69833"/>
                  </a:lnTo>
                  <a:lnTo>
                    <a:pt x="197040" y="82336"/>
                  </a:lnTo>
                  <a:lnTo>
                    <a:pt x="203971" y="82115"/>
                  </a:lnTo>
                  <a:lnTo>
                    <a:pt x="204287" y="100364"/>
                  </a:lnTo>
                  <a:lnTo>
                    <a:pt x="215292" y="88671"/>
                  </a:lnTo>
                  <a:lnTo>
                    <a:pt x="225588" y="93685"/>
                  </a:lnTo>
                  <a:lnTo>
                    <a:pt x="237463" y="88198"/>
                  </a:lnTo>
                  <a:lnTo>
                    <a:pt x="241146" y="97815"/>
                  </a:lnTo>
                  <a:lnTo>
                    <a:pt x="247453" y="102545"/>
                  </a:lnTo>
                  <a:lnTo>
                    <a:pt x="234149" y="118686"/>
                  </a:lnTo>
                  <a:lnTo>
                    <a:pt x="238915" y="118843"/>
                  </a:lnTo>
                  <a:lnTo>
                    <a:pt x="247624" y="130132"/>
                  </a:lnTo>
                  <a:lnTo>
                    <a:pt x="264614" y="123605"/>
                  </a:lnTo>
                  <a:lnTo>
                    <a:pt x="259697" y="137460"/>
                  </a:lnTo>
                  <a:lnTo>
                    <a:pt x="255223" y="137766"/>
                  </a:lnTo>
                  <a:lnTo>
                    <a:pt x="253076" y="142217"/>
                  </a:lnTo>
                  <a:lnTo>
                    <a:pt x="252532" y="149432"/>
                  </a:lnTo>
                  <a:lnTo>
                    <a:pt x="249535" y="146923"/>
                  </a:lnTo>
                  <a:lnTo>
                    <a:pt x="240969" y="149957"/>
                  </a:lnTo>
                  <a:lnTo>
                    <a:pt x="244730" y="157314"/>
                  </a:lnTo>
                  <a:lnTo>
                    <a:pt x="241525" y="165799"/>
                  </a:lnTo>
                  <a:lnTo>
                    <a:pt x="232198" y="163834"/>
                  </a:lnTo>
                  <a:lnTo>
                    <a:pt x="233488" y="176082"/>
                  </a:lnTo>
                  <a:lnTo>
                    <a:pt x="226338" y="178106"/>
                  </a:lnTo>
                  <a:lnTo>
                    <a:pt x="223762" y="186159"/>
                  </a:lnTo>
                  <a:lnTo>
                    <a:pt x="218314" y="183266"/>
                  </a:lnTo>
                  <a:lnTo>
                    <a:pt x="215471" y="185432"/>
                  </a:lnTo>
                  <a:lnTo>
                    <a:pt x="225681" y="202646"/>
                  </a:lnTo>
                  <a:lnTo>
                    <a:pt x="219914" y="209386"/>
                  </a:lnTo>
                  <a:lnTo>
                    <a:pt x="224191" y="219774"/>
                  </a:lnTo>
                  <a:lnTo>
                    <a:pt x="222329" y="229505"/>
                  </a:lnTo>
                  <a:lnTo>
                    <a:pt x="230773" y="235057"/>
                  </a:lnTo>
                  <a:lnTo>
                    <a:pt x="230773" y="235057"/>
                  </a:lnTo>
                  <a:lnTo>
                    <a:pt x="231200" y="245467"/>
                  </a:lnTo>
                  <a:lnTo>
                    <a:pt x="225620" y="251158"/>
                  </a:lnTo>
                  <a:lnTo>
                    <a:pt x="220613" y="272083"/>
                  </a:lnTo>
                  <a:lnTo>
                    <a:pt x="223404" y="276243"/>
                  </a:lnTo>
                  <a:lnTo>
                    <a:pt x="240459" y="282529"/>
                  </a:lnTo>
                  <a:lnTo>
                    <a:pt x="241826" y="287846"/>
                  </a:lnTo>
                  <a:lnTo>
                    <a:pt x="233929" y="288942"/>
                  </a:lnTo>
                  <a:lnTo>
                    <a:pt x="227164" y="283748"/>
                  </a:lnTo>
                  <a:lnTo>
                    <a:pt x="220647" y="285039"/>
                  </a:lnTo>
                  <a:lnTo>
                    <a:pt x="209818" y="295526"/>
                  </a:lnTo>
                  <a:lnTo>
                    <a:pt x="211834" y="304480"/>
                  </a:lnTo>
                  <a:lnTo>
                    <a:pt x="213830" y="309366"/>
                  </a:lnTo>
                  <a:lnTo>
                    <a:pt x="238988" y="308539"/>
                  </a:lnTo>
                  <a:lnTo>
                    <a:pt x="249569" y="329070"/>
                  </a:lnTo>
                  <a:lnTo>
                    <a:pt x="258593" y="331323"/>
                  </a:lnTo>
                  <a:lnTo>
                    <a:pt x="260125" y="350500"/>
                  </a:lnTo>
                  <a:lnTo>
                    <a:pt x="253607" y="356462"/>
                  </a:lnTo>
                  <a:lnTo>
                    <a:pt x="252153" y="363191"/>
                  </a:lnTo>
                  <a:lnTo>
                    <a:pt x="263045" y="369721"/>
                  </a:lnTo>
                  <a:lnTo>
                    <a:pt x="266070" y="376295"/>
                  </a:lnTo>
                  <a:lnTo>
                    <a:pt x="275686" y="379470"/>
                  </a:lnTo>
                  <a:lnTo>
                    <a:pt x="277393" y="383892"/>
                  </a:lnTo>
                  <a:lnTo>
                    <a:pt x="272623" y="388254"/>
                  </a:lnTo>
                  <a:lnTo>
                    <a:pt x="277582" y="392331"/>
                  </a:lnTo>
                  <a:lnTo>
                    <a:pt x="271439" y="396196"/>
                  </a:lnTo>
                  <a:lnTo>
                    <a:pt x="264401" y="389643"/>
                  </a:lnTo>
                  <a:lnTo>
                    <a:pt x="260092" y="394020"/>
                  </a:lnTo>
                  <a:lnTo>
                    <a:pt x="250043" y="389927"/>
                  </a:lnTo>
                  <a:lnTo>
                    <a:pt x="238784" y="394526"/>
                  </a:lnTo>
                  <a:lnTo>
                    <a:pt x="233436" y="406999"/>
                  </a:lnTo>
                  <a:lnTo>
                    <a:pt x="228558" y="409850"/>
                  </a:lnTo>
                  <a:lnTo>
                    <a:pt x="228465" y="417375"/>
                  </a:lnTo>
                  <a:lnTo>
                    <a:pt x="234643" y="426613"/>
                  </a:lnTo>
                  <a:lnTo>
                    <a:pt x="242435" y="424309"/>
                  </a:lnTo>
                  <a:lnTo>
                    <a:pt x="242607" y="433198"/>
                  </a:lnTo>
                  <a:lnTo>
                    <a:pt x="246750" y="433936"/>
                  </a:lnTo>
                  <a:lnTo>
                    <a:pt x="248866" y="440028"/>
                  </a:lnTo>
                  <a:lnTo>
                    <a:pt x="247172" y="449306"/>
                  </a:lnTo>
                  <a:lnTo>
                    <a:pt x="236460" y="460547"/>
                  </a:lnTo>
                  <a:lnTo>
                    <a:pt x="221535" y="459002"/>
                  </a:lnTo>
                  <a:lnTo>
                    <a:pt x="217845" y="467913"/>
                  </a:lnTo>
                  <a:lnTo>
                    <a:pt x="206979" y="469661"/>
                  </a:lnTo>
                  <a:lnTo>
                    <a:pt x="208213" y="465035"/>
                  </a:lnTo>
                  <a:lnTo>
                    <a:pt x="205103" y="465685"/>
                  </a:lnTo>
                  <a:lnTo>
                    <a:pt x="205278" y="460422"/>
                  </a:lnTo>
                  <a:lnTo>
                    <a:pt x="208845" y="455270"/>
                  </a:lnTo>
                  <a:lnTo>
                    <a:pt x="202075" y="449927"/>
                  </a:lnTo>
                  <a:lnTo>
                    <a:pt x="198760" y="466077"/>
                  </a:lnTo>
                  <a:lnTo>
                    <a:pt x="194108" y="466675"/>
                  </a:lnTo>
                  <a:lnTo>
                    <a:pt x="190376" y="472121"/>
                  </a:lnTo>
                  <a:lnTo>
                    <a:pt x="190376" y="472121"/>
                  </a:lnTo>
                  <a:lnTo>
                    <a:pt x="175579" y="457476"/>
                  </a:lnTo>
                  <a:lnTo>
                    <a:pt x="168882" y="459209"/>
                  </a:lnTo>
                  <a:lnTo>
                    <a:pt x="165441" y="455932"/>
                  </a:lnTo>
                  <a:lnTo>
                    <a:pt x="155422" y="455445"/>
                  </a:lnTo>
                  <a:lnTo>
                    <a:pt x="147600" y="458494"/>
                  </a:lnTo>
                  <a:lnTo>
                    <a:pt x="134637" y="449174"/>
                  </a:lnTo>
                  <a:lnTo>
                    <a:pt x="128284" y="449863"/>
                  </a:lnTo>
                  <a:lnTo>
                    <a:pt x="104607" y="428883"/>
                  </a:lnTo>
                  <a:lnTo>
                    <a:pt x="104607" y="428883"/>
                  </a:lnTo>
                  <a:lnTo>
                    <a:pt x="96662" y="426504"/>
                  </a:lnTo>
                  <a:lnTo>
                    <a:pt x="102509" y="417970"/>
                  </a:lnTo>
                  <a:lnTo>
                    <a:pt x="99719" y="409292"/>
                  </a:lnTo>
                  <a:lnTo>
                    <a:pt x="89253" y="399448"/>
                  </a:lnTo>
                  <a:lnTo>
                    <a:pt x="67707" y="393287"/>
                  </a:lnTo>
                  <a:lnTo>
                    <a:pt x="57462" y="381639"/>
                  </a:lnTo>
                  <a:lnTo>
                    <a:pt x="40900" y="383174"/>
                  </a:lnTo>
                  <a:lnTo>
                    <a:pt x="30536" y="370615"/>
                  </a:lnTo>
                  <a:lnTo>
                    <a:pt x="51133" y="350547"/>
                  </a:lnTo>
                  <a:lnTo>
                    <a:pt x="48696" y="345191"/>
                  </a:lnTo>
                  <a:lnTo>
                    <a:pt x="60572" y="336264"/>
                  </a:lnTo>
                  <a:lnTo>
                    <a:pt x="60572" y="336264"/>
                  </a:lnTo>
                  <a:lnTo>
                    <a:pt x="70165" y="317466"/>
                  </a:lnTo>
                  <a:lnTo>
                    <a:pt x="61186" y="305107"/>
                  </a:lnTo>
                  <a:lnTo>
                    <a:pt x="61331" y="300894"/>
                  </a:lnTo>
                  <a:lnTo>
                    <a:pt x="71648" y="301250"/>
                  </a:lnTo>
                  <a:lnTo>
                    <a:pt x="74449" y="291555"/>
                  </a:lnTo>
                  <a:lnTo>
                    <a:pt x="69785" y="288231"/>
                  </a:lnTo>
                  <a:lnTo>
                    <a:pt x="86859" y="271344"/>
                  </a:lnTo>
                  <a:lnTo>
                    <a:pt x="82781" y="264424"/>
                  </a:lnTo>
                  <a:lnTo>
                    <a:pt x="67508" y="269322"/>
                  </a:lnTo>
                  <a:lnTo>
                    <a:pt x="57047" y="264291"/>
                  </a:lnTo>
                  <a:lnTo>
                    <a:pt x="44262" y="277406"/>
                  </a:lnTo>
                  <a:lnTo>
                    <a:pt x="44974" y="270199"/>
                  </a:lnTo>
                  <a:lnTo>
                    <a:pt x="29263" y="274323"/>
                  </a:lnTo>
                  <a:lnTo>
                    <a:pt x="8705" y="262758"/>
                  </a:lnTo>
                  <a:lnTo>
                    <a:pt x="2775" y="256072"/>
                  </a:lnTo>
                  <a:lnTo>
                    <a:pt x="0" y="229759"/>
                  </a:lnTo>
                  <a:lnTo>
                    <a:pt x="9176" y="205370"/>
                  </a:lnTo>
                  <a:lnTo>
                    <a:pt x="12734" y="174151"/>
                  </a:lnTo>
                  <a:lnTo>
                    <a:pt x="5578" y="167420"/>
                  </a:lnTo>
                  <a:lnTo>
                    <a:pt x="5578" y="167420"/>
                  </a:lnTo>
                  <a:lnTo>
                    <a:pt x="1860" y="159303"/>
                  </a:lnTo>
                  <a:lnTo>
                    <a:pt x="7326" y="148343"/>
                  </a:lnTo>
                  <a:lnTo>
                    <a:pt x="6154" y="142273"/>
                  </a:lnTo>
                  <a:lnTo>
                    <a:pt x="11508" y="134473"/>
                  </a:lnTo>
                  <a:lnTo>
                    <a:pt x="8721" y="112973"/>
                  </a:lnTo>
                  <a:lnTo>
                    <a:pt x="25676" y="103467"/>
                  </a:lnTo>
                  <a:lnTo>
                    <a:pt x="31888" y="106247"/>
                  </a:lnTo>
                  <a:lnTo>
                    <a:pt x="38678" y="79200"/>
                  </a:lnTo>
                  <a:lnTo>
                    <a:pt x="34928" y="67613"/>
                  </a:lnTo>
                  <a:lnTo>
                    <a:pt x="49454" y="52440"/>
                  </a:lnTo>
                  <a:lnTo>
                    <a:pt x="50526" y="43733"/>
                  </a:lnTo>
                  <a:lnTo>
                    <a:pt x="66427" y="42023"/>
                  </a:lnTo>
                  <a:lnTo>
                    <a:pt x="53179" y="20457"/>
                  </a:lnTo>
                  <a:lnTo>
                    <a:pt x="78522" y="21333"/>
                  </a:lnTo>
                  <a:lnTo>
                    <a:pt x="102893" y="1463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8" name="M95">
              <a:extLst>
                <a:ext uri="{FF2B5EF4-FFF2-40B4-BE49-F238E27FC236}">
                  <a16:creationId xmlns:a16="http://schemas.microsoft.com/office/drawing/2014/main" id="{AC176E22-0BB3-4DC2-8C0B-7CD1E77F12A2}"/>
                </a:ext>
              </a:extLst>
            </p:cNvPr>
            <p:cNvSpPr/>
            <p:nvPr/>
          </p:nvSpPr>
          <p:spPr>
            <a:xfrm>
              <a:off x="4017154" y="3587680"/>
              <a:ext cx="198710" cy="274388"/>
            </a:xfrm>
            <a:custGeom>
              <a:avLst/>
              <a:gdLst/>
              <a:ahLst/>
              <a:cxnLst/>
              <a:rect l="0" t="0" r="0" b="0"/>
              <a:pathLst>
                <a:path w="196805" h="295343">
                  <a:moveTo>
                    <a:pt x="94437" y="0"/>
                  </a:moveTo>
                  <a:lnTo>
                    <a:pt x="103147" y="1902"/>
                  </a:lnTo>
                  <a:lnTo>
                    <a:pt x="112046" y="13606"/>
                  </a:lnTo>
                  <a:lnTo>
                    <a:pt x="125957" y="16555"/>
                  </a:lnTo>
                  <a:lnTo>
                    <a:pt x="132738" y="21566"/>
                  </a:lnTo>
                  <a:lnTo>
                    <a:pt x="130663" y="40951"/>
                  </a:lnTo>
                  <a:lnTo>
                    <a:pt x="118520" y="51767"/>
                  </a:lnTo>
                  <a:lnTo>
                    <a:pt x="119623" y="61896"/>
                  </a:lnTo>
                  <a:lnTo>
                    <a:pt x="130828" y="62809"/>
                  </a:lnTo>
                  <a:lnTo>
                    <a:pt x="151412" y="52677"/>
                  </a:lnTo>
                  <a:lnTo>
                    <a:pt x="155242" y="47658"/>
                  </a:lnTo>
                  <a:lnTo>
                    <a:pt x="155242" y="47658"/>
                  </a:lnTo>
                  <a:lnTo>
                    <a:pt x="160655" y="52177"/>
                  </a:lnTo>
                  <a:lnTo>
                    <a:pt x="161060" y="59874"/>
                  </a:lnTo>
                  <a:lnTo>
                    <a:pt x="141019" y="78161"/>
                  </a:lnTo>
                  <a:lnTo>
                    <a:pt x="142877" y="88911"/>
                  </a:lnTo>
                  <a:lnTo>
                    <a:pt x="160556" y="95123"/>
                  </a:lnTo>
                  <a:lnTo>
                    <a:pt x="183153" y="90315"/>
                  </a:lnTo>
                  <a:lnTo>
                    <a:pt x="184076" y="101642"/>
                  </a:lnTo>
                  <a:lnTo>
                    <a:pt x="192115" y="111654"/>
                  </a:lnTo>
                  <a:lnTo>
                    <a:pt x="192517" y="125226"/>
                  </a:lnTo>
                  <a:lnTo>
                    <a:pt x="192517" y="125226"/>
                  </a:lnTo>
                  <a:lnTo>
                    <a:pt x="186386" y="152631"/>
                  </a:lnTo>
                  <a:lnTo>
                    <a:pt x="196804" y="177319"/>
                  </a:lnTo>
                  <a:lnTo>
                    <a:pt x="181985" y="195597"/>
                  </a:lnTo>
                  <a:lnTo>
                    <a:pt x="180732" y="219062"/>
                  </a:lnTo>
                  <a:lnTo>
                    <a:pt x="162432" y="212237"/>
                  </a:lnTo>
                  <a:lnTo>
                    <a:pt x="151723" y="215107"/>
                  </a:lnTo>
                  <a:lnTo>
                    <a:pt x="123147" y="245648"/>
                  </a:lnTo>
                  <a:lnTo>
                    <a:pt x="117026" y="244123"/>
                  </a:lnTo>
                  <a:lnTo>
                    <a:pt x="111530" y="231168"/>
                  </a:lnTo>
                  <a:lnTo>
                    <a:pt x="104602" y="230975"/>
                  </a:lnTo>
                  <a:lnTo>
                    <a:pt x="84375" y="259930"/>
                  </a:lnTo>
                  <a:lnTo>
                    <a:pt x="84228" y="254202"/>
                  </a:lnTo>
                  <a:lnTo>
                    <a:pt x="80001" y="251072"/>
                  </a:lnTo>
                  <a:lnTo>
                    <a:pt x="67258" y="249357"/>
                  </a:lnTo>
                  <a:lnTo>
                    <a:pt x="62375" y="263979"/>
                  </a:lnTo>
                  <a:lnTo>
                    <a:pt x="66290" y="267252"/>
                  </a:lnTo>
                  <a:lnTo>
                    <a:pt x="65038" y="273392"/>
                  </a:lnTo>
                  <a:lnTo>
                    <a:pt x="70852" y="274911"/>
                  </a:lnTo>
                  <a:lnTo>
                    <a:pt x="67224" y="294236"/>
                  </a:lnTo>
                  <a:lnTo>
                    <a:pt x="67224" y="294236"/>
                  </a:lnTo>
                  <a:lnTo>
                    <a:pt x="59406" y="292660"/>
                  </a:lnTo>
                  <a:lnTo>
                    <a:pt x="57019" y="295303"/>
                  </a:lnTo>
                  <a:lnTo>
                    <a:pt x="47767" y="295342"/>
                  </a:lnTo>
                  <a:lnTo>
                    <a:pt x="47168" y="289301"/>
                  </a:lnTo>
                  <a:lnTo>
                    <a:pt x="37681" y="286772"/>
                  </a:lnTo>
                  <a:lnTo>
                    <a:pt x="39706" y="269812"/>
                  </a:lnTo>
                  <a:lnTo>
                    <a:pt x="43423" y="269165"/>
                  </a:lnTo>
                  <a:lnTo>
                    <a:pt x="44694" y="257002"/>
                  </a:lnTo>
                  <a:lnTo>
                    <a:pt x="25364" y="253890"/>
                  </a:lnTo>
                  <a:lnTo>
                    <a:pt x="20957" y="257077"/>
                  </a:lnTo>
                  <a:lnTo>
                    <a:pt x="17788" y="238611"/>
                  </a:lnTo>
                  <a:lnTo>
                    <a:pt x="7493" y="237562"/>
                  </a:lnTo>
                  <a:lnTo>
                    <a:pt x="7141" y="228364"/>
                  </a:lnTo>
                  <a:lnTo>
                    <a:pt x="10552" y="222286"/>
                  </a:lnTo>
                  <a:lnTo>
                    <a:pt x="0" y="208877"/>
                  </a:lnTo>
                  <a:lnTo>
                    <a:pt x="0" y="208877"/>
                  </a:lnTo>
                  <a:lnTo>
                    <a:pt x="8368" y="196465"/>
                  </a:lnTo>
                  <a:lnTo>
                    <a:pt x="5854" y="187505"/>
                  </a:lnTo>
                  <a:lnTo>
                    <a:pt x="7936" y="174006"/>
                  </a:lnTo>
                  <a:lnTo>
                    <a:pt x="39374" y="189520"/>
                  </a:lnTo>
                  <a:lnTo>
                    <a:pt x="48860" y="159207"/>
                  </a:lnTo>
                  <a:lnTo>
                    <a:pt x="42937" y="156327"/>
                  </a:lnTo>
                  <a:lnTo>
                    <a:pt x="39883" y="144639"/>
                  </a:lnTo>
                  <a:lnTo>
                    <a:pt x="43434" y="144287"/>
                  </a:lnTo>
                  <a:lnTo>
                    <a:pt x="48079" y="132517"/>
                  </a:lnTo>
                  <a:lnTo>
                    <a:pt x="46418" y="125990"/>
                  </a:lnTo>
                  <a:lnTo>
                    <a:pt x="51810" y="120418"/>
                  </a:lnTo>
                  <a:lnTo>
                    <a:pt x="54860" y="110560"/>
                  </a:lnTo>
                  <a:lnTo>
                    <a:pt x="53177" y="104786"/>
                  </a:lnTo>
                  <a:lnTo>
                    <a:pt x="100289" y="104154"/>
                  </a:lnTo>
                  <a:lnTo>
                    <a:pt x="102206" y="101646"/>
                  </a:lnTo>
                  <a:lnTo>
                    <a:pt x="79913" y="100870"/>
                  </a:lnTo>
                  <a:lnTo>
                    <a:pt x="67960" y="93602"/>
                  </a:lnTo>
                  <a:lnTo>
                    <a:pt x="64539" y="94861"/>
                  </a:lnTo>
                  <a:lnTo>
                    <a:pt x="62518" y="84707"/>
                  </a:lnTo>
                  <a:lnTo>
                    <a:pt x="66823" y="79404"/>
                  </a:lnTo>
                  <a:lnTo>
                    <a:pt x="62406" y="72347"/>
                  </a:lnTo>
                  <a:lnTo>
                    <a:pt x="57372" y="70848"/>
                  </a:lnTo>
                  <a:lnTo>
                    <a:pt x="49399" y="75293"/>
                  </a:lnTo>
                  <a:lnTo>
                    <a:pt x="50655" y="63574"/>
                  </a:lnTo>
                  <a:lnTo>
                    <a:pt x="41110" y="47629"/>
                  </a:lnTo>
                  <a:lnTo>
                    <a:pt x="58435" y="44203"/>
                  </a:lnTo>
                  <a:lnTo>
                    <a:pt x="63456" y="51579"/>
                  </a:lnTo>
                  <a:lnTo>
                    <a:pt x="63303" y="62426"/>
                  </a:lnTo>
                  <a:lnTo>
                    <a:pt x="73807" y="60914"/>
                  </a:lnTo>
                  <a:lnTo>
                    <a:pt x="75019" y="56126"/>
                  </a:lnTo>
                  <a:lnTo>
                    <a:pt x="83900" y="57581"/>
                  </a:lnTo>
                  <a:lnTo>
                    <a:pt x="83362" y="60279"/>
                  </a:lnTo>
                  <a:lnTo>
                    <a:pt x="93368" y="65533"/>
                  </a:lnTo>
                  <a:lnTo>
                    <a:pt x="99837" y="65262"/>
                  </a:lnTo>
                  <a:lnTo>
                    <a:pt x="101396" y="53551"/>
                  </a:lnTo>
                  <a:lnTo>
                    <a:pt x="102130" y="43775"/>
                  </a:lnTo>
                  <a:lnTo>
                    <a:pt x="87969" y="44132"/>
                  </a:lnTo>
                  <a:lnTo>
                    <a:pt x="88462" y="32088"/>
                  </a:lnTo>
                  <a:lnTo>
                    <a:pt x="72052" y="30420"/>
                  </a:lnTo>
                  <a:lnTo>
                    <a:pt x="70912" y="27223"/>
                  </a:lnTo>
                  <a:lnTo>
                    <a:pt x="61065" y="27396"/>
                  </a:lnTo>
                  <a:lnTo>
                    <a:pt x="54397" y="23892"/>
                  </a:lnTo>
                  <a:lnTo>
                    <a:pt x="54397" y="23892"/>
                  </a:lnTo>
                  <a:lnTo>
                    <a:pt x="58329" y="4559"/>
                  </a:lnTo>
                  <a:lnTo>
                    <a:pt x="80628" y="4435"/>
                  </a:lnTo>
                  <a:lnTo>
                    <a:pt x="83975" y="11162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9" name="M96">
              <a:extLst>
                <a:ext uri="{FF2B5EF4-FFF2-40B4-BE49-F238E27FC236}">
                  <a16:creationId xmlns:a16="http://schemas.microsoft.com/office/drawing/2014/main" id="{C010F9F4-340A-47DA-A000-ECA3F521252D}"/>
                </a:ext>
              </a:extLst>
            </p:cNvPr>
            <p:cNvSpPr/>
            <p:nvPr/>
          </p:nvSpPr>
          <p:spPr>
            <a:xfrm>
              <a:off x="4307307" y="3640366"/>
              <a:ext cx="400052" cy="234757"/>
            </a:xfrm>
            <a:custGeom>
              <a:avLst/>
              <a:gdLst/>
              <a:ahLst/>
              <a:cxnLst/>
              <a:rect l="0" t="0" r="0" b="0"/>
              <a:pathLst>
                <a:path w="396242" h="240472">
                  <a:moveTo>
                    <a:pt x="157224" y="17833"/>
                  </a:moveTo>
                  <a:lnTo>
                    <a:pt x="163333" y="19641"/>
                  </a:lnTo>
                  <a:lnTo>
                    <a:pt x="163036" y="31688"/>
                  </a:lnTo>
                  <a:lnTo>
                    <a:pt x="169901" y="34117"/>
                  </a:lnTo>
                  <a:lnTo>
                    <a:pt x="188122" y="56712"/>
                  </a:lnTo>
                  <a:lnTo>
                    <a:pt x="198902" y="24730"/>
                  </a:lnTo>
                  <a:lnTo>
                    <a:pt x="207350" y="18907"/>
                  </a:lnTo>
                  <a:lnTo>
                    <a:pt x="207882" y="22386"/>
                  </a:lnTo>
                  <a:lnTo>
                    <a:pt x="217872" y="22778"/>
                  </a:lnTo>
                  <a:lnTo>
                    <a:pt x="218356" y="28214"/>
                  </a:lnTo>
                  <a:lnTo>
                    <a:pt x="222747" y="31183"/>
                  </a:lnTo>
                  <a:lnTo>
                    <a:pt x="238217" y="27636"/>
                  </a:lnTo>
                  <a:lnTo>
                    <a:pt x="245554" y="29620"/>
                  </a:lnTo>
                  <a:lnTo>
                    <a:pt x="248566" y="25925"/>
                  </a:lnTo>
                  <a:lnTo>
                    <a:pt x="261700" y="30003"/>
                  </a:lnTo>
                  <a:lnTo>
                    <a:pt x="266390" y="46387"/>
                  </a:lnTo>
                  <a:lnTo>
                    <a:pt x="291398" y="49538"/>
                  </a:lnTo>
                  <a:lnTo>
                    <a:pt x="287893" y="61207"/>
                  </a:lnTo>
                  <a:lnTo>
                    <a:pt x="298391" y="59795"/>
                  </a:lnTo>
                  <a:lnTo>
                    <a:pt x="300472" y="76115"/>
                  </a:lnTo>
                  <a:lnTo>
                    <a:pt x="319971" y="78226"/>
                  </a:lnTo>
                  <a:lnTo>
                    <a:pt x="327244" y="83215"/>
                  </a:lnTo>
                  <a:lnTo>
                    <a:pt x="327001" y="93754"/>
                  </a:lnTo>
                  <a:lnTo>
                    <a:pt x="320446" y="110927"/>
                  </a:lnTo>
                  <a:lnTo>
                    <a:pt x="347299" y="114858"/>
                  </a:lnTo>
                  <a:lnTo>
                    <a:pt x="376656" y="123962"/>
                  </a:lnTo>
                  <a:lnTo>
                    <a:pt x="380415" y="127963"/>
                  </a:lnTo>
                  <a:lnTo>
                    <a:pt x="380415" y="127963"/>
                  </a:lnTo>
                  <a:lnTo>
                    <a:pt x="383644" y="134964"/>
                  </a:lnTo>
                  <a:lnTo>
                    <a:pt x="389528" y="133591"/>
                  </a:lnTo>
                  <a:lnTo>
                    <a:pt x="396241" y="143231"/>
                  </a:lnTo>
                  <a:lnTo>
                    <a:pt x="387508" y="154933"/>
                  </a:lnTo>
                  <a:lnTo>
                    <a:pt x="381798" y="155407"/>
                  </a:lnTo>
                  <a:lnTo>
                    <a:pt x="378600" y="160606"/>
                  </a:lnTo>
                  <a:lnTo>
                    <a:pt x="361771" y="169111"/>
                  </a:lnTo>
                  <a:lnTo>
                    <a:pt x="354035" y="170592"/>
                  </a:lnTo>
                  <a:lnTo>
                    <a:pt x="345779" y="167843"/>
                  </a:lnTo>
                  <a:lnTo>
                    <a:pt x="340878" y="193483"/>
                  </a:lnTo>
                  <a:lnTo>
                    <a:pt x="343624" y="208154"/>
                  </a:lnTo>
                  <a:lnTo>
                    <a:pt x="343624" y="208154"/>
                  </a:lnTo>
                  <a:lnTo>
                    <a:pt x="329234" y="210685"/>
                  </a:lnTo>
                  <a:lnTo>
                    <a:pt x="318183" y="208773"/>
                  </a:lnTo>
                  <a:lnTo>
                    <a:pt x="318446" y="217363"/>
                  </a:lnTo>
                  <a:lnTo>
                    <a:pt x="299423" y="220234"/>
                  </a:lnTo>
                  <a:lnTo>
                    <a:pt x="297283" y="226057"/>
                  </a:lnTo>
                  <a:lnTo>
                    <a:pt x="290056" y="225286"/>
                  </a:lnTo>
                  <a:lnTo>
                    <a:pt x="291040" y="229374"/>
                  </a:lnTo>
                  <a:lnTo>
                    <a:pt x="287304" y="230943"/>
                  </a:lnTo>
                  <a:lnTo>
                    <a:pt x="287304" y="230943"/>
                  </a:lnTo>
                  <a:lnTo>
                    <a:pt x="268975" y="230362"/>
                  </a:lnTo>
                  <a:lnTo>
                    <a:pt x="266453" y="232712"/>
                  </a:lnTo>
                  <a:lnTo>
                    <a:pt x="259416" y="230437"/>
                  </a:lnTo>
                  <a:lnTo>
                    <a:pt x="254770" y="237856"/>
                  </a:lnTo>
                  <a:lnTo>
                    <a:pt x="226415" y="237481"/>
                  </a:lnTo>
                  <a:lnTo>
                    <a:pt x="219252" y="240471"/>
                  </a:lnTo>
                  <a:lnTo>
                    <a:pt x="214244" y="237188"/>
                  </a:lnTo>
                  <a:lnTo>
                    <a:pt x="208658" y="225910"/>
                  </a:lnTo>
                  <a:lnTo>
                    <a:pt x="205641" y="210478"/>
                  </a:lnTo>
                  <a:lnTo>
                    <a:pt x="194712" y="209912"/>
                  </a:lnTo>
                  <a:lnTo>
                    <a:pt x="190040" y="205581"/>
                  </a:lnTo>
                  <a:lnTo>
                    <a:pt x="176170" y="211869"/>
                  </a:lnTo>
                  <a:lnTo>
                    <a:pt x="168005" y="199170"/>
                  </a:lnTo>
                  <a:lnTo>
                    <a:pt x="145256" y="196802"/>
                  </a:lnTo>
                  <a:lnTo>
                    <a:pt x="144409" y="206118"/>
                  </a:lnTo>
                  <a:lnTo>
                    <a:pt x="118759" y="221142"/>
                  </a:lnTo>
                  <a:lnTo>
                    <a:pt x="118759" y="221142"/>
                  </a:lnTo>
                  <a:lnTo>
                    <a:pt x="111494" y="209666"/>
                  </a:lnTo>
                  <a:lnTo>
                    <a:pt x="109805" y="197124"/>
                  </a:lnTo>
                  <a:lnTo>
                    <a:pt x="114369" y="187148"/>
                  </a:lnTo>
                  <a:lnTo>
                    <a:pt x="113458" y="180499"/>
                  </a:lnTo>
                  <a:lnTo>
                    <a:pt x="118618" y="177465"/>
                  </a:lnTo>
                  <a:lnTo>
                    <a:pt x="120395" y="168021"/>
                  </a:lnTo>
                  <a:lnTo>
                    <a:pt x="120770" y="159144"/>
                  </a:lnTo>
                  <a:lnTo>
                    <a:pt x="115330" y="154941"/>
                  </a:lnTo>
                  <a:lnTo>
                    <a:pt x="116164" y="146226"/>
                  </a:lnTo>
                  <a:lnTo>
                    <a:pt x="93929" y="148378"/>
                  </a:lnTo>
                  <a:lnTo>
                    <a:pt x="87304" y="154537"/>
                  </a:lnTo>
                  <a:lnTo>
                    <a:pt x="62030" y="160973"/>
                  </a:lnTo>
                  <a:lnTo>
                    <a:pt x="60491" y="154909"/>
                  </a:lnTo>
                  <a:lnTo>
                    <a:pt x="43888" y="147555"/>
                  </a:lnTo>
                  <a:lnTo>
                    <a:pt x="36950" y="147828"/>
                  </a:lnTo>
                  <a:lnTo>
                    <a:pt x="36950" y="147828"/>
                  </a:lnTo>
                  <a:lnTo>
                    <a:pt x="35196" y="144168"/>
                  </a:lnTo>
                  <a:lnTo>
                    <a:pt x="31340" y="144370"/>
                  </a:lnTo>
                  <a:lnTo>
                    <a:pt x="32905" y="131456"/>
                  </a:lnTo>
                  <a:lnTo>
                    <a:pt x="29539" y="130616"/>
                  </a:lnTo>
                  <a:lnTo>
                    <a:pt x="25950" y="102654"/>
                  </a:lnTo>
                  <a:lnTo>
                    <a:pt x="37799" y="96935"/>
                  </a:lnTo>
                  <a:lnTo>
                    <a:pt x="31718" y="58209"/>
                  </a:lnTo>
                  <a:lnTo>
                    <a:pt x="19863" y="58354"/>
                  </a:lnTo>
                  <a:lnTo>
                    <a:pt x="14098" y="43287"/>
                  </a:lnTo>
                  <a:lnTo>
                    <a:pt x="17194" y="42614"/>
                  </a:lnTo>
                  <a:lnTo>
                    <a:pt x="14728" y="36824"/>
                  </a:lnTo>
                  <a:lnTo>
                    <a:pt x="0" y="29207"/>
                  </a:lnTo>
                  <a:lnTo>
                    <a:pt x="1396" y="22915"/>
                  </a:lnTo>
                  <a:lnTo>
                    <a:pt x="12004" y="17315"/>
                  </a:lnTo>
                  <a:lnTo>
                    <a:pt x="10632" y="10950"/>
                  </a:lnTo>
                  <a:lnTo>
                    <a:pt x="19421" y="4247"/>
                  </a:lnTo>
                  <a:lnTo>
                    <a:pt x="35837" y="0"/>
                  </a:lnTo>
                  <a:lnTo>
                    <a:pt x="40990" y="2996"/>
                  </a:lnTo>
                  <a:lnTo>
                    <a:pt x="36861" y="8014"/>
                  </a:lnTo>
                  <a:lnTo>
                    <a:pt x="37949" y="19494"/>
                  </a:lnTo>
                  <a:lnTo>
                    <a:pt x="27502" y="30827"/>
                  </a:lnTo>
                  <a:lnTo>
                    <a:pt x="36551" y="31965"/>
                  </a:lnTo>
                  <a:lnTo>
                    <a:pt x="43426" y="39827"/>
                  </a:lnTo>
                  <a:lnTo>
                    <a:pt x="57228" y="35661"/>
                  </a:lnTo>
                  <a:lnTo>
                    <a:pt x="71998" y="35737"/>
                  </a:lnTo>
                  <a:lnTo>
                    <a:pt x="72332" y="22636"/>
                  </a:lnTo>
                  <a:lnTo>
                    <a:pt x="79466" y="20406"/>
                  </a:lnTo>
                  <a:lnTo>
                    <a:pt x="89953" y="25494"/>
                  </a:lnTo>
                  <a:lnTo>
                    <a:pt x="104186" y="22388"/>
                  </a:lnTo>
                  <a:lnTo>
                    <a:pt x="113417" y="16291"/>
                  </a:lnTo>
                  <a:lnTo>
                    <a:pt x="126365" y="15259"/>
                  </a:lnTo>
                  <a:lnTo>
                    <a:pt x="125979" y="18413"/>
                  </a:lnTo>
                  <a:lnTo>
                    <a:pt x="130404" y="1370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0" name="M97">
              <a:extLst>
                <a:ext uri="{FF2B5EF4-FFF2-40B4-BE49-F238E27FC236}">
                  <a16:creationId xmlns:a16="http://schemas.microsoft.com/office/drawing/2014/main" id="{348C292E-A366-4D29-968E-36D4E930114A}"/>
                </a:ext>
              </a:extLst>
            </p:cNvPr>
            <p:cNvSpPr/>
            <p:nvPr/>
          </p:nvSpPr>
          <p:spPr>
            <a:xfrm>
              <a:off x="3540346" y="3668426"/>
              <a:ext cx="306833" cy="375292"/>
            </a:xfrm>
            <a:custGeom>
              <a:avLst/>
              <a:gdLst/>
              <a:ahLst/>
              <a:cxnLst/>
              <a:rect l="0" t="0" r="0" b="0"/>
              <a:pathLst>
                <a:path w="314453" h="390532">
                  <a:moveTo>
                    <a:pt x="264074" y="55651"/>
                  </a:moveTo>
                  <a:lnTo>
                    <a:pt x="269193" y="59425"/>
                  </a:lnTo>
                  <a:lnTo>
                    <a:pt x="265059" y="68639"/>
                  </a:lnTo>
                  <a:lnTo>
                    <a:pt x="271424" y="76971"/>
                  </a:lnTo>
                  <a:lnTo>
                    <a:pt x="276805" y="77287"/>
                  </a:lnTo>
                  <a:lnTo>
                    <a:pt x="278070" y="61205"/>
                  </a:lnTo>
                  <a:lnTo>
                    <a:pt x="281683" y="58905"/>
                  </a:lnTo>
                  <a:lnTo>
                    <a:pt x="293493" y="60473"/>
                  </a:lnTo>
                  <a:lnTo>
                    <a:pt x="299325" y="71198"/>
                  </a:lnTo>
                  <a:lnTo>
                    <a:pt x="307053" y="75351"/>
                  </a:lnTo>
                  <a:lnTo>
                    <a:pt x="312467" y="84706"/>
                  </a:lnTo>
                  <a:lnTo>
                    <a:pt x="314452" y="90341"/>
                  </a:lnTo>
                  <a:lnTo>
                    <a:pt x="312328" y="94344"/>
                  </a:lnTo>
                  <a:lnTo>
                    <a:pt x="305590" y="98055"/>
                  </a:lnTo>
                  <a:lnTo>
                    <a:pt x="300295" y="94881"/>
                  </a:lnTo>
                  <a:lnTo>
                    <a:pt x="293684" y="99499"/>
                  </a:lnTo>
                  <a:lnTo>
                    <a:pt x="293403" y="108680"/>
                  </a:lnTo>
                  <a:lnTo>
                    <a:pt x="293403" y="108680"/>
                  </a:lnTo>
                  <a:lnTo>
                    <a:pt x="290222" y="106926"/>
                  </a:lnTo>
                  <a:lnTo>
                    <a:pt x="277684" y="108800"/>
                  </a:lnTo>
                  <a:lnTo>
                    <a:pt x="281760" y="121579"/>
                  </a:lnTo>
                  <a:lnTo>
                    <a:pt x="275683" y="128774"/>
                  </a:lnTo>
                  <a:lnTo>
                    <a:pt x="255777" y="134637"/>
                  </a:lnTo>
                  <a:lnTo>
                    <a:pt x="250258" y="138683"/>
                  </a:lnTo>
                  <a:lnTo>
                    <a:pt x="249465" y="144383"/>
                  </a:lnTo>
                  <a:lnTo>
                    <a:pt x="242498" y="145371"/>
                  </a:lnTo>
                  <a:lnTo>
                    <a:pt x="241065" y="156774"/>
                  </a:lnTo>
                  <a:lnTo>
                    <a:pt x="232156" y="160714"/>
                  </a:lnTo>
                  <a:lnTo>
                    <a:pt x="224640" y="174337"/>
                  </a:lnTo>
                  <a:lnTo>
                    <a:pt x="216534" y="172276"/>
                  </a:lnTo>
                  <a:lnTo>
                    <a:pt x="216185" y="168650"/>
                  </a:lnTo>
                  <a:lnTo>
                    <a:pt x="209557" y="168593"/>
                  </a:lnTo>
                  <a:lnTo>
                    <a:pt x="211739" y="177698"/>
                  </a:lnTo>
                  <a:lnTo>
                    <a:pt x="220806" y="183555"/>
                  </a:lnTo>
                  <a:lnTo>
                    <a:pt x="220516" y="202672"/>
                  </a:lnTo>
                  <a:lnTo>
                    <a:pt x="230231" y="207644"/>
                  </a:lnTo>
                  <a:lnTo>
                    <a:pt x="233564" y="204585"/>
                  </a:lnTo>
                  <a:lnTo>
                    <a:pt x="237361" y="191601"/>
                  </a:lnTo>
                  <a:lnTo>
                    <a:pt x="235014" y="182793"/>
                  </a:lnTo>
                  <a:lnTo>
                    <a:pt x="247454" y="194324"/>
                  </a:lnTo>
                  <a:lnTo>
                    <a:pt x="255492" y="193670"/>
                  </a:lnTo>
                  <a:lnTo>
                    <a:pt x="256417" y="198668"/>
                  </a:lnTo>
                  <a:lnTo>
                    <a:pt x="265202" y="198789"/>
                  </a:lnTo>
                  <a:lnTo>
                    <a:pt x="264297" y="203128"/>
                  </a:lnTo>
                  <a:lnTo>
                    <a:pt x="268126" y="204000"/>
                  </a:lnTo>
                  <a:lnTo>
                    <a:pt x="271764" y="211039"/>
                  </a:lnTo>
                  <a:lnTo>
                    <a:pt x="265088" y="212490"/>
                  </a:lnTo>
                  <a:lnTo>
                    <a:pt x="257559" y="226563"/>
                  </a:lnTo>
                  <a:lnTo>
                    <a:pt x="268920" y="228269"/>
                  </a:lnTo>
                  <a:lnTo>
                    <a:pt x="272610" y="233653"/>
                  </a:lnTo>
                  <a:lnTo>
                    <a:pt x="273212" y="249181"/>
                  </a:lnTo>
                  <a:lnTo>
                    <a:pt x="281569" y="253353"/>
                  </a:lnTo>
                  <a:lnTo>
                    <a:pt x="291252" y="264641"/>
                  </a:lnTo>
                  <a:lnTo>
                    <a:pt x="282961" y="278389"/>
                  </a:lnTo>
                  <a:lnTo>
                    <a:pt x="276330" y="283304"/>
                  </a:lnTo>
                  <a:lnTo>
                    <a:pt x="263047" y="283649"/>
                  </a:lnTo>
                  <a:lnTo>
                    <a:pt x="258526" y="290134"/>
                  </a:lnTo>
                  <a:lnTo>
                    <a:pt x="258526" y="290134"/>
                  </a:lnTo>
                  <a:lnTo>
                    <a:pt x="247247" y="280601"/>
                  </a:lnTo>
                  <a:lnTo>
                    <a:pt x="237922" y="277752"/>
                  </a:lnTo>
                  <a:lnTo>
                    <a:pt x="223536" y="288746"/>
                  </a:lnTo>
                  <a:lnTo>
                    <a:pt x="208223" y="294741"/>
                  </a:lnTo>
                  <a:lnTo>
                    <a:pt x="212495" y="311134"/>
                  </a:lnTo>
                  <a:lnTo>
                    <a:pt x="203009" y="308428"/>
                  </a:lnTo>
                  <a:lnTo>
                    <a:pt x="187258" y="313502"/>
                  </a:lnTo>
                  <a:lnTo>
                    <a:pt x="182335" y="308078"/>
                  </a:lnTo>
                  <a:lnTo>
                    <a:pt x="157596" y="314218"/>
                  </a:lnTo>
                  <a:lnTo>
                    <a:pt x="145225" y="310061"/>
                  </a:lnTo>
                  <a:lnTo>
                    <a:pt x="142096" y="301680"/>
                  </a:lnTo>
                  <a:lnTo>
                    <a:pt x="132907" y="294612"/>
                  </a:lnTo>
                  <a:lnTo>
                    <a:pt x="130325" y="283689"/>
                  </a:lnTo>
                  <a:lnTo>
                    <a:pt x="109876" y="266920"/>
                  </a:lnTo>
                  <a:lnTo>
                    <a:pt x="103899" y="279977"/>
                  </a:lnTo>
                  <a:lnTo>
                    <a:pt x="107559" y="286117"/>
                  </a:lnTo>
                  <a:lnTo>
                    <a:pt x="108130" y="297127"/>
                  </a:lnTo>
                  <a:lnTo>
                    <a:pt x="96932" y="294958"/>
                  </a:lnTo>
                  <a:lnTo>
                    <a:pt x="82732" y="304434"/>
                  </a:lnTo>
                  <a:lnTo>
                    <a:pt x="87293" y="311357"/>
                  </a:lnTo>
                  <a:lnTo>
                    <a:pt x="80652" y="320926"/>
                  </a:lnTo>
                  <a:lnTo>
                    <a:pt x="87059" y="328059"/>
                  </a:lnTo>
                  <a:lnTo>
                    <a:pt x="89869" y="327097"/>
                  </a:lnTo>
                  <a:lnTo>
                    <a:pt x="89298" y="335207"/>
                  </a:lnTo>
                  <a:lnTo>
                    <a:pt x="93818" y="338665"/>
                  </a:lnTo>
                  <a:lnTo>
                    <a:pt x="95136" y="345633"/>
                  </a:lnTo>
                  <a:lnTo>
                    <a:pt x="100516" y="346409"/>
                  </a:lnTo>
                  <a:lnTo>
                    <a:pt x="103666" y="358854"/>
                  </a:lnTo>
                  <a:lnTo>
                    <a:pt x="92944" y="384697"/>
                  </a:lnTo>
                  <a:lnTo>
                    <a:pt x="88435" y="385604"/>
                  </a:lnTo>
                  <a:lnTo>
                    <a:pt x="87194" y="390531"/>
                  </a:lnTo>
                  <a:lnTo>
                    <a:pt x="79783" y="385624"/>
                  </a:lnTo>
                  <a:lnTo>
                    <a:pt x="81698" y="383730"/>
                  </a:lnTo>
                  <a:lnTo>
                    <a:pt x="69402" y="381824"/>
                  </a:lnTo>
                  <a:lnTo>
                    <a:pt x="26740" y="359201"/>
                  </a:lnTo>
                  <a:lnTo>
                    <a:pt x="23908" y="351431"/>
                  </a:lnTo>
                  <a:lnTo>
                    <a:pt x="6272" y="338352"/>
                  </a:lnTo>
                  <a:lnTo>
                    <a:pt x="0" y="327305"/>
                  </a:lnTo>
                  <a:lnTo>
                    <a:pt x="0" y="327305"/>
                  </a:lnTo>
                  <a:lnTo>
                    <a:pt x="3732" y="321859"/>
                  </a:lnTo>
                  <a:lnTo>
                    <a:pt x="8384" y="321261"/>
                  </a:lnTo>
                  <a:lnTo>
                    <a:pt x="11699" y="305111"/>
                  </a:lnTo>
                  <a:lnTo>
                    <a:pt x="18469" y="310454"/>
                  </a:lnTo>
                  <a:lnTo>
                    <a:pt x="14902" y="315606"/>
                  </a:lnTo>
                  <a:lnTo>
                    <a:pt x="14727" y="320869"/>
                  </a:lnTo>
                  <a:lnTo>
                    <a:pt x="17837" y="320219"/>
                  </a:lnTo>
                  <a:lnTo>
                    <a:pt x="16603" y="324845"/>
                  </a:lnTo>
                  <a:lnTo>
                    <a:pt x="27469" y="323097"/>
                  </a:lnTo>
                  <a:lnTo>
                    <a:pt x="31159" y="314186"/>
                  </a:lnTo>
                  <a:lnTo>
                    <a:pt x="46084" y="315731"/>
                  </a:lnTo>
                  <a:lnTo>
                    <a:pt x="56796" y="304490"/>
                  </a:lnTo>
                  <a:lnTo>
                    <a:pt x="58490" y="295212"/>
                  </a:lnTo>
                  <a:lnTo>
                    <a:pt x="56374" y="289120"/>
                  </a:lnTo>
                  <a:lnTo>
                    <a:pt x="52231" y="288382"/>
                  </a:lnTo>
                  <a:lnTo>
                    <a:pt x="52059" y="279493"/>
                  </a:lnTo>
                  <a:lnTo>
                    <a:pt x="44267" y="281797"/>
                  </a:lnTo>
                  <a:lnTo>
                    <a:pt x="38089" y="272559"/>
                  </a:lnTo>
                  <a:lnTo>
                    <a:pt x="38182" y="265034"/>
                  </a:lnTo>
                  <a:lnTo>
                    <a:pt x="43060" y="262183"/>
                  </a:lnTo>
                  <a:lnTo>
                    <a:pt x="48408" y="249710"/>
                  </a:lnTo>
                  <a:lnTo>
                    <a:pt x="59667" y="245111"/>
                  </a:lnTo>
                  <a:lnTo>
                    <a:pt x="69716" y="249204"/>
                  </a:lnTo>
                  <a:lnTo>
                    <a:pt x="74025" y="244827"/>
                  </a:lnTo>
                  <a:lnTo>
                    <a:pt x="81063" y="251380"/>
                  </a:lnTo>
                  <a:lnTo>
                    <a:pt x="87206" y="247515"/>
                  </a:lnTo>
                  <a:lnTo>
                    <a:pt x="82247" y="243438"/>
                  </a:lnTo>
                  <a:lnTo>
                    <a:pt x="87017" y="239076"/>
                  </a:lnTo>
                  <a:lnTo>
                    <a:pt x="85310" y="234654"/>
                  </a:lnTo>
                  <a:lnTo>
                    <a:pt x="75694" y="231479"/>
                  </a:lnTo>
                  <a:lnTo>
                    <a:pt x="72669" y="224905"/>
                  </a:lnTo>
                  <a:lnTo>
                    <a:pt x="61777" y="218375"/>
                  </a:lnTo>
                  <a:lnTo>
                    <a:pt x="63231" y="211646"/>
                  </a:lnTo>
                  <a:lnTo>
                    <a:pt x="69749" y="205684"/>
                  </a:lnTo>
                  <a:lnTo>
                    <a:pt x="68217" y="186507"/>
                  </a:lnTo>
                  <a:lnTo>
                    <a:pt x="59193" y="184254"/>
                  </a:lnTo>
                  <a:lnTo>
                    <a:pt x="48612" y="163723"/>
                  </a:lnTo>
                  <a:lnTo>
                    <a:pt x="23454" y="164550"/>
                  </a:lnTo>
                  <a:lnTo>
                    <a:pt x="21458" y="159664"/>
                  </a:lnTo>
                  <a:lnTo>
                    <a:pt x="19442" y="150710"/>
                  </a:lnTo>
                  <a:lnTo>
                    <a:pt x="30271" y="140223"/>
                  </a:lnTo>
                  <a:lnTo>
                    <a:pt x="36788" y="138932"/>
                  </a:lnTo>
                  <a:lnTo>
                    <a:pt x="43553" y="144126"/>
                  </a:lnTo>
                  <a:lnTo>
                    <a:pt x="51450" y="143030"/>
                  </a:lnTo>
                  <a:lnTo>
                    <a:pt x="50083" y="137713"/>
                  </a:lnTo>
                  <a:lnTo>
                    <a:pt x="33028" y="131427"/>
                  </a:lnTo>
                  <a:lnTo>
                    <a:pt x="30237" y="127267"/>
                  </a:lnTo>
                  <a:lnTo>
                    <a:pt x="35244" y="106342"/>
                  </a:lnTo>
                  <a:lnTo>
                    <a:pt x="40824" y="100651"/>
                  </a:lnTo>
                  <a:lnTo>
                    <a:pt x="40397" y="90241"/>
                  </a:lnTo>
                  <a:lnTo>
                    <a:pt x="40397" y="90241"/>
                  </a:lnTo>
                  <a:lnTo>
                    <a:pt x="57947" y="90668"/>
                  </a:lnTo>
                  <a:lnTo>
                    <a:pt x="63995" y="98851"/>
                  </a:lnTo>
                  <a:lnTo>
                    <a:pt x="67775" y="86922"/>
                  </a:lnTo>
                  <a:lnTo>
                    <a:pt x="73499" y="86205"/>
                  </a:lnTo>
                  <a:lnTo>
                    <a:pt x="77570" y="74737"/>
                  </a:lnTo>
                  <a:lnTo>
                    <a:pt x="93048" y="77200"/>
                  </a:lnTo>
                  <a:lnTo>
                    <a:pt x="94611" y="95480"/>
                  </a:lnTo>
                  <a:lnTo>
                    <a:pt x="88973" y="98310"/>
                  </a:lnTo>
                  <a:lnTo>
                    <a:pt x="101596" y="112881"/>
                  </a:lnTo>
                  <a:lnTo>
                    <a:pt x="101372" y="119804"/>
                  </a:lnTo>
                  <a:lnTo>
                    <a:pt x="96598" y="124469"/>
                  </a:lnTo>
                  <a:lnTo>
                    <a:pt x="99663" y="134511"/>
                  </a:lnTo>
                  <a:lnTo>
                    <a:pt x="110793" y="128695"/>
                  </a:lnTo>
                  <a:lnTo>
                    <a:pt x="111723" y="123754"/>
                  </a:lnTo>
                  <a:lnTo>
                    <a:pt x="120567" y="117110"/>
                  </a:lnTo>
                  <a:lnTo>
                    <a:pt x="135740" y="114886"/>
                  </a:lnTo>
                  <a:lnTo>
                    <a:pt x="136560" y="98943"/>
                  </a:lnTo>
                  <a:lnTo>
                    <a:pt x="134122" y="93291"/>
                  </a:lnTo>
                  <a:lnTo>
                    <a:pt x="145001" y="90325"/>
                  </a:lnTo>
                  <a:lnTo>
                    <a:pt x="151089" y="82987"/>
                  </a:lnTo>
                  <a:lnTo>
                    <a:pt x="147512" y="79256"/>
                  </a:lnTo>
                  <a:lnTo>
                    <a:pt x="142347" y="81803"/>
                  </a:lnTo>
                  <a:lnTo>
                    <a:pt x="136894" y="78917"/>
                  </a:lnTo>
                  <a:lnTo>
                    <a:pt x="132216" y="71083"/>
                  </a:lnTo>
                  <a:lnTo>
                    <a:pt x="125221" y="68296"/>
                  </a:lnTo>
                  <a:lnTo>
                    <a:pt x="123824" y="59060"/>
                  </a:lnTo>
                  <a:lnTo>
                    <a:pt x="128354" y="52275"/>
                  </a:lnTo>
                  <a:lnTo>
                    <a:pt x="126292" y="35031"/>
                  </a:lnTo>
                  <a:lnTo>
                    <a:pt x="128970" y="28336"/>
                  </a:lnTo>
                  <a:lnTo>
                    <a:pt x="138403" y="12666"/>
                  </a:lnTo>
                  <a:lnTo>
                    <a:pt x="144973" y="9411"/>
                  </a:lnTo>
                  <a:lnTo>
                    <a:pt x="146223" y="4025"/>
                  </a:lnTo>
                  <a:lnTo>
                    <a:pt x="146223" y="4025"/>
                  </a:lnTo>
                  <a:lnTo>
                    <a:pt x="161744" y="0"/>
                  </a:lnTo>
                  <a:lnTo>
                    <a:pt x="179986" y="2389"/>
                  </a:lnTo>
                  <a:lnTo>
                    <a:pt x="182423" y="8042"/>
                  </a:lnTo>
                  <a:lnTo>
                    <a:pt x="190637" y="11165"/>
                  </a:lnTo>
                  <a:lnTo>
                    <a:pt x="196248" y="18726"/>
                  </a:lnTo>
                  <a:lnTo>
                    <a:pt x="209069" y="17321"/>
                  </a:lnTo>
                  <a:lnTo>
                    <a:pt x="210137" y="27451"/>
                  </a:lnTo>
                  <a:lnTo>
                    <a:pt x="216426" y="23278"/>
                  </a:lnTo>
                  <a:lnTo>
                    <a:pt x="220679" y="30042"/>
                  </a:lnTo>
                  <a:lnTo>
                    <a:pt x="224436" y="28050"/>
                  </a:lnTo>
                  <a:lnTo>
                    <a:pt x="224896" y="18269"/>
                  </a:lnTo>
                  <a:lnTo>
                    <a:pt x="229240" y="17200"/>
                  </a:lnTo>
                  <a:lnTo>
                    <a:pt x="237436" y="25894"/>
                  </a:lnTo>
                  <a:lnTo>
                    <a:pt x="244203" y="26105"/>
                  </a:lnTo>
                  <a:lnTo>
                    <a:pt x="250920" y="22998"/>
                  </a:lnTo>
                  <a:lnTo>
                    <a:pt x="249256" y="17070"/>
                  </a:lnTo>
                  <a:lnTo>
                    <a:pt x="253152" y="15533"/>
                  </a:lnTo>
                  <a:lnTo>
                    <a:pt x="256144" y="28283"/>
                  </a:lnTo>
                  <a:lnTo>
                    <a:pt x="251599" y="45772"/>
                  </a:lnTo>
                  <a:lnTo>
                    <a:pt x="235759" y="45129"/>
                  </a:lnTo>
                  <a:lnTo>
                    <a:pt x="237015" y="54208"/>
                  </a:lnTo>
                  <a:lnTo>
                    <a:pt x="246489" y="56612"/>
                  </a:lnTo>
                  <a:lnTo>
                    <a:pt x="246208" y="60672"/>
                  </a:lnTo>
                  <a:lnTo>
                    <a:pt x="253164" y="64805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01" name="M98">
              <a:extLst>
                <a:ext uri="{FF2B5EF4-FFF2-40B4-BE49-F238E27FC236}">
                  <a16:creationId xmlns:a16="http://schemas.microsoft.com/office/drawing/2014/main" id="{23DEF6D8-4E7F-43B7-9487-6710B3B0E59A}"/>
                </a:ext>
              </a:extLst>
            </p:cNvPr>
            <p:cNvGrpSpPr/>
            <p:nvPr/>
          </p:nvGrpSpPr>
          <p:grpSpPr>
            <a:xfrm>
              <a:off x="3161111" y="3692814"/>
              <a:ext cx="268089" cy="245705"/>
              <a:chOff x="140682" y="2703647"/>
              <a:chExt cx="275715" cy="257144"/>
            </a:xfrm>
          </p:grpSpPr>
          <p:sp>
            <p:nvSpPr>
              <p:cNvPr id="241" name="ID_100">
                <a:extLst>
                  <a:ext uri="{FF2B5EF4-FFF2-40B4-BE49-F238E27FC236}">
                    <a16:creationId xmlns:a16="http://schemas.microsoft.com/office/drawing/2014/main" id="{F6E72F27-CC44-4A98-BFEC-262123A51292}"/>
                  </a:ext>
                </a:extLst>
              </p:cNvPr>
              <p:cNvSpPr/>
              <p:nvPr/>
            </p:nvSpPr>
            <p:spPr>
              <a:xfrm>
                <a:off x="202238" y="2919694"/>
                <a:ext cx="5351" cy="5148"/>
              </a:xfrm>
              <a:custGeom>
                <a:avLst/>
                <a:gdLst/>
                <a:ahLst/>
                <a:cxnLst/>
                <a:rect l="0" t="0" r="0" b="0"/>
                <a:pathLst>
                  <a:path w="5351" h="5148">
                    <a:moveTo>
                      <a:pt x="5350" y="5147"/>
                    </a:moveTo>
                    <a:lnTo>
                      <a:pt x="0" y="3748"/>
                    </a:lnTo>
                    <a:lnTo>
                      <a:pt x="1056" y="172"/>
                    </a:lnTo>
                    <a:lnTo>
                      <a:pt x="4611" y="0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2" name="ID_101">
                <a:extLst>
                  <a:ext uri="{FF2B5EF4-FFF2-40B4-BE49-F238E27FC236}">
                    <a16:creationId xmlns:a16="http://schemas.microsoft.com/office/drawing/2014/main" id="{DFC74243-4A3C-44E5-BDD6-9B6148A6E8A7}"/>
                  </a:ext>
                </a:extLst>
              </p:cNvPr>
              <p:cNvSpPr/>
              <p:nvPr/>
            </p:nvSpPr>
            <p:spPr>
              <a:xfrm>
                <a:off x="140682" y="2703647"/>
                <a:ext cx="275715" cy="257144"/>
              </a:xfrm>
              <a:custGeom>
                <a:avLst/>
                <a:gdLst/>
                <a:ahLst/>
                <a:cxnLst/>
                <a:rect l="0" t="0" r="0" b="0"/>
                <a:pathLst>
                  <a:path w="275715" h="257144">
                    <a:moveTo>
                      <a:pt x="194433" y="3836"/>
                    </a:moveTo>
                    <a:lnTo>
                      <a:pt x="201589" y="10567"/>
                    </a:lnTo>
                    <a:lnTo>
                      <a:pt x="198031" y="41786"/>
                    </a:lnTo>
                    <a:lnTo>
                      <a:pt x="188855" y="66175"/>
                    </a:lnTo>
                    <a:lnTo>
                      <a:pt x="191630" y="92488"/>
                    </a:lnTo>
                    <a:lnTo>
                      <a:pt x="197560" y="99174"/>
                    </a:lnTo>
                    <a:lnTo>
                      <a:pt x="218118" y="110739"/>
                    </a:lnTo>
                    <a:lnTo>
                      <a:pt x="233829" y="106615"/>
                    </a:lnTo>
                    <a:lnTo>
                      <a:pt x="233117" y="113822"/>
                    </a:lnTo>
                    <a:lnTo>
                      <a:pt x="245902" y="100707"/>
                    </a:lnTo>
                    <a:lnTo>
                      <a:pt x="256363" y="105738"/>
                    </a:lnTo>
                    <a:lnTo>
                      <a:pt x="271636" y="100840"/>
                    </a:lnTo>
                    <a:lnTo>
                      <a:pt x="275714" y="107760"/>
                    </a:lnTo>
                    <a:lnTo>
                      <a:pt x="258640" y="124647"/>
                    </a:lnTo>
                    <a:lnTo>
                      <a:pt x="263304" y="127971"/>
                    </a:lnTo>
                    <a:lnTo>
                      <a:pt x="260503" y="137666"/>
                    </a:lnTo>
                    <a:lnTo>
                      <a:pt x="250186" y="137310"/>
                    </a:lnTo>
                    <a:lnTo>
                      <a:pt x="250041" y="141523"/>
                    </a:lnTo>
                    <a:lnTo>
                      <a:pt x="259020" y="153882"/>
                    </a:lnTo>
                    <a:lnTo>
                      <a:pt x="249427" y="172680"/>
                    </a:lnTo>
                    <a:lnTo>
                      <a:pt x="249427" y="172680"/>
                    </a:lnTo>
                    <a:lnTo>
                      <a:pt x="248205" y="172337"/>
                    </a:lnTo>
                    <a:lnTo>
                      <a:pt x="240299" y="169051"/>
                    </a:lnTo>
                    <a:lnTo>
                      <a:pt x="226166" y="180761"/>
                    </a:lnTo>
                    <a:lnTo>
                      <a:pt x="194230" y="181002"/>
                    </a:lnTo>
                    <a:lnTo>
                      <a:pt x="188249" y="184406"/>
                    </a:lnTo>
                    <a:lnTo>
                      <a:pt x="192608" y="192090"/>
                    </a:lnTo>
                    <a:lnTo>
                      <a:pt x="183750" y="211508"/>
                    </a:lnTo>
                    <a:lnTo>
                      <a:pt x="163706" y="219838"/>
                    </a:lnTo>
                    <a:lnTo>
                      <a:pt x="144855" y="233627"/>
                    </a:lnTo>
                    <a:lnTo>
                      <a:pt x="135947" y="232407"/>
                    </a:lnTo>
                    <a:lnTo>
                      <a:pt x="132697" y="224009"/>
                    </a:lnTo>
                    <a:lnTo>
                      <a:pt x="129051" y="226740"/>
                    </a:lnTo>
                    <a:lnTo>
                      <a:pt x="124502" y="224470"/>
                    </a:lnTo>
                    <a:lnTo>
                      <a:pt x="119690" y="229568"/>
                    </a:lnTo>
                    <a:lnTo>
                      <a:pt x="114201" y="227716"/>
                    </a:lnTo>
                    <a:lnTo>
                      <a:pt x="110765" y="233165"/>
                    </a:lnTo>
                    <a:lnTo>
                      <a:pt x="122458" y="234185"/>
                    </a:lnTo>
                    <a:lnTo>
                      <a:pt x="121456" y="240624"/>
                    </a:lnTo>
                    <a:lnTo>
                      <a:pt x="86598" y="257143"/>
                    </a:lnTo>
                    <a:lnTo>
                      <a:pt x="86598" y="257143"/>
                    </a:lnTo>
                    <a:lnTo>
                      <a:pt x="75640" y="218649"/>
                    </a:lnTo>
                    <a:lnTo>
                      <a:pt x="67322" y="150119"/>
                    </a:lnTo>
                    <a:lnTo>
                      <a:pt x="65312" y="141761"/>
                    </a:lnTo>
                    <a:lnTo>
                      <a:pt x="56913" y="139498"/>
                    </a:lnTo>
                    <a:lnTo>
                      <a:pt x="58334" y="125842"/>
                    </a:lnTo>
                    <a:lnTo>
                      <a:pt x="45969" y="84413"/>
                    </a:lnTo>
                    <a:lnTo>
                      <a:pt x="43396" y="78895"/>
                    </a:lnTo>
                    <a:lnTo>
                      <a:pt x="39873" y="78315"/>
                    </a:lnTo>
                    <a:lnTo>
                      <a:pt x="40670" y="73372"/>
                    </a:lnTo>
                    <a:lnTo>
                      <a:pt x="32255" y="67490"/>
                    </a:lnTo>
                    <a:lnTo>
                      <a:pt x="30188" y="69222"/>
                    </a:lnTo>
                    <a:lnTo>
                      <a:pt x="28023" y="65225"/>
                    </a:lnTo>
                    <a:lnTo>
                      <a:pt x="20845" y="67674"/>
                    </a:lnTo>
                    <a:lnTo>
                      <a:pt x="20351" y="64341"/>
                    </a:lnTo>
                    <a:lnTo>
                      <a:pt x="9458" y="63036"/>
                    </a:lnTo>
                    <a:lnTo>
                      <a:pt x="14103" y="58235"/>
                    </a:lnTo>
                    <a:lnTo>
                      <a:pt x="10500" y="51472"/>
                    </a:lnTo>
                    <a:lnTo>
                      <a:pt x="13519" y="44803"/>
                    </a:lnTo>
                    <a:lnTo>
                      <a:pt x="0" y="6179"/>
                    </a:lnTo>
                    <a:lnTo>
                      <a:pt x="0" y="6179"/>
                    </a:lnTo>
                    <a:lnTo>
                      <a:pt x="17413" y="5916"/>
                    </a:lnTo>
                    <a:lnTo>
                      <a:pt x="16823" y="17800"/>
                    </a:lnTo>
                    <a:lnTo>
                      <a:pt x="23195" y="20445"/>
                    </a:lnTo>
                    <a:lnTo>
                      <a:pt x="37429" y="18706"/>
                    </a:lnTo>
                    <a:lnTo>
                      <a:pt x="35506" y="24965"/>
                    </a:lnTo>
                    <a:lnTo>
                      <a:pt x="37604" y="26548"/>
                    </a:lnTo>
                    <a:lnTo>
                      <a:pt x="57838" y="20806"/>
                    </a:lnTo>
                    <a:lnTo>
                      <a:pt x="60849" y="26944"/>
                    </a:lnTo>
                    <a:lnTo>
                      <a:pt x="72436" y="26008"/>
                    </a:lnTo>
                    <a:lnTo>
                      <a:pt x="68048" y="32329"/>
                    </a:lnTo>
                    <a:lnTo>
                      <a:pt x="85828" y="34780"/>
                    </a:lnTo>
                    <a:lnTo>
                      <a:pt x="98754" y="30876"/>
                    </a:lnTo>
                    <a:lnTo>
                      <a:pt x="96236" y="15264"/>
                    </a:lnTo>
                    <a:lnTo>
                      <a:pt x="91021" y="10404"/>
                    </a:lnTo>
                    <a:lnTo>
                      <a:pt x="103407" y="0"/>
                    </a:lnTo>
                    <a:lnTo>
                      <a:pt x="102085" y="2514"/>
                    </a:lnTo>
                    <a:lnTo>
                      <a:pt x="113695" y="9411"/>
                    </a:lnTo>
                    <a:lnTo>
                      <a:pt x="116280" y="6038"/>
                    </a:lnTo>
                    <a:lnTo>
                      <a:pt x="124449" y="14468"/>
                    </a:lnTo>
                    <a:lnTo>
                      <a:pt x="110098" y="28119"/>
                    </a:lnTo>
                    <a:lnTo>
                      <a:pt x="114619" y="35213"/>
                    </a:lnTo>
                    <a:lnTo>
                      <a:pt x="119660" y="32079"/>
                    </a:lnTo>
                    <a:lnTo>
                      <a:pt x="118449" y="35802"/>
                    </a:lnTo>
                    <a:lnTo>
                      <a:pt x="122951" y="39128"/>
                    </a:lnTo>
                    <a:lnTo>
                      <a:pt x="117783" y="50093"/>
                    </a:lnTo>
                    <a:lnTo>
                      <a:pt x="123021" y="58719"/>
                    </a:lnTo>
                    <a:lnTo>
                      <a:pt x="113667" y="66068"/>
                    </a:lnTo>
                    <a:lnTo>
                      <a:pt x="128426" y="62679"/>
                    </a:lnTo>
                    <a:lnTo>
                      <a:pt x="128370" y="68553"/>
                    </a:lnTo>
                    <a:lnTo>
                      <a:pt x="144839" y="43073"/>
                    </a:lnTo>
                    <a:lnTo>
                      <a:pt x="156428" y="33388"/>
                    </a:lnTo>
                    <a:lnTo>
                      <a:pt x="164683" y="35187"/>
                    </a:lnTo>
                    <a:lnTo>
                      <a:pt x="174195" y="18797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02" name="M99">
              <a:extLst>
                <a:ext uri="{FF2B5EF4-FFF2-40B4-BE49-F238E27FC236}">
                  <a16:creationId xmlns:a16="http://schemas.microsoft.com/office/drawing/2014/main" id="{CC48E565-7DCD-40E5-ADC7-36A368AFC936}"/>
                </a:ext>
              </a:extLst>
            </p:cNvPr>
            <p:cNvSpPr/>
            <p:nvPr/>
          </p:nvSpPr>
          <p:spPr>
            <a:xfrm>
              <a:off x="4077213" y="3705076"/>
              <a:ext cx="196939" cy="242696"/>
            </a:xfrm>
            <a:custGeom>
              <a:avLst/>
              <a:gdLst/>
              <a:ahLst/>
              <a:cxnLst/>
              <a:rect l="0" t="0" r="0" b="0"/>
              <a:pathLst>
                <a:path w="202654" h="254126">
                  <a:moveTo>
                    <a:pt x="202653" y="56676"/>
                  </a:moveTo>
                  <a:lnTo>
                    <a:pt x="202367" y="61639"/>
                  </a:lnTo>
                  <a:lnTo>
                    <a:pt x="195150" y="60846"/>
                  </a:lnTo>
                  <a:lnTo>
                    <a:pt x="189178" y="65357"/>
                  </a:lnTo>
                  <a:lnTo>
                    <a:pt x="188852" y="71826"/>
                  </a:lnTo>
                  <a:lnTo>
                    <a:pt x="167527" y="68696"/>
                  </a:lnTo>
                  <a:lnTo>
                    <a:pt x="150277" y="74409"/>
                  </a:lnTo>
                  <a:lnTo>
                    <a:pt x="153692" y="90618"/>
                  </a:lnTo>
                  <a:lnTo>
                    <a:pt x="168446" y="91918"/>
                  </a:lnTo>
                  <a:lnTo>
                    <a:pt x="178747" y="104243"/>
                  </a:lnTo>
                  <a:lnTo>
                    <a:pt x="147230" y="101741"/>
                  </a:lnTo>
                  <a:lnTo>
                    <a:pt x="145738" y="111341"/>
                  </a:lnTo>
                  <a:lnTo>
                    <a:pt x="135885" y="111074"/>
                  </a:lnTo>
                  <a:lnTo>
                    <a:pt x="134971" y="122045"/>
                  </a:lnTo>
                  <a:lnTo>
                    <a:pt x="138909" y="130284"/>
                  </a:lnTo>
                  <a:lnTo>
                    <a:pt x="149620" y="133133"/>
                  </a:lnTo>
                  <a:lnTo>
                    <a:pt x="155087" y="141865"/>
                  </a:lnTo>
                  <a:lnTo>
                    <a:pt x="155087" y="141865"/>
                  </a:lnTo>
                  <a:lnTo>
                    <a:pt x="168703" y="151417"/>
                  </a:lnTo>
                  <a:lnTo>
                    <a:pt x="179055" y="150488"/>
                  </a:lnTo>
                  <a:lnTo>
                    <a:pt x="183974" y="156794"/>
                  </a:lnTo>
                  <a:lnTo>
                    <a:pt x="180249" y="157749"/>
                  </a:lnTo>
                  <a:lnTo>
                    <a:pt x="179376" y="167363"/>
                  </a:lnTo>
                  <a:lnTo>
                    <a:pt x="169330" y="162577"/>
                  </a:lnTo>
                  <a:lnTo>
                    <a:pt x="155689" y="165374"/>
                  </a:lnTo>
                  <a:lnTo>
                    <a:pt x="152982" y="185781"/>
                  </a:lnTo>
                  <a:lnTo>
                    <a:pt x="146467" y="187262"/>
                  </a:lnTo>
                  <a:lnTo>
                    <a:pt x="142858" y="183852"/>
                  </a:lnTo>
                  <a:lnTo>
                    <a:pt x="144419" y="188863"/>
                  </a:lnTo>
                  <a:lnTo>
                    <a:pt x="140250" y="200496"/>
                  </a:lnTo>
                  <a:lnTo>
                    <a:pt x="146073" y="207579"/>
                  </a:lnTo>
                  <a:lnTo>
                    <a:pt x="141957" y="217255"/>
                  </a:lnTo>
                  <a:lnTo>
                    <a:pt x="145035" y="223210"/>
                  </a:lnTo>
                  <a:lnTo>
                    <a:pt x="145035" y="223210"/>
                  </a:lnTo>
                  <a:lnTo>
                    <a:pt x="137300" y="224055"/>
                  </a:lnTo>
                  <a:lnTo>
                    <a:pt x="130661" y="218606"/>
                  </a:lnTo>
                  <a:lnTo>
                    <a:pt x="124346" y="218284"/>
                  </a:lnTo>
                  <a:lnTo>
                    <a:pt x="118511" y="211651"/>
                  </a:lnTo>
                  <a:lnTo>
                    <a:pt x="114972" y="222697"/>
                  </a:lnTo>
                  <a:lnTo>
                    <a:pt x="115460" y="233099"/>
                  </a:lnTo>
                  <a:lnTo>
                    <a:pt x="103932" y="231580"/>
                  </a:lnTo>
                  <a:lnTo>
                    <a:pt x="97827" y="240446"/>
                  </a:lnTo>
                  <a:lnTo>
                    <a:pt x="92578" y="240604"/>
                  </a:lnTo>
                  <a:lnTo>
                    <a:pt x="87152" y="252800"/>
                  </a:lnTo>
                  <a:lnTo>
                    <a:pt x="69681" y="254125"/>
                  </a:lnTo>
                  <a:lnTo>
                    <a:pt x="72742" y="243821"/>
                  </a:lnTo>
                  <a:lnTo>
                    <a:pt x="64522" y="245401"/>
                  </a:lnTo>
                  <a:lnTo>
                    <a:pt x="49443" y="216225"/>
                  </a:lnTo>
                  <a:lnTo>
                    <a:pt x="20220" y="202307"/>
                  </a:lnTo>
                  <a:lnTo>
                    <a:pt x="0" y="202942"/>
                  </a:lnTo>
                  <a:lnTo>
                    <a:pt x="0" y="202942"/>
                  </a:lnTo>
                  <a:lnTo>
                    <a:pt x="10975" y="169220"/>
                  </a:lnTo>
                  <a:lnTo>
                    <a:pt x="10975" y="169220"/>
                  </a:lnTo>
                  <a:lnTo>
                    <a:pt x="14603" y="149895"/>
                  </a:lnTo>
                  <a:lnTo>
                    <a:pt x="8789" y="148376"/>
                  </a:lnTo>
                  <a:lnTo>
                    <a:pt x="10041" y="142236"/>
                  </a:lnTo>
                  <a:lnTo>
                    <a:pt x="6126" y="138963"/>
                  </a:lnTo>
                  <a:lnTo>
                    <a:pt x="11009" y="124341"/>
                  </a:lnTo>
                  <a:lnTo>
                    <a:pt x="23752" y="126056"/>
                  </a:lnTo>
                  <a:lnTo>
                    <a:pt x="27979" y="129186"/>
                  </a:lnTo>
                  <a:lnTo>
                    <a:pt x="28126" y="134914"/>
                  </a:lnTo>
                  <a:lnTo>
                    <a:pt x="48353" y="105959"/>
                  </a:lnTo>
                  <a:lnTo>
                    <a:pt x="55281" y="106152"/>
                  </a:lnTo>
                  <a:lnTo>
                    <a:pt x="60777" y="119107"/>
                  </a:lnTo>
                  <a:lnTo>
                    <a:pt x="66898" y="120632"/>
                  </a:lnTo>
                  <a:lnTo>
                    <a:pt x="95474" y="90091"/>
                  </a:lnTo>
                  <a:lnTo>
                    <a:pt x="106183" y="87221"/>
                  </a:lnTo>
                  <a:lnTo>
                    <a:pt x="124483" y="94046"/>
                  </a:lnTo>
                  <a:lnTo>
                    <a:pt x="125736" y="70581"/>
                  </a:lnTo>
                  <a:lnTo>
                    <a:pt x="140555" y="52303"/>
                  </a:lnTo>
                  <a:lnTo>
                    <a:pt x="130137" y="27615"/>
                  </a:lnTo>
                  <a:lnTo>
                    <a:pt x="136268" y="210"/>
                  </a:lnTo>
                  <a:lnTo>
                    <a:pt x="136268" y="210"/>
                  </a:lnTo>
                  <a:lnTo>
                    <a:pt x="139660" y="0"/>
                  </a:lnTo>
                  <a:lnTo>
                    <a:pt x="143719" y="3575"/>
                  </a:lnTo>
                  <a:lnTo>
                    <a:pt x="151491" y="772"/>
                  </a:lnTo>
                  <a:lnTo>
                    <a:pt x="153555" y="4142"/>
                  </a:lnTo>
                  <a:lnTo>
                    <a:pt x="147806" y="17547"/>
                  </a:lnTo>
                  <a:lnTo>
                    <a:pt x="149227" y="21955"/>
                  </a:lnTo>
                  <a:lnTo>
                    <a:pt x="164910" y="22678"/>
                  </a:lnTo>
                  <a:lnTo>
                    <a:pt x="173257" y="15669"/>
                  </a:lnTo>
                  <a:lnTo>
                    <a:pt x="174033" y="32715"/>
                  </a:lnTo>
                  <a:lnTo>
                    <a:pt x="184893" y="35415"/>
                  </a:lnTo>
                  <a:lnTo>
                    <a:pt x="193257" y="45128"/>
                  </a:lnTo>
                  <a:lnTo>
                    <a:pt x="201653" y="4791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3" name="M100">
              <a:extLst>
                <a:ext uri="{FF2B5EF4-FFF2-40B4-BE49-F238E27FC236}">
                  <a16:creationId xmlns:a16="http://schemas.microsoft.com/office/drawing/2014/main" id="{7ED23700-5B7E-4368-9BBE-5794C7162A79}"/>
                </a:ext>
              </a:extLst>
            </p:cNvPr>
            <p:cNvSpPr/>
            <p:nvPr/>
          </p:nvSpPr>
          <p:spPr>
            <a:xfrm>
              <a:off x="3802515" y="3706314"/>
              <a:ext cx="279959" cy="254461"/>
            </a:xfrm>
            <a:custGeom>
              <a:avLst/>
              <a:gdLst/>
              <a:ahLst/>
              <a:cxnLst/>
              <a:rect l="0" t="0" r="0" b="0"/>
              <a:pathLst>
                <a:path w="283769" h="256366">
                  <a:moveTo>
                    <a:pt x="24816" y="1953"/>
                  </a:moveTo>
                  <a:lnTo>
                    <a:pt x="36196" y="7424"/>
                  </a:lnTo>
                  <a:lnTo>
                    <a:pt x="39596" y="12048"/>
                  </a:lnTo>
                  <a:lnTo>
                    <a:pt x="52621" y="4007"/>
                  </a:lnTo>
                  <a:lnTo>
                    <a:pt x="69986" y="5137"/>
                  </a:lnTo>
                  <a:lnTo>
                    <a:pt x="70903" y="10438"/>
                  </a:lnTo>
                  <a:lnTo>
                    <a:pt x="84961" y="8903"/>
                  </a:lnTo>
                  <a:lnTo>
                    <a:pt x="83422" y="24225"/>
                  </a:lnTo>
                  <a:lnTo>
                    <a:pt x="101971" y="27042"/>
                  </a:lnTo>
                  <a:lnTo>
                    <a:pt x="104509" y="24557"/>
                  </a:lnTo>
                  <a:lnTo>
                    <a:pt x="103276" y="4029"/>
                  </a:lnTo>
                  <a:lnTo>
                    <a:pt x="132851" y="3554"/>
                  </a:lnTo>
                  <a:lnTo>
                    <a:pt x="134612" y="16865"/>
                  </a:lnTo>
                  <a:lnTo>
                    <a:pt x="139305" y="19566"/>
                  </a:lnTo>
                  <a:lnTo>
                    <a:pt x="148625" y="16828"/>
                  </a:lnTo>
                  <a:lnTo>
                    <a:pt x="148510" y="5072"/>
                  </a:lnTo>
                  <a:lnTo>
                    <a:pt x="150506" y="5282"/>
                  </a:lnTo>
                  <a:lnTo>
                    <a:pt x="158570" y="8533"/>
                  </a:lnTo>
                  <a:lnTo>
                    <a:pt x="164435" y="23772"/>
                  </a:lnTo>
                  <a:lnTo>
                    <a:pt x="175852" y="12505"/>
                  </a:lnTo>
                  <a:lnTo>
                    <a:pt x="185144" y="21214"/>
                  </a:lnTo>
                  <a:lnTo>
                    <a:pt x="181395" y="38883"/>
                  </a:lnTo>
                  <a:lnTo>
                    <a:pt x="187977" y="45552"/>
                  </a:lnTo>
                  <a:lnTo>
                    <a:pt x="188984" y="58538"/>
                  </a:lnTo>
                  <a:lnTo>
                    <a:pt x="201622" y="58302"/>
                  </a:lnTo>
                  <a:lnTo>
                    <a:pt x="208361" y="64975"/>
                  </a:lnTo>
                  <a:lnTo>
                    <a:pt x="208943" y="71470"/>
                  </a:lnTo>
                  <a:lnTo>
                    <a:pt x="216544" y="75003"/>
                  </a:lnTo>
                  <a:lnTo>
                    <a:pt x="216544" y="75003"/>
                  </a:lnTo>
                  <a:lnTo>
                    <a:pt x="227096" y="88412"/>
                  </a:lnTo>
                  <a:lnTo>
                    <a:pt x="223685" y="94490"/>
                  </a:lnTo>
                  <a:lnTo>
                    <a:pt x="224037" y="103688"/>
                  </a:lnTo>
                  <a:lnTo>
                    <a:pt x="234332" y="104737"/>
                  </a:lnTo>
                  <a:lnTo>
                    <a:pt x="237501" y="123203"/>
                  </a:lnTo>
                  <a:lnTo>
                    <a:pt x="241908" y="120016"/>
                  </a:lnTo>
                  <a:lnTo>
                    <a:pt x="261238" y="123128"/>
                  </a:lnTo>
                  <a:lnTo>
                    <a:pt x="259967" y="135291"/>
                  </a:lnTo>
                  <a:lnTo>
                    <a:pt x="256250" y="135938"/>
                  </a:lnTo>
                  <a:lnTo>
                    <a:pt x="254225" y="152898"/>
                  </a:lnTo>
                  <a:lnTo>
                    <a:pt x="263712" y="155427"/>
                  </a:lnTo>
                  <a:lnTo>
                    <a:pt x="264311" y="161468"/>
                  </a:lnTo>
                  <a:lnTo>
                    <a:pt x="273563" y="161429"/>
                  </a:lnTo>
                  <a:lnTo>
                    <a:pt x="275950" y="158786"/>
                  </a:lnTo>
                  <a:lnTo>
                    <a:pt x="283768" y="160362"/>
                  </a:lnTo>
                  <a:lnTo>
                    <a:pt x="283768" y="160362"/>
                  </a:lnTo>
                  <a:lnTo>
                    <a:pt x="272793" y="194084"/>
                  </a:lnTo>
                  <a:lnTo>
                    <a:pt x="272793" y="194084"/>
                  </a:lnTo>
                  <a:lnTo>
                    <a:pt x="271622" y="208204"/>
                  </a:lnTo>
                  <a:lnTo>
                    <a:pt x="278422" y="218635"/>
                  </a:lnTo>
                  <a:lnTo>
                    <a:pt x="278942" y="227533"/>
                  </a:lnTo>
                  <a:lnTo>
                    <a:pt x="262457" y="226765"/>
                  </a:lnTo>
                  <a:lnTo>
                    <a:pt x="257199" y="243478"/>
                  </a:lnTo>
                  <a:lnTo>
                    <a:pt x="246176" y="245874"/>
                  </a:lnTo>
                  <a:lnTo>
                    <a:pt x="241927" y="254183"/>
                  </a:lnTo>
                  <a:lnTo>
                    <a:pt x="223501" y="256365"/>
                  </a:lnTo>
                  <a:lnTo>
                    <a:pt x="209693" y="253558"/>
                  </a:lnTo>
                  <a:lnTo>
                    <a:pt x="209693" y="253558"/>
                  </a:lnTo>
                  <a:lnTo>
                    <a:pt x="209020" y="244807"/>
                  </a:lnTo>
                  <a:lnTo>
                    <a:pt x="202747" y="242969"/>
                  </a:lnTo>
                  <a:lnTo>
                    <a:pt x="197265" y="235132"/>
                  </a:lnTo>
                  <a:lnTo>
                    <a:pt x="187376" y="230328"/>
                  </a:lnTo>
                  <a:lnTo>
                    <a:pt x="189268" y="223608"/>
                  </a:lnTo>
                  <a:lnTo>
                    <a:pt x="187093" y="202917"/>
                  </a:lnTo>
                  <a:lnTo>
                    <a:pt x="180493" y="201821"/>
                  </a:lnTo>
                  <a:lnTo>
                    <a:pt x="178913" y="208401"/>
                  </a:lnTo>
                  <a:lnTo>
                    <a:pt x="169621" y="204365"/>
                  </a:lnTo>
                  <a:lnTo>
                    <a:pt x="172260" y="214380"/>
                  </a:lnTo>
                  <a:lnTo>
                    <a:pt x="170586" y="224117"/>
                  </a:lnTo>
                  <a:lnTo>
                    <a:pt x="149365" y="211298"/>
                  </a:lnTo>
                  <a:lnTo>
                    <a:pt x="136475" y="198571"/>
                  </a:lnTo>
                  <a:lnTo>
                    <a:pt x="131619" y="195868"/>
                  </a:lnTo>
                  <a:lnTo>
                    <a:pt x="124803" y="196870"/>
                  </a:lnTo>
                  <a:lnTo>
                    <a:pt x="117516" y="187769"/>
                  </a:lnTo>
                  <a:lnTo>
                    <a:pt x="108696" y="183591"/>
                  </a:lnTo>
                  <a:lnTo>
                    <a:pt x="98821" y="183748"/>
                  </a:lnTo>
                  <a:lnTo>
                    <a:pt x="81862" y="168180"/>
                  </a:lnTo>
                  <a:lnTo>
                    <a:pt x="89210" y="154546"/>
                  </a:lnTo>
                  <a:lnTo>
                    <a:pt x="103890" y="153480"/>
                  </a:lnTo>
                  <a:lnTo>
                    <a:pt x="106418" y="135934"/>
                  </a:lnTo>
                  <a:lnTo>
                    <a:pt x="93027" y="130112"/>
                  </a:lnTo>
                  <a:lnTo>
                    <a:pt x="89884" y="132126"/>
                  </a:lnTo>
                  <a:lnTo>
                    <a:pt x="88901" y="139175"/>
                  </a:lnTo>
                  <a:lnTo>
                    <a:pt x="78410" y="134341"/>
                  </a:lnTo>
                  <a:lnTo>
                    <a:pt x="81920" y="115017"/>
                  </a:lnTo>
                  <a:lnTo>
                    <a:pt x="77546" y="106752"/>
                  </a:lnTo>
                  <a:lnTo>
                    <a:pt x="82605" y="97415"/>
                  </a:lnTo>
                  <a:lnTo>
                    <a:pt x="70841" y="88926"/>
                  </a:lnTo>
                  <a:lnTo>
                    <a:pt x="68597" y="76506"/>
                  </a:lnTo>
                  <a:lnTo>
                    <a:pt x="65152" y="73239"/>
                  </a:lnTo>
                  <a:lnTo>
                    <a:pt x="50320" y="74596"/>
                  </a:lnTo>
                  <a:lnTo>
                    <a:pt x="39628" y="71559"/>
                  </a:lnTo>
                  <a:lnTo>
                    <a:pt x="33701" y="73939"/>
                  </a:lnTo>
                  <a:lnTo>
                    <a:pt x="29329" y="70792"/>
                  </a:lnTo>
                  <a:lnTo>
                    <a:pt x="29329" y="70792"/>
                  </a:lnTo>
                  <a:lnTo>
                    <a:pt x="29610" y="61611"/>
                  </a:lnTo>
                  <a:lnTo>
                    <a:pt x="36221" y="56993"/>
                  </a:lnTo>
                  <a:lnTo>
                    <a:pt x="41516" y="60167"/>
                  </a:lnTo>
                  <a:lnTo>
                    <a:pt x="48254" y="56456"/>
                  </a:lnTo>
                  <a:lnTo>
                    <a:pt x="50378" y="52453"/>
                  </a:lnTo>
                  <a:lnTo>
                    <a:pt x="48393" y="46818"/>
                  </a:lnTo>
                  <a:lnTo>
                    <a:pt x="42979" y="37463"/>
                  </a:lnTo>
                  <a:lnTo>
                    <a:pt x="35251" y="33310"/>
                  </a:lnTo>
                  <a:lnTo>
                    <a:pt x="29419" y="22585"/>
                  </a:lnTo>
                  <a:lnTo>
                    <a:pt x="17609" y="21017"/>
                  </a:lnTo>
                  <a:lnTo>
                    <a:pt x="13996" y="23317"/>
                  </a:lnTo>
                  <a:lnTo>
                    <a:pt x="12731" y="39399"/>
                  </a:lnTo>
                  <a:lnTo>
                    <a:pt x="7350" y="39083"/>
                  </a:lnTo>
                  <a:lnTo>
                    <a:pt x="985" y="30751"/>
                  </a:lnTo>
                  <a:lnTo>
                    <a:pt x="5119" y="21537"/>
                  </a:lnTo>
                  <a:lnTo>
                    <a:pt x="0" y="17763"/>
                  </a:lnTo>
                  <a:lnTo>
                    <a:pt x="0" y="17763"/>
                  </a:lnTo>
                  <a:lnTo>
                    <a:pt x="549" y="0"/>
                  </a:lnTo>
                  <a:lnTo>
                    <a:pt x="14306" y="82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4" name="M101">
              <a:extLst>
                <a:ext uri="{FF2B5EF4-FFF2-40B4-BE49-F238E27FC236}">
                  <a16:creationId xmlns:a16="http://schemas.microsoft.com/office/drawing/2014/main" id="{BF634340-4803-4644-9E27-BEFD7D09C5A0}"/>
                </a:ext>
              </a:extLst>
            </p:cNvPr>
            <p:cNvSpPr/>
            <p:nvPr/>
          </p:nvSpPr>
          <p:spPr>
            <a:xfrm>
              <a:off x="4208374" y="3757942"/>
              <a:ext cx="131753" cy="79680"/>
            </a:xfrm>
            <a:custGeom>
              <a:avLst/>
              <a:gdLst/>
              <a:ahLst/>
              <a:cxnLst/>
              <a:rect l="0" t="0" r="0" b="0"/>
              <a:pathLst>
                <a:path w="135563" h="87300">
                  <a:moveTo>
                    <a:pt x="122228" y="34417"/>
                  </a:moveTo>
                  <a:lnTo>
                    <a:pt x="123486" y="45295"/>
                  </a:lnTo>
                  <a:lnTo>
                    <a:pt x="133831" y="50382"/>
                  </a:lnTo>
                  <a:lnTo>
                    <a:pt x="135562" y="54945"/>
                  </a:lnTo>
                  <a:lnTo>
                    <a:pt x="126023" y="54398"/>
                  </a:lnTo>
                  <a:lnTo>
                    <a:pt x="124724" y="62949"/>
                  </a:lnTo>
                  <a:lnTo>
                    <a:pt x="107790" y="62358"/>
                  </a:lnTo>
                  <a:lnTo>
                    <a:pt x="109944" y="74312"/>
                  </a:lnTo>
                  <a:lnTo>
                    <a:pt x="121679" y="73412"/>
                  </a:lnTo>
                  <a:lnTo>
                    <a:pt x="119349" y="86003"/>
                  </a:lnTo>
                  <a:lnTo>
                    <a:pt x="111301" y="87299"/>
                  </a:lnTo>
                  <a:lnTo>
                    <a:pt x="111301" y="87299"/>
                  </a:lnTo>
                  <a:lnTo>
                    <a:pt x="111019" y="80365"/>
                  </a:lnTo>
                  <a:lnTo>
                    <a:pt x="85991" y="76849"/>
                  </a:lnTo>
                  <a:lnTo>
                    <a:pt x="86505" y="80778"/>
                  </a:lnTo>
                  <a:lnTo>
                    <a:pt x="82374" y="85489"/>
                  </a:lnTo>
                  <a:lnTo>
                    <a:pt x="80143" y="76544"/>
                  </a:lnTo>
                  <a:lnTo>
                    <a:pt x="66812" y="79506"/>
                  </a:lnTo>
                  <a:lnTo>
                    <a:pt x="57841" y="74901"/>
                  </a:lnTo>
                  <a:lnTo>
                    <a:pt x="57049" y="69910"/>
                  </a:lnTo>
                  <a:lnTo>
                    <a:pt x="52599" y="69189"/>
                  </a:lnTo>
                  <a:lnTo>
                    <a:pt x="39668" y="68694"/>
                  </a:lnTo>
                  <a:lnTo>
                    <a:pt x="28310" y="72758"/>
                  </a:lnTo>
                  <a:lnTo>
                    <a:pt x="20116" y="85189"/>
                  </a:lnTo>
                  <a:lnTo>
                    <a:pt x="20116" y="85189"/>
                  </a:lnTo>
                  <a:lnTo>
                    <a:pt x="14649" y="76457"/>
                  </a:lnTo>
                  <a:lnTo>
                    <a:pt x="3938" y="73608"/>
                  </a:lnTo>
                  <a:lnTo>
                    <a:pt x="0" y="65369"/>
                  </a:lnTo>
                  <a:lnTo>
                    <a:pt x="914" y="54398"/>
                  </a:lnTo>
                  <a:lnTo>
                    <a:pt x="10767" y="54665"/>
                  </a:lnTo>
                  <a:lnTo>
                    <a:pt x="12259" y="45065"/>
                  </a:lnTo>
                  <a:lnTo>
                    <a:pt x="43776" y="47567"/>
                  </a:lnTo>
                  <a:lnTo>
                    <a:pt x="33475" y="35242"/>
                  </a:lnTo>
                  <a:lnTo>
                    <a:pt x="18721" y="33942"/>
                  </a:lnTo>
                  <a:lnTo>
                    <a:pt x="15306" y="17733"/>
                  </a:lnTo>
                  <a:lnTo>
                    <a:pt x="32556" y="12020"/>
                  </a:lnTo>
                  <a:lnTo>
                    <a:pt x="53881" y="15150"/>
                  </a:lnTo>
                  <a:lnTo>
                    <a:pt x="54207" y="8681"/>
                  </a:lnTo>
                  <a:lnTo>
                    <a:pt x="60179" y="4170"/>
                  </a:lnTo>
                  <a:lnTo>
                    <a:pt x="67396" y="4963"/>
                  </a:lnTo>
                  <a:lnTo>
                    <a:pt x="67682" y="0"/>
                  </a:lnTo>
                  <a:lnTo>
                    <a:pt x="67682" y="0"/>
                  </a:lnTo>
                  <a:lnTo>
                    <a:pt x="87656" y="1731"/>
                  </a:lnTo>
                  <a:lnTo>
                    <a:pt x="88354" y="4461"/>
                  </a:lnTo>
                  <a:lnTo>
                    <a:pt x="92932" y="29587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5" name="M102">
              <a:extLst>
                <a:ext uri="{FF2B5EF4-FFF2-40B4-BE49-F238E27FC236}">
                  <a16:creationId xmlns:a16="http://schemas.microsoft.com/office/drawing/2014/main" id="{A3FBF367-2C12-4629-A97B-95021B405BD3}"/>
                </a:ext>
              </a:extLst>
            </p:cNvPr>
            <p:cNvSpPr/>
            <p:nvPr/>
          </p:nvSpPr>
          <p:spPr>
            <a:xfrm>
              <a:off x="3744188" y="3782972"/>
              <a:ext cx="264211" cy="283411"/>
            </a:xfrm>
            <a:custGeom>
              <a:avLst/>
              <a:gdLst/>
              <a:ahLst/>
              <a:cxnLst/>
              <a:rect l="0" t="0" r="0" b="0"/>
              <a:pathLst>
                <a:path w="264211" h="310081">
                  <a:moveTo>
                    <a:pt x="83846" y="1754"/>
                  </a:moveTo>
                  <a:lnTo>
                    <a:pt x="88218" y="4901"/>
                  </a:lnTo>
                  <a:lnTo>
                    <a:pt x="94145" y="2521"/>
                  </a:lnTo>
                  <a:lnTo>
                    <a:pt x="104837" y="5558"/>
                  </a:lnTo>
                  <a:lnTo>
                    <a:pt x="119669" y="4201"/>
                  </a:lnTo>
                  <a:lnTo>
                    <a:pt x="123114" y="7468"/>
                  </a:lnTo>
                  <a:lnTo>
                    <a:pt x="125358" y="19888"/>
                  </a:lnTo>
                  <a:lnTo>
                    <a:pt x="137122" y="28377"/>
                  </a:lnTo>
                  <a:lnTo>
                    <a:pt x="132063" y="37714"/>
                  </a:lnTo>
                  <a:lnTo>
                    <a:pt x="136437" y="45979"/>
                  </a:lnTo>
                  <a:lnTo>
                    <a:pt x="132927" y="65303"/>
                  </a:lnTo>
                  <a:lnTo>
                    <a:pt x="143418" y="70137"/>
                  </a:lnTo>
                  <a:lnTo>
                    <a:pt x="144401" y="63088"/>
                  </a:lnTo>
                  <a:lnTo>
                    <a:pt x="147544" y="61074"/>
                  </a:lnTo>
                  <a:lnTo>
                    <a:pt x="160935" y="66896"/>
                  </a:lnTo>
                  <a:lnTo>
                    <a:pt x="158407" y="84442"/>
                  </a:lnTo>
                  <a:lnTo>
                    <a:pt x="143727" y="85508"/>
                  </a:lnTo>
                  <a:lnTo>
                    <a:pt x="136379" y="99142"/>
                  </a:lnTo>
                  <a:lnTo>
                    <a:pt x="153338" y="114710"/>
                  </a:lnTo>
                  <a:lnTo>
                    <a:pt x="163213" y="114553"/>
                  </a:lnTo>
                  <a:lnTo>
                    <a:pt x="172033" y="118731"/>
                  </a:lnTo>
                  <a:lnTo>
                    <a:pt x="179320" y="127832"/>
                  </a:lnTo>
                  <a:lnTo>
                    <a:pt x="186136" y="126830"/>
                  </a:lnTo>
                  <a:lnTo>
                    <a:pt x="190992" y="129533"/>
                  </a:lnTo>
                  <a:lnTo>
                    <a:pt x="203882" y="142260"/>
                  </a:lnTo>
                  <a:lnTo>
                    <a:pt x="225103" y="155079"/>
                  </a:lnTo>
                  <a:lnTo>
                    <a:pt x="226777" y="145342"/>
                  </a:lnTo>
                  <a:lnTo>
                    <a:pt x="224138" y="135327"/>
                  </a:lnTo>
                  <a:lnTo>
                    <a:pt x="233430" y="139363"/>
                  </a:lnTo>
                  <a:lnTo>
                    <a:pt x="235010" y="132783"/>
                  </a:lnTo>
                  <a:lnTo>
                    <a:pt x="241610" y="133879"/>
                  </a:lnTo>
                  <a:lnTo>
                    <a:pt x="243785" y="154570"/>
                  </a:lnTo>
                  <a:lnTo>
                    <a:pt x="241893" y="161290"/>
                  </a:lnTo>
                  <a:lnTo>
                    <a:pt x="251782" y="166094"/>
                  </a:lnTo>
                  <a:lnTo>
                    <a:pt x="257264" y="173931"/>
                  </a:lnTo>
                  <a:lnTo>
                    <a:pt x="263537" y="175769"/>
                  </a:lnTo>
                  <a:lnTo>
                    <a:pt x="264210" y="184520"/>
                  </a:lnTo>
                  <a:lnTo>
                    <a:pt x="264210" y="184520"/>
                  </a:lnTo>
                  <a:lnTo>
                    <a:pt x="260351" y="184559"/>
                  </a:lnTo>
                  <a:lnTo>
                    <a:pt x="257951" y="198189"/>
                  </a:lnTo>
                  <a:lnTo>
                    <a:pt x="256578" y="240298"/>
                  </a:lnTo>
                  <a:lnTo>
                    <a:pt x="252258" y="240173"/>
                  </a:lnTo>
                  <a:lnTo>
                    <a:pt x="242898" y="227558"/>
                  </a:lnTo>
                  <a:lnTo>
                    <a:pt x="223062" y="230141"/>
                  </a:lnTo>
                  <a:lnTo>
                    <a:pt x="206980" y="236293"/>
                  </a:lnTo>
                  <a:lnTo>
                    <a:pt x="226688" y="259297"/>
                  </a:lnTo>
                  <a:lnTo>
                    <a:pt x="209354" y="260595"/>
                  </a:lnTo>
                  <a:lnTo>
                    <a:pt x="184441" y="277922"/>
                  </a:lnTo>
                  <a:lnTo>
                    <a:pt x="181477" y="284155"/>
                  </a:lnTo>
                  <a:lnTo>
                    <a:pt x="178249" y="283608"/>
                  </a:lnTo>
                  <a:lnTo>
                    <a:pt x="167873" y="294888"/>
                  </a:lnTo>
                  <a:lnTo>
                    <a:pt x="167873" y="294888"/>
                  </a:lnTo>
                  <a:lnTo>
                    <a:pt x="156365" y="292287"/>
                  </a:lnTo>
                  <a:lnTo>
                    <a:pt x="154560" y="285461"/>
                  </a:lnTo>
                  <a:lnTo>
                    <a:pt x="141560" y="306894"/>
                  </a:lnTo>
                  <a:lnTo>
                    <a:pt x="115632" y="305962"/>
                  </a:lnTo>
                  <a:lnTo>
                    <a:pt x="107473" y="310080"/>
                  </a:lnTo>
                  <a:lnTo>
                    <a:pt x="102600" y="292475"/>
                  </a:lnTo>
                  <a:lnTo>
                    <a:pt x="91764" y="293199"/>
                  </a:lnTo>
                  <a:lnTo>
                    <a:pt x="91764" y="293199"/>
                  </a:lnTo>
                  <a:lnTo>
                    <a:pt x="91808" y="281612"/>
                  </a:lnTo>
                  <a:lnTo>
                    <a:pt x="82354" y="267477"/>
                  </a:lnTo>
                  <a:lnTo>
                    <a:pt x="78526" y="271424"/>
                  </a:lnTo>
                  <a:lnTo>
                    <a:pt x="81802" y="250151"/>
                  </a:lnTo>
                  <a:lnTo>
                    <a:pt x="77035" y="244436"/>
                  </a:lnTo>
                  <a:lnTo>
                    <a:pt x="82024" y="237815"/>
                  </a:lnTo>
                  <a:lnTo>
                    <a:pt x="76766" y="238106"/>
                  </a:lnTo>
                  <a:lnTo>
                    <a:pt x="68853" y="229283"/>
                  </a:lnTo>
                  <a:lnTo>
                    <a:pt x="63877" y="235452"/>
                  </a:lnTo>
                  <a:lnTo>
                    <a:pt x="60502" y="234747"/>
                  </a:lnTo>
                  <a:lnTo>
                    <a:pt x="54127" y="221153"/>
                  </a:lnTo>
                  <a:lnTo>
                    <a:pt x="57130" y="213870"/>
                  </a:lnTo>
                  <a:lnTo>
                    <a:pt x="72959" y="201108"/>
                  </a:lnTo>
                  <a:lnTo>
                    <a:pt x="48969" y="183208"/>
                  </a:lnTo>
                  <a:lnTo>
                    <a:pt x="48969" y="183208"/>
                  </a:lnTo>
                  <a:lnTo>
                    <a:pt x="53490" y="176723"/>
                  </a:lnTo>
                  <a:lnTo>
                    <a:pt x="66773" y="176378"/>
                  </a:lnTo>
                  <a:lnTo>
                    <a:pt x="73404" y="171463"/>
                  </a:lnTo>
                  <a:lnTo>
                    <a:pt x="81695" y="157715"/>
                  </a:lnTo>
                  <a:lnTo>
                    <a:pt x="72012" y="146427"/>
                  </a:lnTo>
                  <a:lnTo>
                    <a:pt x="63655" y="142255"/>
                  </a:lnTo>
                  <a:lnTo>
                    <a:pt x="63053" y="126727"/>
                  </a:lnTo>
                  <a:lnTo>
                    <a:pt x="59363" y="121343"/>
                  </a:lnTo>
                  <a:lnTo>
                    <a:pt x="48002" y="119637"/>
                  </a:lnTo>
                  <a:lnTo>
                    <a:pt x="55531" y="105564"/>
                  </a:lnTo>
                  <a:lnTo>
                    <a:pt x="62207" y="104113"/>
                  </a:lnTo>
                  <a:lnTo>
                    <a:pt x="58569" y="97074"/>
                  </a:lnTo>
                  <a:lnTo>
                    <a:pt x="54740" y="96202"/>
                  </a:lnTo>
                  <a:lnTo>
                    <a:pt x="55645" y="91863"/>
                  </a:lnTo>
                  <a:lnTo>
                    <a:pt x="46860" y="91742"/>
                  </a:lnTo>
                  <a:lnTo>
                    <a:pt x="45935" y="86744"/>
                  </a:lnTo>
                  <a:lnTo>
                    <a:pt x="37897" y="87398"/>
                  </a:lnTo>
                  <a:lnTo>
                    <a:pt x="25457" y="75867"/>
                  </a:lnTo>
                  <a:lnTo>
                    <a:pt x="27804" y="84675"/>
                  </a:lnTo>
                  <a:lnTo>
                    <a:pt x="24007" y="97659"/>
                  </a:lnTo>
                  <a:lnTo>
                    <a:pt x="20674" y="100718"/>
                  </a:lnTo>
                  <a:lnTo>
                    <a:pt x="10959" y="95746"/>
                  </a:lnTo>
                  <a:lnTo>
                    <a:pt x="11249" y="76629"/>
                  </a:lnTo>
                  <a:lnTo>
                    <a:pt x="2182" y="70772"/>
                  </a:lnTo>
                  <a:lnTo>
                    <a:pt x="0" y="61667"/>
                  </a:lnTo>
                  <a:lnTo>
                    <a:pt x="6628" y="61724"/>
                  </a:lnTo>
                  <a:lnTo>
                    <a:pt x="6977" y="65350"/>
                  </a:lnTo>
                  <a:lnTo>
                    <a:pt x="15083" y="67411"/>
                  </a:lnTo>
                  <a:lnTo>
                    <a:pt x="22599" y="53788"/>
                  </a:lnTo>
                  <a:lnTo>
                    <a:pt x="31508" y="49848"/>
                  </a:lnTo>
                  <a:lnTo>
                    <a:pt x="32941" y="38445"/>
                  </a:lnTo>
                  <a:lnTo>
                    <a:pt x="39908" y="37457"/>
                  </a:lnTo>
                  <a:lnTo>
                    <a:pt x="40701" y="31757"/>
                  </a:lnTo>
                  <a:lnTo>
                    <a:pt x="46220" y="27711"/>
                  </a:lnTo>
                  <a:lnTo>
                    <a:pt x="66126" y="21848"/>
                  </a:lnTo>
                  <a:lnTo>
                    <a:pt x="72203" y="14653"/>
                  </a:lnTo>
                  <a:lnTo>
                    <a:pt x="68127" y="1874"/>
                  </a:lnTo>
                  <a:lnTo>
                    <a:pt x="80665" y="0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6" name="M103">
              <a:extLst>
                <a:ext uri="{FF2B5EF4-FFF2-40B4-BE49-F238E27FC236}">
                  <a16:creationId xmlns:a16="http://schemas.microsoft.com/office/drawing/2014/main" id="{807EA718-F0DB-49B0-B729-ED1E2E2A968C}"/>
                </a:ext>
              </a:extLst>
            </p:cNvPr>
            <p:cNvSpPr/>
            <p:nvPr/>
          </p:nvSpPr>
          <p:spPr>
            <a:xfrm>
              <a:off x="4150690" y="3786592"/>
              <a:ext cx="294183" cy="290301"/>
            </a:xfrm>
            <a:custGeom>
              <a:avLst/>
              <a:gdLst/>
              <a:ahLst/>
              <a:cxnLst/>
              <a:rect l="0" t="0" r="0" b="0"/>
              <a:pathLst>
                <a:path w="296088" h="309351">
                  <a:moveTo>
                    <a:pt x="282996" y="74916"/>
                  </a:moveTo>
                  <a:lnTo>
                    <a:pt x="291567" y="89736"/>
                  </a:lnTo>
                  <a:lnTo>
                    <a:pt x="295195" y="105035"/>
                  </a:lnTo>
                  <a:lnTo>
                    <a:pt x="291738" y="120006"/>
                  </a:lnTo>
                  <a:lnTo>
                    <a:pt x="295915" y="125680"/>
                  </a:lnTo>
                  <a:lnTo>
                    <a:pt x="296087" y="149774"/>
                  </a:lnTo>
                  <a:lnTo>
                    <a:pt x="293456" y="156332"/>
                  </a:lnTo>
                  <a:lnTo>
                    <a:pt x="267336" y="152217"/>
                  </a:lnTo>
                  <a:lnTo>
                    <a:pt x="259987" y="162269"/>
                  </a:lnTo>
                  <a:lnTo>
                    <a:pt x="268578" y="170313"/>
                  </a:lnTo>
                  <a:lnTo>
                    <a:pt x="266787" y="186376"/>
                  </a:lnTo>
                  <a:lnTo>
                    <a:pt x="272124" y="182746"/>
                  </a:lnTo>
                  <a:lnTo>
                    <a:pt x="275320" y="184482"/>
                  </a:lnTo>
                  <a:lnTo>
                    <a:pt x="278886" y="202334"/>
                  </a:lnTo>
                  <a:lnTo>
                    <a:pt x="266863" y="207903"/>
                  </a:lnTo>
                  <a:lnTo>
                    <a:pt x="239808" y="209779"/>
                  </a:lnTo>
                  <a:lnTo>
                    <a:pt x="234991" y="223203"/>
                  </a:lnTo>
                  <a:lnTo>
                    <a:pt x="226886" y="226308"/>
                  </a:lnTo>
                  <a:lnTo>
                    <a:pt x="226886" y="226308"/>
                  </a:lnTo>
                  <a:lnTo>
                    <a:pt x="221077" y="224053"/>
                  </a:lnTo>
                  <a:lnTo>
                    <a:pt x="222456" y="212348"/>
                  </a:lnTo>
                  <a:lnTo>
                    <a:pt x="212871" y="213006"/>
                  </a:lnTo>
                  <a:lnTo>
                    <a:pt x="210807" y="209190"/>
                  </a:lnTo>
                  <a:lnTo>
                    <a:pt x="194960" y="207277"/>
                  </a:lnTo>
                  <a:lnTo>
                    <a:pt x="191966" y="197717"/>
                  </a:lnTo>
                  <a:lnTo>
                    <a:pt x="172978" y="197978"/>
                  </a:lnTo>
                  <a:lnTo>
                    <a:pt x="167370" y="211831"/>
                  </a:lnTo>
                  <a:lnTo>
                    <a:pt x="160343" y="214959"/>
                  </a:lnTo>
                  <a:lnTo>
                    <a:pt x="148826" y="206831"/>
                  </a:lnTo>
                  <a:lnTo>
                    <a:pt x="140287" y="208714"/>
                  </a:lnTo>
                  <a:lnTo>
                    <a:pt x="136127" y="202584"/>
                  </a:lnTo>
                  <a:lnTo>
                    <a:pt x="129816" y="201965"/>
                  </a:lnTo>
                  <a:lnTo>
                    <a:pt x="131415" y="229101"/>
                  </a:lnTo>
                  <a:lnTo>
                    <a:pt x="129481" y="232211"/>
                  </a:lnTo>
                  <a:lnTo>
                    <a:pt x="115447" y="231690"/>
                  </a:lnTo>
                  <a:lnTo>
                    <a:pt x="109187" y="240704"/>
                  </a:lnTo>
                  <a:lnTo>
                    <a:pt x="110672" y="248721"/>
                  </a:lnTo>
                  <a:lnTo>
                    <a:pt x="107210" y="251187"/>
                  </a:lnTo>
                  <a:lnTo>
                    <a:pt x="110717" y="258655"/>
                  </a:lnTo>
                  <a:lnTo>
                    <a:pt x="104757" y="262108"/>
                  </a:lnTo>
                  <a:lnTo>
                    <a:pt x="98048" y="258920"/>
                  </a:lnTo>
                  <a:lnTo>
                    <a:pt x="95288" y="263963"/>
                  </a:lnTo>
                  <a:lnTo>
                    <a:pt x="96460" y="272121"/>
                  </a:lnTo>
                  <a:lnTo>
                    <a:pt x="88908" y="277337"/>
                  </a:lnTo>
                  <a:lnTo>
                    <a:pt x="97616" y="280880"/>
                  </a:lnTo>
                  <a:lnTo>
                    <a:pt x="99352" y="285291"/>
                  </a:lnTo>
                  <a:lnTo>
                    <a:pt x="84951" y="292430"/>
                  </a:lnTo>
                  <a:lnTo>
                    <a:pt x="81675" y="299415"/>
                  </a:lnTo>
                  <a:lnTo>
                    <a:pt x="75103" y="302549"/>
                  </a:lnTo>
                  <a:lnTo>
                    <a:pt x="66633" y="301569"/>
                  </a:lnTo>
                  <a:lnTo>
                    <a:pt x="59471" y="309350"/>
                  </a:lnTo>
                  <a:lnTo>
                    <a:pt x="53458" y="308887"/>
                  </a:lnTo>
                  <a:lnTo>
                    <a:pt x="53458" y="308887"/>
                  </a:lnTo>
                  <a:lnTo>
                    <a:pt x="46138" y="305378"/>
                  </a:lnTo>
                  <a:lnTo>
                    <a:pt x="45998" y="287768"/>
                  </a:lnTo>
                  <a:lnTo>
                    <a:pt x="38446" y="275824"/>
                  </a:lnTo>
                  <a:lnTo>
                    <a:pt x="3524" y="248380"/>
                  </a:lnTo>
                  <a:lnTo>
                    <a:pt x="0" y="241811"/>
                  </a:lnTo>
                  <a:lnTo>
                    <a:pt x="1028" y="232508"/>
                  </a:lnTo>
                  <a:lnTo>
                    <a:pt x="13820" y="233312"/>
                  </a:lnTo>
                  <a:lnTo>
                    <a:pt x="12486" y="214460"/>
                  </a:lnTo>
                  <a:lnTo>
                    <a:pt x="18541" y="207552"/>
                  </a:lnTo>
                  <a:lnTo>
                    <a:pt x="32284" y="207326"/>
                  </a:lnTo>
                  <a:lnTo>
                    <a:pt x="53281" y="201424"/>
                  </a:lnTo>
                  <a:lnTo>
                    <a:pt x="56937" y="163286"/>
                  </a:lnTo>
                  <a:lnTo>
                    <a:pt x="76513" y="163965"/>
                  </a:lnTo>
                  <a:lnTo>
                    <a:pt x="76033" y="158834"/>
                  </a:lnTo>
                  <a:lnTo>
                    <a:pt x="81465" y="151903"/>
                  </a:lnTo>
                  <a:lnTo>
                    <a:pt x="79119" y="147324"/>
                  </a:lnTo>
                  <a:lnTo>
                    <a:pt x="79119" y="147324"/>
                  </a:lnTo>
                  <a:lnTo>
                    <a:pt x="95970" y="145969"/>
                  </a:lnTo>
                  <a:lnTo>
                    <a:pt x="103541" y="151289"/>
                  </a:lnTo>
                  <a:lnTo>
                    <a:pt x="112573" y="148067"/>
                  </a:lnTo>
                  <a:lnTo>
                    <a:pt x="118125" y="153935"/>
                  </a:lnTo>
                  <a:lnTo>
                    <a:pt x="122525" y="150890"/>
                  </a:lnTo>
                  <a:lnTo>
                    <a:pt x="122330" y="140798"/>
                  </a:lnTo>
                  <a:lnTo>
                    <a:pt x="133313" y="139583"/>
                  </a:lnTo>
                  <a:lnTo>
                    <a:pt x="133250" y="136118"/>
                  </a:lnTo>
                  <a:lnTo>
                    <a:pt x="138080" y="134288"/>
                  </a:lnTo>
                  <a:lnTo>
                    <a:pt x="132077" y="127957"/>
                  </a:lnTo>
                  <a:lnTo>
                    <a:pt x="132643" y="124057"/>
                  </a:lnTo>
                  <a:lnTo>
                    <a:pt x="147066" y="120973"/>
                  </a:lnTo>
                  <a:lnTo>
                    <a:pt x="155325" y="123599"/>
                  </a:lnTo>
                  <a:lnTo>
                    <a:pt x="157492" y="135099"/>
                  </a:lnTo>
                  <a:lnTo>
                    <a:pt x="166384" y="137137"/>
                  </a:lnTo>
                  <a:lnTo>
                    <a:pt x="166180" y="121323"/>
                  </a:lnTo>
                  <a:lnTo>
                    <a:pt x="159197" y="122947"/>
                  </a:lnTo>
                  <a:lnTo>
                    <a:pt x="160643" y="114854"/>
                  </a:lnTo>
                  <a:lnTo>
                    <a:pt x="155908" y="107202"/>
                  </a:lnTo>
                  <a:lnTo>
                    <a:pt x="153332" y="93733"/>
                  </a:lnTo>
                  <a:lnTo>
                    <a:pt x="143179" y="81119"/>
                  </a:lnTo>
                  <a:lnTo>
                    <a:pt x="163280" y="72911"/>
                  </a:lnTo>
                  <a:lnTo>
                    <a:pt x="172795" y="56744"/>
                  </a:lnTo>
                  <a:lnTo>
                    <a:pt x="172795" y="56744"/>
                  </a:lnTo>
                  <a:lnTo>
                    <a:pt x="180843" y="55448"/>
                  </a:lnTo>
                  <a:lnTo>
                    <a:pt x="183173" y="42857"/>
                  </a:lnTo>
                  <a:lnTo>
                    <a:pt x="171438" y="43757"/>
                  </a:lnTo>
                  <a:lnTo>
                    <a:pt x="169284" y="31803"/>
                  </a:lnTo>
                  <a:lnTo>
                    <a:pt x="186218" y="32394"/>
                  </a:lnTo>
                  <a:lnTo>
                    <a:pt x="187517" y="23843"/>
                  </a:lnTo>
                  <a:lnTo>
                    <a:pt x="197056" y="24390"/>
                  </a:lnTo>
                  <a:lnTo>
                    <a:pt x="195325" y="19827"/>
                  </a:lnTo>
                  <a:lnTo>
                    <a:pt x="184980" y="14740"/>
                  </a:lnTo>
                  <a:lnTo>
                    <a:pt x="183722" y="3862"/>
                  </a:lnTo>
                  <a:lnTo>
                    <a:pt x="183722" y="3862"/>
                  </a:lnTo>
                  <a:lnTo>
                    <a:pt x="195105" y="4458"/>
                  </a:lnTo>
                  <a:lnTo>
                    <a:pt x="201187" y="1602"/>
                  </a:lnTo>
                  <a:lnTo>
                    <a:pt x="201187" y="1602"/>
                  </a:lnTo>
                  <a:lnTo>
                    <a:pt x="208125" y="1329"/>
                  </a:lnTo>
                  <a:lnTo>
                    <a:pt x="224728" y="8683"/>
                  </a:lnTo>
                  <a:lnTo>
                    <a:pt x="226267" y="14747"/>
                  </a:lnTo>
                  <a:lnTo>
                    <a:pt x="251541" y="8311"/>
                  </a:lnTo>
                  <a:lnTo>
                    <a:pt x="258166" y="2152"/>
                  </a:lnTo>
                  <a:lnTo>
                    <a:pt x="280401" y="0"/>
                  </a:lnTo>
                  <a:lnTo>
                    <a:pt x="279567" y="8715"/>
                  </a:lnTo>
                  <a:lnTo>
                    <a:pt x="285007" y="12918"/>
                  </a:lnTo>
                  <a:lnTo>
                    <a:pt x="284632" y="21795"/>
                  </a:lnTo>
                  <a:lnTo>
                    <a:pt x="282855" y="31239"/>
                  </a:lnTo>
                  <a:lnTo>
                    <a:pt x="277695" y="34273"/>
                  </a:lnTo>
                  <a:lnTo>
                    <a:pt x="278606" y="40922"/>
                  </a:lnTo>
                  <a:lnTo>
                    <a:pt x="274042" y="50898"/>
                  </a:lnTo>
                  <a:lnTo>
                    <a:pt x="275731" y="6344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7" name="M104">
              <a:extLst>
                <a:ext uri="{FF2B5EF4-FFF2-40B4-BE49-F238E27FC236}">
                  <a16:creationId xmlns:a16="http://schemas.microsoft.com/office/drawing/2014/main" id="{00C94EF4-E665-4E81-B287-A1C319640833}"/>
                </a:ext>
              </a:extLst>
            </p:cNvPr>
            <p:cNvSpPr/>
            <p:nvPr/>
          </p:nvSpPr>
          <p:spPr>
            <a:xfrm>
              <a:off x="4215558" y="3815206"/>
              <a:ext cx="102213" cy="115797"/>
            </a:xfrm>
            <a:custGeom>
              <a:avLst/>
              <a:gdLst/>
              <a:ahLst/>
              <a:cxnLst/>
              <a:rect l="0" t="0" r="0" b="0"/>
              <a:pathLst>
                <a:path w="106023" h="115797">
                  <a:moveTo>
                    <a:pt x="106022" y="18605"/>
                  </a:moveTo>
                  <a:lnTo>
                    <a:pt x="96507" y="34772"/>
                  </a:lnTo>
                  <a:lnTo>
                    <a:pt x="76406" y="42980"/>
                  </a:lnTo>
                  <a:lnTo>
                    <a:pt x="86559" y="55594"/>
                  </a:lnTo>
                  <a:lnTo>
                    <a:pt x="89135" y="69063"/>
                  </a:lnTo>
                  <a:lnTo>
                    <a:pt x="93870" y="76715"/>
                  </a:lnTo>
                  <a:lnTo>
                    <a:pt x="92424" y="84808"/>
                  </a:lnTo>
                  <a:lnTo>
                    <a:pt x="99407" y="83184"/>
                  </a:lnTo>
                  <a:lnTo>
                    <a:pt x="99611" y="98998"/>
                  </a:lnTo>
                  <a:lnTo>
                    <a:pt x="90719" y="96960"/>
                  </a:lnTo>
                  <a:lnTo>
                    <a:pt x="88552" y="85460"/>
                  </a:lnTo>
                  <a:lnTo>
                    <a:pt x="80293" y="82834"/>
                  </a:lnTo>
                  <a:lnTo>
                    <a:pt x="65870" y="85918"/>
                  </a:lnTo>
                  <a:lnTo>
                    <a:pt x="65304" y="89818"/>
                  </a:lnTo>
                  <a:lnTo>
                    <a:pt x="71307" y="96149"/>
                  </a:lnTo>
                  <a:lnTo>
                    <a:pt x="66477" y="97979"/>
                  </a:lnTo>
                  <a:lnTo>
                    <a:pt x="66540" y="101444"/>
                  </a:lnTo>
                  <a:lnTo>
                    <a:pt x="55557" y="102659"/>
                  </a:lnTo>
                  <a:lnTo>
                    <a:pt x="55752" y="112751"/>
                  </a:lnTo>
                  <a:lnTo>
                    <a:pt x="51352" y="115796"/>
                  </a:lnTo>
                  <a:lnTo>
                    <a:pt x="45800" y="109928"/>
                  </a:lnTo>
                  <a:lnTo>
                    <a:pt x="36768" y="113150"/>
                  </a:lnTo>
                  <a:lnTo>
                    <a:pt x="29197" y="107830"/>
                  </a:lnTo>
                  <a:lnTo>
                    <a:pt x="12346" y="109185"/>
                  </a:lnTo>
                  <a:lnTo>
                    <a:pt x="12346" y="109185"/>
                  </a:lnTo>
                  <a:lnTo>
                    <a:pt x="12334" y="103915"/>
                  </a:lnTo>
                  <a:lnTo>
                    <a:pt x="7138" y="102119"/>
                  </a:lnTo>
                  <a:lnTo>
                    <a:pt x="9223" y="99164"/>
                  </a:lnTo>
                  <a:lnTo>
                    <a:pt x="4785" y="97840"/>
                  </a:lnTo>
                  <a:lnTo>
                    <a:pt x="4785" y="97840"/>
                  </a:lnTo>
                  <a:lnTo>
                    <a:pt x="1707" y="91885"/>
                  </a:lnTo>
                  <a:lnTo>
                    <a:pt x="5823" y="82209"/>
                  </a:lnTo>
                  <a:lnTo>
                    <a:pt x="0" y="75126"/>
                  </a:lnTo>
                  <a:lnTo>
                    <a:pt x="4169" y="63493"/>
                  </a:lnTo>
                  <a:lnTo>
                    <a:pt x="2608" y="58482"/>
                  </a:lnTo>
                  <a:lnTo>
                    <a:pt x="6217" y="61892"/>
                  </a:lnTo>
                  <a:lnTo>
                    <a:pt x="12732" y="60411"/>
                  </a:lnTo>
                  <a:lnTo>
                    <a:pt x="15439" y="40004"/>
                  </a:lnTo>
                  <a:lnTo>
                    <a:pt x="29080" y="37207"/>
                  </a:lnTo>
                  <a:lnTo>
                    <a:pt x="39126" y="41993"/>
                  </a:lnTo>
                  <a:lnTo>
                    <a:pt x="39999" y="32379"/>
                  </a:lnTo>
                  <a:lnTo>
                    <a:pt x="43724" y="31424"/>
                  </a:lnTo>
                  <a:lnTo>
                    <a:pt x="38805" y="25118"/>
                  </a:lnTo>
                  <a:lnTo>
                    <a:pt x="28453" y="26047"/>
                  </a:lnTo>
                  <a:lnTo>
                    <a:pt x="14837" y="16495"/>
                  </a:lnTo>
                  <a:lnTo>
                    <a:pt x="14837" y="16495"/>
                  </a:lnTo>
                  <a:lnTo>
                    <a:pt x="23031" y="4064"/>
                  </a:lnTo>
                  <a:lnTo>
                    <a:pt x="34389" y="0"/>
                  </a:lnTo>
                  <a:lnTo>
                    <a:pt x="47320" y="495"/>
                  </a:lnTo>
                  <a:lnTo>
                    <a:pt x="51770" y="1216"/>
                  </a:lnTo>
                  <a:lnTo>
                    <a:pt x="52562" y="6207"/>
                  </a:lnTo>
                  <a:lnTo>
                    <a:pt x="61533" y="10812"/>
                  </a:lnTo>
                  <a:lnTo>
                    <a:pt x="74864" y="7850"/>
                  </a:lnTo>
                  <a:lnTo>
                    <a:pt x="77095" y="16795"/>
                  </a:lnTo>
                  <a:lnTo>
                    <a:pt x="81226" y="12084"/>
                  </a:lnTo>
                  <a:lnTo>
                    <a:pt x="80712" y="8155"/>
                  </a:lnTo>
                  <a:lnTo>
                    <a:pt x="105740" y="11671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8" name="M105">
              <a:extLst>
                <a:ext uri="{FF2B5EF4-FFF2-40B4-BE49-F238E27FC236}">
                  <a16:creationId xmlns:a16="http://schemas.microsoft.com/office/drawing/2014/main" id="{AB9AF1C7-2D5E-40C3-AACA-1EF172936824}"/>
                </a:ext>
              </a:extLst>
            </p:cNvPr>
            <p:cNvSpPr/>
            <p:nvPr/>
          </p:nvSpPr>
          <p:spPr>
            <a:xfrm>
              <a:off x="4341231" y="3829548"/>
              <a:ext cx="315461" cy="425943"/>
            </a:xfrm>
            <a:custGeom>
              <a:avLst/>
              <a:gdLst/>
              <a:ahLst/>
              <a:cxnLst/>
              <a:rect l="0" t="0" r="0" b="0"/>
              <a:pathLst>
                <a:path w="313556" h="446898">
                  <a:moveTo>
                    <a:pt x="253380" y="34141"/>
                  </a:moveTo>
                  <a:lnTo>
                    <a:pt x="251254" y="39362"/>
                  </a:lnTo>
                  <a:lnTo>
                    <a:pt x="257783" y="43580"/>
                  </a:lnTo>
                  <a:lnTo>
                    <a:pt x="259514" y="81713"/>
                  </a:lnTo>
                  <a:lnTo>
                    <a:pt x="239159" y="81688"/>
                  </a:lnTo>
                  <a:lnTo>
                    <a:pt x="238165" y="78051"/>
                  </a:lnTo>
                  <a:lnTo>
                    <a:pt x="230771" y="77726"/>
                  </a:lnTo>
                  <a:lnTo>
                    <a:pt x="228864" y="60517"/>
                  </a:lnTo>
                  <a:lnTo>
                    <a:pt x="221346" y="58984"/>
                  </a:lnTo>
                  <a:lnTo>
                    <a:pt x="220375" y="54444"/>
                  </a:lnTo>
                  <a:lnTo>
                    <a:pt x="216852" y="53457"/>
                  </a:lnTo>
                  <a:lnTo>
                    <a:pt x="216738" y="58272"/>
                  </a:lnTo>
                  <a:lnTo>
                    <a:pt x="204051" y="73027"/>
                  </a:lnTo>
                  <a:lnTo>
                    <a:pt x="189594" y="71476"/>
                  </a:lnTo>
                  <a:lnTo>
                    <a:pt x="190550" y="76618"/>
                  </a:lnTo>
                  <a:lnTo>
                    <a:pt x="175355" y="80016"/>
                  </a:lnTo>
                  <a:lnTo>
                    <a:pt x="173351" y="92765"/>
                  </a:lnTo>
                  <a:lnTo>
                    <a:pt x="185169" y="95158"/>
                  </a:lnTo>
                  <a:lnTo>
                    <a:pt x="186309" y="99099"/>
                  </a:lnTo>
                  <a:lnTo>
                    <a:pt x="186309" y="99099"/>
                  </a:lnTo>
                  <a:lnTo>
                    <a:pt x="181391" y="111175"/>
                  </a:lnTo>
                  <a:lnTo>
                    <a:pt x="166995" y="94117"/>
                  </a:lnTo>
                  <a:lnTo>
                    <a:pt x="165329" y="111991"/>
                  </a:lnTo>
                  <a:lnTo>
                    <a:pt x="160803" y="120463"/>
                  </a:lnTo>
                  <a:lnTo>
                    <a:pt x="168627" y="122308"/>
                  </a:lnTo>
                  <a:lnTo>
                    <a:pt x="165563" y="127804"/>
                  </a:lnTo>
                  <a:lnTo>
                    <a:pt x="160324" y="127526"/>
                  </a:lnTo>
                  <a:lnTo>
                    <a:pt x="159993" y="122099"/>
                  </a:lnTo>
                  <a:lnTo>
                    <a:pt x="141153" y="122844"/>
                  </a:lnTo>
                  <a:lnTo>
                    <a:pt x="139316" y="141164"/>
                  </a:lnTo>
                  <a:lnTo>
                    <a:pt x="134198" y="142243"/>
                  </a:lnTo>
                  <a:lnTo>
                    <a:pt x="139705" y="144184"/>
                  </a:lnTo>
                  <a:lnTo>
                    <a:pt x="140936" y="150687"/>
                  </a:lnTo>
                  <a:lnTo>
                    <a:pt x="152843" y="149623"/>
                  </a:lnTo>
                  <a:lnTo>
                    <a:pt x="154222" y="156430"/>
                  </a:lnTo>
                  <a:lnTo>
                    <a:pt x="147218" y="158818"/>
                  </a:lnTo>
                  <a:lnTo>
                    <a:pt x="144979" y="168396"/>
                  </a:lnTo>
                  <a:lnTo>
                    <a:pt x="125440" y="165811"/>
                  </a:lnTo>
                  <a:lnTo>
                    <a:pt x="131590" y="179357"/>
                  </a:lnTo>
                  <a:lnTo>
                    <a:pt x="139513" y="183615"/>
                  </a:lnTo>
                  <a:lnTo>
                    <a:pt x="139840" y="189191"/>
                  </a:lnTo>
                  <a:lnTo>
                    <a:pt x="129457" y="209706"/>
                  </a:lnTo>
                  <a:lnTo>
                    <a:pt x="128015" y="224419"/>
                  </a:lnTo>
                  <a:lnTo>
                    <a:pt x="152021" y="227864"/>
                  </a:lnTo>
                  <a:lnTo>
                    <a:pt x="177147" y="223356"/>
                  </a:lnTo>
                  <a:lnTo>
                    <a:pt x="181612" y="236705"/>
                  </a:lnTo>
                  <a:lnTo>
                    <a:pt x="189681" y="248034"/>
                  </a:lnTo>
                  <a:lnTo>
                    <a:pt x="195693" y="254949"/>
                  </a:lnTo>
                  <a:lnTo>
                    <a:pt x="201043" y="257334"/>
                  </a:lnTo>
                  <a:lnTo>
                    <a:pt x="202489" y="254961"/>
                  </a:lnTo>
                  <a:lnTo>
                    <a:pt x="202860" y="278292"/>
                  </a:lnTo>
                  <a:lnTo>
                    <a:pt x="213162" y="280342"/>
                  </a:lnTo>
                  <a:lnTo>
                    <a:pt x="224954" y="291303"/>
                  </a:lnTo>
                  <a:lnTo>
                    <a:pt x="232094" y="289967"/>
                  </a:lnTo>
                  <a:lnTo>
                    <a:pt x="247851" y="296656"/>
                  </a:lnTo>
                  <a:lnTo>
                    <a:pt x="266849" y="290329"/>
                  </a:lnTo>
                  <a:lnTo>
                    <a:pt x="273676" y="309143"/>
                  </a:lnTo>
                  <a:lnTo>
                    <a:pt x="290793" y="303971"/>
                  </a:lnTo>
                  <a:lnTo>
                    <a:pt x="290793" y="303971"/>
                  </a:lnTo>
                  <a:lnTo>
                    <a:pt x="295333" y="308138"/>
                  </a:lnTo>
                  <a:lnTo>
                    <a:pt x="303917" y="304423"/>
                  </a:lnTo>
                  <a:lnTo>
                    <a:pt x="313555" y="322244"/>
                  </a:lnTo>
                  <a:lnTo>
                    <a:pt x="303405" y="326826"/>
                  </a:lnTo>
                  <a:lnTo>
                    <a:pt x="301653" y="342580"/>
                  </a:lnTo>
                  <a:lnTo>
                    <a:pt x="305683" y="355608"/>
                  </a:lnTo>
                  <a:lnTo>
                    <a:pt x="305683" y="355608"/>
                  </a:lnTo>
                  <a:lnTo>
                    <a:pt x="286127" y="345533"/>
                  </a:lnTo>
                  <a:lnTo>
                    <a:pt x="273620" y="351562"/>
                  </a:lnTo>
                  <a:lnTo>
                    <a:pt x="270267" y="356147"/>
                  </a:lnTo>
                  <a:lnTo>
                    <a:pt x="277030" y="364576"/>
                  </a:lnTo>
                  <a:lnTo>
                    <a:pt x="277130" y="373603"/>
                  </a:lnTo>
                  <a:lnTo>
                    <a:pt x="271347" y="382944"/>
                  </a:lnTo>
                  <a:lnTo>
                    <a:pt x="260967" y="383756"/>
                  </a:lnTo>
                  <a:lnTo>
                    <a:pt x="258480" y="377682"/>
                  </a:lnTo>
                  <a:lnTo>
                    <a:pt x="240794" y="380126"/>
                  </a:lnTo>
                  <a:lnTo>
                    <a:pt x="238989" y="371360"/>
                  </a:lnTo>
                  <a:lnTo>
                    <a:pt x="234202" y="371098"/>
                  </a:lnTo>
                  <a:lnTo>
                    <a:pt x="232732" y="367904"/>
                  </a:lnTo>
                  <a:lnTo>
                    <a:pt x="235468" y="363306"/>
                  </a:lnTo>
                  <a:lnTo>
                    <a:pt x="232214" y="357062"/>
                  </a:lnTo>
                  <a:lnTo>
                    <a:pt x="203229" y="360137"/>
                  </a:lnTo>
                  <a:lnTo>
                    <a:pt x="206260" y="375701"/>
                  </a:lnTo>
                  <a:lnTo>
                    <a:pt x="190116" y="378324"/>
                  </a:lnTo>
                  <a:lnTo>
                    <a:pt x="190072" y="386595"/>
                  </a:lnTo>
                  <a:lnTo>
                    <a:pt x="181963" y="389409"/>
                  </a:lnTo>
                  <a:lnTo>
                    <a:pt x="179453" y="397319"/>
                  </a:lnTo>
                  <a:lnTo>
                    <a:pt x="175110" y="397817"/>
                  </a:lnTo>
                  <a:lnTo>
                    <a:pt x="171578" y="390362"/>
                  </a:lnTo>
                  <a:lnTo>
                    <a:pt x="171275" y="377270"/>
                  </a:lnTo>
                  <a:lnTo>
                    <a:pt x="167024" y="374009"/>
                  </a:lnTo>
                  <a:lnTo>
                    <a:pt x="165689" y="378038"/>
                  </a:lnTo>
                  <a:lnTo>
                    <a:pt x="162598" y="377963"/>
                  </a:lnTo>
                  <a:lnTo>
                    <a:pt x="160569" y="372349"/>
                  </a:lnTo>
                  <a:lnTo>
                    <a:pt x="168428" y="360656"/>
                  </a:lnTo>
                  <a:lnTo>
                    <a:pt x="165471" y="348702"/>
                  </a:lnTo>
                  <a:lnTo>
                    <a:pt x="154371" y="347380"/>
                  </a:lnTo>
                  <a:lnTo>
                    <a:pt x="140845" y="350511"/>
                  </a:lnTo>
                  <a:lnTo>
                    <a:pt x="145048" y="368362"/>
                  </a:lnTo>
                  <a:lnTo>
                    <a:pt x="150580" y="376168"/>
                  </a:lnTo>
                  <a:lnTo>
                    <a:pt x="144281" y="380827"/>
                  </a:lnTo>
                  <a:lnTo>
                    <a:pt x="148070" y="396711"/>
                  </a:lnTo>
                  <a:lnTo>
                    <a:pt x="145055" y="393480"/>
                  </a:lnTo>
                  <a:lnTo>
                    <a:pt x="128498" y="400144"/>
                  </a:lnTo>
                  <a:lnTo>
                    <a:pt x="129260" y="406930"/>
                  </a:lnTo>
                  <a:lnTo>
                    <a:pt x="124533" y="410424"/>
                  </a:lnTo>
                  <a:lnTo>
                    <a:pt x="109075" y="403727"/>
                  </a:lnTo>
                  <a:lnTo>
                    <a:pt x="100285" y="421406"/>
                  </a:lnTo>
                  <a:lnTo>
                    <a:pt x="102103" y="435436"/>
                  </a:lnTo>
                  <a:lnTo>
                    <a:pt x="83307" y="438428"/>
                  </a:lnTo>
                  <a:lnTo>
                    <a:pt x="84224" y="445068"/>
                  </a:lnTo>
                  <a:lnTo>
                    <a:pt x="79343" y="442239"/>
                  </a:lnTo>
                  <a:lnTo>
                    <a:pt x="71204" y="445945"/>
                  </a:lnTo>
                  <a:lnTo>
                    <a:pt x="49206" y="446897"/>
                  </a:lnTo>
                  <a:lnTo>
                    <a:pt x="49206" y="446897"/>
                  </a:lnTo>
                  <a:lnTo>
                    <a:pt x="34277" y="431482"/>
                  </a:lnTo>
                  <a:lnTo>
                    <a:pt x="18671" y="430633"/>
                  </a:lnTo>
                  <a:lnTo>
                    <a:pt x="15310" y="416863"/>
                  </a:lnTo>
                  <a:lnTo>
                    <a:pt x="12380" y="416487"/>
                  </a:lnTo>
                  <a:lnTo>
                    <a:pt x="3537" y="417463"/>
                  </a:lnTo>
                  <a:lnTo>
                    <a:pt x="3537" y="417463"/>
                  </a:lnTo>
                  <a:lnTo>
                    <a:pt x="0" y="416621"/>
                  </a:lnTo>
                  <a:lnTo>
                    <a:pt x="1151" y="401912"/>
                  </a:lnTo>
                  <a:lnTo>
                    <a:pt x="12430" y="384303"/>
                  </a:lnTo>
                  <a:lnTo>
                    <a:pt x="26939" y="385425"/>
                  </a:lnTo>
                  <a:lnTo>
                    <a:pt x="32196" y="355026"/>
                  </a:lnTo>
                  <a:lnTo>
                    <a:pt x="17294" y="357354"/>
                  </a:lnTo>
                  <a:lnTo>
                    <a:pt x="12047" y="350902"/>
                  </a:lnTo>
                  <a:lnTo>
                    <a:pt x="18215" y="321274"/>
                  </a:lnTo>
                  <a:lnTo>
                    <a:pt x="16287" y="306030"/>
                  </a:lnTo>
                  <a:lnTo>
                    <a:pt x="22917" y="288447"/>
                  </a:lnTo>
                  <a:lnTo>
                    <a:pt x="21741" y="273973"/>
                  </a:lnTo>
                  <a:lnTo>
                    <a:pt x="16776" y="268730"/>
                  </a:lnTo>
                  <a:lnTo>
                    <a:pt x="6749" y="274191"/>
                  </a:lnTo>
                  <a:lnTo>
                    <a:pt x="8327" y="266859"/>
                  </a:lnTo>
                  <a:lnTo>
                    <a:pt x="1696" y="266387"/>
                  </a:lnTo>
                  <a:lnTo>
                    <a:pt x="1635" y="256756"/>
                  </a:lnTo>
                  <a:lnTo>
                    <a:pt x="6555" y="251616"/>
                  </a:lnTo>
                  <a:lnTo>
                    <a:pt x="7439" y="241256"/>
                  </a:lnTo>
                  <a:lnTo>
                    <a:pt x="17225" y="233079"/>
                  </a:lnTo>
                  <a:lnTo>
                    <a:pt x="17251" y="226007"/>
                  </a:lnTo>
                  <a:lnTo>
                    <a:pt x="29226" y="222701"/>
                  </a:lnTo>
                  <a:lnTo>
                    <a:pt x="31488" y="206656"/>
                  </a:lnTo>
                  <a:lnTo>
                    <a:pt x="25628" y="206356"/>
                  </a:lnTo>
                  <a:lnTo>
                    <a:pt x="25067" y="198064"/>
                  </a:lnTo>
                  <a:lnTo>
                    <a:pt x="25846" y="191763"/>
                  </a:lnTo>
                  <a:lnTo>
                    <a:pt x="31662" y="187697"/>
                  </a:lnTo>
                  <a:lnTo>
                    <a:pt x="28725" y="175732"/>
                  </a:lnTo>
                  <a:lnTo>
                    <a:pt x="28725" y="175732"/>
                  </a:lnTo>
                  <a:lnTo>
                    <a:pt x="36830" y="172627"/>
                  </a:lnTo>
                  <a:lnTo>
                    <a:pt x="41647" y="159203"/>
                  </a:lnTo>
                  <a:lnTo>
                    <a:pt x="68702" y="157327"/>
                  </a:lnTo>
                  <a:lnTo>
                    <a:pt x="80725" y="151758"/>
                  </a:lnTo>
                  <a:lnTo>
                    <a:pt x="77159" y="133906"/>
                  </a:lnTo>
                  <a:lnTo>
                    <a:pt x="73963" y="132170"/>
                  </a:lnTo>
                  <a:lnTo>
                    <a:pt x="68626" y="135800"/>
                  </a:lnTo>
                  <a:lnTo>
                    <a:pt x="70417" y="119737"/>
                  </a:lnTo>
                  <a:lnTo>
                    <a:pt x="61826" y="111693"/>
                  </a:lnTo>
                  <a:lnTo>
                    <a:pt x="69175" y="101641"/>
                  </a:lnTo>
                  <a:lnTo>
                    <a:pt x="95295" y="105756"/>
                  </a:lnTo>
                  <a:lnTo>
                    <a:pt x="97926" y="99198"/>
                  </a:lnTo>
                  <a:lnTo>
                    <a:pt x="97754" y="75104"/>
                  </a:lnTo>
                  <a:lnTo>
                    <a:pt x="93577" y="69430"/>
                  </a:lnTo>
                  <a:lnTo>
                    <a:pt x="97034" y="54459"/>
                  </a:lnTo>
                  <a:lnTo>
                    <a:pt x="93406" y="39160"/>
                  </a:lnTo>
                  <a:lnTo>
                    <a:pt x="84835" y="24340"/>
                  </a:lnTo>
                  <a:lnTo>
                    <a:pt x="84835" y="24340"/>
                  </a:lnTo>
                  <a:lnTo>
                    <a:pt x="110485" y="9316"/>
                  </a:lnTo>
                  <a:lnTo>
                    <a:pt x="111332" y="0"/>
                  </a:lnTo>
                  <a:lnTo>
                    <a:pt x="134081" y="2368"/>
                  </a:lnTo>
                  <a:lnTo>
                    <a:pt x="142246" y="15067"/>
                  </a:lnTo>
                  <a:lnTo>
                    <a:pt x="156116" y="8779"/>
                  </a:lnTo>
                  <a:lnTo>
                    <a:pt x="160788" y="13110"/>
                  </a:lnTo>
                  <a:lnTo>
                    <a:pt x="171717" y="13676"/>
                  </a:lnTo>
                  <a:lnTo>
                    <a:pt x="174734" y="29108"/>
                  </a:lnTo>
                  <a:lnTo>
                    <a:pt x="180320" y="40386"/>
                  </a:lnTo>
                  <a:lnTo>
                    <a:pt x="185328" y="43669"/>
                  </a:lnTo>
                  <a:lnTo>
                    <a:pt x="192491" y="40679"/>
                  </a:lnTo>
                  <a:lnTo>
                    <a:pt x="220846" y="41054"/>
                  </a:lnTo>
                  <a:lnTo>
                    <a:pt x="225492" y="33635"/>
                  </a:lnTo>
                  <a:lnTo>
                    <a:pt x="232529" y="35910"/>
                  </a:lnTo>
                  <a:lnTo>
                    <a:pt x="235051" y="3356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9" name="M106">
              <a:extLst>
                <a:ext uri="{FF2B5EF4-FFF2-40B4-BE49-F238E27FC236}">
                  <a16:creationId xmlns:a16="http://schemas.microsoft.com/office/drawing/2014/main" id="{C4899EF2-982D-4E50-8ADB-CE617DD86A8C}"/>
                </a:ext>
              </a:extLst>
            </p:cNvPr>
            <p:cNvSpPr/>
            <p:nvPr/>
          </p:nvSpPr>
          <p:spPr>
            <a:xfrm>
              <a:off x="3240093" y="3846720"/>
              <a:ext cx="224877" cy="326222"/>
            </a:xfrm>
            <a:custGeom>
              <a:avLst/>
              <a:gdLst/>
              <a:ahLst/>
              <a:cxnLst/>
              <a:rect l="0" t="0" r="0" b="0"/>
              <a:pathLst>
                <a:path w="217257" h="345272">
                  <a:moveTo>
                    <a:pt x="162829" y="3629"/>
                  </a:moveTo>
                  <a:lnTo>
                    <a:pt x="150953" y="12556"/>
                  </a:lnTo>
                  <a:lnTo>
                    <a:pt x="153390" y="17912"/>
                  </a:lnTo>
                  <a:lnTo>
                    <a:pt x="132793" y="37980"/>
                  </a:lnTo>
                  <a:lnTo>
                    <a:pt x="143157" y="50539"/>
                  </a:lnTo>
                  <a:lnTo>
                    <a:pt x="159719" y="49004"/>
                  </a:lnTo>
                  <a:lnTo>
                    <a:pt x="169964" y="60652"/>
                  </a:lnTo>
                  <a:lnTo>
                    <a:pt x="191510" y="66813"/>
                  </a:lnTo>
                  <a:lnTo>
                    <a:pt x="201976" y="76657"/>
                  </a:lnTo>
                  <a:lnTo>
                    <a:pt x="204766" y="85335"/>
                  </a:lnTo>
                  <a:lnTo>
                    <a:pt x="198919" y="93869"/>
                  </a:lnTo>
                  <a:lnTo>
                    <a:pt x="206864" y="96248"/>
                  </a:lnTo>
                  <a:lnTo>
                    <a:pt x="206864" y="96248"/>
                  </a:lnTo>
                  <a:lnTo>
                    <a:pt x="196673" y="118936"/>
                  </a:lnTo>
                  <a:lnTo>
                    <a:pt x="198174" y="133741"/>
                  </a:lnTo>
                  <a:lnTo>
                    <a:pt x="203832" y="162537"/>
                  </a:lnTo>
                  <a:lnTo>
                    <a:pt x="217256" y="176541"/>
                  </a:lnTo>
                  <a:lnTo>
                    <a:pt x="216446" y="186749"/>
                  </a:lnTo>
                  <a:lnTo>
                    <a:pt x="213050" y="182118"/>
                  </a:lnTo>
                  <a:lnTo>
                    <a:pt x="199703" y="179406"/>
                  </a:lnTo>
                  <a:lnTo>
                    <a:pt x="189196" y="165951"/>
                  </a:lnTo>
                  <a:lnTo>
                    <a:pt x="182177" y="163452"/>
                  </a:lnTo>
                  <a:lnTo>
                    <a:pt x="177219" y="168400"/>
                  </a:lnTo>
                  <a:lnTo>
                    <a:pt x="160257" y="154117"/>
                  </a:lnTo>
                  <a:lnTo>
                    <a:pt x="149712" y="164291"/>
                  </a:lnTo>
                  <a:lnTo>
                    <a:pt x="132076" y="169550"/>
                  </a:lnTo>
                  <a:lnTo>
                    <a:pt x="134228" y="183172"/>
                  </a:lnTo>
                  <a:lnTo>
                    <a:pt x="144967" y="185351"/>
                  </a:lnTo>
                  <a:lnTo>
                    <a:pt x="145334" y="205984"/>
                  </a:lnTo>
                  <a:lnTo>
                    <a:pt x="151630" y="207105"/>
                  </a:lnTo>
                  <a:lnTo>
                    <a:pt x="138639" y="220803"/>
                  </a:lnTo>
                  <a:lnTo>
                    <a:pt x="154076" y="248126"/>
                  </a:lnTo>
                  <a:lnTo>
                    <a:pt x="149723" y="262272"/>
                  </a:lnTo>
                  <a:lnTo>
                    <a:pt x="164711" y="267003"/>
                  </a:lnTo>
                  <a:lnTo>
                    <a:pt x="153811" y="296119"/>
                  </a:lnTo>
                  <a:lnTo>
                    <a:pt x="154879" y="305485"/>
                  </a:lnTo>
                  <a:lnTo>
                    <a:pt x="154879" y="305485"/>
                  </a:lnTo>
                  <a:lnTo>
                    <a:pt x="140064" y="322426"/>
                  </a:lnTo>
                  <a:lnTo>
                    <a:pt x="144135" y="329938"/>
                  </a:lnTo>
                  <a:lnTo>
                    <a:pt x="140981" y="336148"/>
                  </a:lnTo>
                  <a:lnTo>
                    <a:pt x="134902" y="337442"/>
                  </a:lnTo>
                  <a:lnTo>
                    <a:pt x="130156" y="331560"/>
                  </a:lnTo>
                  <a:lnTo>
                    <a:pt x="123250" y="338842"/>
                  </a:lnTo>
                  <a:lnTo>
                    <a:pt x="121852" y="334581"/>
                  </a:lnTo>
                  <a:lnTo>
                    <a:pt x="112415" y="334553"/>
                  </a:lnTo>
                  <a:lnTo>
                    <a:pt x="106472" y="340815"/>
                  </a:lnTo>
                  <a:lnTo>
                    <a:pt x="105483" y="333709"/>
                  </a:lnTo>
                  <a:lnTo>
                    <a:pt x="96260" y="345271"/>
                  </a:lnTo>
                  <a:lnTo>
                    <a:pt x="96260" y="345271"/>
                  </a:lnTo>
                  <a:lnTo>
                    <a:pt x="87168" y="326598"/>
                  </a:lnTo>
                  <a:lnTo>
                    <a:pt x="82577" y="329596"/>
                  </a:lnTo>
                  <a:lnTo>
                    <a:pt x="79336" y="324968"/>
                  </a:lnTo>
                  <a:lnTo>
                    <a:pt x="73529" y="327321"/>
                  </a:lnTo>
                  <a:lnTo>
                    <a:pt x="67017" y="314604"/>
                  </a:lnTo>
                  <a:lnTo>
                    <a:pt x="61924" y="314273"/>
                  </a:lnTo>
                  <a:lnTo>
                    <a:pt x="52272" y="294221"/>
                  </a:lnTo>
                  <a:lnTo>
                    <a:pt x="52394" y="299492"/>
                  </a:lnTo>
                  <a:lnTo>
                    <a:pt x="50754" y="297778"/>
                  </a:lnTo>
                  <a:lnTo>
                    <a:pt x="42144" y="270236"/>
                  </a:lnTo>
                  <a:lnTo>
                    <a:pt x="42275" y="253537"/>
                  </a:lnTo>
                  <a:lnTo>
                    <a:pt x="33233" y="216643"/>
                  </a:lnTo>
                  <a:lnTo>
                    <a:pt x="35082" y="208130"/>
                  </a:lnTo>
                  <a:lnTo>
                    <a:pt x="28581" y="182460"/>
                  </a:lnTo>
                  <a:lnTo>
                    <a:pt x="30711" y="179074"/>
                  </a:lnTo>
                  <a:lnTo>
                    <a:pt x="24461" y="146485"/>
                  </a:lnTo>
                  <a:lnTo>
                    <a:pt x="20939" y="137024"/>
                  </a:lnTo>
                  <a:lnTo>
                    <a:pt x="13679" y="137065"/>
                  </a:lnTo>
                  <a:lnTo>
                    <a:pt x="11324" y="125238"/>
                  </a:lnTo>
                  <a:lnTo>
                    <a:pt x="5994" y="118873"/>
                  </a:lnTo>
                  <a:lnTo>
                    <a:pt x="8953" y="113860"/>
                  </a:lnTo>
                  <a:lnTo>
                    <a:pt x="7071" y="114696"/>
                  </a:lnTo>
                  <a:lnTo>
                    <a:pt x="0" y="88092"/>
                  </a:lnTo>
                  <a:lnTo>
                    <a:pt x="0" y="88092"/>
                  </a:lnTo>
                  <a:lnTo>
                    <a:pt x="34858" y="71573"/>
                  </a:lnTo>
                  <a:lnTo>
                    <a:pt x="35860" y="65134"/>
                  </a:lnTo>
                  <a:lnTo>
                    <a:pt x="24167" y="64114"/>
                  </a:lnTo>
                  <a:lnTo>
                    <a:pt x="27603" y="58665"/>
                  </a:lnTo>
                  <a:lnTo>
                    <a:pt x="33092" y="60517"/>
                  </a:lnTo>
                  <a:lnTo>
                    <a:pt x="37904" y="55419"/>
                  </a:lnTo>
                  <a:lnTo>
                    <a:pt x="42453" y="57689"/>
                  </a:lnTo>
                  <a:lnTo>
                    <a:pt x="46099" y="54958"/>
                  </a:lnTo>
                  <a:lnTo>
                    <a:pt x="49349" y="63356"/>
                  </a:lnTo>
                  <a:lnTo>
                    <a:pt x="58257" y="64576"/>
                  </a:lnTo>
                  <a:lnTo>
                    <a:pt x="77108" y="50787"/>
                  </a:lnTo>
                  <a:lnTo>
                    <a:pt x="97152" y="42457"/>
                  </a:lnTo>
                  <a:lnTo>
                    <a:pt x="106010" y="23039"/>
                  </a:lnTo>
                  <a:lnTo>
                    <a:pt x="101651" y="15355"/>
                  </a:lnTo>
                  <a:lnTo>
                    <a:pt x="107632" y="11951"/>
                  </a:lnTo>
                  <a:lnTo>
                    <a:pt x="139568" y="11710"/>
                  </a:lnTo>
                  <a:lnTo>
                    <a:pt x="153701" y="0"/>
                  </a:lnTo>
                  <a:lnTo>
                    <a:pt x="161607" y="328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0" name="M107">
              <a:extLst>
                <a:ext uri="{FF2B5EF4-FFF2-40B4-BE49-F238E27FC236}">
                  <a16:creationId xmlns:a16="http://schemas.microsoft.com/office/drawing/2014/main" id="{7664AB6D-E646-4645-A0C1-1948687DE231}"/>
                </a:ext>
              </a:extLst>
            </p:cNvPr>
            <p:cNvSpPr/>
            <p:nvPr/>
          </p:nvSpPr>
          <p:spPr>
            <a:xfrm>
              <a:off x="4518392" y="3844710"/>
              <a:ext cx="521409" cy="274704"/>
            </a:xfrm>
            <a:custGeom>
              <a:avLst/>
              <a:gdLst/>
              <a:ahLst/>
              <a:cxnLst/>
              <a:rect l="0" t="0" r="0" b="0"/>
              <a:pathLst>
                <a:path w="523314" h="288039">
                  <a:moveTo>
                    <a:pt x="136349" y="0"/>
                  </a:moveTo>
                  <a:lnTo>
                    <a:pt x="139493" y="10763"/>
                  </a:lnTo>
                  <a:lnTo>
                    <a:pt x="155260" y="15490"/>
                  </a:lnTo>
                  <a:lnTo>
                    <a:pt x="160064" y="27946"/>
                  </a:lnTo>
                  <a:lnTo>
                    <a:pt x="156370" y="34488"/>
                  </a:lnTo>
                  <a:lnTo>
                    <a:pt x="130130" y="49397"/>
                  </a:lnTo>
                  <a:lnTo>
                    <a:pt x="132506" y="53366"/>
                  </a:lnTo>
                  <a:lnTo>
                    <a:pt x="137419" y="61007"/>
                  </a:lnTo>
                  <a:lnTo>
                    <a:pt x="144190" y="61613"/>
                  </a:lnTo>
                  <a:lnTo>
                    <a:pt x="161764" y="54936"/>
                  </a:lnTo>
                  <a:lnTo>
                    <a:pt x="162312" y="51185"/>
                  </a:lnTo>
                  <a:lnTo>
                    <a:pt x="186646" y="52335"/>
                  </a:lnTo>
                  <a:lnTo>
                    <a:pt x="186394" y="77321"/>
                  </a:lnTo>
                  <a:lnTo>
                    <a:pt x="207735" y="67711"/>
                  </a:lnTo>
                  <a:lnTo>
                    <a:pt x="229407" y="63824"/>
                  </a:lnTo>
                  <a:lnTo>
                    <a:pt x="252964" y="65394"/>
                  </a:lnTo>
                  <a:lnTo>
                    <a:pt x="259260" y="52432"/>
                  </a:lnTo>
                  <a:lnTo>
                    <a:pt x="283726" y="54618"/>
                  </a:lnTo>
                  <a:lnTo>
                    <a:pt x="283491" y="58376"/>
                  </a:lnTo>
                  <a:lnTo>
                    <a:pt x="288046" y="61636"/>
                  </a:lnTo>
                  <a:lnTo>
                    <a:pt x="313119" y="71656"/>
                  </a:lnTo>
                  <a:lnTo>
                    <a:pt x="313980" y="74686"/>
                  </a:lnTo>
                  <a:lnTo>
                    <a:pt x="322579" y="76373"/>
                  </a:lnTo>
                  <a:lnTo>
                    <a:pt x="322703" y="70504"/>
                  </a:lnTo>
                  <a:lnTo>
                    <a:pt x="333392" y="68170"/>
                  </a:lnTo>
                  <a:lnTo>
                    <a:pt x="350525" y="74702"/>
                  </a:lnTo>
                  <a:lnTo>
                    <a:pt x="361064" y="86965"/>
                  </a:lnTo>
                  <a:lnTo>
                    <a:pt x="363677" y="79944"/>
                  </a:lnTo>
                  <a:lnTo>
                    <a:pt x="376708" y="76149"/>
                  </a:lnTo>
                  <a:lnTo>
                    <a:pt x="378019" y="72412"/>
                  </a:lnTo>
                  <a:lnTo>
                    <a:pt x="374580" y="67222"/>
                  </a:lnTo>
                  <a:lnTo>
                    <a:pt x="385095" y="58256"/>
                  </a:lnTo>
                  <a:lnTo>
                    <a:pt x="385524" y="44865"/>
                  </a:lnTo>
                  <a:lnTo>
                    <a:pt x="381047" y="37696"/>
                  </a:lnTo>
                  <a:lnTo>
                    <a:pt x="402512" y="28199"/>
                  </a:lnTo>
                  <a:lnTo>
                    <a:pt x="407064" y="31755"/>
                  </a:lnTo>
                  <a:lnTo>
                    <a:pt x="437110" y="24533"/>
                  </a:lnTo>
                  <a:lnTo>
                    <a:pt x="451798" y="29946"/>
                  </a:lnTo>
                  <a:lnTo>
                    <a:pt x="451798" y="29946"/>
                  </a:lnTo>
                  <a:lnTo>
                    <a:pt x="439597" y="46565"/>
                  </a:lnTo>
                  <a:lnTo>
                    <a:pt x="430623" y="48191"/>
                  </a:lnTo>
                  <a:lnTo>
                    <a:pt x="427446" y="75829"/>
                  </a:lnTo>
                  <a:lnTo>
                    <a:pt x="429283" y="84146"/>
                  </a:lnTo>
                  <a:lnTo>
                    <a:pt x="441706" y="102912"/>
                  </a:lnTo>
                  <a:lnTo>
                    <a:pt x="458237" y="109263"/>
                  </a:lnTo>
                  <a:lnTo>
                    <a:pt x="471013" y="110569"/>
                  </a:lnTo>
                  <a:lnTo>
                    <a:pt x="478295" y="124561"/>
                  </a:lnTo>
                  <a:lnTo>
                    <a:pt x="464514" y="134976"/>
                  </a:lnTo>
                  <a:lnTo>
                    <a:pt x="458331" y="135605"/>
                  </a:lnTo>
                  <a:lnTo>
                    <a:pt x="455936" y="139622"/>
                  </a:lnTo>
                  <a:lnTo>
                    <a:pt x="463278" y="150605"/>
                  </a:lnTo>
                  <a:lnTo>
                    <a:pt x="465840" y="161491"/>
                  </a:lnTo>
                  <a:lnTo>
                    <a:pt x="474283" y="163765"/>
                  </a:lnTo>
                  <a:lnTo>
                    <a:pt x="497655" y="160160"/>
                  </a:lnTo>
                  <a:lnTo>
                    <a:pt x="511372" y="169005"/>
                  </a:lnTo>
                  <a:lnTo>
                    <a:pt x="511372" y="169005"/>
                  </a:lnTo>
                  <a:lnTo>
                    <a:pt x="510362" y="173350"/>
                  </a:lnTo>
                  <a:lnTo>
                    <a:pt x="506793" y="174334"/>
                  </a:lnTo>
                  <a:lnTo>
                    <a:pt x="511547" y="183907"/>
                  </a:lnTo>
                  <a:lnTo>
                    <a:pt x="508972" y="197251"/>
                  </a:lnTo>
                  <a:lnTo>
                    <a:pt x="523313" y="206105"/>
                  </a:lnTo>
                  <a:lnTo>
                    <a:pt x="522253" y="213006"/>
                  </a:lnTo>
                  <a:lnTo>
                    <a:pt x="522253" y="213006"/>
                  </a:lnTo>
                  <a:lnTo>
                    <a:pt x="510620" y="207816"/>
                  </a:lnTo>
                  <a:lnTo>
                    <a:pt x="495424" y="211283"/>
                  </a:lnTo>
                  <a:lnTo>
                    <a:pt x="479415" y="208862"/>
                  </a:lnTo>
                  <a:lnTo>
                    <a:pt x="470553" y="196348"/>
                  </a:lnTo>
                  <a:lnTo>
                    <a:pt x="467117" y="198387"/>
                  </a:lnTo>
                  <a:lnTo>
                    <a:pt x="466636" y="214930"/>
                  </a:lnTo>
                  <a:lnTo>
                    <a:pt x="452380" y="217507"/>
                  </a:lnTo>
                  <a:lnTo>
                    <a:pt x="450762" y="221236"/>
                  </a:lnTo>
                  <a:lnTo>
                    <a:pt x="433372" y="218330"/>
                  </a:lnTo>
                  <a:lnTo>
                    <a:pt x="430232" y="236323"/>
                  </a:lnTo>
                  <a:lnTo>
                    <a:pt x="430232" y="236323"/>
                  </a:lnTo>
                  <a:lnTo>
                    <a:pt x="407379" y="228639"/>
                  </a:lnTo>
                  <a:lnTo>
                    <a:pt x="390190" y="230997"/>
                  </a:lnTo>
                  <a:lnTo>
                    <a:pt x="383556" y="223187"/>
                  </a:lnTo>
                  <a:lnTo>
                    <a:pt x="370388" y="217799"/>
                  </a:lnTo>
                  <a:lnTo>
                    <a:pt x="359098" y="226142"/>
                  </a:lnTo>
                  <a:lnTo>
                    <a:pt x="355008" y="244564"/>
                  </a:lnTo>
                  <a:lnTo>
                    <a:pt x="356413" y="258737"/>
                  </a:lnTo>
                  <a:lnTo>
                    <a:pt x="347278" y="259750"/>
                  </a:lnTo>
                  <a:lnTo>
                    <a:pt x="340951" y="266839"/>
                  </a:lnTo>
                  <a:lnTo>
                    <a:pt x="333091" y="288038"/>
                  </a:lnTo>
                  <a:lnTo>
                    <a:pt x="324771" y="286960"/>
                  </a:lnTo>
                  <a:lnTo>
                    <a:pt x="324101" y="252794"/>
                  </a:lnTo>
                  <a:lnTo>
                    <a:pt x="308702" y="257884"/>
                  </a:lnTo>
                  <a:lnTo>
                    <a:pt x="301535" y="253519"/>
                  </a:lnTo>
                  <a:lnTo>
                    <a:pt x="288908" y="251745"/>
                  </a:lnTo>
                  <a:lnTo>
                    <a:pt x="289281" y="234299"/>
                  </a:lnTo>
                  <a:lnTo>
                    <a:pt x="271572" y="231962"/>
                  </a:lnTo>
                  <a:lnTo>
                    <a:pt x="270902" y="234355"/>
                  </a:lnTo>
                  <a:lnTo>
                    <a:pt x="257319" y="234061"/>
                  </a:lnTo>
                  <a:lnTo>
                    <a:pt x="253883" y="221648"/>
                  </a:lnTo>
                  <a:lnTo>
                    <a:pt x="257151" y="199147"/>
                  </a:lnTo>
                  <a:lnTo>
                    <a:pt x="238361" y="204154"/>
                  </a:lnTo>
                  <a:lnTo>
                    <a:pt x="232387" y="187921"/>
                  </a:lnTo>
                  <a:lnTo>
                    <a:pt x="220799" y="188419"/>
                  </a:lnTo>
                  <a:lnTo>
                    <a:pt x="216649" y="187574"/>
                  </a:lnTo>
                  <a:lnTo>
                    <a:pt x="216649" y="187574"/>
                  </a:lnTo>
                  <a:lnTo>
                    <a:pt x="216942" y="174337"/>
                  </a:lnTo>
                  <a:lnTo>
                    <a:pt x="203718" y="172088"/>
                  </a:lnTo>
                  <a:lnTo>
                    <a:pt x="206947" y="158765"/>
                  </a:lnTo>
                  <a:lnTo>
                    <a:pt x="204090" y="155390"/>
                  </a:lnTo>
                  <a:lnTo>
                    <a:pt x="192973" y="155594"/>
                  </a:lnTo>
                  <a:lnTo>
                    <a:pt x="192491" y="149562"/>
                  </a:lnTo>
                  <a:lnTo>
                    <a:pt x="188850" y="146772"/>
                  </a:lnTo>
                  <a:lnTo>
                    <a:pt x="191228" y="143965"/>
                  </a:lnTo>
                  <a:lnTo>
                    <a:pt x="186798" y="121288"/>
                  </a:lnTo>
                  <a:lnTo>
                    <a:pt x="179818" y="122938"/>
                  </a:lnTo>
                  <a:lnTo>
                    <a:pt x="177081" y="114296"/>
                  </a:lnTo>
                  <a:lnTo>
                    <a:pt x="158483" y="118091"/>
                  </a:lnTo>
                  <a:lnTo>
                    <a:pt x="138845" y="126826"/>
                  </a:lnTo>
                  <a:lnTo>
                    <a:pt x="137218" y="123778"/>
                  </a:lnTo>
                  <a:lnTo>
                    <a:pt x="119954" y="123081"/>
                  </a:lnTo>
                  <a:lnTo>
                    <a:pt x="120903" y="108652"/>
                  </a:lnTo>
                  <a:lnTo>
                    <a:pt x="106655" y="104409"/>
                  </a:lnTo>
                  <a:lnTo>
                    <a:pt x="99998" y="105459"/>
                  </a:lnTo>
                  <a:lnTo>
                    <a:pt x="98102" y="100749"/>
                  </a:lnTo>
                  <a:lnTo>
                    <a:pt x="71186" y="97410"/>
                  </a:lnTo>
                  <a:lnTo>
                    <a:pt x="70016" y="101297"/>
                  </a:lnTo>
                  <a:lnTo>
                    <a:pt x="58052" y="104929"/>
                  </a:lnTo>
                  <a:lnTo>
                    <a:pt x="57921" y="110496"/>
                  </a:lnTo>
                  <a:lnTo>
                    <a:pt x="51410" y="111847"/>
                  </a:lnTo>
                  <a:lnTo>
                    <a:pt x="49734" y="104431"/>
                  </a:lnTo>
                  <a:lnTo>
                    <a:pt x="53355" y="101356"/>
                  </a:lnTo>
                  <a:lnTo>
                    <a:pt x="47294" y="96696"/>
                  </a:lnTo>
                  <a:lnTo>
                    <a:pt x="39780" y="101335"/>
                  </a:lnTo>
                  <a:lnTo>
                    <a:pt x="25440" y="94670"/>
                  </a:lnTo>
                  <a:lnTo>
                    <a:pt x="29051" y="85573"/>
                  </a:lnTo>
                  <a:lnTo>
                    <a:pt x="31628" y="80968"/>
                  </a:lnTo>
                  <a:lnTo>
                    <a:pt x="25069" y="77950"/>
                  </a:lnTo>
                  <a:lnTo>
                    <a:pt x="24419" y="85764"/>
                  </a:lnTo>
                  <a:lnTo>
                    <a:pt x="12958" y="87747"/>
                  </a:lnTo>
                  <a:lnTo>
                    <a:pt x="12958" y="87747"/>
                  </a:lnTo>
                  <a:lnTo>
                    <a:pt x="11818" y="83806"/>
                  </a:lnTo>
                  <a:lnTo>
                    <a:pt x="0" y="81413"/>
                  </a:lnTo>
                  <a:lnTo>
                    <a:pt x="2004" y="68664"/>
                  </a:lnTo>
                  <a:lnTo>
                    <a:pt x="17199" y="65266"/>
                  </a:lnTo>
                  <a:lnTo>
                    <a:pt x="16243" y="60124"/>
                  </a:lnTo>
                  <a:lnTo>
                    <a:pt x="30700" y="61675"/>
                  </a:lnTo>
                  <a:lnTo>
                    <a:pt x="43387" y="46920"/>
                  </a:lnTo>
                  <a:lnTo>
                    <a:pt x="43501" y="42105"/>
                  </a:lnTo>
                  <a:lnTo>
                    <a:pt x="47024" y="43092"/>
                  </a:lnTo>
                  <a:lnTo>
                    <a:pt x="47995" y="47632"/>
                  </a:lnTo>
                  <a:lnTo>
                    <a:pt x="55513" y="49165"/>
                  </a:lnTo>
                  <a:lnTo>
                    <a:pt x="57420" y="66374"/>
                  </a:lnTo>
                  <a:lnTo>
                    <a:pt x="64814" y="66699"/>
                  </a:lnTo>
                  <a:lnTo>
                    <a:pt x="65808" y="70336"/>
                  </a:lnTo>
                  <a:lnTo>
                    <a:pt x="86163" y="70361"/>
                  </a:lnTo>
                  <a:lnTo>
                    <a:pt x="84432" y="32228"/>
                  </a:lnTo>
                  <a:lnTo>
                    <a:pt x="77903" y="28010"/>
                  </a:lnTo>
                  <a:lnTo>
                    <a:pt x="80029" y="22789"/>
                  </a:lnTo>
                  <a:lnTo>
                    <a:pt x="80029" y="22789"/>
                  </a:lnTo>
                  <a:lnTo>
                    <a:pt x="83765" y="21220"/>
                  </a:lnTo>
                  <a:lnTo>
                    <a:pt x="82781" y="17132"/>
                  </a:lnTo>
                  <a:lnTo>
                    <a:pt x="90008" y="17903"/>
                  </a:lnTo>
                  <a:lnTo>
                    <a:pt x="92148" y="12080"/>
                  </a:lnTo>
                  <a:lnTo>
                    <a:pt x="111171" y="9209"/>
                  </a:lnTo>
                  <a:lnTo>
                    <a:pt x="110908" y="619"/>
                  </a:lnTo>
                  <a:lnTo>
                    <a:pt x="121959" y="2531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1" name="M108">
              <a:extLst>
                <a:ext uri="{FF2B5EF4-FFF2-40B4-BE49-F238E27FC236}">
                  <a16:creationId xmlns:a16="http://schemas.microsoft.com/office/drawing/2014/main" id="{A52B0662-4A6A-4B5C-9EB8-05E5BCD6E260}"/>
                </a:ext>
              </a:extLst>
            </p:cNvPr>
            <p:cNvSpPr/>
            <p:nvPr/>
          </p:nvSpPr>
          <p:spPr>
            <a:xfrm>
              <a:off x="3913967" y="3892143"/>
              <a:ext cx="318189" cy="217061"/>
            </a:xfrm>
            <a:custGeom>
              <a:avLst/>
              <a:gdLst/>
              <a:ahLst/>
              <a:cxnLst/>
              <a:rect l="0" t="0" r="0" b="0"/>
              <a:pathLst>
                <a:path w="316284" h="226586">
                  <a:moveTo>
                    <a:pt x="306376" y="20903"/>
                  </a:moveTo>
                  <a:lnTo>
                    <a:pt x="310814" y="22227"/>
                  </a:lnTo>
                  <a:lnTo>
                    <a:pt x="308729" y="25182"/>
                  </a:lnTo>
                  <a:lnTo>
                    <a:pt x="313925" y="26978"/>
                  </a:lnTo>
                  <a:lnTo>
                    <a:pt x="313937" y="32248"/>
                  </a:lnTo>
                  <a:lnTo>
                    <a:pt x="313937" y="32248"/>
                  </a:lnTo>
                  <a:lnTo>
                    <a:pt x="316283" y="36827"/>
                  </a:lnTo>
                  <a:lnTo>
                    <a:pt x="310851" y="43758"/>
                  </a:lnTo>
                  <a:lnTo>
                    <a:pt x="311331" y="48889"/>
                  </a:lnTo>
                  <a:lnTo>
                    <a:pt x="291755" y="48210"/>
                  </a:lnTo>
                  <a:lnTo>
                    <a:pt x="288099" y="86348"/>
                  </a:lnTo>
                  <a:lnTo>
                    <a:pt x="267102" y="92250"/>
                  </a:lnTo>
                  <a:lnTo>
                    <a:pt x="253359" y="92476"/>
                  </a:lnTo>
                  <a:lnTo>
                    <a:pt x="247304" y="99384"/>
                  </a:lnTo>
                  <a:lnTo>
                    <a:pt x="248638" y="118236"/>
                  </a:lnTo>
                  <a:lnTo>
                    <a:pt x="235846" y="117432"/>
                  </a:lnTo>
                  <a:lnTo>
                    <a:pt x="234818" y="126735"/>
                  </a:lnTo>
                  <a:lnTo>
                    <a:pt x="238342" y="133304"/>
                  </a:lnTo>
                  <a:lnTo>
                    <a:pt x="273264" y="160748"/>
                  </a:lnTo>
                  <a:lnTo>
                    <a:pt x="280816" y="172692"/>
                  </a:lnTo>
                  <a:lnTo>
                    <a:pt x="280956" y="190302"/>
                  </a:lnTo>
                  <a:lnTo>
                    <a:pt x="288276" y="193811"/>
                  </a:lnTo>
                  <a:lnTo>
                    <a:pt x="288276" y="193811"/>
                  </a:lnTo>
                  <a:lnTo>
                    <a:pt x="287943" y="194705"/>
                  </a:lnTo>
                  <a:lnTo>
                    <a:pt x="287943" y="194705"/>
                  </a:lnTo>
                  <a:lnTo>
                    <a:pt x="282096" y="199512"/>
                  </a:lnTo>
                  <a:lnTo>
                    <a:pt x="257042" y="194767"/>
                  </a:lnTo>
                  <a:lnTo>
                    <a:pt x="256394" y="190235"/>
                  </a:lnTo>
                  <a:lnTo>
                    <a:pt x="247607" y="189542"/>
                  </a:lnTo>
                  <a:lnTo>
                    <a:pt x="245118" y="195794"/>
                  </a:lnTo>
                  <a:lnTo>
                    <a:pt x="235684" y="196136"/>
                  </a:lnTo>
                  <a:lnTo>
                    <a:pt x="235098" y="206201"/>
                  </a:lnTo>
                  <a:lnTo>
                    <a:pt x="223276" y="209035"/>
                  </a:lnTo>
                  <a:lnTo>
                    <a:pt x="226841" y="214249"/>
                  </a:lnTo>
                  <a:lnTo>
                    <a:pt x="188930" y="221621"/>
                  </a:lnTo>
                  <a:lnTo>
                    <a:pt x="162684" y="209749"/>
                  </a:lnTo>
                  <a:lnTo>
                    <a:pt x="159460" y="214472"/>
                  </a:lnTo>
                  <a:lnTo>
                    <a:pt x="150723" y="211968"/>
                  </a:lnTo>
                  <a:lnTo>
                    <a:pt x="146071" y="223422"/>
                  </a:lnTo>
                  <a:lnTo>
                    <a:pt x="140881" y="226585"/>
                  </a:lnTo>
                  <a:lnTo>
                    <a:pt x="132392" y="220776"/>
                  </a:lnTo>
                  <a:lnTo>
                    <a:pt x="128094" y="225167"/>
                  </a:lnTo>
                  <a:lnTo>
                    <a:pt x="106616" y="208903"/>
                  </a:lnTo>
                  <a:lnTo>
                    <a:pt x="99646" y="209455"/>
                  </a:lnTo>
                  <a:lnTo>
                    <a:pt x="91580" y="194475"/>
                  </a:lnTo>
                  <a:lnTo>
                    <a:pt x="86729" y="196592"/>
                  </a:lnTo>
                  <a:lnTo>
                    <a:pt x="76992" y="191344"/>
                  </a:lnTo>
                  <a:lnTo>
                    <a:pt x="64912" y="192347"/>
                  </a:lnTo>
                  <a:lnTo>
                    <a:pt x="63641" y="188247"/>
                  </a:lnTo>
                  <a:lnTo>
                    <a:pt x="55662" y="191626"/>
                  </a:lnTo>
                  <a:lnTo>
                    <a:pt x="45835" y="189532"/>
                  </a:lnTo>
                  <a:lnTo>
                    <a:pt x="33648" y="194140"/>
                  </a:lnTo>
                  <a:lnTo>
                    <a:pt x="26896" y="187319"/>
                  </a:lnTo>
                  <a:lnTo>
                    <a:pt x="0" y="177343"/>
                  </a:lnTo>
                  <a:lnTo>
                    <a:pt x="1904" y="170477"/>
                  </a:lnTo>
                  <a:lnTo>
                    <a:pt x="1904" y="170477"/>
                  </a:lnTo>
                  <a:lnTo>
                    <a:pt x="12280" y="159197"/>
                  </a:lnTo>
                  <a:lnTo>
                    <a:pt x="15508" y="159744"/>
                  </a:lnTo>
                  <a:lnTo>
                    <a:pt x="18472" y="153511"/>
                  </a:lnTo>
                  <a:lnTo>
                    <a:pt x="43385" y="136184"/>
                  </a:lnTo>
                  <a:lnTo>
                    <a:pt x="60719" y="134886"/>
                  </a:lnTo>
                  <a:lnTo>
                    <a:pt x="41011" y="111882"/>
                  </a:lnTo>
                  <a:lnTo>
                    <a:pt x="57093" y="105730"/>
                  </a:lnTo>
                  <a:lnTo>
                    <a:pt x="76929" y="103147"/>
                  </a:lnTo>
                  <a:lnTo>
                    <a:pt x="86289" y="115762"/>
                  </a:lnTo>
                  <a:lnTo>
                    <a:pt x="90609" y="115887"/>
                  </a:lnTo>
                  <a:lnTo>
                    <a:pt x="91982" y="73778"/>
                  </a:lnTo>
                  <a:lnTo>
                    <a:pt x="94382" y="60148"/>
                  </a:lnTo>
                  <a:lnTo>
                    <a:pt x="98241" y="60109"/>
                  </a:lnTo>
                  <a:lnTo>
                    <a:pt x="98241" y="60109"/>
                  </a:lnTo>
                  <a:lnTo>
                    <a:pt x="112049" y="62916"/>
                  </a:lnTo>
                  <a:lnTo>
                    <a:pt x="130475" y="60734"/>
                  </a:lnTo>
                  <a:lnTo>
                    <a:pt x="134724" y="52425"/>
                  </a:lnTo>
                  <a:lnTo>
                    <a:pt x="145747" y="50029"/>
                  </a:lnTo>
                  <a:lnTo>
                    <a:pt x="151005" y="33316"/>
                  </a:lnTo>
                  <a:lnTo>
                    <a:pt x="167490" y="34084"/>
                  </a:lnTo>
                  <a:lnTo>
                    <a:pt x="166970" y="25186"/>
                  </a:lnTo>
                  <a:lnTo>
                    <a:pt x="160170" y="14755"/>
                  </a:lnTo>
                  <a:lnTo>
                    <a:pt x="161341" y="635"/>
                  </a:lnTo>
                  <a:lnTo>
                    <a:pt x="161341" y="635"/>
                  </a:lnTo>
                  <a:lnTo>
                    <a:pt x="181561" y="0"/>
                  </a:lnTo>
                  <a:lnTo>
                    <a:pt x="210784" y="13918"/>
                  </a:lnTo>
                  <a:lnTo>
                    <a:pt x="225863" y="43094"/>
                  </a:lnTo>
                  <a:lnTo>
                    <a:pt x="234083" y="41514"/>
                  </a:lnTo>
                  <a:lnTo>
                    <a:pt x="231022" y="51818"/>
                  </a:lnTo>
                  <a:lnTo>
                    <a:pt x="248493" y="50493"/>
                  </a:lnTo>
                  <a:lnTo>
                    <a:pt x="253919" y="38297"/>
                  </a:lnTo>
                  <a:lnTo>
                    <a:pt x="259168" y="38139"/>
                  </a:lnTo>
                  <a:lnTo>
                    <a:pt x="265273" y="29273"/>
                  </a:lnTo>
                  <a:lnTo>
                    <a:pt x="276801" y="30792"/>
                  </a:lnTo>
                  <a:lnTo>
                    <a:pt x="276313" y="20390"/>
                  </a:lnTo>
                  <a:lnTo>
                    <a:pt x="279852" y="9344"/>
                  </a:lnTo>
                  <a:lnTo>
                    <a:pt x="285687" y="15977"/>
                  </a:lnTo>
                  <a:lnTo>
                    <a:pt x="292002" y="16299"/>
                  </a:lnTo>
                  <a:lnTo>
                    <a:pt x="298641" y="21748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2" name="M109">
              <a:extLst>
                <a:ext uri="{FF2B5EF4-FFF2-40B4-BE49-F238E27FC236}">
                  <a16:creationId xmlns:a16="http://schemas.microsoft.com/office/drawing/2014/main" id="{0859495A-2EB1-4E35-8DA3-6EA1740262FF}"/>
                </a:ext>
              </a:extLst>
            </p:cNvPr>
            <p:cNvSpPr/>
            <p:nvPr/>
          </p:nvSpPr>
          <p:spPr>
            <a:xfrm>
              <a:off x="3377884" y="3925821"/>
              <a:ext cx="508050" cy="317273"/>
            </a:xfrm>
            <a:custGeom>
              <a:avLst/>
              <a:gdLst/>
              <a:ahLst/>
              <a:cxnLst/>
              <a:rect l="0" t="0" r="0" b="0"/>
              <a:pathLst>
                <a:path w="513765" h="336323">
                  <a:moveTo>
                    <a:pt x="419083" y="23214"/>
                  </a:moveTo>
                  <a:lnTo>
                    <a:pt x="443073" y="41114"/>
                  </a:lnTo>
                  <a:lnTo>
                    <a:pt x="427244" y="53876"/>
                  </a:lnTo>
                  <a:lnTo>
                    <a:pt x="424241" y="61159"/>
                  </a:lnTo>
                  <a:lnTo>
                    <a:pt x="430616" y="74753"/>
                  </a:lnTo>
                  <a:lnTo>
                    <a:pt x="433991" y="75458"/>
                  </a:lnTo>
                  <a:lnTo>
                    <a:pt x="438967" y="69289"/>
                  </a:lnTo>
                  <a:lnTo>
                    <a:pt x="446880" y="78112"/>
                  </a:lnTo>
                  <a:lnTo>
                    <a:pt x="452138" y="77821"/>
                  </a:lnTo>
                  <a:lnTo>
                    <a:pt x="447149" y="84442"/>
                  </a:lnTo>
                  <a:lnTo>
                    <a:pt x="451916" y="90157"/>
                  </a:lnTo>
                  <a:lnTo>
                    <a:pt x="448640" y="111430"/>
                  </a:lnTo>
                  <a:lnTo>
                    <a:pt x="452468" y="107483"/>
                  </a:lnTo>
                  <a:lnTo>
                    <a:pt x="461922" y="121618"/>
                  </a:lnTo>
                  <a:lnTo>
                    <a:pt x="461878" y="133205"/>
                  </a:lnTo>
                  <a:lnTo>
                    <a:pt x="461878" y="133205"/>
                  </a:lnTo>
                  <a:lnTo>
                    <a:pt x="450813" y="151528"/>
                  </a:lnTo>
                  <a:lnTo>
                    <a:pt x="447440" y="150673"/>
                  </a:lnTo>
                  <a:lnTo>
                    <a:pt x="442830" y="154896"/>
                  </a:lnTo>
                  <a:lnTo>
                    <a:pt x="443549" y="161690"/>
                  </a:lnTo>
                  <a:lnTo>
                    <a:pt x="452015" y="167817"/>
                  </a:lnTo>
                  <a:lnTo>
                    <a:pt x="457828" y="164684"/>
                  </a:lnTo>
                  <a:lnTo>
                    <a:pt x="475141" y="184922"/>
                  </a:lnTo>
                  <a:lnTo>
                    <a:pt x="476561" y="199260"/>
                  </a:lnTo>
                  <a:lnTo>
                    <a:pt x="492546" y="212532"/>
                  </a:lnTo>
                  <a:lnTo>
                    <a:pt x="504916" y="212452"/>
                  </a:lnTo>
                  <a:lnTo>
                    <a:pt x="499067" y="227021"/>
                  </a:lnTo>
                  <a:lnTo>
                    <a:pt x="507863" y="248196"/>
                  </a:lnTo>
                  <a:lnTo>
                    <a:pt x="498981" y="260716"/>
                  </a:lnTo>
                  <a:lnTo>
                    <a:pt x="511753" y="262905"/>
                  </a:lnTo>
                  <a:lnTo>
                    <a:pt x="513764" y="283573"/>
                  </a:lnTo>
                  <a:lnTo>
                    <a:pt x="513764" y="283573"/>
                  </a:lnTo>
                  <a:lnTo>
                    <a:pt x="510476" y="295207"/>
                  </a:lnTo>
                  <a:lnTo>
                    <a:pt x="512340" y="336322"/>
                  </a:lnTo>
                  <a:lnTo>
                    <a:pt x="488854" y="335014"/>
                  </a:lnTo>
                  <a:lnTo>
                    <a:pt x="484656" y="330527"/>
                  </a:lnTo>
                  <a:lnTo>
                    <a:pt x="485774" y="324244"/>
                  </a:lnTo>
                  <a:lnTo>
                    <a:pt x="479039" y="321784"/>
                  </a:lnTo>
                  <a:lnTo>
                    <a:pt x="475224" y="314901"/>
                  </a:lnTo>
                  <a:lnTo>
                    <a:pt x="471065" y="283640"/>
                  </a:lnTo>
                  <a:lnTo>
                    <a:pt x="473415" y="282659"/>
                  </a:lnTo>
                  <a:lnTo>
                    <a:pt x="468825" y="270786"/>
                  </a:lnTo>
                  <a:lnTo>
                    <a:pt x="471922" y="255386"/>
                  </a:lnTo>
                  <a:lnTo>
                    <a:pt x="463587" y="254832"/>
                  </a:lnTo>
                  <a:lnTo>
                    <a:pt x="462801" y="250145"/>
                  </a:lnTo>
                  <a:lnTo>
                    <a:pt x="455650" y="246317"/>
                  </a:lnTo>
                  <a:lnTo>
                    <a:pt x="460426" y="241799"/>
                  </a:lnTo>
                  <a:lnTo>
                    <a:pt x="448123" y="234503"/>
                  </a:lnTo>
                  <a:lnTo>
                    <a:pt x="445376" y="243445"/>
                  </a:lnTo>
                  <a:lnTo>
                    <a:pt x="436187" y="245571"/>
                  </a:lnTo>
                  <a:lnTo>
                    <a:pt x="429640" y="242211"/>
                  </a:lnTo>
                  <a:lnTo>
                    <a:pt x="417952" y="250126"/>
                  </a:lnTo>
                  <a:lnTo>
                    <a:pt x="415557" y="242530"/>
                  </a:lnTo>
                  <a:lnTo>
                    <a:pt x="404701" y="243548"/>
                  </a:lnTo>
                  <a:lnTo>
                    <a:pt x="403793" y="247883"/>
                  </a:lnTo>
                  <a:lnTo>
                    <a:pt x="394092" y="251493"/>
                  </a:lnTo>
                  <a:lnTo>
                    <a:pt x="369925" y="272553"/>
                  </a:lnTo>
                  <a:lnTo>
                    <a:pt x="362807" y="272631"/>
                  </a:lnTo>
                  <a:lnTo>
                    <a:pt x="358047" y="261651"/>
                  </a:lnTo>
                  <a:lnTo>
                    <a:pt x="346383" y="258727"/>
                  </a:lnTo>
                  <a:lnTo>
                    <a:pt x="348410" y="277895"/>
                  </a:lnTo>
                  <a:lnTo>
                    <a:pt x="342486" y="274399"/>
                  </a:lnTo>
                  <a:lnTo>
                    <a:pt x="341295" y="277821"/>
                  </a:lnTo>
                  <a:lnTo>
                    <a:pt x="344479" y="279877"/>
                  </a:lnTo>
                  <a:lnTo>
                    <a:pt x="343720" y="294143"/>
                  </a:lnTo>
                  <a:lnTo>
                    <a:pt x="348861" y="302879"/>
                  </a:lnTo>
                  <a:lnTo>
                    <a:pt x="347927" y="307963"/>
                  </a:lnTo>
                  <a:lnTo>
                    <a:pt x="344962" y="308772"/>
                  </a:lnTo>
                  <a:lnTo>
                    <a:pt x="332237" y="300098"/>
                  </a:lnTo>
                  <a:lnTo>
                    <a:pt x="328151" y="292297"/>
                  </a:lnTo>
                  <a:lnTo>
                    <a:pt x="320116" y="296857"/>
                  </a:lnTo>
                  <a:lnTo>
                    <a:pt x="317086" y="294805"/>
                  </a:lnTo>
                  <a:lnTo>
                    <a:pt x="315775" y="301983"/>
                  </a:lnTo>
                  <a:lnTo>
                    <a:pt x="306339" y="297020"/>
                  </a:lnTo>
                  <a:lnTo>
                    <a:pt x="308994" y="305979"/>
                  </a:lnTo>
                  <a:lnTo>
                    <a:pt x="303483" y="308962"/>
                  </a:lnTo>
                  <a:lnTo>
                    <a:pt x="304205" y="315453"/>
                  </a:lnTo>
                  <a:lnTo>
                    <a:pt x="292024" y="309198"/>
                  </a:lnTo>
                  <a:lnTo>
                    <a:pt x="288700" y="311498"/>
                  </a:lnTo>
                  <a:lnTo>
                    <a:pt x="284786" y="298437"/>
                  </a:lnTo>
                  <a:lnTo>
                    <a:pt x="281950" y="300001"/>
                  </a:lnTo>
                  <a:lnTo>
                    <a:pt x="279400" y="311952"/>
                  </a:lnTo>
                  <a:lnTo>
                    <a:pt x="279197" y="308636"/>
                  </a:lnTo>
                  <a:lnTo>
                    <a:pt x="269260" y="304858"/>
                  </a:lnTo>
                  <a:lnTo>
                    <a:pt x="269564" y="300204"/>
                  </a:lnTo>
                  <a:lnTo>
                    <a:pt x="263454" y="292938"/>
                  </a:lnTo>
                  <a:lnTo>
                    <a:pt x="264735" y="286812"/>
                  </a:lnTo>
                  <a:lnTo>
                    <a:pt x="258084" y="286748"/>
                  </a:lnTo>
                  <a:lnTo>
                    <a:pt x="253034" y="275453"/>
                  </a:lnTo>
                  <a:lnTo>
                    <a:pt x="246968" y="276460"/>
                  </a:lnTo>
                  <a:lnTo>
                    <a:pt x="235775" y="268575"/>
                  </a:lnTo>
                  <a:lnTo>
                    <a:pt x="234891" y="272006"/>
                  </a:lnTo>
                  <a:lnTo>
                    <a:pt x="221816" y="264961"/>
                  </a:lnTo>
                  <a:lnTo>
                    <a:pt x="218874" y="283970"/>
                  </a:lnTo>
                  <a:lnTo>
                    <a:pt x="214833" y="289253"/>
                  </a:lnTo>
                  <a:lnTo>
                    <a:pt x="200717" y="285631"/>
                  </a:lnTo>
                  <a:lnTo>
                    <a:pt x="202550" y="281630"/>
                  </a:lnTo>
                  <a:lnTo>
                    <a:pt x="198581" y="279996"/>
                  </a:lnTo>
                  <a:lnTo>
                    <a:pt x="192420" y="283854"/>
                  </a:lnTo>
                  <a:lnTo>
                    <a:pt x="179821" y="281183"/>
                  </a:lnTo>
                  <a:lnTo>
                    <a:pt x="176841" y="291764"/>
                  </a:lnTo>
                  <a:lnTo>
                    <a:pt x="162286" y="292034"/>
                  </a:lnTo>
                  <a:lnTo>
                    <a:pt x="162411" y="297604"/>
                  </a:lnTo>
                  <a:lnTo>
                    <a:pt x="171716" y="310998"/>
                  </a:lnTo>
                  <a:lnTo>
                    <a:pt x="172171" y="320640"/>
                  </a:lnTo>
                  <a:lnTo>
                    <a:pt x="172171" y="320640"/>
                  </a:lnTo>
                  <a:lnTo>
                    <a:pt x="167089" y="315207"/>
                  </a:lnTo>
                  <a:lnTo>
                    <a:pt x="161294" y="321934"/>
                  </a:lnTo>
                  <a:lnTo>
                    <a:pt x="156336" y="322070"/>
                  </a:lnTo>
                  <a:lnTo>
                    <a:pt x="151320" y="310020"/>
                  </a:lnTo>
                  <a:lnTo>
                    <a:pt x="139459" y="294433"/>
                  </a:lnTo>
                  <a:lnTo>
                    <a:pt x="125087" y="284625"/>
                  </a:lnTo>
                  <a:lnTo>
                    <a:pt x="118340" y="287407"/>
                  </a:lnTo>
                  <a:lnTo>
                    <a:pt x="109816" y="283210"/>
                  </a:lnTo>
                  <a:lnTo>
                    <a:pt x="108782" y="286334"/>
                  </a:lnTo>
                  <a:lnTo>
                    <a:pt x="105714" y="280965"/>
                  </a:lnTo>
                  <a:lnTo>
                    <a:pt x="88480" y="278126"/>
                  </a:lnTo>
                  <a:lnTo>
                    <a:pt x="82903" y="282902"/>
                  </a:lnTo>
                  <a:lnTo>
                    <a:pt x="72990" y="278653"/>
                  </a:lnTo>
                  <a:lnTo>
                    <a:pt x="52960" y="285191"/>
                  </a:lnTo>
                  <a:lnTo>
                    <a:pt x="55670" y="278363"/>
                  </a:lnTo>
                  <a:lnTo>
                    <a:pt x="51383" y="267987"/>
                  </a:lnTo>
                  <a:lnTo>
                    <a:pt x="42914" y="266794"/>
                  </a:lnTo>
                  <a:lnTo>
                    <a:pt x="39345" y="262610"/>
                  </a:lnTo>
                  <a:lnTo>
                    <a:pt x="45969" y="258926"/>
                  </a:lnTo>
                  <a:lnTo>
                    <a:pt x="45495" y="250184"/>
                  </a:lnTo>
                  <a:lnTo>
                    <a:pt x="36246" y="244751"/>
                  </a:lnTo>
                  <a:lnTo>
                    <a:pt x="35355" y="239153"/>
                  </a:lnTo>
                  <a:lnTo>
                    <a:pt x="29727" y="236402"/>
                  </a:lnTo>
                  <a:lnTo>
                    <a:pt x="22803" y="226384"/>
                  </a:lnTo>
                  <a:lnTo>
                    <a:pt x="22803" y="226384"/>
                  </a:lnTo>
                  <a:lnTo>
                    <a:pt x="21735" y="217018"/>
                  </a:lnTo>
                  <a:lnTo>
                    <a:pt x="32635" y="187902"/>
                  </a:lnTo>
                  <a:lnTo>
                    <a:pt x="17647" y="183171"/>
                  </a:lnTo>
                  <a:lnTo>
                    <a:pt x="22000" y="169025"/>
                  </a:lnTo>
                  <a:lnTo>
                    <a:pt x="6563" y="141702"/>
                  </a:lnTo>
                  <a:lnTo>
                    <a:pt x="19554" y="128004"/>
                  </a:lnTo>
                  <a:lnTo>
                    <a:pt x="13258" y="126883"/>
                  </a:lnTo>
                  <a:lnTo>
                    <a:pt x="12891" y="106250"/>
                  </a:lnTo>
                  <a:lnTo>
                    <a:pt x="2152" y="104071"/>
                  </a:lnTo>
                  <a:lnTo>
                    <a:pt x="0" y="90449"/>
                  </a:lnTo>
                  <a:lnTo>
                    <a:pt x="17636" y="85190"/>
                  </a:lnTo>
                  <a:lnTo>
                    <a:pt x="28181" y="75016"/>
                  </a:lnTo>
                  <a:lnTo>
                    <a:pt x="45143" y="89299"/>
                  </a:lnTo>
                  <a:lnTo>
                    <a:pt x="50101" y="84351"/>
                  </a:lnTo>
                  <a:lnTo>
                    <a:pt x="57120" y="86850"/>
                  </a:lnTo>
                  <a:lnTo>
                    <a:pt x="67627" y="100305"/>
                  </a:lnTo>
                  <a:lnTo>
                    <a:pt x="80974" y="103017"/>
                  </a:lnTo>
                  <a:lnTo>
                    <a:pt x="84370" y="107648"/>
                  </a:lnTo>
                  <a:lnTo>
                    <a:pt x="85180" y="97440"/>
                  </a:lnTo>
                  <a:lnTo>
                    <a:pt x="71756" y="83436"/>
                  </a:lnTo>
                  <a:lnTo>
                    <a:pt x="66098" y="54640"/>
                  </a:lnTo>
                  <a:lnTo>
                    <a:pt x="64597" y="39835"/>
                  </a:lnTo>
                  <a:lnTo>
                    <a:pt x="74788" y="17147"/>
                  </a:lnTo>
                  <a:lnTo>
                    <a:pt x="74788" y="17147"/>
                  </a:lnTo>
                  <a:lnTo>
                    <a:pt x="98465" y="38127"/>
                  </a:lnTo>
                  <a:lnTo>
                    <a:pt x="104818" y="37438"/>
                  </a:lnTo>
                  <a:lnTo>
                    <a:pt x="117781" y="46758"/>
                  </a:lnTo>
                  <a:lnTo>
                    <a:pt x="125603" y="43709"/>
                  </a:lnTo>
                  <a:lnTo>
                    <a:pt x="135622" y="44196"/>
                  </a:lnTo>
                  <a:lnTo>
                    <a:pt x="139063" y="47473"/>
                  </a:lnTo>
                  <a:lnTo>
                    <a:pt x="145760" y="45740"/>
                  </a:lnTo>
                  <a:lnTo>
                    <a:pt x="160557" y="60385"/>
                  </a:lnTo>
                  <a:lnTo>
                    <a:pt x="160557" y="60385"/>
                  </a:lnTo>
                  <a:lnTo>
                    <a:pt x="166829" y="71432"/>
                  </a:lnTo>
                  <a:lnTo>
                    <a:pt x="184465" y="84511"/>
                  </a:lnTo>
                  <a:lnTo>
                    <a:pt x="187297" y="92281"/>
                  </a:lnTo>
                  <a:lnTo>
                    <a:pt x="229959" y="114904"/>
                  </a:lnTo>
                  <a:lnTo>
                    <a:pt x="242255" y="116810"/>
                  </a:lnTo>
                  <a:lnTo>
                    <a:pt x="240340" y="118704"/>
                  </a:lnTo>
                  <a:lnTo>
                    <a:pt x="247751" y="123611"/>
                  </a:lnTo>
                  <a:lnTo>
                    <a:pt x="248992" y="118684"/>
                  </a:lnTo>
                  <a:lnTo>
                    <a:pt x="253501" y="117777"/>
                  </a:lnTo>
                  <a:lnTo>
                    <a:pt x="264223" y="91934"/>
                  </a:lnTo>
                  <a:lnTo>
                    <a:pt x="261073" y="79489"/>
                  </a:lnTo>
                  <a:lnTo>
                    <a:pt x="255693" y="78713"/>
                  </a:lnTo>
                  <a:lnTo>
                    <a:pt x="254375" y="71745"/>
                  </a:lnTo>
                  <a:lnTo>
                    <a:pt x="249855" y="68287"/>
                  </a:lnTo>
                  <a:lnTo>
                    <a:pt x="250426" y="60177"/>
                  </a:lnTo>
                  <a:lnTo>
                    <a:pt x="247616" y="61139"/>
                  </a:lnTo>
                  <a:lnTo>
                    <a:pt x="241209" y="54006"/>
                  </a:lnTo>
                  <a:lnTo>
                    <a:pt x="247850" y="44437"/>
                  </a:lnTo>
                  <a:lnTo>
                    <a:pt x="243289" y="37514"/>
                  </a:lnTo>
                  <a:lnTo>
                    <a:pt x="257489" y="28038"/>
                  </a:lnTo>
                  <a:lnTo>
                    <a:pt x="268687" y="30207"/>
                  </a:lnTo>
                  <a:lnTo>
                    <a:pt x="268116" y="19197"/>
                  </a:lnTo>
                  <a:lnTo>
                    <a:pt x="264456" y="13057"/>
                  </a:lnTo>
                  <a:lnTo>
                    <a:pt x="270433" y="0"/>
                  </a:lnTo>
                  <a:lnTo>
                    <a:pt x="290882" y="16769"/>
                  </a:lnTo>
                  <a:lnTo>
                    <a:pt x="293464" y="27692"/>
                  </a:lnTo>
                  <a:lnTo>
                    <a:pt x="302653" y="34760"/>
                  </a:lnTo>
                  <a:lnTo>
                    <a:pt x="305782" y="43141"/>
                  </a:lnTo>
                  <a:lnTo>
                    <a:pt x="318153" y="47298"/>
                  </a:lnTo>
                  <a:lnTo>
                    <a:pt x="342892" y="41158"/>
                  </a:lnTo>
                  <a:lnTo>
                    <a:pt x="347815" y="46582"/>
                  </a:lnTo>
                  <a:lnTo>
                    <a:pt x="363566" y="41508"/>
                  </a:lnTo>
                  <a:lnTo>
                    <a:pt x="373052" y="44214"/>
                  </a:lnTo>
                  <a:lnTo>
                    <a:pt x="368780" y="27821"/>
                  </a:lnTo>
                  <a:lnTo>
                    <a:pt x="384093" y="21826"/>
                  </a:lnTo>
                  <a:lnTo>
                    <a:pt x="398479" y="10832"/>
                  </a:lnTo>
                  <a:lnTo>
                    <a:pt x="407804" y="13681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3" name="M110">
              <a:extLst>
                <a:ext uri="{FF2B5EF4-FFF2-40B4-BE49-F238E27FC236}">
                  <a16:creationId xmlns:a16="http://schemas.microsoft.com/office/drawing/2014/main" id="{2F0642B5-CD54-4BF3-9229-C496225C23A3}"/>
                </a:ext>
              </a:extLst>
            </p:cNvPr>
            <p:cNvSpPr/>
            <p:nvPr/>
          </p:nvSpPr>
          <p:spPr>
            <a:xfrm>
              <a:off x="4468576" y="3922660"/>
              <a:ext cx="264854" cy="208412"/>
            </a:xfrm>
            <a:custGeom>
              <a:avLst/>
              <a:gdLst/>
              <a:ahLst/>
              <a:cxnLst/>
              <a:rect l="0" t="0" r="0" b="0"/>
              <a:pathLst>
                <a:path w="264854" h="219842">
                  <a:moveTo>
                    <a:pt x="264560" y="109624"/>
                  </a:moveTo>
                  <a:lnTo>
                    <a:pt x="259967" y="142780"/>
                  </a:lnTo>
                  <a:lnTo>
                    <a:pt x="253473" y="150160"/>
                  </a:lnTo>
                  <a:lnTo>
                    <a:pt x="210533" y="150552"/>
                  </a:lnTo>
                  <a:lnTo>
                    <a:pt x="209416" y="138489"/>
                  </a:lnTo>
                  <a:lnTo>
                    <a:pt x="173122" y="138715"/>
                  </a:lnTo>
                  <a:lnTo>
                    <a:pt x="171223" y="154171"/>
                  </a:lnTo>
                  <a:lnTo>
                    <a:pt x="162063" y="162988"/>
                  </a:lnTo>
                  <a:lnTo>
                    <a:pt x="165366" y="180518"/>
                  </a:lnTo>
                  <a:lnTo>
                    <a:pt x="165353" y="214669"/>
                  </a:lnTo>
                  <a:lnTo>
                    <a:pt x="165353" y="214669"/>
                  </a:lnTo>
                  <a:lnTo>
                    <a:pt x="148236" y="219841"/>
                  </a:lnTo>
                  <a:lnTo>
                    <a:pt x="141409" y="201027"/>
                  </a:lnTo>
                  <a:lnTo>
                    <a:pt x="122411" y="207354"/>
                  </a:lnTo>
                  <a:lnTo>
                    <a:pt x="106654" y="200665"/>
                  </a:lnTo>
                  <a:lnTo>
                    <a:pt x="99514" y="202001"/>
                  </a:lnTo>
                  <a:lnTo>
                    <a:pt x="87722" y="191040"/>
                  </a:lnTo>
                  <a:lnTo>
                    <a:pt x="77420" y="188990"/>
                  </a:lnTo>
                  <a:lnTo>
                    <a:pt x="77049" y="165659"/>
                  </a:lnTo>
                  <a:lnTo>
                    <a:pt x="75603" y="168032"/>
                  </a:lnTo>
                  <a:lnTo>
                    <a:pt x="70253" y="165647"/>
                  </a:lnTo>
                  <a:lnTo>
                    <a:pt x="64241" y="158732"/>
                  </a:lnTo>
                  <a:lnTo>
                    <a:pt x="56172" y="147403"/>
                  </a:lnTo>
                  <a:lnTo>
                    <a:pt x="51707" y="134054"/>
                  </a:lnTo>
                  <a:lnTo>
                    <a:pt x="26581" y="138562"/>
                  </a:lnTo>
                  <a:lnTo>
                    <a:pt x="2575" y="135117"/>
                  </a:lnTo>
                  <a:lnTo>
                    <a:pt x="4017" y="120404"/>
                  </a:lnTo>
                  <a:lnTo>
                    <a:pt x="14400" y="99889"/>
                  </a:lnTo>
                  <a:lnTo>
                    <a:pt x="14073" y="94313"/>
                  </a:lnTo>
                  <a:lnTo>
                    <a:pt x="6150" y="90055"/>
                  </a:lnTo>
                  <a:lnTo>
                    <a:pt x="0" y="76509"/>
                  </a:lnTo>
                  <a:lnTo>
                    <a:pt x="19539" y="79094"/>
                  </a:lnTo>
                  <a:lnTo>
                    <a:pt x="21778" y="69516"/>
                  </a:lnTo>
                  <a:lnTo>
                    <a:pt x="28782" y="67128"/>
                  </a:lnTo>
                  <a:lnTo>
                    <a:pt x="27403" y="60321"/>
                  </a:lnTo>
                  <a:lnTo>
                    <a:pt x="15496" y="61385"/>
                  </a:lnTo>
                  <a:lnTo>
                    <a:pt x="14265" y="54882"/>
                  </a:lnTo>
                  <a:lnTo>
                    <a:pt x="8758" y="52941"/>
                  </a:lnTo>
                  <a:lnTo>
                    <a:pt x="13876" y="51862"/>
                  </a:lnTo>
                  <a:lnTo>
                    <a:pt x="15713" y="33542"/>
                  </a:lnTo>
                  <a:lnTo>
                    <a:pt x="34553" y="32797"/>
                  </a:lnTo>
                  <a:lnTo>
                    <a:pt x="34884" y="38224"/>
                  </a:lnTo>
                  <a:lnTo>
                    <a:pt x="40123" y="38502"/>
                  </a:lnTo>
                  <a:lnTo>
                    <a:pt x="43187" y="33006"/>
                  </a:lnTo>
                  <a:lnTo>
                    <a:pt x="35363" y="31161"/>
                  </a:lnTo>
                  <a:lnTo>
                    <a:pt x="39889" y="22689"/>
                  </a:lnTo>
                  <a:lnTo>
                    <a:pt x="41555" y="4815"/>
                  </a:lnTo>
                  <a:lnTo>
                    <a:pt x="55951" y="21873"/>
                  </a:lnTo>
                  <a:lnTo>
                    <a:pt x="60869" y="9797"/>
                  </a:lnTo>
                  <a:lnTo>
                    <a:pt x="60869" y="9797"/>
                  </a:lnTo>
                  <a:lnTo>
                    <a:pt x="72330" y="7814"/>
                  </a:lnTo>
                  <a:lnTo>
                    <a:pt x="72980" y="0"/>
                  </a:lnTo>
                  <a:lnTo>
                    <a:pt x="79539" y="3018"/>
                  </a:lnTo>
                  <a:lnTo>
                    <a:pt x="76962" y="7623"/>
                  </a:lnTo>
                  <a:lnTo>
                    <a:pt x="73351" y="16720"/>
                  </a:lnTo>
                  <a:lnTo>
                    <a:pt x="87691" y="23385"/>
                  </a:lnTo>
                  <a:lnTo>
                    <a:pt x="95205" y="18746"/>
                  </a:lnTo>
                  <a:lnTo>
                    <a:pt x="101266" y="23406"/>
                  </a:lnTo>
                  <a:lnTo>
                    <a:pt x="97645" y="26481"/>
                  </a:lnTo>
                  <a:lnTo>
                    <a:pt x="99321" y="33897"/>
                  </a:lnTo>
                  <a:lnTo>
                    <a:pt x="105832" y="32546"/>
                  </a:lnTo>
                  <a:lnTo>
                    <a:pt x="105963" y="26979"/>
                  </a:lnTo>
                  <a:lnTo>
                    <a:pt x="117927" y="23347"/>
                  </a:lnTo>
                  <a:lnTo>
                    <a:pt x="119097" y="19460"/>
                  </a:lnTo>
                  <a:lnTo>
                    <a:pt x="146013" y="22799"/>
                  </a:lnTo>
                  <a:lnTo>
                    <a:pt x="147909" y="27509"/>
                  </a:lnTo>
                  <a:lnTo>
                    <a:pt x="154566" y="26459"/>
                  </a:lnTo>
                  <a:lnTo>
                    <a:pt x="168814" y="30702"/>
                  </a:lnTo>
                  <a:lnTo>
                    <a:pt x="167865" y="45131"/>
                  </a:lnTo>
                  <a:lnTo>
                    <a:pt x="185129" y="45828"/>
                  </a:lnTo>
                  <a:lnTo>
                    <a:pt x="186756" y="48876"/>
                  </a:lnTo>
                  <a:lnTo>
                    <a:pt x="206394" y="40141"/>
                  </a:lnTo>
                  <a:lnTo>
                    <a:pt x="224992" y="36346"/>
                  </a:lnTo>
                  <a:lnTo>
                    <a:pt x="227729" y="44988"/>
                  </a:lnTo>
                  <a:lnTo>
                    <a:pt x="234709" y="43338"/>
                  </a:lnTo>
                  <a:lnTo>
                    <a:pt x="239139" y="66015"/>
                  </a:lnTo>
                  <a:lnTo>
                    <a:pt x="236761" y="68822"/>
                  </a:lnTo>
                  <a:lnTo>
                    <a:pt x="240402" y="71612"/>
                  </a:lnTo>
                  <a:lnTo>
                    <a:pt x="240884" y="77644"/>
                  </a:lnTo>
                  <a:lnTo>
                    <a:pt x="252001" y="77440"/>
                  </a:lnTo>
                  <a:lnTo>
                    <a:pt x="254858" y="80815"/>
                  </a:lnTo>
                  <a:lnTo>
                    <a:pt x="251629" y="94138"/>
                  </a:lnTo>
                  <a:lnTo>
                    <a:pt x="264853" y="96387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4" name="M111">
              <a:extLst>
                <a:ext uri="{FF2B5EF4-FFF2-40B4-BE49-F238E27FC236}">
                  <a16:creationId xmlns:a16="http://schemas.microsoft.com/office/drawing/2014/main" id="{D8E4FF17-BC45-4477-A1E4-1CF43F7EC0FD}"/>
                </a:ext>
              </a:extLst>
            </p:cNvPr>
            <p:cNvSpPr/>
            <p:nvPr/>
          </p:nvSpPr>
          <p:spPr>
            <a:xfrm>
              <a:off x="5028995" y="3930816"/>
              <a:ext cx="353378" cy="322332"/>
            </a:xfrm>
            <a:custGeom>
              <a:avLst/>
              <a:gdLst/>
              <a:ahLst/>
              <a:cxnLst/>
              <a:rect l="0" t="0" r="0" b="0"/>
              <a:pathLst>
                <a:path w="359093" h="341382">
                  <a:moveTo>
                    <a:pt x="252692" y="51753"/>
                  </a:moveTo>
                  <a:lnTo>
                    <a:pt x="253500" y="67720"/>
                  </a:lnTo>
                  <a:lnTo>
                    <a:pt x="250304" y="83166"/>
                  </a:lnTo>
                  <a:lnTo>
                    <a:pt x="262726" y="87741"/>
                  </a:lnTo>
                  <a:lnTo>
                    <a:pt x="267266" y="93085"/>
                  </a:lnTo>
                  <a:lnTo>
                    <a:pt x="266332" y="102701"/>
                  </a:lnTo>
                  <a:lnTo>
                    <a:pt x="269007" y="108765"/>
                  </a:lnTo>
                  <a:lnTo>
                    <a:pt x="288048" y="105473"/>
                  </a:lnTo>
                  <a:lnTo>
                    <a:pt x="291525" y="100566"/>
                  </a:lnTo>
                  <a:lnTo>
                    <a:pt x="290624" y="89867"/>
                  </a:lnTo>
                  <a:lnTo>
                    <a:pt x="285145" y="85260"/>
                  </a:lnTo>
                  <a:lnTo>
                    <a:pt x="284878" y="64337"/>
                  </a:lnTo>
                  <a:lnTo>
                    <a:pt x="282494" y="59331"/>
                  </a:lnTo>
                  <a:lnTo>
                    <a:pt x="275857" y="59520"/>
                  </a:lnTo>
                  <a:lnTo>
                    <a:pt x="269904" y="55657"/>
                  </a:lnTo>
                  <a:lnTo>
                    <a:pt x="271261" y="48456"/>
                  </a:lnTo>
                  <a:lnTo>
                    <a:pt x="263390" y="30412"/>
                  </a:lnTo>
                  <a:lnTo>
                    <a:pt x="264507" y="19142"/>
                  </a:lnTo>
                  <a:lnTo>
                    <a:pt x="275662" y="6987"/>
                  </a:lnTo>
                  <a:lnTo>
                    <a:pt x="287229" y="6881"/>
                  </a:lnTo>
                  <a:lnTo>
                    <a:pt x="299306" y="13253"/>
                  </a:lnTo>
                  <a:lnTo>
                    <a:pt x="301115" y="25024"/>
                  </a:lnTo>
                  <a:lnTo>
                    <a:pt x="311500" y="21885"/>
                  </a:lnTo>
                  <a:lnTo>
                    <a:pt x="310456" y="38424"/>
                  </a:lnTo>
                  <a:lnTo>
                    <a:pt x="313824" y="49317"/>
                  </a:lnTo>
                  <a:lnTo>
                    <a:pt x="320453" y="49576"/>
                  </a:lnTo>
                  <a:lnTo>
                    <a:pt x="333859" y="41066"/>
                  </a:lnTo>
                  <a:lnTo>
                    <a:pt x="339438" y="48983"/>
                  </a:lnTo>
                  <a:lnTo>
                    <a:pt x="347115" y="51215"/>
                  </a:lnTo>
                  <a:lnTo>
                    <a:pt x="350432" y="65566"/>
                  </a:lnTo>
                  <a:lnTo>
                    <a:pt x="342835" y="86813"/>
                  </a:lnTo>
                  <a:lnTo>
                    <a:pt x="345005" y="86246"/>
                  </a:lnTo>
                  <a:lnTo>
                    <a:pt x="343832" y="91946"/>
                  </a:lnTo>
                  <a:lnTo>
                    <a:pt x="349839" y="102275"/>
                  </a:lnTo>
                  <a:lnTo>
                    <a:pt x="350565" y="114626"/>
                  </a:lnTo>
                  <a:lnTo>
                    <a:pt x="359092" y="121986"/>
                  </a:lnTo>
                  <a:lnTo>
                    <a:pt x="359092" y="121986"/>
                  </a:lnTo>
                  <a:lnTo>
                    <a:pt x="349350" y="142142"/>
                  </a:lnTo>
                  <a:lnTo>
                    <a:pt x="324905" y="135726"/>
                  </a:lnTo>
                  <a:lnTo>
                    <a:pt x="324217" y="130599"/>
                  </a:lnTo>
                  <a:lnTo>
                    <a:pt x="298582" y="131079"/>
                  </a:lnTo>
                  <a:lnTo>
                    <a:pt x="291866" y="126453"/>
                  </a:lnTo>
                  <a:lnTo>
                    <a:pt x="273312" y="128098"/>
                  </a:lnTo>
                  <a:lnTo>
                    <a:pt x="273914" y="138189"/>
                  </a:lnTo>
                  <a:lnTo>
                    <a:pt x="267028" y="143640"/>
                  </a:lnTo>
                  <a:lnTo>
                    <a:pt x="262484" y="156653"/>
                  </a:lnTo>
                  <a:lnTo>
                    <a:pt x="243745" y="159794"/>
                  </a:lnTo>
                  <a:lnTo>
                    <a:pt x="240307" y="180196"/>
                  </a:lnTo>
                  <a:lnTo>
                    <a:pt x="250338" y="171641"/>
                  </a:lnTo>
                  <a:lnTo>
                    <a:pt x="250338" y="171641"/>
                  </a:lnTo>
                  <a:lnTo>
                    <a:pt x="270552" y="163559"/>
                  </a:lnTo>
                  <a:lnTo>
                    <a:pt x="275169" y="164540"/>
                  </a:lnTo>
                  <a:lnTo>
                    <a:pt x="275169" y="164540"/>
                  </a:lnTo>
                  <a:lnTo>
                    <a:pt x="277553" y="169695"/>
                  </a:lnTo>
                  <a:lnTo>
                    <a:pt x="268974" y="183843"/>
                  </a:lnTo>
                  <a:lnTo>
                    <a:pt x="263704" y="184957"/>
                  </a:lnTo>
                  <a:lnTo>
                    <a:pt x="259454" y="198725"/>
                  </a:lnTo>
                  <a:lnTo>
                    <a:pt x="251189" y="203248"/>
                  </a:lnTo>
                  <a:lnTo>
                    <a:pt x="248425" y="211323"/>
                  </a:lnTo>
                  <a:lnTo>
                    <a:pt x="234806" y="212594"/>
                  </a:lnTo>
                  <a:lnTo>
                    <a:pt x="228713" y="234450"/>
                  </a:lnTo>
                  <a:lnTo>
                    <a:pt x="268858" y="245664"/>
                  </a:lnTo>
                  <a:lnTo>
                    <a:pt x="261108" y="265235"/>
                  </a:lnTo>
                  <a:lnTo>
                    <a:pt x="262320" y="275783"/>
                  </a:lnTo>
                  <a:lnTo>
                    <a:pt x="272308" y="270237"/>
                  </a:lnTo>
                  <a:lnTo>
                    <a:pt x="293355" y="268785"/>
                  </a:lnTo>
                  <a:lnTo>
                    <a:pt x="294512" y="273617"/>
                  </a:lnTo>
                  <a:lnTo>
                    <a:pt x="300971" y="275679"/>
                  </a:lnTo>
                  <a:lnTo>
                    <a:pt x="299527" y="297461"/>
                  </a:lnTo>
                  <a:lnTo>
                    <a:pt x="283117" y="298691"/>
                  </a:lnTo>
                  <a:lnTo>
                    <a:pt x="285627" y="314973"/>
                  </a:lnTo>
                  <a:lnTo>
                    <a:pt x="298714" y="318499"/>
                  </a:lnTo>
                  <a:lnTo>
                    <a:pt x="298816" y="321659"/>
                  </a:lnTo>
                  <a:lnTo>
                    <a:pt x="288570" y="333217"/>
                  </a:lnTo>
                  <a:lnTo>
                    <a:pt x="283595" y="334788"/>
                  </a:lnTo>
                  <a:lnTo>
                    <a:pt x="283595" y="334788"/>
                  </a:lnTo>
                  <a:lnTo>
                    <a:pt x="273275" y="341381"/>
                  </a:lnTo>
                  <a:lnTo>
                    <a:pt x="272727" y="327989"/>
                  </a:lnTo>
                  <a:lnTo>
                    <a:pt x="242707" y="328833"/>
                  </a:lnTo>
                  <a:lnTo>
                    <a:pt x="241585" y="322048"/>
                  </a:lnTo>
                  <a:lnTo>
                    <a:pt x="238060" y="320183"/>
                  </a:lnTo>
                  <a:lnTo>
                    <a:pt x="255074" y="292805"/>
                  </a:lnTo>
                  <a:lnTo>
                    <a:pt x="239840" y="288484"/>
                  </a:lnTo>
                  <a:lnTo>
                    <a:pt x="248137" y="264413"/>
                  </a:lnTo>
                  <a:lnTo>
                    <a:pt x="231045" y="260510"/>
                  </a:lnTo>
                  <a:lnTo>
                    <a:pt x="231626" y="253753"/>
                  </a:lnTo>
                  <a:lnTo>
                    <a:pt x="222130" y="239751"/>
                  </a:lnTo>
                  <a:lnTo>
                    <a:pt x="221751" y="234931"/>
                  </a:lnTo>
                  <a:lnTo>
                    <a:pt x="210964" y="233090"/>
                  </a:lnTo>
                  <a:lnTo>
                    <a:pt x="205117" y="240508"/>
                  </a:lnTo>
                  <a:lnTo>
                    <a:pt x="188756" y="248042"/>
                  </a:lnTo>
                  <a:lnTo>
                    <a:pt x="191656" y="232601"/>
                  </a:lnTo>
                  <a:lnTo>
                    <a:pt x="185815" y="230844"/>
                  </a:lnTo>
                  <a:lnTo>
                    <a:pt x="168058" y="247375"/>
                  </a:lnTo>
                  <a:lnTo>
                    <a:pt x="150311" y="245854"/>
                  </a:lnTo>
                  <a:lnTo>
                    <a:pt x="139731" y="249724"/>
                  </a:lnTo>
                  <a:lnTo>
                    <a:pt x="118474" y="245728"/>
                  </a:lnTo>
                  <a:lnTo>
                    <a:pt x="116297" y="246440"/>
                  </a:lnTo>
                  <a:lnTo>
                    <a:pt x="118003" y="254593"/>
                  </a:lnTo>
                  <a:lnTo>
                    <a:pt x="102545" y="254610"/>
                  </a:lnTo>
                  <a:lnTo>
                    <a:pt x="95482" y="252074"/>
                  </a:lnTo>
                  <a:lnTo>
                    <a:pt x="95213" y="241540"/>
                  </a:lnTo>
                  <a:lnTo>
                    <a:pt x="89544" y="222182"/>
                  </a:lnTo>
                  <a:lnTo>
                    <a:pt x="86499" y="219719"/>
                  </a:lnTo>
                  <a:lnTo>
                    <a:pt x="52762" y="222396"/>
                  </a:lnTo>
                  <a:lnTo>
                    <a:pt x="50302" y="221748"/>
                  </a:lnTo>
                  <a:lnTo>
                    <a:pt x="51059" y="214391"/>
                  </a:lnTo>
                  <a:lnTo>
                    <a:pt x="20216" y="211246"/>
                  </a:lnTo>
                  <a:lnTo>
                    <a:pt x="16024" y="204246"/>
                  </a:lnTo>
                  <a:lnTo>
                    <a:pt x="19276" y="187761"/>
                  </a:lnTo>
                  <a:lnTo>
                    <a:pt x="8946" y="178686"/>
                  </a:lnTo>
                  <a:lnTo>
                    <a:pt x="15611" y="169486"/>
                  </a:lnTo>
                  <a:lnTo>
                    <a:pt x="14221" y="161486"/>
                  </a:lnTo>
                  <a:lnTo>
                    <a:pt x="17334" y="160192"/>
                  </a:lnTo>
                  <a:lnTo>
                    <a:pt x="17250" y="156579"/>
                  </a:lnTo>
                  <a:lnTo>
                    <a:pt x="13256" y="155449"/>
                  </a:lnTo>
                  <a:lnTo>
                    <a:pt x="13781" y="136200"/>
                  </a:lnTo>
                  <a:lnTo>
                    <a:pt x="17895" y="123038"/>
                  </a:lnTo>
                  <a:lnTo>
                    <a:pt x="15460" y="121185"/>
                  </a:lnTo>
                  <a:lnTo>
                    <a:pt x="15460" y="121185"/>
                  </a:lnTo>
                  <a:lnTo>
                    <a:pt x="16520" y="114284"/>
                  </a:lnTo>
                  <a:lnTo>
                    <a:pt x="2179" y="105430"/>
                  </a:lnTo>
                  <a:lnTo>
                    <a:pt x="4754" y="92086"/>
                  </a:lnTo>
                  <a:lnTo>
                    <a:pt x="0" y="82513"/>
                  </a:lnTo>
                  <a:lnTo>
                    <a:pt x="3569" y="81529"/>
                  </a:lnTo>
                  <a:lnTo>
                    <a:pt x="4579" y="77184"/>
                  </a:lnTo>
                  <a:lnTo>
                    <a:pt x="4579" y="77184"/>
                  </a:lnTo>
                  <a:lnTo>
                    <a:pt x="25866" y="69617"/>
                  </a:lnTo>
                  <a:lnTo>
                    <a:pt x="37264" y="70738"/>
                  </a:lnTo>
                  <a:lnTo>
                    <a:pt x="40943" y="72013"/>
                  </a:lnTo>
                  <a:lnTo>
                    <a:pt x="43517" y="82747"/>
                  </a:lnTo>
                  <a:lnTo>
                    <a:pt x="53305" y="87447"/>
                  </a:lnTo>
                  <a:lnTo>
                    <a:pt x="56723" y="94434"/>
                  </a:lnTo>
                  <a:lnTo>
                    <a:pt x="80299" y="88255"/>
                  </a:lnTo>
                  <a:lnTo>
                    <a:pt x="83070" y="72053"/>
                  </a:lnTo>
                  <a:lnTo>
                    <a:pt x="81045" y="64792"/>
                  </a:lnTo>
                  <a:lnTo>
                    <a:pt x="84710" y="58539"/>
                  </a:lnTo>
                  <a:lnTo>
                    <a:pt x="78367" y="59474"/>
                  </a:lnTo>
                  <a:lnTo>
                    <a:pt x="77689" y="54495"/>
                  </a:lnTo>
                  <a:lnTo>
                    <a:pt x="81475" y="50050"/>
                  </a:lnTo>
                  <a:lnTo>
                    <a:pt x="81881" y="36512"/>
                  </a:lnTo>
                  <a:lnTo>
                    <a:pt x="93547" y="23031"/>
                  </a:lnTo>
                  <a:lnTo>
                    <a:pt x="96376" y="3515"/>
                  </a:lnTo>
                  <a:lnTo>
                    <a:pt x="99195" y="1159"/>
                  </a:lnTo>
                  <a:lnTo>
                    <a:pt x="118030" y="0"/>
                  </a:lnTo>
                  <a:lnTo>
                    <a:pt x="119635" y="4997"/>
                  </a:lnTo>
                  <a:lnTo>
                    <a:pt x="126110" y="5116"/>
                  </a:lnTo>
                  <a:lnTo>
                    <a:pt x="139020" y="16038"/>
                  </a:lnTo>
                  <a:lnTo>
                    <a:pt x="160605" y="16427"/>
                  </a:lnTo>
                  <a:lnTo>
                    <a:pt x="167183" y="19404"/>
                  </a:lnTo>
                  <a:lnTo>
                    <a:pt x="173510" y="19216"/>
                  </a:lnTo>
                  <a:lnTo>
                    <a:pt x="181547" y="9575"/>
                  </a:lnTo>
                  <a:lnTo>
                    <a:pt x="201094" y="2995"/>
                  </a:lnTo>
                  <a:lnTo>
                    <a:pt x="202181" y="28904"/>
                  </a:lnTo>
                  <a:lnTo>
                    <a:pt x="198182" y="4584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5" name="M112">
              <a:extLst>
                <a:ext uri="{FF2B5EF4-FFF2-40B4-BE49-F238E27FC236}">
                  <a16:creationId xmlns:a16="http://schemas.microsoft.com/office/drawing/2014/main" id="{68930B1A-150D-4C74-9870-C89DC3D11D8E}"/>
                </a:ext>
              </a:extLst>
            </p:cNvPr>
            <p:cNvSpPr/>
            <p:nvPr/>
          </p:nvSpPr>
          <p:spPr>
            <a:xfrm>
              <a:off x="4191883" y="3967164"/>
              <a:ext cx="189165" cy="324747"/>
            </a:xfrm>
            <a:custGeom>
              <a:avLst/>
              <a:gdLst/>
              <a:ahLst/>
              <a:cxnLst/>
              <a:rect l="0" t="0" r="0" b="0"/>
              <a:pathLst>
                <a:path w="189165" h="336177">
                  <a:moveTo>
                    <a:pt x="185693" y="28591"/>
                  </a:moveTo>
                  <a:lnTo>
                    <a:pt x="188630" y="40556"/>
                  </a:lnTo>
                  <a:lnTo>
                    <a:pt x="182814" y="44622"/>
                  </a:lnTo>
                  <a:lnTo>
                    <a:pt x="182035" y="50923"/>
                  </a:lnTo>
                  <a:lnTo>
                    <a:pt x="182596" y="59215"/>
                  </a:lnTo>
                  <a:lnTo>
                    <a:pt x="188456" y="59515"/>
                  </a:lnTo>
                  <a:lnTo>
                    <a:pt x="186194" y="75560"/>
                  </a:lnTo>
                  <a:lnTo>
                    <a:pt x="174219" y="78866"/>
                  </a:lnTo>
                  <a:lnTo>
                    <a:pt x="174193" y="85938"/>
                  </a:lnTo>
                  <a:lnTo>
                    <a:pt x="164407" y="94115"/>
                  </a:lnTo>
                  <a:lnTo>
                    <a:pt x="163523" y="104475"/>
                  </a:lnTo>
                  <a:lnTo>
                    <a:pt x="158603" y="109615"/>
                  </a:lnTo>
                  <a:lnTo>
                    <a:pt x="158664" y="119246"/>
                  </a:lnTo>
                  <a:lnTo>
                    <a:pt x="165295" y="119718"/>
                  </a:lnTo>
                  <a:lnTo>
                    <a:pt x="163717" y="127050"/>
                  </a:lnTo>
                  <a:lnTo>
                    <a:pt x="173744" y="121589"/>
                  </a:lnTo>
                  <a:lnTo>
                    <a:pt x="178709" y="126832"/>
                  </a:lnTo>
                  <a:lnTo>
                    <a:pt x="179885" y="141306"/>
                  </a:lnTo>
                  <a:lnTo>
                    <a:pt x="173255" y="158889"/>
                  </a:lnTo>
                  <a:lnTo>
                    <a:pt x="175183" y="174133"/>
                  </a:lnTo>
                  <a:lnTo>
                    <a:pt x="169015" y="203761"/>
                  </a:lnTo>
                  <a:lnTo>
                    <a:pt x="174262" y="210213"/>
                  </a:lnTo>
                  <a:lnTo>
                    <a:pt x="189164" y="207885"/>
                  </a:lnTo>
                  <a:lnTo>
                    <a:pt x="183907" y="238284"/>
                  </a:lnTo>
                  <a:lnTo>
                    <a:pt x="169398" y="237162"/>
                  </a:lnTo>
                  <a:lnTo>
                    <a:pt x="158119" y="254771"/>
                  </a:lnTo>
                  <a:lnTo>
                    <a:pt x="156968" y="269480"/>
                  </a:lnTo>
                  <a:lnTo>
                    <a:pt x="160505" y="270322"/>
                  </a:lnTo>
                  <a:lnTo>
                    <a:pt x="160505" y="270322"/>
                  </a:lnTo>
                  <a:lnTo>
                    <a:pt x="159551" y="283381"/>
                  </a:lnTo>
                  <a:lnTo>
                    <a:pt x="156022" y="288253"/>
                  </a:lnTo>
                  <a:lnTo>
                    <a:pt x="157626" y="292054"/>
                  </a:lnTo>
                  <a:lnTo>
                    <a:pt x="151804" y="295814"/>
                  </a:lnTo>
                  <a:lnTo>
                    <a:pt x="147636" y="289391"/>
                  </a:lnTo>
                  <a:lnTo>
                    <a:pt x="144126" y="293511"/>
                  </a:lnTo>
                  <a:lnTo>
                    <a:pt x="142321" y="291510"/>
                  </a:lnTo>
                  <a:lnTo>
                    <a:pt x="129560" y="306217"/>
                  </a:lnTo>
                  <a:lnTo>
                    <a:pt x="122585" y="306637"/>
                  </a:lnTo>
                  <a:lnTo>
                    <a:pt x="115635" y="300140"/>
                  </a:lnTo>
                  <a:lnTo>
                    <a:pt x="100633" y="317492"/>
                  </a:lnTo>
                  <a:lnTo>
                    <a:pt x="102322" y="329866"/>
                  </a:lnTo>
                  <a:lnTo>
                    <a:pt x="85575" y="330930"/>
                  </a:lnTo>
                  <a:lnTo>
                    <a:pt x="79875" y="335741"/>
                  </a:lnTo>
                  <a:lnTo>
                    <a:pt x="62216" y="336176"/>
                  </a:lnTo>
                  <a:lnTo>
                    <a:pt x="51154" y="333025"/>
                  </a:lnTo>
                  <a:lnTo>
                    <a:pt x="51154" y="333025"/>
                  </a:lnTo>
                  <a:lnTo>
                    <a:pt x="45670" y="312279"/>
                  </a:lnTo>
                  <a:lnTo>
                    <a:pt x="47307" y="303150"/>
                  </a:lnTo>
                  <a:lnTo>
                    <a:pt x="40953" y="286138"/>
                  </a:lnTo>
                  <a:lnTo>
                    <a:pt x="35846" y="286151"/>
                  </a:lnTo>
                  <a:lnTo>
                    <a:pt x="39801" y="259789"/>
                  </a:lnTo>
                  <a:lnTo>
                    <a:pt x="32470" y="238987"/>
                  </a:lnTo>
                  <a:lnTo>
                    <a:pt x="32470" y="238987"/>
                  </a:lnTo>
                  <a:lnTo>
                    <a:pt x="19448" y="211412"/>
                  </a:lnTo>
                  <a:lnTo>
                    <a:pt x="20980" y="200472"/>
                  </a:lnTo>
                  <a:lnTo>
                    <a:pt x="17153" y="176149"/>
                  </a:lnTo>
                  <a:lnTo>
                    <a:pt x="3084" y="170503"/>
                  </a:lnTo>
                  <a:lnTo>
                    <a:pt x="0" y="164551"/>
                  </a:lnTo>
                  <a:lnTo>
                    <a:pt x="1745" y="157227"/>
                  </a:lnTo>
                  <a:lnTo>
                    <a:pt x="10804" y="153711"/>
                  </a:lnTo>
                  <a:lnTo>
                    <a:pt x="16555" y="141078"/>
                  </a:lnTo>
                  <a:lnTo>
                    <a:pt x="11932" y="112064"/>
                  </a:lnTo>
                  <a:lnTo>
                    <a:pt x="11932" y="112064"/>
                  </a:lnTo>
                  <a:lnTo>
                    <a:pt x="12265" y="111170"/>
                  </a:lnTo>
                  <a:lnTo>
                    <a:pt x="12265" y="111170"/>
                  </a:lnTo>
                  <a:lnTo>
                    <a:pt x="18278" y="111633"/>
                  </a:lnTo>
                  <a:lnTo>
                    <a:pt x="25440" y="103852"/>
                  </a:lnTo>
                  <a:lnTo>
                    <a:pt x="33910" y="104832"/>
                  </a:lnTo>
                  <a:lnTo>
                    <a:pt x="40482" y="101698"/>
                  </a:lnTo>
                  <a:lnTo>
                    <a:pt x="43758" y="94713"/>
                  </a:lnTo>
                  <a:lnTo>
                    <a:pt x="58159" y="87574"/>
                  </a:lnTo>
                  <a:lnTo>
                    <a:pt x="56423" y="83163"/>
                  </a:lnTo>
                  <a:lnTo>
                    <a:pt x="47715" y="79620"/>
                  </a:lnTo>
                  <a:lnTo>
                    <a:pt x="55267" y="74404"/>
                  </a:lnTo>
                  <a:lnTo>
                    <a:pt x="54095" y="66246"/>
                  </a:lnTo>
                  <a:lnTo>
                    <a:pt x="56855" y="61203"/>
                  </a:lnTo>
                  <a:lnTo>
                    <a:pt x="63564" y="64391"/>
                  </a:lnTo>
                  <a:lnTo>
                    <a:pt x="69524" y="60938"/>
                  </a:lnTo>
                  <a:lnTo>
                    <a:pt x="66017" y="53470"/>
                  </a:lnTo>
                  <a:lnTo>
                    <a:pt x="69479" y="51004"/>
                  </a:lnTo>
                  <a:lnTo>
                    <a:pt x="67994" y="42987"/>
                  </a:lnTo>
                  <a:lnTo>
                    <a:pt x="74254" y="33973"/>
                  </a:lnTo>
                  <a:lnTo>
                    <a:pt x="88288" y="34494"/>
                  </a:lnTo>
                  <a:lnTo>
                    <a:pt x="90222" y="31384"/>
                  </a:lnTo>
                  <a:lnTo>
                    <a:pt x="88623" y="4248"/>
                  </a:lnTo>
                  <a:lnTo>
                    <a:pt x="94934" y="4867"/>
                  </a:lnTo>
                  <a:lnTo>
                    <a:pt x="99094" y="10997"/>
                  </a:lnTo>
                  <a:lnTo>
                    <a:pt x="107633" y="9114"/>
                  </a:lnTo>
                  <a:lnTo>
                    <a:pt x="119150" y="17242"/>
                  </a:lnTo>
                  <a:lnTo>
                    <a:pt x="126177" y="14114"/>
                  </a:lnTo>
                  <a:lnTo>
                    <a:pt x="131785" y="261"/>
                  </a:lnTo>
                  <a:lnTo>
                    <a:pt x="150773" y="0"/>
                  </a:lnTo>
                  <a:lnTo>
                    <a:pt x="153767" y="9560"/>
                  </a:lnTo>
                  <a:lnTo>
                    <a:pt x="169614" y="11473"/>
                  </a:lnTo>
                  <a:lnTo>
                    <a:pt x="171678" y="15289"/>
                  </a:lnTo>
                  <a:lnTo>
                    <a:pt x="181263" y="14631"/>
                  </a:lnTo>
                  <a:lnTo>
                    <a:pt x="179884" y="26336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6" name="M113">
              <a:extLst>
                <a:ext uri="{FF2B5EF4-FFF2-40B4-BE49-F238E27FC236}">
                  <a16:creationId xmlns:a16="http://schemas.microsoft.com/office/drawing/2014/main" id="{1C92703F-0823-408C-B7B9-EE6159C3233B}"/>
                </a:ext>
              </a:extLst>
            </p:cNvPr>
            <p:cNvSpPr/>
            <p:nvPr/>
          </p:nvSpPr>
          <p:spPr>
            <a:xfrm>
              <a:off x="4632544" y="4020854"/>
              <a:ext cx="354754" cy="369604"/>
            </a:xfrm>
            <a:custGeom>
              <a:avLst/>
              <a:gdLst/>
              <a:ahLst/>
              <a:cxnLst/>
              <a:rect l="0" t="0" r="0" b="0"/>
              <a:pathLst>
                <a:path w="358564" h="386749">
                  <a:moveTo>
                    <a:pt x="316080" y="48749"/>
                  </a:moveTo>
                  <a:lnTo>
                    <a:pt x="312756" y="52745"/>
                  </a:lnTo>
                  <a:lnTo>
                    <a:pt x="315035" y="54596"/>
                  </a:lnTo>
                  <a:lnTo>
                    <a:pt x="334539" y="60103"/>
                  </a:lnTo>
                  <a:lnTo>
                    <a:pt x="339910" y="54041"/>
                  </a:lnTo>
                  <a:lnTo>
                    <a:pt x="347352" y="60357"/>
                  </a:lnTo>
                  <a:lnTo>
                    <a:pt x="358563" y="79235"/>
                  </a:lnTo>
                  <a:lnTo>
                    <a:pt x="355455" y="88050"/>
                  </a:lnTo>
                  <a:lnTo>
                    <a:pt x="355455" y="88050"/>
                  </a:lnTo>
                  <a:lnTo>
                    <a:pt x="341030" y="98746"/>
                  </a:lnTo>
                  <a:lnTo>
                    <a:pt x="337018" y="114011"/>
                  </a:lnTo>
                  <a:lnTo>
                    <a:pt x="328325" y="108271"/>
                  </a:lnTo>
                  <a:lnTo>
                    <a:pt x="313253" y="120154"/>
                  </a:lnTo>
                  <a:lnTo>
                    <a:pt x="306786" y="141985"/>
                  </a:lnTo>
                  <a:lnTo>
                    <a:pt x="304475" y="141638"/>
                  </a:lnTo>
                  <a:lnTo>
                    <a:pt x="301702" y="148802"/>
                  </a:lnTo>
                  <a:lnTo>
                    <a:pt x="277114" y="141834"/>
                  </a:lnTo>
                  <a:lnTo>
                    <a:pt x="274268" y="152455"/>
                  </a:lnTo>
                  <a:lnTo>
                    <a:pt x="266657" y="154254"/>
                  </a:lnTo>
                  <a:lnTo>
                    <a:pt x="267173" y="159228"/>
                  </a:lnTo>
                  <a:lnTo>
                    <a:pt x="284419" y="170109"/>
                  </a:lnTo>
                  <a:lnTo>
                    <a:pt x="284938" y="182603"/>
                  </a:lnTo>
                  <a:lnTo>
                    <a:pt x="265263" y="191976"/>
                  </a:lnTo>
                  <a:lnTo>
                    <a:pt x="263350" y="202313"/>
                  </a:lnTo>
                  <a:lnTo>
                    <a:pt x="257782" y="202349"/>
                  </a:lnTo>
                  <a:lnTo>
                    <a:pt x="260409" y="217441"/>
                  </a:lnTo>
                  <a:lnTo>
                    <a:pt x="224979" y="210540"/>
                  </a:lnTo>
                  <a:lnTo>
                    <a:pt x="224291" y="213834"/>
                  </a:lnTo>
                  <a:lnTo>
                    <a:pt x="215132" y="215447"/>
                  </a:lnTo>
                  <a:lnTo>
                    <a:pt x="216344" y="224043"/>
                  </a:lnTo>
                  <a:lnTo>
                    <a:pt x="195179" y="230063"/>
                  </a:lnTo>
                  <a:lnTo>
                    <a:pt x="204776" y="251768"/>
                  </a:lnTo>
                  <a:lnTo>
                    <a:pt x="213818" y="263235"/>
                  </a:lnTo>
                  <a:lnTo>
                    <a:pt x="215855" y="262075"/>
                  </a:lnTo>
                  <a:lnTo>
                    <a:pt x="222036" y="277240"/>
                  </a:lnTo>
                  <a:lnTo>
                    <a:pt x="224984" y="276851"/>
                  </a:lnTo>
                  <a:lnTo>
                    <a:pt x="223041" y="288386"/>
                  </a:lnTo>
                  <a:lnTo>
                    <a:pt x="226064" y="306640"/>
                  </a:lnTo>
                  <a:lnTo>
                    <a:pt x="223081" y="316049"/>
                  </a:lnTo>
                  <a:lnTo>
                    <a:pt x="223081" y="316049"/>
                  </a:lnTo>
                  <a:lnTo>
                    <a:pt x="212675" y="317634"/>
                  </a:lnTo>
                  <a:lnTo>
                    <a:pt x="199897" y="314208"/>
                  </a:lnTo>
                  <a:lnTo>
                    <a:pt x="197306" y="304983"/>
                  </a:lnTo>
                  <a:lnTo>
                    <a:pt x="194562" y="302971"/>
                  </a:lnTo>
                  <a:lnTo>
                    <a:pt x="190166" y="305884"/>
                  </a:lnTo>
                  <a:lnTo>
                    <a:pt x="181961" y="320442"/>
                  </a:lnTo>
                  <a:lnTo>
                    <a:pt x="175833" y="324671"/>
                  </a:lnTo>
                  <a:lnTo>
                    <a:pt x="174505" y="336066"/>
                  </a:lnTo>
                  <a:lnTo>
                    <a:pt x="168647" y="342104"/>
                  </a:lnTo>
                  <a:lnTo>
                    <a:pt x="166374" y="354230"/>
                  </a:lnTo>
                  <a:lnTo>
                    <a:pt x="169292" y="355345"/>
                  </a:lnTo>
                  <a:lnTo>
                    <a:pt x="169950" y="360770"/>
                  </a:lnTo>
                  <a:lnTo>
                    <a:pt x="166048" y="383832"/>
                  </a:lnTo>
                  <a:lnTo>
                    <a:pt x="157630" y="371928"/>
                  </a:lnTo>
                  <a:lnTo>
                    <a:pt x="158298" y="362474"/>
                  </a:lnTo>
                  <a:lnTo>
                    <a:pt x="150451" y="360050"/>
                  </a:lnTo>
                  <a:lnTo>
                    <a:pt x="128031" y="365425"/>
                  </a:lnTo>
                  <a:lnTo>
                    <a:pt x="124643" y="350321"/>
                  </a:lnTo>
                  <a:lnTo>
                    <a:pt x="122167" y="350267"/>
                  </a:lnTo>
                  <a:lnTo>
                    <a:pt x="113945" y="357903"/>
                  </a:lnTo>
                  <a:lnTo>
                    <a:pt x="109647" y="356155"/>
                  </a:lnTo>
                  <a:lnTo>
                    <a:pt x="104446" y="360249"/>
                  </a:lnTo>
                  <a:lnTo>
                    <a:pt x="85930" y="364049"/>
                  </a:lnTo>
                  <a:lnTo>
                    <a:pt x="90637" y="382339"/>
                  </a:lnTo>
                  <a:lnTo>
                    <a:pt x="79385" y="386748"/>
                  </a:lnTo>
                  <a:lnTo>
                    <a:pt x="79385" y="386748"/>
                  </a:lnTo>
                  <a:lnTo>
                    <a:pt x="52553" y="339855"/>
                  </a:lnTo>
                  <a:lnTo>
                    <a:pt x="51117" y="307352"/>
                  </a:lnTo>
                  <a:lnTo>
                    <a:pt x="43004" y="289580"/>
                  </a:lnTo>
                  <a:lnTo>
                    <a:pt x="41147" y="262174"/>
                  </a:lnTo>
                  <a:lnTo>
                    <a:pt x="34636" y="255862"/>
                  </a:lnTo>
                  <a:lnTo>
                    <a:pt x="32037" y="227233"/>
                  </a:lnTo>
                  <a:lnTo>
                    <a:pt x="17513" y="199382"/>
                  </a:lnTo>
                  <a:lnTo>
                    <a:pt x="18372" y="188873"/>
                  </a:lnTo>
                  <a:lnTo>
                    <a:pt x="31259" y="186610"/>
                  </a:lnTo>
                  <a:lnTo>
                    <a:pt x="26560" y="182443"/>
                  </a:lnTo>
                  <a:lnTo>
                    <a:pt x="18180" y="156682"/>
                  </a:lnTo>
                  <a:lnTo>
                    <a:pt x="18180" y="156682"/>
                  </a:lnTo>
                  <a:lnTo>
                    <a:pt x="14150" y="143654"/>
                  </a:lnTo>
                  <a:lnTo>
                    <a:pt x="15902" y="127900"/>
                  </a:lnTo>
                  <a:lnTo>
                    <a:pt x="26052" y="123318"/>
                  </a:lnTo>
                  <a:lnTo>
                    <a:pt x="16414" y="105497"/>
                  </a:lnTo>
                  <a:lnTo>
                    <a:pt x="7830" y="109212"/>
                  </a:lnTo>
                  <a:lnTo>
                    <a:pt x="3290" y="105045"/>
                  </a:lnTo>
                  <a:lnTo>
                    <a:pt x="3290" y="105045"/>
                  </a:lnTo>
                  <a:lnTo>
                    <a:pt x="3303" y="70894"/>
                  </a:lnTo>
                  <a:lnTo>
                    <a:pt x="0" y="53364"/>
                  </a:lnTo>
                  <a:lnTo>
                    <a:pt x="9160" y="44547"/>
                  </a:lnTo>
                  <a:lnTo>
                    <a:pt x="11059" y="29091"/>
                  </a:lnTo>
                  <a:lnTo>
                    <a:pt x="47353" y="28865"/>
                  </a:lnTo>
                  <a:lnTo>
                    <a:pt x="48470" y="40928"/>
                  </a:lnTo>
                  <a:lnTo>
                    <a:pt x="91410" y="40536"/>
                  </a:lnTo>
                  <a:lnTo>
                    <a:pt x="97904" y="33156"/>
                  </a:lnTo>
                  <a:lnTo>
                    <a:pt x="102497" y="0"/>
                  </a:lnTo>
                  <a:lnTo>
                    <a:pt x="102497" y="0"/>
                  </a:lnTo>
                  <a:lnTo>
                    <a:pt x="106647" y="845"/>
                  </a:lnTo>
                  <a:lnTo>
                    <a:pt x="118235" y="347"/>
                  </a:lnTo>
                  <a:lnTo>
                    <a:pt x="124209" y="16580"/>
                  </a:lnTo>
                  <a:lnTo>
                    <a:pt x="142999" y="11573"/>
                  </a:lnTo>
                  <a:lnTo>
                    <a:pt x="139731" y="34074"/>
                  </a:lnTo>
                  <a:lnTo>
                    <a:pt x="143167" y="46487"/>
                  </a:lnTo>
                  <a:lnTo>
                    <a:pt x="156750" y="46781"/>
                  </a:lnTo>
                  <a:lnTo>
                    <a:pt x="157420" y="44388"/>
                  </a:lnTo>
                  <a:lnTo>
                    <a:pt x="175129" y="46725"/>
                  </a:lnTo>
                  <a:lnTo>
                    <a:pt x="174756" y="64171"/>
                  </a:lnTo>
                  <a:lnTo>
                    <a:pt x="187383" y="65945"/>
                  </a:lnTo>
                  <a:lnTo>
                    <a:pt x="194550" y="70310"/>
                  </a:lnTo>
                  <a:lnTo>
                    <a:pt x="209949" y="65220"/>
                  </a:lnTo>
                  <a:lnTo>
                    <a:pt x="210619" y="99386"/>
                  </a:lnTo>
                  <a:lnTo>
                    <a:pt x="218939" y="100464"/>
                  </a:lnTo>
                  <a:lnTo>
                    <a:pt x="226799" y="79265"/>
                  </a:lnTo>
                  <a:lnTo>
                    <a:pt x="233126" y="72176"/>
                  </a:lnTo>
                  <a:lnTo>
                    <a:pt x="242261" y="71163"/>
                  </a:lnTo>
                  <a:lnTo>
                    <a:pt x="240856" y="56990"/>
                  </a:lnTo>
                  <a:lnTo>
                    <a:pt x="244946" y="38568"/>
                  </a:lnTo>
                  <a:lnTo>
                    <a:pt x="256236" y="30225"/>
                  </a:lnTo>
                  <a:lnTo>
                    <a:pt x="269404" y="35613"/>
                  </a:lnTo>
                  <a:lnTo>
                    <a:pt x="276038" y="43423"/>
                  </a:lnTo>
                  <a:lnTo>
                    <a:pt x="293227" y="41065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7" name="M114">
              <a:extLst>
                <a:ext uri="{FF2B5EF4-FFF2-40B4-BE49-F238E27FC236}">
                  <a16:creationId xmlns:a16="http://schemas.microsoft.com/office/drawing/2014/main" id="{A5E3CED5-01D4-49D1-B3FB-7D1471BC9466}"/>
                </a:ext>
              </a:extLst>
            </p:cNvPr>
            <p:cNvSpPr/>
            <p:nvPr/>
          </p:nvSpPr>
          <p:spPr>
            <a:xfrm>
              <a:off x="3816904" y="4045573"/>
              <a:ext cx="405545" cy="240278"/>
            </a:xfrm>
            <a:custGeom>
              <a:avLst/>
              <a:gdLst/>
              <a:ahLst/>
              <a:cxnLst/>
              <a:rect l="0" t="0" r="0" b="0"/>
              <a:pathLst>
                <a:path w="401735" h="245993">
                  <a:moveTo>
                    <a:pt x="95157" y="9427"/>
                  </a:moveTo>
                  <a:lnTo>
                    <a:pt x="93253" y="16293"/>
                  </a:lnTo>
                  <a:lnTo>
                    <a:pt x="120149" y="26269"/>
                  </a:lnTo>
                  <a:lnTo>
                    <a:pt x="126901" y="33090"/>
                  </a:lnTo>
                  <a:lnTo>
                    <a:pt x="139088" y="28482"/>
                  </a:lnTo>
                  <a:lnTo>
                    <a:pt x="148915" y="30576"/>
                  </a:lnTo>
                  <a:lnTo>
                    <a:pt x="156894" y="27197"/>
                  </a:lnTo>
                  <a:lnTo>
                    <a:pt x="158165" y="31297"/>
                  </a:lnTo>
                  <a:lnTo>
                    <a:pt x="170245" y="30294"/>
                  </a:lnTo>
                  <a:lnTo>
                    <a:pt x="179982" y="35542"/>
                  </a:lnTo>
                  <a:lnTo>
                    <a:pt x="184833" y="33425"/>
                  </a:lnTo>
                  <a:lnTo>
                    <a:pt x="192899" y="48405"/>
                  </a:lnTo>
                  <a:lnTo>
                    <a:pt x="199869" y="47853"/>
                  </a:lnTo>
                  <a:lnTo>
                    <a:pt x="221347" y="64117"/>
                  </a:lnTo>
                  <a:lnTo>
                    <a:pt x="225645" y="59726"/>
                  </a:lnTo>
                  <a:lnTo>
                    <a:pt x="234134" y="65535"/>
                  </a:lnTo>
                  <a:lnTo>
                    <a:pt x="239324" y="62372"/>
                  </a:lnTo>
                  <a:lnTo>
                    <a:pt x="243976" y="50918"/>
                  </a:lnTo>
                  <a:lnTo>
                    <a:pt x="252713" y="53422"/>
                  </a:lnTo>
                  <a:lnTo>
                    <a:pt x="255937" y="48699"/>
                  </a:lnTo>
                  <a:lnTo>
                    <a:pt x="282183" y="60571"/>
                  </a:lnTo>
                  <a:lnTo>
                    <a:pt x="320094" y="53199"/>
                  </a:lnTo>
                  <a:lnTo>
                    <a:pt x="316529" y="47985"/>
                  </a:lnTo>
                  <a:lnTo>
                    <a:pt x="328351" y="45151"/>
                  </a:lnTo>
                  <a:lnTo>
                    <a:pt x="328937" y="35086"/>
                  </a:lnTo>
                  <a:lnTo>
                    <a:pt x="338371" y="34744"/>
                  </a:lnTo>
                  <a:lnTo>
                    <a:pt x="340860" y="28492"/>
                  </a:lnTo>
                  <a:lnTo>
                    <a:pt x="349647" y="29185"/>
                  </a:lnTo>
                  <a:lnTo>
                    <a:pt x="350295" y="33717"/>
                  </a:lnTo>
                  <a:lnTo>
                    <a:pt x="375349" y="38462"/>
                  </a:lnTo>
                  <a:lnTo>
                    <a:pt x="381196" y="33655"/>
                  </a:lnTo>
                  <a:lnTo>
                    <a:pt x="381196" y="33655"/>
                  </a:lnTo>
                  <a:lnTo>
                    <a:pt x="385819" y="62669"/>
                  </a:lnTo>
                  <a:lnTo>
                    <a:pt x="380068" y="75302"/>
                  </a:lnTo>
                  <a:lnTo>
                    <a:pt x="371009" y="78818"/>
                  </a:lnTo>
                  <a:lnTo>
                    <a:pt x="369264" y="86142"/>
                  </a:lnTo>
                  <a:lnTo>
                    <a:pt x="372348" y="92094"/>
                  </a:lnTo>
                  <a:lnTo>
                    <a:pt x="386417" y="97740"/>
                  </a:lnTo>
                  <a:lnTo>
                    <a:pt x="390244" y="122063"/>
                  </a:lnTo>
                  <a:lnTo>
                    <a:pt x="388712" y="133003"/>
                  </a:lnTo>
                  <a:lnTo>
                    <a:pt x="401734" y="160578"/>
                  </a:lnTo>
                  <a:lnTo>
                    <a:pt x="401734" y="160578"/>
                  </a:lnTo>
                  <a:lnTo>
                    <a:pt x="385221" y="176377"/>
                  </a:lnTo>
                  <a:lnTo>
                    <a:pt x="369393" y="172489"/>
                  </a:lnTo>
                  <a:lnTo>
                    <a:pt x="353385" y="158216"/>
                  </a:lnTo>
                  <a:lnTo>
                    <a:pt x="352919" y="152638"/>
                  </a:lnTo>
                  <a:lnTo>
                    <a:pt x="341950" y="152188"/>
                  </a:lnTo>
                  <a:lnTo>
                    <a:pt x="343046" y="157332"/>
                  </a:lnTo>
                  <a:lnTo>
                    <a:pt x="351395" y="163125"/>
                  </a:lnTo>
                  <a:lnTo>
                    <a:pt x="348038" y="167094"/>
                  </a:lnTo>
                  <a:lnTo>
                    <a:pt x="332070" y="162746"/>
                  </a:lnTo>
                  <a:lnTo>
                    <a:pt x="327753" y="156611"/>
                  </a:lnTo>
                  <a:lnTo>
                    <a:pt x="314337" y="160753"/>
                  </a:lnTo>
                  <a:lnTo>
                    <a:pt x="304825" y="157932"/>
                  </a:lnTo>
                  <a:lnTo>
                    <a:pt x="306133" y="172107"/>
                  </a:lnTo>
                  <a:lnTo>
                    <a:pt x="280256" y="173642"/>
                  </a:lnTo>
                  <a:lnTo>
                    <a:pt x="276600" y="193693"/>
                  </a:lnTo>
                  <a:lnTo>
                    <a:pt x="268209" y="194962"/>
                  </a:lnTo>
                  <a:lnTo>
                    <a:pt x="263249" y="206252"/>
                  </a:lnTo>
                  <a:lnTo>
                    <a:pt x="256726" y="207121"/>
                  </a:lnTo>
                  <a:lnTo>
                    <a:pt x="249754" y="218353"/>
                  </a:lnTo>
                  <a:lnTo>
                    <a:pt x="233951" y="224372"/>
                  </a:lnTo>
                  <a:lnTo>
                    <a:pt x="230371" y="241413"/>
                  </a:lnTo>
                  <a:lnTo>
                    <a:pt x="230371" y="241413"/>
                  </a:lnTo>
                  <a:lnTo>
                    <a:pt x="216928" y="245992"/>
                  </a:lnTo>
                  <a:lnTo>
                    <a:pt x="215368" y="240985"/>
                  </a:lnTo>
                  <a:lnTo>
                    <a:pt x="218172" y="229487"/>
                  </a:lnTo>
                  <a:lnTo>
                    <a:pt x="208803" y="216136"/>
                  </a:lnTo>
                  <a:lnTo>
                    <a:pt x="211063" y="212892"/>
                  </a:lnTo>
                  <a:lnTo>
                    <a:pt x="221904" y="212600"/>
                  </a:lnTo>
                  <a:lnTo>
                    <a:pt x="222028" y="202829"/>
                  </a:lnTo>
                  <a:lnTo>
                    <a:pt x="212983" y="189035"/>
                  </a:lnTo>
                  <a:lnTo>
                    <a:pt x="212983" y="189035"/>
                  </a:lnTo>
                  <a:lnTo>
                    <a:pt x="222933" y="181950"/>
                  </a:lnTo>
                  <a:lnTo>
                    <a:pt x="225064" y="188628"/>
                  </a:lnTo>
                  <a:lnTo>
                    <a:pt x="230303" y="189378"/>
                  </a:lnTo>
                  <a:lnTo>
                    <a:pt x="234995" y="182142"/>
                  </a:lnTo>
                  <a:lnTo>
                    <a:pt x="246338" y="185923"/>
                  </a:lnTo>
                  <a:lnTo>
                    <a:pt x="247370" y="176778"/>
                  </a:lnTo>
                  <a:lnTo>
                    <a:pt x="241358" y="176006"/>
                  </a:lnTo>
                  <a:lnTo>
                    <a:pt x="239437" y="167379"/>
                  </a:lnTo>
                  <a:lnTo>
                    <a:pt x="243163" y="145073"/>
                  </a:lnTo>
                  <a:lnTo>
                    <a:pt x="233737" y="150220"/>
                  </a:lnTo>
                  <a:lnTo>
                    <a:pt x="234331" y="134744"/>
                  </a:lnTo>
                  <a:lnTo>
                    <a:pt x="214831" y="129825"/>
                  </a:lnTo>
                  <a:lnTo>
                    <a:pt x="215707" y="120825"/>
                  </a:lnTo>
                  <a:lnTo>
                    <a:pt x="209028" y="127253"/>
                  </a:lnTo>
                  <a:lnTo>
                    <a:pt x="198513" y="127252"/>
                  </a:lnTo>
                  <a:lnTo>
                    <a:pt x="198134" y="135063"/>
                  </a:lnTo>
                  <a:lnTo>
                    <a:pt x="171262" y="128420"/>
                  </a:lnTo>
                  <a:lnTo>
                    <a:pt x="167651" y="130271"/>
                  </a:lnTo>
                  <a:lnTo>
                    <a:pt x="169246" y="133927"/>
                  </a:lnTo>
                  <a:lnTo>
                    <a:pt x="166034" y="138046"/>
                  </a:lnTo>
                  <a:lnTo>
                    <a:pt x="165454" y="147356"/>
                  </a:lnTo>
                  <a:lnTo>
                    <a:pt x="180780" y="146897"/>
                  </a:lnTo>
                  <a:lnTo>
                    <a:pt x="184760" y="159045"/>
                  </a:lnTo>
                  <a:lnTo>
                    <a:pt x="179424" y="167013"/>
                  </a:lnTo>
                  <a:lnTo>
                    <a:pt x="187608" y="167551"/>
                  </a:lnTo>
                  <a:lnTo>
                    <a:pt x="193945" y="173148"/>
                  </a:lnTo>
                  <a:lnTo>
                    <a:pt x="180276" y="175010"/>
                  </a:lnTo>
                  <a:lnTo>
                    <a:pt x="189614" y="183852"/>
                  </a:lnTo>
                  <a:lnTo>
                    <a:pt x="189614" y="183852"/>
                  </a:lnTo>
                  <a:lnTo>
                    <a:pt x="183474" y="192849"/>
                  </a:lnTo>
                  <a:lnTo>
                    <a:pt x="175587" y="187358"/>
                  </a:lnTo>
                  <a:lnTo>
                    <a:pt x="156592" y="196732"/>
                  </a:lnTo>
                  <a:lnTo>
                    <a:pt x="152019" y="194343"/>
                  </a:lnTo>
                  <a:lnTo>
                    <a:pt x="147777" y="185947"/>
                  </a:lnTo>
                  <a:lnTo>
                    <a:pt x="138894" y="188094"/>
                  </a:lnTo>
                  <a:lnTo>
                    <a:pt x="137394" y="207601"/>
                  </a:lnTo>
                  <a:lnTo>
                    <a:pt x="128965" y="204797"/>
                  </a:lnTo>
                  <a:lnTo>
                    <a:pt x="112082" y="220993"/>
                  </a:lnTo>
                  <a:lnTo>
                    <a:pt x="104448" y="212195"/>
                  </a:lnTo>
                  <a:lnTo>
                    <a:pt x="103179" y="218474"/>
                  </a:lnTo>
                  <a:lnTo>
                    <a:pt x="93649" y="216236"/>
                  </a:lnTo>
                  <a:lnTo>
                    <a:pt x="92445" y="209884"/>
                  </a:lnTo>
                  <a:lnTo>
                    <a:pt x="89233" y="208585"/>
                  </a:lnTo>
                  <a:lnTo>
                    <a:pt x="91722" y="202945"/>
                  </a:lnTo>
                  <a:lnTo>
                    <a:pt x="87104" y="207319"/>
                  </a:lnTo>
                  <a:lnTo>
                    <a:pt x="85767" y="179456"/>
                  </a:lnTo>
                  <a:lnTo>
                    <a:pt x="88621" y="177134"/>
                  </a:lnTo>
                  <a:lnTo>
                    <a:pt x="82113" y="172278"/>
                  </a:lnTo>
                  <a:lnTo>
                    <a:pt x="84092" y="163011"/>
                  </a:lnTo>
                  <a:lnTo>
                    <a:pt x="70934" y="158106"/>
                  </a:lnTo>
                  <a:lnTo>
                    <a:pt x="70934" y="158106"/>
                  </a:lnTo>
                  <a:lnTo>
                    <a:pt x="68923" y="137438"/>
                  </a:lnTo>
                  <a:lnTo>
                    <a:pt x="56151" y="135249"/>
                  </a:lnTo>
                  <a:lnTo>
                    <a:pt x="65033" y="122729"/>
                  </a:lnTo>
                  <a:lnTo>
                    <a:pt x="56237" y="101554"/>
                  </a:lnTo>
                  <a:lnTo>
                    <a:pt x="62086" y="86985"/>
                  </a:lnTo>
                  <a:lnTo>
                    <a:pt x="49716" y="87065"/>
                  </a:lnTo>
                  <a:lnTo>
                    <a:pt x="33731" y="73793"/>
                  </a:lnTo>
                  <a:lnTo>
                    <a:pt x="32311" y="59455"/>
                  </a:lnTo>
                  <a:lnTo>
                    <a:pt x="14998" y="39217"/>
                  </a:lnTo>
                  <a:lnTo>
                    <a:pt x="9185" y="42350"/>
                  </a:lnTo>
                  <a:lnTo>
                    <a:pt x="719" y="36223"/>
                  </a:lnTo>
                  <a:lnTo>
                    <a:pt x="0" y="29429"/>
                  </a:lnTo>
                  <a:lnTo>
                    <a:pt x="4610" y="25206"/>
                  </a:lnTo>
                  <a:lnTo>
                    <a:pt x="7983" y="26061"/>
                  </a:lnTo>
                  <a:lnTo>
                    <a:pt x="19048" y="7738"/>
                  </a:lnTo>
                  <a:lnTo>
                    <a:pt x="19048" y="7738"/>
                  </a:lnTo>
                  <a:lnTo>
                    <a:pt x="29884" y="7014"/>
                  </a:lnTo>
                  <a:lnTo>
                    <a:pt x="34757" y="24619"/>
                  </a:lnTo>
                  <a:lnTo>
                    <a:pt x="42916" y="20501"/>
                  </a:lnTo>
                  <a:lnTo>
                    <a:pt x="68844" y="21433"/>
                  </a:lnTo>
                  <a:lnTo>
                    <a:pt x="81844" y="0"/>
                  </a:lnTo>
                  <a:lnTo>
                    <a:pt x="83649" y="6826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8" name="M115">
              <a:extLst>
                <a:ext uri="{FF2B5EF4-FFF2-40B4-BE49-F238E27FC236}">
                  <a16:creationId xmlns:a16="http://schemas.microsoft.com/office/drawing/2014/main" id="{E7200558-99CA-45DF-9E9A-FAE8D268350B}"/>
                </a:ext>
              </a:extLst>
            </p:cNvPr>
            <p:cNvSpPr/>
            <p:nvPr/>
          </p:nvSpPr>
          <p:spPr>
            <a:xfrm>
              <a:off x="4829628" y="4103189"/>
              <a:ext cx="226352" cy="427954"/>
            </a:xfrm>
            <a:custGeom>
              <a:avLst/>
              <a:gdLst/>
              <a:ahLst/>
              <a:cxnLst/>
              <a:rect l="0" t="0" r="0" b="0"/>
              <a:pathLst>
                <a:path w="226352" h="448909">
                  <a:moveTo>
                    <a:pt x="160276" y="0"/>
                  </a:moveTo>
                  <a:lnTo>
                    <a:pt x="167991" y="453"/>
                  </a:lnTo>
                  <a:lnTo>
                    <a:pt x="177601" y="6659"/>
                  </a:lnTo>
                  <a:lnTo>
                    <a:pt x="179502" y="20085"/>
                  </a:lnTo>
                  <a:lnTo>
                    <a:pt x="176152" y="25435"/>
                  </a:lnTo>
                  <a:lnTo>
                    <a:pt x="148600" y="27900"/>
                  </a:lnTo>
                  <a:lnTo>
                    <a:pt x="147314" y="45926"/>
                  </a:lnTo>
                  <a:lnTo>
                    <a:pt x="150134" y="44026"/>
                  </a:lnTo>
                  <a:lnTo>
                    <a:pt x="155960" y="46398"/>
                  </a:lnTo>
                  <a:lnTo>
                    <a:pt x="160223" y="57462"/>
                  </a:lnTo>
                  <a:lnTo>
                    <a:pt x="170831" y="60379"/>
                  </a:lnTo>
                  <a:lnTo>
                    <a:pt x="194167" y="76476"/>
                  </a:lnTo>
                  <a:lnTo>
                    <a:pt x="189900" y="97148"/>
                  </a:lnTo>
                  <a:lnTo>
                    <a:pt x="204006" y="103286"/>
                  </a:lnTo>
                  <a:lnTo>
                    <a:pt x="210902" y="114548"/>
                  </a:lnTo>
                  <a:lnTo>
                    <a:pt x="222868" y="119590"/>
                  </a:lnTo>
                  <a:lnTo>
                    <a:pt x="226351" y="139656"/>
                  </a:lnTo>
                  <a:lnTo>
                    <a:pt x="209439" y="142339"/>
                  </a:lnTo>
                  <a:lnTo>
                    <a:pt x="204385" y="155775"/>
                  </a:lnTo>
                  <a:lnTo>
                    <a:pt x="205760" y="164672"/>
                  </a:lnTo>
                  <a:lnTo>
                    <a:pt x="202189" y="165355"/>
                  </a:lnTo>
                  <a:lnTo>
                    <a:pt x="202645" y="173784"/>
                  </a:lnTo>
                  <a:lnTo>
                    <a:pt x="197267" y="179844"/>
                  </a:lnTo>
                  <a:lnTo>
                    <a:pt x="187169" y="181903"/>
                  </a:lnTo>
                  <a:lnTo>
                    <a:pt x="184650" y="192078"/>
                  </a:lnTo>
                  <a:lnTo>
                    <a:pt x="176947" y="198242"/>
                  </a:lnTo>
                  <a:lnTo>
                    <a:pt x="175725" y="205284"/>
                  </a:lnTo>
                  <a:lnTo>
                    <a:pt x="184944" y="208771"/>
                  </a:lnTo>
                  <a:lnTo>
                    <a:pt x="186187" y="216462"/>
                  </a:lnTo>
                  <a:lnTo>
                    <a:pt x="181530" y="225090"/>
                  </a:lnTo>
                  <a:lnTo>
                    <a:pt x="190140" y="252014"/>
                  </a:lnTo>
                  <a:lnTo>
                    <a:pt x="188955" y="257252"/>
                  </a:lnTo>
                  <a:lnTo>
                    <a:pt x="199826" y="263625"/>
                  </a:lnTo>
                  <a:lnTo>
                    <a:pt x="199826" y="263625"/>
                  </a:lnTo>
                  <a:lnTo>
                    <a:pt x="205632" y="275761"/>
                  </a:lnTo>
                  <a:lnTo>
                    <a:pt x="211506" y="276325"/>
                  </a:lnTo>
                  <a:lnTo>
                    <a:pt x="210211" y="287272"/>
                  </a:lnTo>
                  <a:lnTo>
                    <a:pt x="196789" y="292573"/>
                  </a:lnTo>
                  <a:lnTo>
                    <a:pt x="198201" y="307629"/>
                  </a:lnTo>
                  <a:lnTo>
                    <a:pt x="200744" y="312337"/>
                  </a:lnTo>
                  <a:lnTo>
                    <a:pt x="207357" y="314869"/>
                  </a:lnTo>
                  <a:lnTo>
                    <a:pt x="206267" y="339342"/>
                  </a:lnTo>
                  <a:lnTo>
                    <a:pt x="209304" y="342556"/>
                  </a:lnTo>
                  <a:lnTo>
                    <a:pt x="211146" y="367683"/>
                  </a:lnTo>
                  <a:lnTo>
                    <a:pt x="208500" y="376347"/>
                  </a:lnTo>
                  <a:lnTo>
                    <a:pt x="208500" y="376347"/>
                  </a:lnTo>
                  <a:lnTo>
                    <a:pt x="204748" y="386040"/>
                  </a:lnTo>
                  <a:lnTo>
                    <a:pt x="215358" y="390601"/>
                  </a:lnTo>
                  <a:lnTo>
                    <a:pt x="212614" y="396257"/>
                  </a:lnTo>
                  <a:lnTo>
                    <a:pt x="221109" y="406034"/>
                  </a:lnTo>
                  <a:lnTo>
                    <a:pt x="222792" y="415380"/>
                  </a:lnTo>
                  <a:lnTo>
                    <a:pt x="215862" y="412844"/>
                  </a:lnTo>
                  <a:lnTo>
                    <a:pt x="205527" y="418054"/>
                  </a:lnTo>
                  <a:lnTo>
                    <a:pt x="195044" y="414847"/>
                  </a:lnTo>
                  <a:lnTo>
                    <a:pt x="195044" y="414847"/>
                  </a:lnTo>
                  <a:lnTo>
                    <a:pt x="196356" y="411117"/>
                  </a:lnTo>
                  <a:lnTo>
                    <a:pt x="187389" y="409742"/>
                  </a:lnTo>
                  <a:lnTo>
                    <a:pt x="188294" y="419073"/>
                  </a:lnTo>
                  <a:lnTo>
                    <a:pt x="186990" y="422353"/>
                  </a:lnTo>
                  <a:lnTo>
                    <a:pt x="182508" y="421514"/>
                  </a:lnTo>
                  <a:lnTo>
                    <a:pt x="181110" y="429599"/>
                  </a:lnTo>
                  <a:lnTo>
                    <a:pt x="184477" y="431917"/>
                  </a:lnTo>
                  <a:lnTo>
                    <a:pt x="181096" y="438311"/>
                  </a:lnTo>
                  <a:lnTo>
                    <a:pt x="162275" y="448908"/>
                  </a:lnTo>
                  <a:lnTo>
                    <a:pt x="162275" y="448908"/>
                  </a:lnTo>
                  <a:lnTo>
                    <a:pt x="148542" y="445183"/>
                  </a:lnTo>
                  <a:lnTo>
                    <a:pt x="132708" y="445770"/>
                  </a:lnTo>
                  <a:lnTo>
                    <a:pt x="132342" y="425183"/>
                  </a:lnTo>
                  <a:lnTo>
                    <a:pt x="137417" y="411765"/>
                  </a:lnTo>
                  <a:lnTo>
                    <a:pt x="133134" y="401013"/>
                  </a:lnTo>
                  <a:lnTo>
                    <a:pt x="133134" y="401013"/>
                  </a:lnTo>
                  <a:lnTo>
                    <a:pt x="139829" y="399644"/>
                  </a:lnTo>
                  <a:lnTo>
                    <a:pt x="135498" y="391295"/>
                  </a:lnTo>
                  <a:lnTo>
                    <a:pt x="137531" y="382622"/>
                  </a:lnTo>
                  <a:lnTo>
                    <a:pt x="135109" y="371906"/>
                  </a:lnTo>
                  <a:lnTo>
                    <a:pt x="124027" y="352453"/>
                  </a:lnTo>
                  <a:lnTo>
                    <a:pt x="117434" y="325724"/>
                  </a:lnTo>
                  <a:lnTo>
                    <a:pt x="112890" y="320524"/>
                  </a:lnTo>
                  <a:lnTo>
                    <a:pt x="96850" y="316894"/>
                  </a:lnTo>
                  <a:lnTo>
                    <a:pt x="94679" y="309336"/>
                  </a:lnTo>
                  <a:lnTo>
                    <a:pt x="89924" y="306985"/>
                  </a:lnTo>
                  <a:lnTo>
                    <a:pt x="91869" y="295152"/>
                  </a:lnTo>
                  <a:lnTo>
                    <a:pt x="88875" y="289981"/>
                  </a:lnTo>
                  <a:lnTo>
                    <a:pt x="77721" y="290054"/>
                  </a:lnTo>
                  <a:lnTo>
                    <a:pt x="78685" y="295935"/>
                  </a:lnTo>
                  <a:lnTo>
                    <a:pt x="81311" y="296289"/>
                  </a:lnTo>
                  <a:lnTo>
                    <a:pt x="80093" y="302877"/>
                  </a:lnTo>
                  <a:lnTo>
                    <a:pt x="71617" y="308264"/>
                  </a:lnTo>
                  <a:lnTo>
                    <a:pt x="69981" y="304924"/>
                  </a:lnTo>
                  <a:lnTo>
                    <a:pt x="63003" y="305232"/>
                  </a:lnTo>
                  <a:lnTo>
                    <a:pt x="64939" y="301515"/>
                  </a:lnTo>
                  <a:lnTo>
                    <a:pt x="61841" y="301451"/>
                  </a:lnTo>
                  <a:lnTo>
                    <a:pt x="53945" y="286259"/>
                  </a:lnTo>
                  <a:lnTo>
                    <a:pt x="54651" y="282065"/>
                  </a:lnTo>
                  <a:lnTo>
                    <a:pt x="61537" y="278600"/>
                  </a:lnTo>
                  <a:lnTo>
                    <a:pt x="63946" y="259411"/>
                  </a:lnTo>
                  <a:lnTo>
                    <a:pt x="49856" y="266786"/>
                  </a:lnTo>
                  <a:lnTo>
                    <a:pt x="47618" y="262681"/>
                  </a:lnTo>
                  <a:lnTo>
                    <a:pt x="35525" y="263332"/>
                  </a:lnTo>
                  <a:lnTo>
                    <a:pt x="33608" y="266147"/>
                  </a:lnTo>
                  <a:lnTo>
                    <a:pt x="24702" y="255139"/>
                  </a:lnTo>
                  <a:lnTo>
                    <a:pt x="27902" y="227999"/>
                  </a:lnTo>
                  <a:lnTo>
                    <a:pt x="27902" y="227999"/>
                  </a:lnTo>
                  <a:lnTo>
                    <a:pt x="30885" y="218590"/>
                  </a:lnTo>
                  <a:lnTo>
                    <a:pt x="27862" y="200336"/>
                  </a:lnTo>
                  <a:lnTo>
                    <a:pt x="29805" y="188801"/>
                  </a:lnTo>
                  <a:lnTo>
                    <a:pt x="26857" y="189190"/>
                  </a:lnTo>
                  <a:lnTo>
                    <a:pt x="20676" y="174025"/>
                  </a:lnTo>
                  <a:lnTo>
                    <a:pt x="18639" y="175185"/>
                  </a:lnTo>
                  <a:lnTo>
                    <a:pt x="9597" y="163718"/>
                  </a:lnTo>
                  <a:lnTo>
                    <a:pt x="0" y="142013"/>
                  </a:lnTo>
                  <a:lnTo>
                    <a:pt x="21165" y="135993"/>
                  </a:lnTo>
                  <a:lnTo>
                    <a:pt x="19953" y="127397"/>
                  </a:lnTo>
                  <a:lnTo>
                    <a:pt x="29112" y="125784"/>
                  </a:lnTo>
                  <a:lnTo>
                    <a:pt x="29800" y="122490"/>
                  </a:lnTo>
                  <a:lnTo>
                    <a:pt x="65230" y="129391"/>
                  </a:lnTo>
                  <a:lnTo>
                    <a:pt x="62603" y="114299"/>
                  </a:lnTo>
                  <a:lnTo>
                    <a:pt x="68171" y="114263"/>
                  </a:lnTo>
                  <a:lnTo>
                    <a:pt x="70084" y="103926"/>
                  </a:lnTo>
                  <a:lnTo>
                    <a:pt x="89759" y="94553"/>
                  </a:lnTo>
                  <a:lnTo>
                    <a:pt x="89240" y="82059"/>
                  </a:lnTo>
                  <a:lnTo>
                    <a:pt x="71994" y="71178"/>
                  </a:lnTo>
                  <a:lnTo>
                    <a:pt x="71478" y="66204"/>
                  </a:lnTo>
                  <a:lnTo>
                    <a:pt x="79089" y="64405"/>
                  </a:lnTo>
                  <a:lnTo>
                    <a:pt x="81935" y="53784"/>
                  </a:lnTo>
                  <a:lnTo>
                    <a:pt x="106523" y="60752"/>
                  </a:lnTo>
                  <a:lnTo>
                    <a:pt x="109296" y="53588"/>
                  </a:lnTo>
                  <a:lnTo>
                    <a:pt x="111607" y="53935"/>
                  </a:lnTo>
                  <a:lnTo>
                    <a:pt x="118074" y="32104"/>
                  </a:lnTo>
                  <a:lnTo>
                    <a:pt x="133146" y="20221"/>
                  </a:lnTo>
                  <a:lnTo>
                    <a:pt x="141839" y="25961"/>
                  </a:lnTo>
                  <a:lnTo>
                    <a:pt x="145851" y="1069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9" name="M116">
              <a:extLst>
                <a:ext uri="{FF2B5EF4-FFF2-40B4-BE49-F238E27FC236}">
                  <a16:creationId xmlns:a16="http://schemas.microsoft.com/office/drawing/2014/main" id="{141DB605-8DBE-4C58-80D8-CE9BEBAD3DAB}"/>
                </a:ext>
              </a:extLst>
            </p:cNvPr>
            <p:cNvSpPr/>
            <p:nvPr/>
          </p:nvSpPr>
          <p:spPr>
            <a:xfrm>
              <a:off x="3342068" y="4142680"/>
              <a:ext cx="311605" cy="291839"/>
            </a:xfrm>
            <a:custGeom>
              <a:avLst/>
              <a:gdLst/>
              <a:ahLst/>
              <a:cxnLst/>
              <a:rect l="0" t="0" r="0" b="0"/>
              <a:pathLst>
                <a:path w="309700" h="308984">
                  <a:moveTo>
                    <a:pt x="58619" y="0"/>
                  </a:moveTo>
                  <a:lnTo>
                    <a:pt x="65543" y="10018"/>
                  </a:lnTo>
                  <a:lnTo>
                    <a:pt x="71171" y="12769"/>
                  </a:lnTo>
                  <a:lnTo>
                    <a:pt x="72062" y="18367"/>
                  </a:lnTo>
                  <a:lnTo>
                    <a:pt x="81311" y="23800"/>
                  </a:lnTo>
                  <a:lnTo>
                    <a:pt x="81785" y="32542"/>
                  </a:lnTo>
                  <a:lnTo>
                    <a:pt x="75161" y="36226"/>
                  </a:lnTo>
                  <a:lnTo>
                    <a:pt x="78730" y="40410"/>
                  </a:lnTo>
                  <a:lnTo>
                    <a:pt x="87199" y="41603"/>
                  </a:lnTo>
                  <a:lnTo>
                    <a:pt x="91486" y="51979"/>
                  </a:lnTo>
                  <a:lnTo>
                    <a:pt x="88776" y="58807"/>
                  </a:lnTo>
                  <a:lnTo>
                    <a:pt x="108806" y="52269"/>
                  </a:lnTo>
                  <a:lnTo>
                    <a:pt x="118719" y="56518"/>
                  </a:lnTo>
                  <a:lnTo>
                    <a:pt x="124296" y="51742"/>
                  </a:lnTo>
                  <a:lnTo>
                    <a:pt x="141530" y="54581"/>
                  </a:lnTo>
                  <a:lnTo>
                    <a:pt x="144598" y="59950"/>
                  </a:lnTo>
                  <a:lnTo>
                    <a:pt x="145632" y="56826"/>
                  </a:lnTo>
                  <a:lnTo>
                    <a:pt x="154156" y="61023"/>
                  </a:lnTo>
                  <a:lnTo>
                    <a:pt x="160903" y="58241"/>
                  </a:lnTo>
                  <a:lnTo>
                    <a:pt x="175275" y="68049"/>
                  </a:lnTo>
                  <a:lnTo>
                    <a:pt x="187136" y="83636"/>
                  </a:lnTo>
                  <a:lnTo>
                    <a:pt x="192152" y="95686"/>
                  </a:lnTo>
                  <a:lnTo>
                    <a:pt x="197110" y="95550"/>
                  </a:lnTo>
                  <a:lnTo>
                    <a:pt x="202905" y="88823"/>
                  </a:lnTo>
                  <a:lnTo>
                    <a:pt x="207987" y="94256"/>
                  </a:lnTo>
                  <a:lnTo>
                    <a:pt x="207987" y="94256"/>
                  </a:lnTo>
                  <a:lnTo>
                    <a:pt x="233148" y="105764"/>
                  </a:lnTo>
                  <a:lnTo>
                    <a:pt x="237769" y="111179"/>
                  </a:lnTo>
                  <a:lnTo>
                    <a:pt x="239884" y="136364"/>
                  </a:lnTo>
                  <a:lnTo>
                    <a:pt x="244153" y="143120"/>
                  </a:lnTo>
                  <a:lnTo>
                    <a:pt x="243519" y="153024"/>
                  </a:lnTo>
                  <a:lnTo>
                    <a:pt x="248772" y="158159"/>
                  </a:lnTo>
                  <a:lnTo>
                    <a:pt x="245950" y="173404"/>
                  </a:lnTo>
                  <a:lnTo>
                    <a:pt x="249717" y="171873"/>
                  </a:lnTo>
                  <a:lnTo>
                    <a:pt x="251238" y="177486"/>
                  </a:lnTo>
                  <a:lnTo>
                    <a:pt x="258194" y="182675"/>
                  </a:lnTo>
                  <a:lnTo>
                    <a:pt x="274445" y="187865"/>
                  </a:lnTo>
                  <a:lnTo>
                    <a:pt x="278163" y="192646"/>
                  </a:lnTo>
                  <a:lnTo>
                    <a:pt x="292820" y="199284"/>
                  </a:lnTo>
                  <a:lnTo>
                    <a:pt x="290522" y="208081"/>
                  </a:lnTo>
                  <a:lnTo>
                    <a:pt x="285148" y="211365"/>
                  </a:lnTo>
                  <a:lnTo>
                    <a:pt x="286013" y="218158"/>
                  </a:lnTo>
                  <a:lnTo>
                    <a:pt x="299891" y="220259"/>
                  </a:lnTo>
                  <a:lnTo>
                    <a:pt x="305701" y="227512"/>
                  </a:lnTo>
                  <a:lnTo>
                    <a:pt x="306233" y="230235"/>
                  </a:lnTo>
                  <a:lnTo>
                    <a:pt x="299025" y="232710"/>
                  </a:lnTo>
                  <a:lnTo>
                    <a:pt x="298571" y="242015"/>
                  </a:lnTo>
                  <a:lnTo>
                    <a:pt x="309699" y="247785"/>
                  </a:lnTo>
                  <a:lnTo>
                    <a:pt x="305916" y="254578"/>
                  </a:lnTo>
                  <a:lnTo>
                    <a:pt x="301358" y="251725"/>
                  </a:lnTo>
                  <a:lnTo>
                    <a:pt x="298159" y="254779"/>
                  </a:lnTo>
                  <a:lnTo>
                    <a:pt x="299263" y="263834"/>
                  </a:lnTo>
                  <a:lnTo>
                    <a:pt x="299263" y="263834"/>
                  </a:lnTo>
                  <a:lnTo>
                    <a:pt x="268615" y="267202"/>
                  </a:lnTo>
                  <a:lnTo>
                    <a:pt x="261633" y="262615"/>
                  </a:lnTo>
                  <a:lnTo>
                    <a:pt x="254841" y="271263"/>
                  </a:lnTo>
                  <a:lnTo>
                    <a:pt x="251061" y="282563"/>
                  </a:lnTo>
                  <a:lnTo>
                    <a:pt x="244124" y="286094"/>
                  </a:lnTo>
                  <a:lnTo>
                    <a:pt x="226450" y="281306"/>
                  </a:lnTo>
                  <a:lnTo>
                    <a:pt x="221801" y="285962"/>
                  </a:lnTo>
                  <a:lnTo>
                    <a:pt x="214676" y="285728"/>
                  </a:lnTo>
                  <a:lnTo>
                    <a:pt x="219276" y="296701"/>
                  </a:lnTo>
                  <a:lnTo>
                    <a:pt x="213444" y="308983"/>
                  </a:lnTo>
                  <a:lnTo>
                    <a:pt x="205397" y="303758"/>
                  </a:lnTo>
                  <a:lnTo>
                    <a:pt x="199450" y="305365"/>
                  </a:lnTo>
                  <a:lnTo>
                    <a:pt x="185833" y="299803"/>
                  </a:lnTo>
                  <a:lnTo>
                    <a:pt x="179696" y="302454"/>
                  </a:lnTo>
                  <a:lnTo>
                    <a:pt x="171573" y="280991"/>
                  </a:lnTo>
                  <a:lnTo>
                    <a:pt x="166208" y="274499"/>
                  </a:lnTo>
                  <a:lnTo>
                    <a:pt x="151387" y="267990"/>
                  </a:lnTo>
                  <a:lnTo>
                    <a:pt x="145460" y="273654"/>
                  </a:lnTo>
                  <a:lnTo>
                    <a:pt x="135249" y="273009"/>
                  </a:lnTo>
                  <a:lnTo>
                    <a:pt x="128763" y="276849"/>
                  </a:lnTo>
                  <a:lnTo>
                    <a:pt x="119783" y="262716"/>
                  </a:lnTo>
                  <a:lnTo>
                    <a:pt x="111630" y="256276"/>
                  </a:lnTo>
                  <a:lnTo>
                    <a:pt x="93385" y="259414"/>
                  </a:lnTo>
                  <a:lnTo>
                    <a:pt x="77750" y="249710"/>
                  </a:lnTo>
                  <a:lnTo>
                    <a:pt x="67892" y="247868"/>
                  </a:lnTo>
                  <a:lnTo>
                    <a:pt x="52547" y="256811"/>
                  </a:lnTo>
                  <a:lnTo>
                    <a:pt x="52547" y="256811"/>
                  </a:lnTo>
                  <a:lnTo>
                    <a:pt x="37479" y="221864"/>
                  </a:lnTo>
                  <a:lnTo>
                    <a:pt x="17488" y="84022"/>
                  </a:lnTo>
                  <a:lnTo>
                    <a:pt x="8083" y="69705"/>
                  </a:lnTo>
                  <a:lnTo>
                    <a:pt x="0" y="39786"/>
                  </a:lnTo>
                  <a:lnTo>
                    <a:pt x="0" y="39786"/>
                  </a:lnTo>
                  <a:lnTo>
                    <a:pt x="9223" y="28224"/>
                  </a:lnTo>
                  <a:lnTo>
                    <a:pt x="10212" y="35330"/>
                  </a:lnTo>
                  <a:lnTo>
                    <a:pt x="16155" y="29068"/>
                  </a:lnTo>
                  <a:lnTo>
                    <a:pt x="25592" y="29096"/>
                  </a:lnTo>
                  <a:lnTo>
                    <a:pt x="26990" y="33357"/>
                  </a:lnTo>
                  <a:lnTo>
                    <a:pt x="33896" y="26075"/>
                  </a:lnTo>
                  <a:lnTo>
                    <a:pt x="38642" y="31957"/>
                  </a:lnTo>
                  <a:lnTo>
                    <a:pt x="44721" y="30663"/>
                  </a:lnTo>
                  <a:lnTo>
                    <a:pt x="47875" y="24453"/>
                  </a:lnTo>
                  <a:lnTo>
                    <a:pt x="43804" y="16941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0" name="M117">
              <a:extLst>
                <a:ext uri="{FF2B5EF4-FFF2-40B4-BE49-F238E27FC236}">
                  <a16:creationId xmlns:a16="http://schemas.microsoft.com/office/drawing/2014/main" id="{03786125-01C5-417C-895F-5EBE11A7DA95}"/>
                </a:ext>
              </a:extLst>
            </p:cNvPr>
            <p:cNvSpPr/>
            <p:nvPr/>
          </p:nvSpPr>
          <p:spPr>
            <a:xfrm>
              <a:off x="3542075" y="4152704"/>
              <a:ext cx="507518" cy="368111"/>
            </a:xfrm>
            <a:custGeom>
              <a:avLst/>
              <a:gdLst/>
              <a:ahLst/>
              <a:cxnLst/>
              <a:rect l="0" t="0" r="0" b="0"/>
              <a:pathLst>
                <a:path w="513233" h="392876">
                  <a:moveTo>
                    <a:pt x="351478" y="49070"/>
                  </a:moveTo>
                  <a:lnTo>
                    <a:pt x="364636" y="53975"/>
                  </a:lnTo>
                  <a:lnTo>
                    <a:pt x="362657" y="63242"/>
                  </a:lnTo>
                  <a:lnTo>
                    <a:pt x="369165" y="68098"/>
                  </a:lnTo>
                  <a:lnTo>
                    <a:pt x="366311" y="70420"/>
                  </a:lnTo>
                  <a:lnTo>
                    <a:pt x="367648" y="98283"/>
                  </a:lnTo>
                  <a:lnTo>
                    <a:pt x="372266" y="93909"/>
                  </a:lnTo>
                  <a:lnTo>
                    <a:pt x="369777" y="99549"/>
                  </a:lnTo>
                  <a:lnTo>
                    <a:pt x="372989" y="100848"/>
                  </a:lnTo>
                  <a:lnTo>
                    <a:pt x="374193" y="107200"/>
                  </a:lnTo>
                  <a:lnTo>
                    <a:pt x="383723" y="109438"/>
                  </a:lnTo>
                  <a:lnTo>
                    <a:pt x="384992" y="103159"/>
                  </a:lnTo>
                  <a:lnTo>
                    <a:pt x="392626" y="111957"/>
                  </a:lnTo>
                  <a:lnTo>
                    <a:pt x="409509" y="95761"/>
                  </a:lnTo>
                  <a:lnTo>
                    <a:pt x="417938" y="98565"/>
                  </a:lnTo>
                  <a:lnTo>
                    <a:pt x="419438" y="79058"/>
                  </a:lnTo>
                  <a:lnTo>
                    <a:pt x="428321" y="76911"/>
                  </a:lnTo>
                  <a:lnTo>
                    <a:pt x="432563" y="85307"/>
                  </a:lnTo>
                  <a:lnTo>
                    <a:pt x="437136" y="87696"/>
                  </a:lnTo>
                  <a:lnTo>
                    <a:pt x="456131" y="78322"/>
                  </a:lnTo>
                  <a:lnTo>
                    <a:pt x="464018" y="83813"/>
                  </a:lnTo>
                  <a:lnTo>
                    <a:pt x="470158" y="74816"/>
                  </a:lnTo>
                  <a:lnTo>
                    <a:pt x="470158" y="74816"/>
                  </a:lnTo>
                  <a:lnTo>
                    <a:pt x="478956" y="75521"/>
                  </a:lnTo>
                  <a:lnTo>
                    <a:pt x="483389" y="72038"/>
                  </a:lnTo>
                  <a:lnTo>
                    <a:pt x="485097" y="77201"/>
                  </a:lnTo>
                  <a:lnTo>
                    <a:pt x="493527" y="79999"/>
                  </a:lnTo>
                  <a:lnTo>
                    <a:pt x="493527" y="79999"/>
                  </a:lnTo>
                  <a:lnTo>
                    <a:pt x="502572" y="93793"/>
                  </a:lnTo>
                  <a:lnTo>
                    <a:pt x="502448" y="103564"/>
                  </a:lnTo>
                  <a:lnTo>
                    <a:pt x="491607" y="103856"/>
                  </a:lnTo>
                  <a:lnTo>
                    <a:pt x="489347" y="107100"/>
                  </a:lnTo>
                  <a:lnTo>
                    <a:pt x="498716" y="120451"/>
                  </a:lnTo>
                  <a:lnTo>
                    <a:pt x="495912" y="131949"/>
                  </a:lnTo>
                  <a:lnTo>
                    <a:pt x="497472" y="136956"/>
                  </a:lnTo>
                  <a:lnTo>
                    <a:pt x="510915" y="132377"/>
                  </a:lnTo>
                  <a:lnTo>
                    <a:pt x="510915" y="132377"/>
                  </a:lnTo>
                  <a:lnTo>
                    <a:pt x="513232" y="138006"/>
                  </a:lnTo>
                  <a:lnTo>
                    <a:pt x="510854" y="150869"/>
                  </a:lnTo>
                  <a:lnTo>
                    <a:pt x="500163" y="151167"/>
                  </a:lnTo>
                  <a:lnTo>
                    <a:pt x="510417" y="155368"/>
                  </a:lnTo>
                  <a:lnTo>
                    <a:pt x="511040" y="177036"/>
                  </a:lnTo>
                  <a:lnTo>
                    <a:pt x="511040" y="177036"/>
                  </a:lnTo>
                  <a:lnTo>
                    <a:pt x="485701" y="180372"/>
                  </a:lnTo>
                  <a:lnTo>
                    <a:pt x="482700" y="182391"/>
                  </a:lnTo>
                  <a:lnTo>
                    <a:pt x="481530" y="190777"/>
                  </a:lnTo>
                  <a:lnTo>
                    <a:pt x="463761" y="200037"/>
                  </a:lnTo>
                  <a:lnTo>
                    <a:pt x="457794" y="197460"/>
                  </a:lnTo>
                  <a:lnTo>
                    <a:pt x="450944" y="187941"/>
                  </a:lnTo>
                  <a:lnTo>
                    <a:pt x="450809" y="181923"/>
                  </a:lnTo>
                  <a:lnTo>
                    <a:pt x="441973" y="176856"/>
                  </a:lnTo>
                  <a:lnTo>
                    <a:pt x="441210" y="171121"/>
                  </a:lnTo>
                  <a:lnTo>
                    <a:pt x="435474" y="176667"/>
                  </a:lnTo>
                  <a:lnTo>
                    <a:pt x="429030" y="169262"/>
                  </a:lnTo>
                  <a:lnTo>
                    <a:pt x="426175" y="171584"/>
                  </a:lnTo>
                  <a:lnTo>
                    <a:pt x="427586" y="176286"/>
                  </a:lnTo>
                  <a:lnTo>
                    <a:pt x="409456" y="187182"/>
                  </a:lnTo>
                  <a:lnTo>
                    <a:pt x="408289" y="195266"/>
                  </a:lnTo>
                  <a:lnTo>
                    <a:pt x="403293" y="201885"/>
                  </a:lnTo>
                  <a:lnTo>
                    <a:pt x="384087" y="207030"/>
                  </a:lnTo>
                  <a:lnTo>
                    <a:pt x="379871" y="213370"/>
                  </a:lnTo>
                  <a:lnTo>
                    <a:pt x="368345" y="215433"/>
                  </a:lnTo>
                  <a:lnTo>
                    <a:pt x="353486" y="209729"/>
                  </a:lnTo>
                  <a:lnTo>
                    <a:pt x="352993" y="215878"/>
                  </a:lnTo>
                  <a:lnTo>
                    <a:pt x="361143" y="217925"/>
                  </a:lnTo>
                  <a:lnTo>
                    <a:pt x="373905" y="252576"/>
                  </a:lnTo>
                  <a:lnTo>
                    <a:pt x="368476" y="273608"/>
                  </a:lnTo>
                  <a:lnTo>
                    <a:pt x="359436" y="270032"/>
                  </a:lnTo>
                  <a:lnTo>
                    <a:pt x="358541" y="274063"/>
                  </a:lnTo>
                  <a:lnTo>
                    <a:pt x="354022" y="274830"/>
                  </a:lnTo>
                  <a:lnTo>
                    <a:pt x="355179" y="282831"/>
                  </a:lnTo>
                  <a:lnTo>
                    <a:pt x="353006" y="282916"/>
                  </a:lnTo>
                  <a:lnTo>
                    <a:pt x="347939" y="281262"/>
                  </a:lnTo>
                  <a:lnTo>
                    <a:pt x="348840" y="277081"/>
                  </a:lnTo>
                  <a:lnTo>
                    <a:pt x="344646" y="272146"/>
                  </a:lnTo>
                  <a:lnTo>
                    <a:pt x="339418" y="275897"/>
                  </a:lnTo>
                  <a:lnTo>
                    <a:pt x="337792" y="288773"/>
                  </a:lnTo>
                  <a:lnTo>
                    <a:pt x="341503" y="294295"/>
                  </a:lnTo>
                  <a:lnTo>
                    <a:pt x="332003" y="295663"/>
                  </a:lnTo>
                  <a:lnTo>
                    <a:pt x="323631" y="305931"/>
                  </a:lnTo>
                  <a:lnTo>
                    <a:pt x="321270" y="301952"/>
                  </a:lnTo>
                  <a:lnTo>
                    <a:pt x="312449" y="301385"/>
                  </a:lnTo>
                  <a:lnTo>
                    <a:pt x="311195" y="296689"/>
                  </a:lnTo>
                  <a:lnTo>
                    <a:pt x="298452" y="302765"/>
                  </a:lnTo>
                  <a:lnTo>
                    <a:pt x="290113" y="301610"/>
                  </a:lnTo>
                  <a:lnTo>
                    <a:pt x="277716" y="316560"/>
                  </a:lnTo>
                  <a:lnTo>
                    <a:pt x="272554" y="312946"/>
                  </a:lnTo>
                  <a:lnTo>
                    <a:pt x="268156" y="299587"/>
                  </a:lnTo>
                  <a:lnTo>
                    <a:pt x="262359" y="301513"/>
                  </a:lnTo>
                  <a:lnTo>
                    <a:pt x="261232" y="292762"/>
                  </a:lnTo>
                  <a:lnTo>
                    <a:pt x="257989" y="292362"/>
                  </a:lnTo>
                  <a:lnTo>
                    <a:pt x="254197" y="284581"/>
                  </a:lnTo>
                  <a:lnTo>
                    <a:pt x="246116" y="290193"/>
                  </a:lnTo>
                  <a:lnTo>
                    <a:pt x="239111" y="286069"/>
                  </a:lnTo>
                  <a:lnTo>
                    <a:pt x="230536" y="302636"/>
                  </a:lnTo>
                  <a:lnTo>
                    <a:pt x="240647" y="311665"/>
                  </a:lnTo>
                  <a:lnTo>
                    <a:pt x="240685" y="315423"/>
                  </a:lnTo>
                  <a:lnTo>
                    <a:pt x="234020" y="320327"/>
                  </a:lnTo>
                  <a:lnTo>
                    <a:pt x="236344" y="320399"/>
                  </a:lnTo>
                  <a:lnTo>
                    <a:pt x="236186" y="325503"/>
                  </a:lnTo>
                  <a:lnTo>
                    <a:pt x="239746" y="325763"/>
                  </a:lnTo>
                  <a:lnTo>
                    <a:pt x="236750" y="337391"/>
                  </a:lnTo>
                  <a:lnTo>
                    <a:pt x="238875" y="343918"/>
                  </a:lnTo>
                  <a:lnTo>
                    <a:pt x="227383" y="344314"/>
                  </a:lnTo>
                  <a:lnTo>
                    <a:pt x="224143" y="348721"/>
                  </a:lnTo>
                  <a:lnTo>
                    <a:pt x="229089" y="349326"/>
                  </a:lnTo>
                  <a:lnTo>
                    <a:pt x="224563" y="355196"/>
                  </a:lnTo>
                  <a:lnTo>
                    <a:pt x="213234" y="355294"/>
                  </a:lnTo>
                  <a:lnTo>
                    <a:pt x="204626" y="362689"/>
                  </a:lnTo>
                  <a:lnTo>
                    <a:pt x="200111" y="358190"/>
                  </a:lnTo>
                  <a:lnTo>
                    <a:pt x="183655" y="378259"/>
                  </a:lnTo>
                  <a:lnTo>
                    <a:pt x="176242" y="382083"/>
                  </a:lnTo>
                  <a:lnTo>
                    <a:pt x="179233" y="390590"/>
                  </a:lnTo>
                  <a:lnTo>
                    <a:pt x="179233" y="390590"/>
                  </a:lnTo>
                  <a:lnTo>
                    <a:pt x="171044" y="389431"/>
                  </a:lnTo>
                  <a:lnTo>
                    <a:pt x="161157" y="392875"/>
                  </a:lnTo>
                  <a:lnTo>
                    <a:pt x="152770" y="368571"/>
                  </a:lnTo>
                  <a:lnTo>
                    <a:pt x="149129" y="370859"/>
                  </a:lnTo>
                  <a:lnTo>
                    <a:pt x="142503" y="364489"/>
                  </a:lnTo>
                  <a:lnTo>
                    <a:pt x="137180" y="365973"/>
                  </a:lnTo>
                  <a:lnTo>
                    <a:pt x="135541" y="349242"/>
                  </a:lnTo>
                  <a:lnTo>
                    <a:pt x="135541" y="349242"/>
                  </a:lnTo>
                  <a:lnTo>
                    <a:pt x="130322" y="342614"/>
                  </a:lnTo>
                  <a:lnTo>
                    <a:pt x="123247" y="345544"/>
                  </a:lnTo>
                  <a:lnTo>
                    <a:pt x="126277" y="338127"/>
                  </a:lnTo>
                  <a:lnTo>
                    <a:pt x="116246" y="331646"/>
                  </a:lnTo>
                  <a:lnTo>
                    <a:pt x="117570" y="319365"/>
                  </a:lnTo>
                  <a:lnTo>
                    <a:pt x="112509" y="317550"/>
                  </a:lnTo>
                  <a:lnTo>
                    <a:pt x="106562" y="304736"/>
                  </a:lnTo>
                  <a:lnTo>
                    <a:pt x="114902" y="296136"/>
                  </a:lnTo>
                  <a:lnTo>
                    <a:pt x="122362" y="295624"/>
                  </a:lnTo>
                  <a:lnTo>
                    <a:pt x="126347" y="282525"/>
                  </a:lnTo>
                  <a:lnTo>
                    <a:pt x="122107" y="284193"/>
                  </a:lnTo>
                  <a:lnTo>
                    <a:pt x="114173" y="280182"/>
                  </a:lnTo>
                  <a:lnTo>
                    <a:pt x="108910" y="270243"/>
                  </a:lnTo>
                  <a:lnTo>
                    <a:pt x="101597" y="266250"/>
                  </a:lnTo>
                  <a:lnTo>
                    <a:pt x="101161" y="255715"/>
                  </a:lnTo>
                  <a:lnTo>
                    <a:pt x="101161" y="255715"/>
                  </a:lnTo>
                  <a:lnTo>
                    <a:pt x="100057" y="246660"/>
                  </a:lnTo>
                  <a:lnTo>
                    <a:pt x="103256" y="243606"/>
                  </a:lnTo>
                  <a:lnTo>
                    <a:pt x="107814" y="246459"/>
                  </a:lnTo>
                  <a:lnTo>
                    <a:pt x="111597" y="239666"/>
                  </a:lnTo>
                  <a:lnTo>
                    <a:pt x="100469" y="233896"/>
                  </a:lnTo>
                  <a:lnTo>
                    <a:pt x="100923" y="224591"/>
                  </a:lnTo>
                  <a:lnTo>
                    <a:pt x="108131" y="222116"/>
                  </a:lnTo>
                  <a:lnTo>
                    <a:pt x="107599" y="219393"/>
                  </a:lnTo>
                  <a:lnTo>
                    <a:pt x="101789" y="212140"/>
                  </a:lnTo>
                  <a:lnTo>
                    <a:pt x="87911" y="210039"/>
                  </a:lnTo>
                  <a:lnTo>
                    <a:pt x="87046" y="203246"/>
                  </a:lnTo>
                  <a:lnTo>
                    <a:pt x="92420" y="199962"/>
                  </a:lnTo>
                  <a:lnTo>
                    <a:pt x="94718" y="191165"/>
                  </a:lnTo>
                  <a:lnTo>
                    <a:pt x="80061" y="184527"/>
                  </a:lnTo>
                  <a:lnTo>
                    <a:pt x="76343" y="179746"/>
                  </a:lnTo>
                  <a:lnTo>
                    <a:pt x="60092" y="174556"/>
                  </a:lnTo>
                  <a:lnTo>
                    <a:pt x="53136" y="169367"/>
                  </a:lnTo>
                  <a:lnTo>
                    <a:pt x="51615" y="163754"/>
                  </a:lnTo>
                  <a:lnTo>
                    <a:pt x="47848" y="165285"/>
                  </a:lnTo>
                  <a:lnTo>
                    <a:pt x="50670" y="150040"/>
                  </a:lnTo>
                  <a:lnTo>
                    <a:pt x="45417" y="144905"/>
                  </a:lnTo>
                  <a:lnTo>
                    <a:pt x="46051" y="135001"/>
                  </a:lnTo>
                  <a:lnTo>
                    <a:pt x="41782" y="128245"/>
                  </a:lnTo>
                  <a:lnTo>
                    <a:pt x="39667" y="103060"/>
                  </a:lnTo>
                  <a:lnTo>
                    <a:pt x="35046" y="97645"/>
                  </a:lnTo>
                  <a:lnTo>
                    <a:pt x="9885" y="86137"/>
                  </a:lnTo>
                  <a:lnTo>
                    <a:pt x="9885" y="86137"/>
                  </a:lnTo>
                  <a:lnTo>
                    <a:pt x="9430" y="76495"/>
                  </a:lnTo>
                  <a:lnTo>
                    <a:pt x="125" y="63101"/>
                  </a:lnTo>
                  <a:lnTo>
                    <a:pt x="0" y="57531"/>
                  </a:lnTo>
                  <a:lnTo>
                    <a:pt x="14555" y="57261"/>
                  </a:lnTo>
                  <a:lnTo>
                    <a:pt x="17535" y="46680"/>
                  </a:lnTo>
                  <a:lnTo>
                    <a:pt x="30134" y="49351"/>
                  </a:lnTo>
                  <a:lnTo>
                    <a:pt x="36295" y="45493"/>
                  </a:lnTo>
                  <a:lnTo>
                    <a:pt x="40264" y="47127"/>
                  </a:lnTo>
                  <a:lnTo>
                    <a:pt x="38431" y="51128"/>
                  </a:lnTo>
                  <a:lnTo>
                    <a:pt x="52547" y="54750"/>
                  </a:lnTo>
                  <a:lnTo>
                    <a:pt x="56588" y="49467"/>
                  </a:lnTo>
                  <a:lnTo>
                    <a:pt x="59530" y="30458"/>
                  </a:lnTo>
                  <a:lnTo>
                    <a:pt x="72605" y="37503"/>
                  </a:lnTo>
                  <a:lnTo>
                    <a:pt x="73489" y="34072"/>
                  </a:lnTo>
                  <a:lnTo>
                    <a:pt x="84682" y="41957"/>
                  </a:lnTo>
                  <a:lnTo>
                    <a:pt x="90748" y="40950"/>
                  </a:lnTo>
                  <a:lnTo>
                    <a:pt x="95798" y="52245"/>
                  </a:lnTo>
                  <a:lnTo>
                    <a:pt x="102449" y="52309"/>
                  </a:lnTo>
                  <a:lnTo>
                    <a:pt x="101168" y="58435"/>
                  </a:lnTo>
                  <a:lnTo>
                    <a:pt x="107278" y="65701"/>
                  </a:lnTo>
                  <a:lnTo>
                    <a:pt x="106974" y="70355"/>
                  </a:lnTo>
                  <a:lnTo>
                    <a:pt x="116911" y="74133"/>
                  </a:lnTo>
                  <a:lnTo>
                    <a:pt x="117114" y="77449"/>
                  </a:lnTo>
                  <a:lnTo>
                    <a:pt x="119664" y="65498"/>
                  </a:lnTo>
                  <a:lnTo>
                    <a:pt x="122500" y="63934"/>
                  </a:lnTo>
                  <a:lnTo>
                    <a:pt x="126414" y="76995"/>
                  </a:lnTo>
                  <a:lnTo>
                    <a:pt x="129738" y="74695"/>
                  </a:lnTo>
                  <a:lnTo>
                    <a:pt x="141919" y="80950"/>
                  </a:lnTo>
                  <a:lnTo>
                    <a:pt x="141197" y="74459"/>
                  </a:lnTo>
                  <a:lnTo>
                    <a:pt x="146708" y="71476"/>
                  </a:lnTo>
                  <a:lnTo>
                    <a:pt x="144053" y="62517"/>
                  </a:lnTo>
                  <a:lnTo>
                    <a:pt x="153489" y="67480"/>
                  </a:lnTo>
                  <a:lnTo>
                    <a:pt x="154800" y="60302"/>
                  </a:lnTo>
                  <a:lnTo>
                    <a:pt x="157830" y="62354"/>
                  </a:lnTo>
                  <a:lnTo>
                    <a:pt x="165865" y="57794"/>
                  </a:lnTo>
                  <a:lnTo>
                    <a:pt x="169951" y="65595"/>
                  </a:lnTo>
                  <a:lnTo>
                    <a:pt x="182676" y="74269"/>
                  </a:lnTo>
                  <a:lnTo>
                    <a:pt x="185641" y="73460"/>
                  </a:lnTo>
                  <a:lnTo>
                    <a:pt x="186575" y="68376"/>
                  </a:lnTo>
                  <a:lnTo>
                    <a:pt x="181434" y="59640"/>
                  </a:lnTo>
                  <a:lnTo>
                    <a:pt x="182193" y="45374"/>
                  </a:lnTo>
                  <a:lnTo>
                    <a:pt x="179009" y="43318"/>
                  </a:lnTo>
                  <a:lnTo>
                    <a:pt x="180200" y="39896"/>
                  </a:lnTo>
                  <a:lnTo>
                    <a:pt x="186124" y="43392"/>
                  </a:lnTo>
                  <a:lnTo>
                    <a:pt x="184097" y="24224"/>
                  </a:lnTo>
                  <a:lnTo>
                    <a:pt x="195761" y="27148"/>
                  </a:lnTo>
                  <a:lnTo>
                    <a:pt x="200521" y="38128"/>
                  </a:lnTo>
                  <a:lnTo>
                    <a:pt x="207639" y="38050"/>
                  </a:lnTo>
                  <a:lnTo>
                    <a:pt x="231806" y="16990"/>
                  </a:lnTo>
                  <a:lnTo>
                    <a:pt x="241507" y="13380"/>
                  </a:lnTo>
                  <a:lnTo>
                    <a:pt x="242415" y="9045"/>
                  </a:lnTo>
                  <a:lnTo>
                    <a:pt x="253271" y="8027"/>
                  </a:lnTo>
                  <a:lnTo>
                    <a:pt x="255666" y="15623"/>
                  </a:lnTo>
                  <a:lnTo>
                    <a:pt x="267354" y="7708"/>
                  </a:lnTo>
                  <a:lnTo>
                    <a:pt x="273901" y="11068"/>
                  </a:lnTo>
                  <a:lnTo>
                    <a:pt x="283090" y="8942"/>
                  </a:lnTo>
                  <a:lnTo>
                    <a:pt x="285837" y="0"/>
                  </a:lnTo>
                  <a:lnTo>
                    <a:pt x="298140" y="7296"/>
                  </a:lnTo>
                  <a:lnTo>
                    <a:pt x="293364" y="11814"/>
                  </a:lnTo>
                  <a:lnTo>
                    <a:pt x="300515" y="15642"/>
                  </a:lnTo>
                  <a:lnTo>
                    <a:pt x="301301" y="20329"/>
                  </a:lnTo>
                  <a:lnTo>
                    <a:pt x="309636" y="20883"/>
                  </a:lnTo>
                  <a:lnTo>
                    <a:pt x="306539" y="36283"/>
                  </a:lnTo>
                  <a:lnTo>
                    <a:pt x="311129" y="48156"/>
                  </a:lnTo>
                  <a:lnTo>
                    <a:pt x="308779" y="49137"/>
                  </a:lnTo>
                  <a:lnTo>
                    <a:pt x="312938" y="80398"/>
                  </a:lnTo>
                  <a:lnTo>
                    <a:pt x="316753" y="87281"/>
                  </a:lnTo>
                  <a:lnTo>
                    <a:pt x="323488" y="89741"/>
                  </a:lnTo>
                  <a:lnTo>
                    <a:pt x="322370" y="96024"/>
                  </a:lnTo>
                  <a:lnTo>
                    <a:pt x="326568" y="100511"/>
                  </a:lnTo>
                  <a:lnTo>
                    <a:pt x="350054" y="101819"/>
                  </a:lnTo>
                  <a:lnTo>
                    <a:pt x="348190" y="60704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1" name="M118">
              <a:extLst>
                <a:ext uri="{FF2B5EF4-FFF2-40B4-BE49-F238E27FC236}">
                  <a16:creationId xmlns:a16="http://schemas.microsoft.com/office/drawing/2014/main" id="{AD628C3B-21F3-4A8D-B535-C66D2F8000E6}"/>
                </a:ext>
              </a:extLst>
            </p:cNvPr>
            <p:cNvSpPr/>
            <p:nvPr/>
          </p:nvSpPr>
          <p:spPr>
            <a:xfrm>
              <a:off x="3984263" y="4158778"/>
              <a:ext cx="83822" cy="66649"/>
            </a:xfrm>
            <a:custGeom>
              <a:avLst/>
              <a:gdLst/>
              <a:ahLst/>
              <a:cxnLst/>
              <a:rect l="0" t="0" r="0" b="0"/>
              <a:pathLst>
                <a:path w="81917" h="68554">
                  <a:moveTo>
                    <a:pt x="24160" y="63027"/>
                  </a:moveTo>
                  <a:lnTo>
                    <a:pt x="14822" y="54185"/>
                  </a:lnTo>
                  <a:lnTo>
                    <a:pt x="28491" y="52323"/>
                  </a:lnTo>
                  <a:lnTo>
                    <a:pt x="22154" y="46726"/>
                  </a:lnTo>
                  <a:lnTo>
                    <a:pt x="13970" y="46188"/>
                  </a:lnTo>
                  <a:lnTo>
                    <a:pt x="19306" y="38220"/>
                  </a:lnTo>
                  <a:lnTo>
                    <a:pt x="15326" y="26072"/>
                  </a:lnTo>
                  <a:lnTo>
                    <a:pt x="0" y="26531"/>
                  </a:lnTo>
                  <a:lnTo>
                    <a:pt x="580" y="17221"/>
                  </a:lnTo>
                  <a:lnTo>
                    <a:pt x="3792" y="13102"/>
                  </a:lnTo>
                  <a:lnTo>
                    <a:pt x="2197" y="9446"/>
                  </a:lnTo>
                  <a:lnTo>
                    <a:pt x="5808" y="7595"/>
                  </a:lnTo>
                  <a:lnTo>
                    <a:pt x="32680" y="14238"/>
                  </a:lnTo>
                  <a:lnTo>
                    <a:pt x="33059" y="6427"/>
                  </a:lnTo>
                  <a:lnTo>
                    <a:pt x="43574" y="6428"/>
                  </a:lnTo>
                  <a:lnTo>
                    <a:pt x="50253" y="0"/>
                  </a:lnTo>
                  <a:lnTo>
                    <a:pt x="49377" y="9000"/>
                  </a:lnTo>
                  <a:lnTo>
                    <a:pt x="68877" y="13919"/>
                  </a:lnTo>
                  <a:lnTo>
                    <a:pt x="68283" y="29395"/>
                  </a:lnTo>
                  <a:lnTo>
                    <a:pt x="77709" y="24248"/>
                  </a:lnTo>
                  <a:lnTo>
                    <a:pt x="73983" y="46554"/>
                  </a:lnTo>
                  <a:lnTo>
                    <a:pt x="75904" y="55181"/>
                  </a:lnTo>
                  <a:lnTo>
                    <a:pt x="81916" y="55953"/>
                  </a:lnTo>
                  <a:lnTo>
                    <a:pt x="80884" y="65098"/>
                  </a:lnTo>
                  <a:lnTo>
                    <a:pt x="69541" y="61317"/>
                  </a:lnTo>
                  <a:lnTo>
                    <a:pt x="64849" y="68553"/>
                  </a:lnTo>
                  <a:lnTo>
                    <a:pt x="59610" y="67803"/>
                  </a:lnTo>
                  <a:lnTo>
                    <a:pt x="57479" y="61125"/>
                  </a:lnTo>
                  <a:lnTo>
                    <a:pt x="47529" y="68210"/>
                  </a:lnTo>
                  <a:lnTo>
                    <a:pt x="47529" y="68210"/>
                  </a:lnTo>
                  <a:lnTo>
                    <a:pt x="39099" y="65412"/>
                  </a:lnTo>
                  <a:lnTo>
                    <a:pt x="37391" y="60249"/>
                  </a:lnTo>
                  <a:lnTo>
                    <a:pt x="32958" y="6373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2" name="M119">
              <a:extLst>
                <a:ext uri="{FF2B5EF4-FFF2-40B4-BE49-F238E27FC236}">
                  <a16:creationId xmlns:a16="http://schemas.microsoft.com/office/drawing/2014/main" id="{B08C637E-1DCA-4EA0-A7EB-EFD5C9B76ABF}"/>
                </a:ext>
              </a:extLst>
            </p:cNvPr>
            <p:cNvSpPr/>
            <p:nvPr/>
          </p:nvSpPr>
          <p:spPr>
            <a:xfrm>
              <a:off x="4392342" y="4157936"/>
              <a:ext cx="321493" cy="309579"/>
            </a:xfrm>
            <a:custGeom>
              <a:avLst/>
              <a:gdLst/>
              <a:ahLst/>
              <a:cxnLst/>
              <a:rect l="0" t="0" r="0" b="0"/>
              <a:pathLst>
                <a:path w="317683" h="317199">
                  <a:moveTo>
                    <a:pt x="256477" y="10075"/>
                  </a:moveTo>
                  <a:lnTo>
                    <a:pt x="264857" y="35836"/>
                  </a:lnTo>
                  <a:lnTo>
                    <a:pt x="269556" y="40003"/>
                  </a:lnTo>
                  <a:lnTo>
                    <a:pt x="256669" y="42266"/>
                  </a:lnTo>
                  <a:lnTo>
                    <a:pt x="255810" y="52775"/>
                  </a:lnTo>
                  <a:lnTo>
                    <a:pt x="270334" y="80626"/>
                  </a:lnTo>
                  <a:lnTo>
                    <a:pt x="272933" y="109255"/>
                  </a:lnTo>
                  <a:lnTo>
                    <a:pt x="279444" y="115567"/>
                  </a:lnTo>
                  <a:lnTo>
                    <a:pt x="281301" y="142973"/>
                  </a:lnTo>
                  <a:lnTo>
                    <a:pt x="289414" y="160745"/>
                  </a:lnTo>
                  <a:lnTo>
                    <a:pt x="290850" y="193248"/>
                  </a:lnTo>
                  <a:lnTo>
                    <a:pt x="317682" y="240141"/>
                  </a:lnTo>
                  <a:lnTo>
                    <a:pt x="317682" y="240141"/>
                  </a:lnTo>
                  <a:lnTo>
                    <a:pt x="309671" y="245073"/>
                  </a:lnTo>
                  <a:lnTo>
                    <a:pt x="302618" y="255586"/>
                  </a:lnTo>
                  <a:lnTo>
                    <a:pt x="295551" y="252872"/>
                  </a:lnTo>
                  <a:lnTo>
                    <a:pt x="298400" y="264057"/>
                  </a:lnTo>
                  <a:lnTo>
                    <a:pt x="287382" y="271624"/>
                  </a:lnTo>
                  <a:lnTo>
                    <a:pt x="286348" y="276259"/>
                  </a:lnTo>
                  <a:lnTo>
                    <a:pt x="272281" y="281501"/>
                  </a:lnTo>
                  <a:lnTo>
                    <a:pt x="274210" y="285302"/>
                  </a:lnTo>
                  <a:lnTo>
                    <a:pt x="247055" y="286637"/>
                  </a:lnTo>
                  <a:lnTo>
                    <a:pt x="242896" y="292251"/>
                  </a:lnTo>
                  <a:lnTo>
                    <a:pt x="247194" y="300915"/>
                  </a:lnTo>
                  <a:lnTo>
                    <a:pt x="242542" y="307720"/>
                  </a:lnTo>
                  <a:lnTo>
                    <a:pt x="227726" y="304825"/>
                  </a:lnTo>
                  <a:lnTo>
                    <a:pt x="223659" y="306384"/>
                  </a:lnTo>
                  <a:lnTo>
                    <a:pt x="220841" y="314282"/>
                  </a:lnTo>
                  <a:lnTo>
                    <a:pt x="212573" y="316495"/>
                  </a:lnTo>
                  <a:lnTo>
                    <a:pt x="203565" y="303814"/>
                  </a:lnTo>
                  <a:lnTo>
                    <a:pt x="191161" y="317198"/>
                  </a:lnTo>
                  <a:lnTo>
                    <a:pt x="185406" y="304742"/>
                  </a:lnTo>
                  <a:lnTo>
                    <a:pt x="170907" y="314769"/>
                  </a:lnTo>
                  <a:lnTo>
                    <a:pt x="170907" y="314769"/>
                  </a:lnTo>
                  <a:lnTo>
                    <a:pt x="162483" y="316974"/>
                  </a:lnTo>
                  <a:lnTo>
                    <a:pt x="157257" y="301975"/>
                  </a:lnTo>
                  <a:lnTo>
                    <a:pt x="135281" y="306861"/>
                  </a:lnTo>
                  <a:lnTo>
                    <a:pt x="129271" y="305364"/>
                  </a:lnTo>
                  <a:lnTo>
                    <a:pt x="128932" y="300097"/>
                  </a:lnTo>
                  <a:lnTo>
                    <a:pt x="126079" y="302733"/>
                  </a:lnTo>
                  <a:lnTo>
                    <a:pt x="121510" y="292856"/>
                  </a:lnTo>
                  <a:lnTo>
                    <a:pt x="115893" y="294374"/>
                  </a:lnTo>
                  <a:lnTo>
                    <a:pt x="121115" y="270607"/>
                  </a:lnTo>
                  <a:lnTo>
                    <a:pt x="126083" y="263813"/>
                  </a:lnTo>
                  <a:lnTo>
                    <a:pt x="109403" y="261458"/>
                  </a:lnTo>
                  <a:lnTo>
                    <a:pt x="104661" y="252476"/>
                  </a:lnTo>
                  <a:lnTo>
                    <a:pt x="96394" y="248368"/>
                  </a:lnTo>
                  <a:lnTo>
                    <a:pt x="91189" y="239374"/>
                  </a:lnTo>
                  <a:lnTo>
                    <a:pt x="83018" y="237672"/>
                  </a:lnTo>
                  <a:lnTo>
                    <a:pt x="80683" y="212815"/>
                  </a:lnTo>
                  <a:lnTo>
                    <a:pt x="64859" y="213780"/>
                  </a:lnTo>
                  <a:lnTo>
                    <a:pt x="48089" y="209157"/>
                  </a:lnTo>
                  <a:lnTo>
                    <a:pt x="46417" y="201600"/>
                  </a:lnTo>
                  <a:lnTo>
                    <a:pt x="31665" y="196875"/>
                  </a:lnTo>
                  <a:lnTo>
                    <a:pt x="28468" y="176050"/>
                  </a:lnTo>
                  <a:lnTo>
                    <a:pt x="28468" y="176050"/>
                  </a:lnTo>
                  <a:lnTo>
                    <a:pt x="21211" y="156626"/>
                  </a:lnTo>
                  <a:lnTo>
                    <a:pt x="19722" y="135691"/>
                  </a:lnTo>
                  <a:lnTo>
                    <a:pt x="9622" y="137241"/>
                  </a:lnTo>
                  <a:lnTo>
                    <a:pt x="0" y="101364"/>
                  </a:lnTo>
                  <a:lnTo>
                    <a:pt x="0" y="101364"/>
                  </a:lnTo>
                  <a:lnTo>
                    <a:pt x="21998" y="100412"/>
                  </a:lnTo>
                  <a:lnTo>
                    <a:pt x="30137" y="96706"/>
                  </a:lnTo>
                  <a:lnTo>
                    <a:pt x="35018" y="99535"/>
                  </a:lnTo>
                  <a:lnTo>
                    <a:pt x="34101" y="92895"/>
                  </a:lnTo>
                  <a:lnTo>
                    <a:pt x="52897" y="89903"/>
                  </a:lnTo>
                  <a:lnTo>
                    <a:pt x="51079" y="75873"/>
                  </a:lnTo>
                  <a:lnTo>
                    <a:pt x="59869" y="58194"/>
                  </a:lnTo>
                  <a:lnTo>
                    <a:pt x="75327" y="64891"/>
                  </a:lnTo>
                  <a:lnTo>
                    <a:pt x="80054" y="61397"/>
                  </a:lnTo>
                  <a:lnTo>
                    <a:pt x="79292" y="54611"/>
                  </a:lnTo>
                  <a:lnTo>
                    <a:pt x="95849" y="47947"/>
                  </a:lnTo>
                  <a:lnTo>
                    <a:pt x="98864" y="51178"/>
                  </a:lnTo>
                  <a:lnTo>
                    <a:pt x="95075" y="35294"/>
                  </a:lnTo>
                  <a:lnTo>
                    <a:pt x="101374" y="30635"/>
                  </a:lnTo>
                  <a:lnTo>
                    <a:pt x="95842" y="22829"/>
                  </a:lnTo>
                  <a:lnTo>
                    <a:pt x="91639" y="4978"/>
                  </a:lnTo>
                  <a:lnTo>
                    <a:pt x="105165" y="1847"/>
                  </a:lnTo>
                  <a:lnTo>
                    <a:pt x="116265" y="3169"/>
                  </a:lnTo>
                  <a:lnTo>
                    <a:pt x="119222" y="15123"/>
                  </a:lnTo>
                  <a:lnTo>
                    <a:pt x="111363" y="26816"/>
                  </a:lnTo>
                  <a:lnTo>
                    <a:pt x="113392" y="32430"/>
                  </a:lnTo>
                  <a:lnTo>
                    <a:pt x="116483" y="32505"/>
                  </a:lnTo>
                  <a:lnTo>
                    <a:pt x="117818" y="28476"/>
                  </a:lnTo>
                  <a:lnTo>
                    <a:pt x="122069" y="31737"/>
                  </a:lnTo>
                  <a:lnTo>
                    <a:pt x="122372" y="44829"/>
                  </a:lnTo>
                  <a:lnTo>
                    <a:pt x="125904" y="52284"/>
                  </a:lnTo>
                  <a:lnTo>
                    <a:pt x="130247" y="51786"/>
                  </a:lnTo>
                  <a:lnTo>
                    <a:pt x="132757" y="43876"/>
                  </a:lnTo>
                  <a:lnTo>
                    <a:pt x="140866" y="41062"/>
                  </a:lnTo>
                  <a:lnTo>
                    <a:pt x="140910" y="32791"/>
                  </a:lnTo>
                  <a:lnTo>
                    <a:pt x="157054" y="30168"/>
                  </a:lnTo>
                  <a:lnTo>
                    <a:pt x="154023" y="14604"/>
                  </a:lnTo>
                  <a:lnTo>
                    <a:pt x="183008" y="11529"/>
                  </a:lnTo>
                  <a:lnTo>
                    <a:pt x="186262" y="17773"/>
                  </a:lnTo>
                  <a:lnTo>
                    <a:pt x="183526" y="22371"/>
                  </a:lnTo>
                  <a:lnTo>
                    <a:pt x="184996" y="25565"/>
                  </a:lnTo>
                  <a:lnTo>
                    <a:pt x="189783" y="25827"/>
                  </a:lnTo>
                  <a:lnTo>
                    <a:pt x="191588" y="34593"/>
                  </a:lnTo>
                  <a:lnTo>
                    <a:pt x="209274" y="32149"/>
                  </a:lnTo>
                  <a:lnTo>
                    <a:pt x="211761" y="38223"/>
                  </a:lnTo>
                  <a:lnTo>
                    <a:pt x="222141" y="37411"/>
                  </a:lnTo>
                  <a:lnTo>
                    <a:pt x="227924" y="28070"/>
                  </a:lnTo>
                  <a:lnTo>
                    <a:pt x="227824" y="19043"/>
                  </a:lnTo>
                  <a:lnTo>
                    <a:pt x="221061" y="10614"/>
                  </a:lnTo>
                  <a:lnTo>
                    <a:pt x="224414" y="6029"/>
                  </a:lnTo>
                  <a:lnTo>
                    <a:pt x="236921" y="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3" name="M120">
              <a:extLst>
                <a:ext uri="{FF2B5EF4-FFF2-40B4-BE49-F238E27FC236}">
                  <a16:creationId xmlns:a16="http://schemas.microsoft.com/office/drawing/2014/main" id="{2832D75E-0917-4825-B163-114EAF3B8B4F}"/>
                </a:ext>
              </a:extLst>
            </p:cNvPr>
            <p:cNvSpPr/>
            <p:nvPr/>
          </p:nvSpPr>
          <p:spPr>
            <a:xfrm>
              <a:off x="4034618" y="4188236"/>
              <a:ext cx="202705" cy="165243"/>
            </a:xfrm>
            <a:custGeom>
              <a:avLst/>
              <a:gdLst/>
              <a:ahLst/>
              <a:cxnLst/>
              <a:rect l="0" t="0" r="0" b="0"/>
              <a:pathLst>
                <a:path w="200800" h="178578">
                  <a:moveTo>
                    <a:pt x="200799" y="102428"/>
                  </a:moveTo>
                  <a:lnTo>
                    <a:pt x="170860" y="98919"/>
                  </a:lnTo>
                  <a:lnTo>
                    <a:pt x="163850" y="94821"/>
                  </a:lnTo>
                  <a:lnTo>
                    <a:pt x="151141" y="112519"/>
                  </a:lnTo>
                  <a:lnTo>
                    <a:pt x="140210" y="110268"/>
                  </a:lnTo>
                  <a:lnTo>
                    <a:pt x="129973" y="116604"/>
                  </a:lnTo>
                  <a:lnTo>
                    <a:pt x="123965" y="109825"/>
                  </a:lnTo>
                  <a:lnTo>
                    <a:pt x="118485" y="112080"/>
                  </a:lnTo>
                  <a:lnTo>
                    <a:pt x="122270" y="115191"/>
                  </a:lnTo>
                  <a:lnTo>
                    <a:pt x="120705" y="121463"/>
                  </a:lnTo>
                  <a:lnTo>
                    <a:pt x="109862" y="121616"/>
                  </a:lnTo>
                  <a:lnTo>
                    <a:pt x="97862" y="130006"/>
                  </a:lnTo>
                  <a:lnTo>
                    <a:pt x="67492" y="130667"/>
                  </a:lnTo>
                  <a:lnTo>
                    <a:pt x="62883" y="134898"/>
                  </a:lnTo>
                  <a:lnTo>
                    <a:pt x="67533" y="140290"/>
                  </a:lnTo>
                  <a:lnTo>
                    <a:pt x="65429" y="143538"/>
                  </a:lnTo>
                  <a:lnTo>
                    <a:pt x="59101" y="142760"/>
                  </a:lnTo>
                  <a:lnTo>
                    <a:pt x="57785" y="134455"/>
                  </a:lnTo>
                  <a:lnTo>
                    <a:pt x="54745" y="132415"/>
                  </a:lnTo>
                  <a:lnTo>
                    <a:pt x="48574" y="142616"/>
                  </a:lnTo>
                  <a:lnTo>
                    <a:pt x="44186" y="144447"/>
                  </a:lnTo>
                  <a:lnTo>
                    <a:pt x="52180" y="157600"/>
                  </a:lnTo>
                  <a:lnTo>
                    <a:pt x="57384" y="159850"/>
                  </a:lnTo>
                  <a:lnTo>
                    <a:pt x="56480" y="164485"/>
                  </a:lnTo>
                  <a:lnTo>
                    <a:pt x="40633" y="166145"/>
                  </a:lnTo>
                  <a:lnTo>
                    <a:pt x="37480" y="173573"/>
                  </a:lnTo>
                  <a:lnTo>
                    <a:pt x="28354" y="178577"/>
                  </a:lnTo>
                  <a:lnTo>
                    <a:pt x="21275" y="176873"/>
                  </a:lnTo>
                  <a:lnTo>
                    <a:pt x="19467" y="169607"/>
                  </a:lnTo>
                  <a:lnTo>
                    <a:pt x="19467" y="169607"/>
                  </a:lnTo>
                  <a:lnTo>
                    <a:pt x="16738" y="162013"/>
                  </a:lnTo>
                  <a:lnTo>
                    <a:pt x="24209" y="155309"/>
                  </a:lnTo>
                  <a:lnTo>
                    <a:pt x="11648" y="144881"/>
                  </a:lnTo>
                  <a:lnTo>
                    <a:pt x="13198" y="133950"/>
                  </a:lnTo>
                  <a:lnTo>
                    <a:pt x="10877" y="133884"/>
                  </a:lnTo>
                  <a:lnTo>
                    <a:pt x="10877" y="133884"/>
                  </a:lnTo>
                  <a:lnTo>
                    <a:pt x="10254" y="112216"/>
                  </a:lnTo>
                  <a:lnTo>
                    <a:pt x="0" y="108015"/>
                  </a:lnTo>
                  <a:lnTo>
                    <a:pt x="10691" y="107717"/>
                  </a:lnTo>
                  <a:lnTo>
                    <a:pt x="13069" y="94854"/>
                  </a:lnTo>
                  <a:lnTo>
                    <a:pt x="10752" y="89225"/>
                  </a:lnTo>
                  <a:lnTo>
                    <a:pt x="10752" y="89225"/>
                  </a:lnTo>
                  <a:lnTo>
                    <a:pt x="14332" y="72184"/>
                  </a:lnTo>
                  <a:lnTo>
                    <a:pt x="30135" y="66165"/>
                  </a:lnTo>
                  <a:lnTo>
                    <a:pt x="37107" y="54933"/>
                  </a:lnTo>
                  <a:lnTo>
                    <a:pt x="43630" y="54064"/>
                  </a:lnTo>
                  <a:lnTo>
                    <a:pt x="48590" y="42774"/>
                  </a:lnTo>
                  <a:lnTo>
                    <a:pt x="56981" y="41505"/>
                  </a:lnTo>
                  <a:lnTo>
                    <a:pt x="60637" y="21454"/>
                  </a:lnTo>
                  <a:lnTo>
                    <a:pt x="86514" y="19919"/>
                  </a:lnTo>
                  <a:lnTo>
                    <a:pt x="85206" y="5744"/>
                  </a:lnTo>
                  <a:lnTo>
                    <a:pt x="94718" y="8565"/>
                  </a:lnTo>
                  <a:lnTo>
                    <a:pt x="108134" y="4423"/>
                  </a:lnTo>
                  <a:lnTo>
                    <a:pt x="112451" y="10558"/>
                  </a:lnTo>
                  <a:lnTo>
                    <a:pt x="128419" y="14906"/>
                  </a:lnTo>
                  <a:lnTo>
                    <a:pt x="131776" y="10937"/>
                  </a:lnTo>
                  <a:lnTo>
                    <a:pt x="123427" y="5144"/>
                  </a:lnTo>
                  <a:lnTo>
                    <a:pt x="122331" y="0"/>
                  </a:lnTo>
                  <a:lnTo>
                    <a:pt x="133300" y="450"/>
                  </a:lnTo>
                  <a:lnTo>
                    <a:pt x="133766" y="6028"/>
                  </a:lnTo>
                  <a:lnTo>
                    <a:pt x="149774" y="20301"/>
                  </a:lnTo>
                  <a:lnTo>
                    <a:pt x="165602" y="24189"/>
                  </a:lnTo>
                  <a:lnTo>
                    <a:pt x="182115" y="8390"/>
                  </a:lnTo>
                  <a:lnTo>
                    <a:pt x="182115" y="8390"/>
                  </a:lnTo>
                  <a:lnTo>
                    <a:pt x="189446" y="29192"/>
                  </a:lnTo>
                  <a:lnTo>
                    <a:pt x="185491" y="55554"/>
                  </a:lnTo>
                  <a:lnTo>
                    <a:pt x="190598" y="55541"/>
                  </a:lnTo>
                  <a:lnTo>
                    <a:pt x="196952" y="72553"/>
                  </a:lnTo>
                  <a:lnTo>
                    <a:pt x="195315" y="8168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24" name="M121">
              <a:extLst>
                <a:ext uri="{FF2B5EF4-FFF2-40B4-BE49-F238E27FC236}">
                  <a16:creationId xmlns:a16="http://schemas.microsoft.com/office/drawing/2014/main" id="{7881D394-9F56-4D82-A9D8-219758DB2377}"/>
                </a:ext>
              </a:extLst>
            </p:cNvPr>
            <p:cNvGrpSpPr/>
            <p:nvPr/>
          </p:nvGrpSpPr>
          <p:grpSpPr>
            <a:xfrm>
              <a:off x="4035898" y="4227041"/>
              <a:ext cx="382979" cy="275827"/>
              <a:chOff x="1015486" y="3237723"/>
              <a:chExt cx="390607" cy="289157"/>
            </a:xfrm>
          </p:grpSpPr>
          <p:sp>
            <p:nvSpPr>
              <p:cNvPr id="239" name="ID_124">
                <a:extLst>
                  <a:ext uri="{FF2B5EF4-FFF2-40B4-BE49-F238E27FC236}">
                    <a16:creationId xmlns:a16="http://schemas.microsoft.com/office/drawing/2014/main" id="{873858EB-1152-40B7-AA09-FC40EF9A331E}"/>
                  </a:ext>
                </a:extLst>
              </p:cNvPr>
              <p:cNvSpPr/>
              <p:nvPr/>
            </p:nvSpPr>
            <p:spPr>
              <a:xfrm>
                <a:off x="1372907" y="3384517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15669" y="2208"/>
                    </a:lnTo>
                    <a:lnTo>
                      <a:pt x="14762" y="7446"/>
                    </a:lnTo>
                    <a:lnTo>
                      <a:pt x="5129" y="14719"/>
                    </a:lnTo>
                    <a:lnTo>
                      <a:pt x="3097" y="21582"/>
                    </a:lnTo>
                    <a:lnTo>
                      <a:pt x="0" y="21503"/>
                    </a:lnTo>
                    <a:lnTo>
                      <a:pt x="3026" y="5948"/>
                    </a:lnTo>
                    <a:lnTo>
                      <a:pt x="5775" y="135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0" name="ID_125">
                <a:extLst>
                  <a:ext uri="{FF2B5EF4-FFF2-40B4-BE49-F238E27FC236}">
                    <a16:creationId xmlns:a16="http://schemas.microsoft.com/office/drawing/2014/main" id="{C23A23A3-91BF-46AB-86C9-9BD3B8E8D56D}"/>
                  </a:ext>
                </a:extLst>
              </p:cNvPr>
              <p:cNvSpPr/>
              <p:nvPr/>
            </p:nvSpPr>
            <p:spPr>
              <a:xfrm>
                <a:off x="1015486" y="3237723"/>
                <a:ext cx="390607" cy="289157"/>
              </a:xfrm>
              <a:custGeom>
                <a:avLst/>
                <a:gdLst/>
                <a:ahLst/>
                <a:cxnLst/>
                <a:rect l="0" t="0" r="0" b="0"/>
                <a:pathLst>
                  <a:path w="390607" h="289157">
                    <a:moveTo>
                      <a:pt x="362138" y="30410"/>
                    </a:moveTo>
                    <a:lnTo>
                      <a:pt x="371760" y="66287"/>
                    </a:lnTo>
                    <a:lnTo>
                      <a:pt x="381860" y="64737"/>
                    </a:lnTo>
                    <a:lnTo>
                      <a:pt x="383349" y="85672"/>
                    </a:lnTo>
                    <a:lnTo>
                      <a:pt x="390606" y="105096"/>
                    </a:lnTo>
                    <a:lnTo>
                      <a:pt x="390606" y="105096"/>
                    </a:lnTo>
                    <a:lnTo>
                      <a:pt x="378509" y="105846"/>
                    </a:lnTo>
                    <a:lnTo>
                      <a:pt x="370314" y="105340"/>
                    </a:lnTo>
                    <a:lnTo>
                      <a:pt x="365780" y="125520"/>
                    </a:lnTo>
                    <a:lnTo>
                      <a:pt x="344955" y="128300"/>
                    </a:lnTo>
                    <a:lnTo>
                      <a:pt x="347497" y="137985"/>
                    </a:lnTo>
                    <a:lnTo>
                      <a:pt x="344119" y="149023"/>
                    </a:lnTo>
                    <a:lnTo>
                      <a:pt x="351803" y="151472"/>
                    </a:lnTo>
                    <a:lnTo>
                      <a:pt x="348558" y="163414"/>
                    </a:lnTo>
                    <a:lnTo>
                      <a:pt x="336681" y="161309"/>
                    </a:lnTo>
                    <a:lnTo>
                      <a:pt x="342839" y="150644"/>
                    </a:lnTo>
                    <a:lnTo>
                      <a:pt x="338286" y="146921"/>
                    </a:lnTo>
                    <a:lnTo>
                      <a:pt x="339463" y="137180"/>
                    </a:lnTo>
                    <a:lnTo>
                      <a:pt x="316022" y="139137"/>
                    </a:lnTo>
                    <a:lnTo>
                      <a:pt x="312250" y="147308"/>
                    </a:lnTo>
                    <a:lnTo>
                      <a:pt x="299892" y="145938"/>
                    </a:lnTo>
                    <a:lnTo>
                      <a:pt x="293311" y="166811"/>
                    </a:lnTo>
                    <a:lnTo>
                      <a:pt x="284817" y="171701"/>
                    </a:lnTo>
                    <a:lnTo>
                      <a:pt x="283793" y="187305"/>
                    </a:lnTo>
                    <a:lnTo>
                      <a:pt x="267419" y="185226"/>
                    </a:lnTo>
                    <a:lnTo>
                      <a:pt x="263228" y="191429"/>
                    </a:lnTo>
                    <a:lnTo>
                      <a:pt x="250309" y="193496"/>
                    </a:lnTo>
                    <a:lnTo>
                      <a:pt x="242847" y="188491"/>
                    </a:lnTo>
                    <a:lnTo>
                      <a:pt x="232887" y="190032"/>
                    </a:lnTo>
                    <a:lnTo>
                      <a:pt x="231201" y="212830"/>
                    </a:lnTo>
                    <a:lnTo>
                      <a:pt x="215964" y="208670"/>
                    </a:lnTo>
                    <a:lnTo>
                      <a:pt x="207922" y="202144"/>
                    </a:lnTo>
                    <a:lnTo>
                      <a:pt x="194917" y="207358"/>
                    </a:lnTo>
                    <a:lnTo>
                      <a:pt x="203029" y="217042"/>
                    </a:lnTo>
                    <a:lnTo>
                      <a:pt x="192980" y="227593"/>
                    </a:lnTo>
                    <a:lnTo>
                      <a:pt x="190439" y="235640"/>
                    </a:lnTo>
                    <a:lnTo>
                      <a:pt x="189810" y="241783"/>
                    </a:lnTo>
                    <a:lnTo>
                      <a:pt x="195297" y="256956"/>
                    </a:lnTo>
                    <a:lnTo>
                      <a:pt x="190134" y="258621"/>
                    </a:lnTo>
                    <a:lnTo>
                      <a:pt x="190755" y="270207"/>
                    </a:lnTo>
                    <a:lnTo>
                      <a:pt x="173911" y="273661"/>
                    </a:lnTo>
                    <a:lnTo>
                      <a:pt x="170308" y="286485"/>
                    </a:lnTo>
                    <a:lnTo>
                      <a:pt x="170308" y="286485"/>
                    </a:lnTo>
                    <a:lnTo>
                      <a:pt x="152396" y="289156"/>
                    </a:lnTo>
                    <a:lnTo>
                      <a:pt x="128132" y="280082"/>
                    </a:lnTo>
                    <a:lnTo>
                      <a:pt x="121193" y="267271"/>
                    </a:lnTo>
                    <a:lnTo>
                      <a:pt x="110862" y="265035"/>
                    </a:lnTo>
                    <a:lnTo>
                      <a:pt x="111630" y="259647"/>
                    </a:lnTo>
                    <a:lnTo>
                      <a:pt x="94742" y="242202"/>
                    </a:lnTo>
                    <a:lnTo>
                      <a:pt x="60137" y="243042"/>
                    </a:lnTo>
                    <a:lnTo>
                      <a:pt x="60137" y="243042"/>
                    </a:lnTo>
                    <a:lnTo>
                      <a:pt x="57705" y="230202"/>
                    </a:lnTo>
                    <a:lnTo>
                      <a:pt x="67458" y="230775"/>
                    </a:lnTo>
                    <a:lnTo>
                      <a:pt x="90521" y="221047"/>
                    </a:lnTo>
                    <a:lnTo>
                      <a:pt x="106314" y="221784"/>
                    </a:lnTo>
                    <a:lnTo>
                      <a:pt x="110774" y="211838"/>
                    </a:lnTo>
                    <a:lnTo>
                      <a:pt x="108135" y="195084"/>
                    </a:lnTo>
                    <a:lnTo>
                      <a:pt x="101950" y="200174"/>
                    </a:lnTo>
                    <a:lnTo>
                      <a:pt x="105781" y="201782"/>
                    </a:lnTo>
                    <a:lnTo>
                      <a:pt x="83725" y="220108"/>
                    </a:lnTo>
                    <a:lnTo>
                      <a:pt x="42368" y="224211"/>
                    </a:lnTo>
                    <a:lnTo>
                      <a:pt x="36483" y="229455"/>
                    </a:lnTo>
                    <a:lnTo>
                      <a:pt x="17840" y="230731"/>
                    </a:lnTo>
                    <a:lnTo>
                      <a:pt x="10342" y="227212"/>
                    </a:lnTo>
                    <a:lnTo>
                      <a:pt x="9742" y="199243"/>
                    </a:lnTo>
                    <a:lnTo>
                      <a:pt x="0" y="182132"/>
                    </a:lnTo>
                    <a:lnTo>
                      <a:pt x="8628" y="178471"/>
                    </a:lnTo>
                    <a:lnTo>
                      <a:pt x="18252" y="161609"/>
                    </a:lnTo>
                    <a:lnTo>
                      <a:pt x="13217" y="147938"/>
                    </a:lnTo>
                    <a:lnTo>
                      <a:pt x="17324" y="150610"/>
                    </a:lnTo>
                    <a:lnTo>
                      <a:pt x="20983" y="147257"/>
                    </a:lnTo>
                    <a:lnTo>
                      <a:pt x="26647" y="149672"/>
                    </a:lnTo>
                    <a:lnTo>
                      <a:pt x="31351" y="147701"/>
                    </a:lnTo>
                    <a:lnTo>
                      <a:pt x="21200" y="139597"/>
                    </a:lnTo>
                    <a:lnTo>
                      <a:pt x="21615" y="130439"/>
                    </a:lnTo>
                    <a:lnTo>
                      <a:pt x="25786" y="130858"/>
                    </a:lnTo>
                    <a:lnTo>
                      <a:pt x="25786" y="130858"/>
                    </a:lnTo>
                    <a:lnTo>
                      <a:pt x="27594" y="138124"/>
                    </a:lnTo>
                    <a:lnTo>
                      <a:pt x="34673" y="139828"/>
                    </a:lnTo>
                    <a:lnTo>
                      <a:pt x="43799" y="134824"/>
                    </a:lnTo>
                    <a:lnTo>
                      <a:pt x="46952" y="127396"/>
                    </a:lnTo>
                    <a:lnTo>
                      <a:pt x="62799" y="125736"/>
                    </a:lnTo>
                    <a:lnTo>
                      <a:pt x="63703" y="121101"/>
                    </a:lnTo>
                    <a:lnTo>
                      <a:pt x="58499" y="118851"/>
                    </a:lnTo>
                    <a:lnTo>
                      <a:pt x="50505" y="105698"/>
                    </a:lnTo>
                    <a:lnTo>
                      <a:pt x="54893" y="103867"/>
                    </a:lnTo>
                    <a:lnTo>
                      <a:pt x="61064" y="93666"/>
                    </a:lnTo>
                    <a:lnTo>
                      <a:pt x="64104" y="95706"/>
                    </a:lnTo>
                    <a:lnTo>
                      <a:pt x="65420" y="104011"/>
                    </a:lnTo>
                    <a:lnTo>
                      <a:pt x="71748" y="104789"/>
                    </a:lnTo>
                    <a:lnTo>
                      <a:pt x="73852" y="101541"/>
                    </a:lnTo>
                    <a:lnTo>
                      <a:pt x="69202" y="96149"/>
                    </a:lnTo>
                    <a:lnTo>
                      <a:pt x="73811" y="91918"/>
                    </a:lnTo>
                    <a:lnTo>
                      <a:pt x="104181" y="91257"/>
                    </a:lnTo>
                    <a:lnTo>
                      <a:pt x="116181" y="82867"/>
                    </a:lnTo>
                    <a:lnTo>
                      <a:pt x="127024" y="82714"/>
                    </a:lnTo>
                    <a:lnTo>
                      <a:pt x="128589" y="76442"/>
                    </a:lnTo>
                    <a:lnTo>
                      <a:pt x="124804" y="73331"/>
                    </a:lnTo>
                    <a:lnTo>
                      <a:pt x="130284" y="71076"/>
                    </a:lnTo>
                    <a:lnTo>
                      <a:pt x="136292" y="77855"/>
                    </a:lnTo>
                    <a:lnTo>
                      <a:pt x="146529" y="71519"/>
                    </a:lnTo>
                    <a:lnTo>
                      <a:pt x="157460" y="73770"/>
                    </a:lnTo>
                    <a:lnTo>
                      <a:pt x="170169" y="56072"/>
                    </a:lnTo>
                    <a:lnTo>
                      <a:pt x="177179" y="60170"/>
                    </a:lnTo>
                    <a:lnTo>
                      <a:pt x="207118" y="63679"/>
                    </a:lnTo>
                    <a:lnTo>
                      <a:pt x="207118" y="63679"/>
                    </a:lnTo>
                    <a:lnTo>
                      <a:pt x="218180" y="66830"/>
                    </a:lnTo>
                    <a:lnTo>
                      <a:pt x="235839" y="66395"/>
                    </a:lnTo>
                    <a:lnTo>
                      <a:pt x="241539" y="61584"/>
                    </a:lnTo>
                    <a:lnTo>
                      <a:pt x="258286" y="60520"/>
                    </a:lnTo>
                    <a:lnTo>
                      <a:pt x="256597" y="48146"/>
                    </a:lnTo>
                    <a:lnTo>
                      <a:pt x="271599" y="30794"/>
                    </a:lnTo>
                    <a:lnTo>
                      <a:pt x="278549" y="37291"/>
                    </a:lnTo>
                    <a:lnTo>
                      <a:pt x="285524" y="36871"/>
                    </a:lnTo>
                    <a:lnTo>
                      <a:pt x="298285" y="22164"/>
                    </a:lnTo>
                    <a:lnTo>
                      <a:pt x="300090" y="24165"/>
                    </a:lnTo>
                    <a:lnTo>
                      <a:pt x="303600" y="20045"/>
                    </a:lnTo>
                    <a:lnTo>
                      <a:pt x="307768" y="26468"/>
                    </a:lnTo>
                    <a:lnTo>
                      <a:pt x="313590" y="22708"/>
                    </a:lnTo>
                    <a:lnTo>
                      <a:pt x="311986" y="18907"/>
                    </a:lnTo>
                    <a:lnTo>
                      <a:pt x="315515" y="14035"/>
                    </a:lnTo>
                    <a:lnTo>
                      <a:pt x="316469" y="976"/>
                    </a:lnTo>
                    <a:lnTo>
                      <a:pt x="316469" y="976"/>
                    </a:lnTo>
                    <a:lnTo>
                      <a:pt x="325312" y="0"/>
                    </a:lnTo>
                    <a:lnTo>
                      <a:pt x="328242" y="376"/>
                    </a:lnTo>
                    <a:lnTo>
                      <a:pt x="331603" y="14146"/>
                    </a:lnTo>
                    <a:lnTo>
                      <a:pt x="347209" y="14995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25" name="M122">
              <a:extLst>
                <a:ext uri="{FF2B5EF4-FFF2-40B4-BE49-F238E27FC236}">
                  <a16:creationId xmlns:a16="http://schemas.microsoft.com/office/drawing/2014/main" id="{7D249591-54FE-401E-AFF6-B47565F7576D}"/>
                </a:ext>
              </a:extLst>
            </p:cNvPr>
            <p:cNvSpPr/>
            <p:nvPr/>
          </p:nvSpPr>
          <p:spPr>
            <a:xfrm>
              <a:off x="5463935" y="4211269"/>
              <a:ext cx="337817" cy="247425"/>
            </a:xfrm>
            <a:custGeom>
              <a:avLst/>
              <a:gdLst/>
              <a:ahLst/>
              <a:cxnLst/>
              <a:rect l="0" t="0" r="0" b="0"/>
              <a:pathLst>
                <a:path w="339722" h="258855">
                  <a:moveTo>
                    <a:pt x="328398" y="74160"/>
                  </a:moveTo>
                  <a:lnTo>
                    <a:pt x="332427" y="73609"/>
                  </a:lnTo>
                  <a:lnTo>
                    <a:pt x="338602" y="87514"/>
                  </a:lnTo>
                  <a:lnTo>
                    <a:pt x="339721" y="97299"/>
                  </a:lnTo>
                  <a:lnTo>
                    <a:pt x="331304" y="114934"/>
                  </a:lnTo>
                  <a:lnTo>
                    <a:pt x="337414" y="121622"/>
                  </a:lnTo>
                  <a:lnTo>
                    <a:pt x="339312" y="130964"/>
                  </a:lnTo>
                  <a:lnTo>
                    <a:pt x="339312" y="130964"/>
                  </a:lnTo>
                  <a:lnTo>
                    <a:pt x="333584" y="143820"/>
                  </a:lnTo>
                  <a:lnTo>
                    <a:pt x="321418" y="151187"/>
                  </a:lnTo>
                  <a:lnTo>
                    <a:pt x="315382" y="163586"/>
                  </a:lnTo>
                  <a:lnTo>
                    <a:pt x="324308" y="168055"/>
                  </a:lnTo>
                  <a:lnTo>
                    <a:pt x="335420" y="183819"/>
                  </a:lnTo>
                  <a:lnTo>
                    <a:pt x="330101" y="200886"/>
                  </a:lnTo>
                  <a:lnTo>
                    <a:pt x="315376" y="201757"/>
                  </a:lnTo>
                  <a:lnTo>
                    <a:pt x="300421" y="196161"/>
                  </a:lnTo>
                  <a:lnTo>
                    <a:pt x="299421" y="201860"/>
                  </a:lnTo>
                  <a:lnTo>
                    <a:pt x="302178" y="204298"/>
                  </a:lnTo>
                  <a:lnTo>
                    <a:pt x="296968" y="212197"/>
                  </a:lnTo>
                  <a:lnTo>
                    <a:pt x="296968" y="212197"/>
                  </a:lnTo>
                  <a:lnTo>
                    <a:pt x="283880" y="218193"/>
                  </a:lnTo>
                  <a:lnTo>
                    <a:pt x="275845" y="216589"/>
                  </a:lnTo>
                  <a:lnTo>
                    <a:pt x="253475" y="221411"/>
                  </a:lnTo>
                  <a:lnTo>
                    <a:pt x="246040" y="245205"/>
                  </a:lnTo>
                  <a:lnTo>
                    <a:pt x="239076" y="244514"/>
                  </a:lnTo>
                  <a:lnTo>
                    <a:pt x="230029" y="249053"/>
                  </a:lnTo>
                  <a:lnTo>
                    <a:pt x="188911" y="241444"/>
                  </a:lnTo>
                  <a:lnTo>
                    <a:pt x="184030" y="235818"/>
                  </a:lnTo>
                  <a:lnTo>
                    <a:pt x="184516" y="222753"/>
                  </a:lnTo>
                  <a:lnTo>
                    <a:pt x="180232" y="218788"/>
                  </a:lnTo>
                  <a:lnTo>
                    <a:pt x="153917" y="217225"/>
                  </a:lnTo>
                  <a:lnTo>
                    <a:pt x="154259" y="237364"/>
                  </a:lnTo>
                  <a:lnTo>
                    <a:pt x="138525" y="232338"/>
                  </a:lnTo>
                  <a:lnTo>
                    <a:pt x="140743" y="250999"/>
                  </a:lnTo>
                  <a:lnTo>
                    <a:pt x="133040" y="258854"/>
                  </a:lnTo>
                  <a:lnTo>
                    <a:pt x="133040" y="258854"/>
                  </a:lnTo>
                  <a:lnTo>
                    <a:pt x="122529" y="256904"/>
                  </a:lnTo>
                  <a:lnTo>
                    <a:pt x="118090" y="252934"/>
                  </a:lnTo>
                  <a:lnTo>
                    <a:pt x="118158" y="248128"/>
                  </a:lnTo>
                  <a:lnTo>
                    <a:pt x="113377" y="246557"/>
                  </a:lnTo>
                  <a:lnTo>
                    <a:pt x="99463" y="255073"/>
                  </a:lnTo>
                  <a:lnTo>
                    <a:pt x="92017" y="255567"/>
                  </a:lnTo>
                  <a:lnTo>
                    <a:pt x="88538" y="249657"/>
                  </a:lnTo>
                  <a:lnTo>
                    <a:pt x="95525" y="248706"/>
                  </a:lnTo>
                  <a:lnTo>
                    <a:pt x="95155" y="242090"/>
                  </a:lnTo>
                  <a:lnTo>
                    <a:pt x="90843" y="240225"/>
                  </a:lnTo>
                  <a:lnTo>
                    <a:pt x="85059" y="243748"/>
                  </a:lnTo>
                  <a:lnTo>
                    <a:pt x="72126" y="238000"/>
                  </a:lnTo>
                  <a:lnTo>
                    <a:pt x="81371" y="230923"/>
                  </a:lnTo>
                  <a:lnTo>
                    <a:pt x="79156" y="223378"/>
                  </a:lnTo>
                  <a:lnTo>
                    <a:pt x="75552" y="226180"/>
                  </a:lnTo>
                  <a:lnTo>
                    <a:pt x="78882" y="231638"/>
                  </a:lnTo>
                  <a:lnTo>
                    <a:pt x="74832" y="233082"/>
                  </a:lnTo>
                  <a:lnTo>
                    <a:pt x="67323" y="227413"/>
                  </a:lnTo>
                  <a:lnTo>
                    <a:pt x="66686" y="217937"/>
                  </a:lnTo>
                  <a:lnTo>
                    <a:pt x="60679" y="215595"/>
                  </a:lnTo>
                  <a:lnTo>
                    <a:pt x="53149" y="221945"/>
                  </a:lnTo>
                  <a:lnTo>
                    <a:pt x="51080" y="236189"/>
                  </a:lnTo>
                  <a:lnTo>
                    <a:pt x="58159" y="239448"/>
                  </a:lnTo>
                  <a:lnTo>
                    <a:pt x="57732" y="247405"/>
                  </a:lnTo>
                  <a:lnTo>
                    <a:pt x="19399" y="240824"/>
                  </a:lnTo>
                  <a:lnTo>
                    <a:pt x="11006" y="232283"/>
                  </a:lnTo>
                  <a:lnTo>
                    <a:pt x="11006" y="232283"/>
                  </a:lnTo>
                  <a:lnTo>
                    <a:pt x="5140" y="230842"/>
                  </a:lnTo>
                  <a:lnTo>
                    <a:pt x="9040" y="229098"/>
                  </a:lnTo>
                  <a:lnTo>
                    <a:pt x="9147" y="222038"/>
                  </a:lnTo>
                  <a:lnTo>
                    <a:pt x="9147" y="222038"/>
                  </a:lnTo>
                  <a:lnTo>
                    <a:pt x="0" y="212282"/>
                  </a:lnTo>
                  <a:lnTo>
                    <a:pt x="2919" y="203761"/>
                  </a:lnTo>
                  <a:lnTo>
                    <a:pt x="2919" y="203761"/>
                  </a:lnTo>
                  <a:lnTo>
                    <a:pt x="7906" y="201733"/>
                  </a:lnTo>
                  <a:lnTo>
                    <a:pt x="11851" y="207203"/>
                  </a:lnTo>
                  <a:lnTo>
                    <a:pt x="28306" y="204896"/>
                  </a:lnTo>
                  <a:lnTo>
                    <a:pt x="34292" y="198223"/>
                  </a:lnTo>
                  <a:lnTo>
                    <a:pt x="32981" y="192644"/>
                  </a:lnTo>
                  <a:lnTo>
                    <a:pt x="37832" y="189410"/>
                  </a:lnTo>
                  <a:lnTo>
                    <a:pt x="54586" y="187555"/>
                  </a:lnTo>
                  <a:lnTo>
                    <a:pt x="55243" y="185010"/>
                  </a:lnTo>
                  <a:lnTo>
                    <a:pt x="55892" y="172546"/>
                  </a:lnTo>
                  <a:lnTo>
                    <a:pt x="29913" y="170056"/>
                  </a:lnTo>
                  <a:lnTo>
                    <a:pt x="25529" y="162926"/>
                  </a:lnTo>
                  <a:lnTo>
                    <a:pt x="12759" y="157473"/>
                  </a:lnTo>
                  <a:lnTo>
                    <a:pt x="14393" y="151787"/>
                  </a:lnTo>
                  <a:lnTo>
                    <a:pt x="21885" y="147842"/>
                  </a:lnTo>
                  <a:lnTo>
                    <a:pt x="22841" y="146053"/>
                  </a:lnTo>
                  <a:lnTo>
                    <a:pt x="22841" y="146053"/>
                  </a:lnTo>
                  <a:lnTo>
                    <a:pt x="39362" y="138635"/>
                  </a:lnTo>
                  <a:lnTo>
                    <a:pt x="45078" y="139471"/>
                  </a:lnTo>
                  <a:lnTo>
                    <a:pt x="48322" y="160862"/>
                  </a:lnTo>
                  <a:lnTo>
                    <a:pt x="54514" y="160953"/>
                  </a:lnTo>
                  <a:lnTo>
                    <a:pt x="58226" y="140267"/>
                  </a:lnTo>
                  <a:lnTo>
                    <a:pt x="56557" y="116944"/>
                  </a:lnTo>
                  <a:lnTo>
                    <a:pt x="63542" y="115544"/>
                  </a:lnTo>
                  <a:lnTo>
                    <a:pt x="71546" y="107995"/>
                  </a:lnTo>
                  <a:lnTo>
                    <a:pt x="76631" y="109572"/>
                  </a:lnTo>
                  <a:lnTo>
                    <a:pt x="87536" y="104620"/>
                  </a:lnTo>
                  <a:lnTo>
                    <a:pt x="100080" y="104049"/>
                  </a:lnTo>
                  <a:lnTo>
                    <a:pt x="105082" y="100513"/>
                  </a:lnTo>
                  <a:lnTo>
                    <a:pt x="105469" y="95106"/>
                  </a:lnTo>
                  <a:lnTo>
                    <a:pt x="100820" y="84818"/>
                  </a:lnTo>
                  <a:lnTo>
                    <a:pt x="108451" y="81319"/>
                  </a:lnTo>
                  <a:lnTo>
                    <a:pt x="121601" y="81505"/>
                  </a:lnTo>
                  <a:lnTo>
                    <a:pt x="127475" y="70914"/>
                  </a:lnTo>
                  <a:lnTo>
                    <a:pt x="139300" y="66119"/>
                  </a:lnTo>
                  <a:lnTo>
                    <a:pt x="132543" y="62567"/>
                  </a:lnTo>
                  <a:lnTo>
                    <a:pt x="138332" y="57837"/>
                  </a:lnTo>
                  <a:lnTo>
                    <a:pt x="136457" y="48188"/>
                  </a:lnTo>
                  <a:lnTo>
                    <a:pt x="125113" y="40962"/>
                  </a:lnTo>
                  <a:lnTo>
                    <a:pt x="123642" y="24703"/>
                  </a:lnTo>
                  <a:lnTo>
                    <a:pt x="123642" y="24703"/>
                  </a:lnTo>
                  <a:lnTo>
                    <a:pt x="123658" y="23500"/>
                  </a:lnTo>
                  <a:lnTo>
                    <a:pt x="123658" y="23500"/>
                  </a:lnTo>
                  <a:lnTo>
                    <a:pt x="123660" y="23350"/>
                  </a:lnTo>
                  <a:lnTo>
                    <a:pt x="123660" y="23350"/>
                  </a:lnTo>
                  <a:lnTo>
                    <a:pt x="132814" y="10246"/>
                  </a:lnTo>
                  <a:lnTo>
                    <a:pt x="141379" y="16983"/>
                  </a:lnTo>
                  <a:lnTo>
                    <a:pt x="174496" y="15034"/>
                  </a:lnTo>
                  <a:lnTo>
                    <a:pt x="174496" y="15034"/>
                  </a:lnTo>
                  <a:lnTo>
                    <a:pt x="174962" y="14890"/>
                  </a:lnTo>
                  <a:lnTo>
                    <a:pt x="174962" y="14890"/>
                  </a:lnTo>
                  <a:lnTo>
                    <a:pt x="175737" y="14750"/>
                  </a:lnTo>
                  <a:lnTo>
                    <a:pt x="175737" y="14750"/>
                  </a:lnTo>
                  <a:lnTo>
                    <a:pt x="180853" y="13768"/>
                  </a:lnTo>
                  <a:lnTo>
                    <a:pt x="182913" y="21464"/>
                  </a:lnTo>
                  <a:lnTo>
                    <a:pt x="180644" y="29102"/>
                  </a:lnTo>
                  <a:lnTo>
                    <a:pt x="183084" y="31691"/>
                  </a:lnTo>
                  <a:lnTo>
                    <a:pt x="202297" y="40521"/>
                  </a:lnTo>
                  <a:lnTo>
                    <a:pt x="215736" y="18447"/>
                  </a:lnTo>
                  <a:lnTo>
                    <a:pt x="225213" y="15114"/>
                  </a:lnTo>
                  <a:lnTo>
                    <a:pt x="227062" y="3860"/>
                  </a:lnTo>
                  <a:lnTo>
                    <a:pt x="230824" y="0"/>
                  </a:lnTo>
                  <a:lnTo>
                    <a:pt x="236529" y="1128"/>
                  </a:lnTo>
                  <a:lnTo>
                    <a:pt x="244845" y="3642"/>
                  </a:lnTo>
                  <a:lnTo>
                    <a:pt x="239475" y="24173"/>
                  </a:lnTo>
                  <a:lnTo>
                    <a:pt x="241259" y="41487"/>
                  </a:lnTo>
                  <a:lnTo>
                    <a:pt x="243716" y="42872"/>
                  </a:lnTo>
                  <a:lnTo>
                    <a:pt x="242117" y="46911"/>
                  </a:lnTo>
                  <a:lnTo>
                    <a:pt x="217418" y="54855"/>
                  </a:lnTo>
                  <a:lnTo>
                    <a:pt x="221868" y="92649"/>
                  </a:lnTo>
                  <a:lnTo>
                    <a:pt x="219465" y="98931"/>
                  </a:lnTo>
                  <a:lnTo>
                    <a:pt x="235575" y="97640"/>
                  </a:lnTo>
                  <a:lnTo>
                    <a:pt x="247097" y="68325"/>
                  </a:lnTo>
                  <a:lnTo>
                    <a:pt x="252859" y="65393"/>
                  </a:lnTo>
                  <a:lnTo>
                    <a:pt x="261045" y="66400"/>
                  </a:lnTo>
                  <a:lnTo>
                    <a:pt x="267000" y="72490"/>
                  </a:lnTo>
                  <a:lnTo>
                    <a:pt x="284619" y="73917"/>
                  </a:lnTo>
                  <a:lnTo>
                    <a:pt x="288164" y="62686"/>
                  </a:lnTo>
                  <a:lnTo>
                    <a:pt x="286802" y="48086"/>
                  </a:lnTo>
                  <a:lnTo>
                    <a:pt x="307386" y="59469"/>
                  </a:lnTo>
                  <a:lnTo>
                    <a:pt x="309361" y="74828"/>
                  </a:lnTo>
                  <a:lnTo>
                    <a:pt x="317128" y="7221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6" name="M123">
              <a:extLst>
                <a:ext uri="{FF2B5EF4-FFF2-40B4-BE49-F238E27FC236}">
                  <a16:creationId xmlns:a16="http://schemas.microsoft.com/office/drawing/2014/main" id="{D14B8AFB-C3E4-470C-81C2-6B19E272B895}"/>
                </a:ext>
              </a:extLst>
            </p:cNvPr>
            <p:cNvSpPr/>
            <p:nvPr/>
          </p:nvSpPr>
          <p:spPr>
            <a:xfrm>
              <a:off x="5028322" y="4225083"/>
              <a:ext cx="316594" cy="242015"/>
            </a:xfrm>
            <a:custGeom>
              <a:avLst/>
              <a:gdLst/>
              <a:ahLst/>
              <a:cxnLst/>
              <a:rect l="0" t="0" r="0" b="0"/>
              <a:pathLst>
                <a:path w="322309" h="255350">
                  <a:moveTo>
                    <a:pt x="296404" y="65675"/>
                  </a:moveTo>
                  <a:lnTo>
                    <a:pt x="284991" y="91191"/>
                  </a:lnTo>
                  <a:lnTo>
                    <a:pt x="287504" y="88979"/>
                  </a:lnTo>
                  <a:lnTo>
                    <a:pt x="293659" y="91185"/>
                  </a:lnTo>
                  <a:lnTo>
                    <a:pt x="289385" y="96827"/>
                  </a:lnTo>
                  <a:lnTo>
                    <a:pt x="298482" y="98932"/>
                  </a:lnTo>
                  <a:lnTo>
                    <a:pt x="305315" y="88222"/>
                  </a:lnTo>
                  <a:lnTo>
                    <a:pt x="309631" y="89345"/>
                  </a:lnTo>
                  <a:lnTo>
                    <a:pt x="309631" y="89345"/>
                  </a:lnTo>
                  <a:lnTo>
                    <a:pt x="318740" y="90698"/>
                  </a:lnTo>
                  <a:lnTo>
                    <a:pt x="312780" y="104880"/>
                  </a:lnTo>
                  <a:lnTo>
                    <a:pt x="316180" y="105237"/>
                  </a:lnTo>
                  <a:lnTo>
                    <a:pt x="318446" y="127520"/>
                  </a:lnTo>
                  <a:lnTo>
                    <a:pt x="322308" y="128034"/>
                  </a:lnTo>
                  <a:lnTo>
                    <a:pt x="318212" y="141794"/>
                  </a:lnTo>
                  <a:lnTo>
                    <a:pt x="317708" y="163127"/>
                  </a:lnTo>
                  <a:lnTo>
                    <a:pt x="307333" y="162957"/>
                  </a:lnTo>
                  <a:lnTo>
                    <a:pt x="310858" y="184054"/>
                  </a:lnTo>
                  <a:lnTo>
                    <a:pt x="310858" y="184054"/>
                  </a:lnTo>
                  <a:lnTo>
                    <a:pt x="297712" y="182785"/>
                  </a:lnTo>
                  <a:lnTo>
                    <a:pt x="296641" y="191332"/>
                  </a:lnTo>
                  <a:lnTo>
                    <a:pt x="270010" y="190436"/>
                  </a:lnTo>
                  <a:lnTo>
                    <a:pt x="267428" y="196554"/>
                  </a:lnTo>
                  <a:lnTo>
                    <a:pt x="260270" y="198387"/>
                  </a:lnTo>
                  <a:lnTo>
                    <a:pt x="255465" y="207621"/>
                  </a:lnTo>
                  <a:lnTo>
                    <a:pt x="256643" y="211248"/>
                  </a:lnTo>
                  <a:lnTo>
                    <a:pt x="249933" y="213989"/>
                  </a:lnTo>
                  <a:lnTo>
                    <a:pt x="250177" y="217899"/>
                  </a:lnTo>
                  <a:lnTo>
                    <a:pt x="250177" y="217899"/>
                  </a:lnTo>
                  <a:lnTo>
                    <a:pt x="242640" y="214616"/>
                  </a:lnTo>
                  <a:lnTo>
                    <a:pt x="232055" y="190392"/>
                  </a:lnTo>
                  <a:lnTo>
                    <a:pt x="235743" y="183092"/>
                  </a:lnTo>
                  <a:lnTo>
                    <a:pt x="230289" y="184952"/>
                  </a:lnTo>
                  <a:lnTo>
                    <a:pt x="225997" y="182323"/>
                  </a:lnTo>
                  <a:lnTo>
                    <a:pt x="229254" y="173062"/>
                  </a:lnTo>
                  <a:lnTo>
                    <a:pt x="222454" y="172194"/>
                  </a:lnTo>
                  <a:lnTo>
                    <a:pt x="224225" y="168317"/>
                  </a:lnTo>
                  <a:lnTo>
                    <a:pt x="231229" y="166334"/>
                  </a:lnTo>
                  <a:lnTo>
                    <a:pt x="228762" y="156673"/>
                  </a:lnTo>
                  <a:lnTo>
                    <a:pt x="220479" y="152021"/>
                  </a:lnTo>
                  <a:lnTo>
                    <a:pt x="219887" y="141490"/>
                  </a:lnTo>
                  <a:lnTo>
                    <a:pt x="213391" y="141077"/>
                  </a:lnTo>
                  <a:lnTo>
                    <a:pt x="213141" y="137616"/>
                  </a:lnTo>
                  <a:lnTo>
                    <a:pt x="206849" y="134350"/>
                  </a:lnTo>
                  <a:lnTo>
                    <a:pt x="192865" y="137111"/>
                  </a:lnTo>
                  <a:lnTo>
                    <a:pt x="189824" y="160353"/>
                  </a:lnTo>
                  <a:lnTo>
                    <a:pt x="191783" y="172260"/>
                  </a:lnTo>
                  <a:lnTo>
                    <a:pt x="181021" y="176429"/>
                  </a:lnTo>
                  <a:lnTo>
                    <a:pt x="175171" y="200669"/>
                  </a:lnTo>
                  <a:lnTo>
                    <a:pt x="174808" y="203669"/>
                  </a:lnTo>
                  <a:lnTo>
                    <a:pt x="178801" y="205692"/>
                  </a:lnTo>
                  <a:lnTo>
                    <a:pt x="178118" y="218002"/>
                  </a:lnTo>
                  <a:lnTo>
                    <a:pt x="175336" y="226367"/>
                  </a:lnTo>
                  <a:lnTo>
                    <a:pt x="162612" y="235907"/>
                  </a:lnTo>
                  <a:lnTo>
                    <a:pt x="160779" y="243086"/>
                  </a:lnTo>
                  <a:lnTo>
                    <a:pt x="153991" y="241312"/>
                  </a:lnTo>
                  <a:lnTo>
                    <a:pt x="133627" y="244552"/>
                  </a:lnTo>
                  <a:lnTo>
                    <a:pt x="120046" y="241300"/>
                  </a:lnTo>
                  <a:lnTo>
                    <a:pt x="109046" y="249513"/>
                  </a:lnTo>
                  <a:lnTo>
                    <a:pt x="86229" y="242782"/>
                  </a:lnTo>
                  <a:lnTo>
                    <a:pt x="82758" y="246023"/>
                  </a:lnTo>
                  <a:lnTo>
                    <a:pt x="64403" y="249437"/>
                  </a:lnTo>
                  <a:lnTo>
                    <a:pt x="59176" y="255349"/>
                  </a:lnTo>
                  <a:lnTo>
                    <a:pt x="11711" y="248738"/>
                  </a:lnTo>
                  <a:lnTo>
                    <a:pt x="11711" y="248738"/>
                  </a:lnTo>
                  <a:lnTo>
                    <a:pt x="14357" y="240074"/>
                  </a:lnTo>
                  <a:lnTo>
                    <a:pt x="12515" y="214947"/>
                  </a:lnTo>
                  <a:lnTo>
                    <a:pt x="9478" y="211733"/>
                  </a:lnTo>
                  <a:lnTo>
                    <a:pt x="10568" y="187260"/>
                  </a:lnTo>
                  <a:lnTo>
                    <a:pt x="3955" y="184728"/>
                  </a:lnTo>
                  <a:lnTo>
                    <a:pt x="1412" y="180020"/>
                  </a:lnTo>
                  <a:lnTo>
                    <a:pt x="0" y="164964"/>
                  </a:lnTo>
                  <a:lnTo>
                    <a:pt x="13422" y="159663"/>
                  </a:lnTo>
                  <a:lnTo>
                    <a:pt x="14717" y="148716"/>
                  </a:lnTo>
                  <a:lnTo>
                    <a:pt x="8843" y="148152"/>
                  </a:lnTo>
                  <a:lnTo>
                    <a:pt x="3037" y="136016"/>
                  </a:lnTo>
                  <a:lnTo>
                    <a:pt x="3037" y="136016"/>
                  </a:lnTo>
                  <a:lnTo>
                    <a:pt x="5803" y="137122"/>
                  </a:lnTo>
                  <a:lnTo>
                    <a:pt x="11808" y="106724"/>
                  </a:lnTo>
                  <a:lnTo>
                    <a:pt x="24943" y="108028"/>
                  </a:lnTo>
                  <a:lnTo>
                    <a:pt x="25309" y="113146"/>
                  </a:lnTo>
                  <a:lnTo>
                    <a:pt x="34908" y="121296"/>
                  </a:lnTo>
                  <a:lnTo>
                    <a:pt x="34495" y="126699"/>
                  </a:lnTo>
                  <a:lnTo>
                    <a:pt x="39165" y="133551"/>
                  </a:lnTo>
                  <a:lnTo>
                    <a:pt x="53848" y="135032"/>
                  </a:lnTo>
                  <a:lnTo>
                    <a:pt x="52811" y="124340"/>
                  </a:lnTo>
                  <a:lnTo>
                    <a:pt x="57601" y="116615"/>
                  </a:lnTo>
                  <a:lnTo>
                    <a:pt x="68444" y="116367"/>
                  </a:lnTo>
                  <a:lnTo>
                    <a:pt x="89826" y="123830"/>
                  </a:lnTo>
                  <a:lnTo>
                    <a:pt x="92707" y="118773"/>
                  </a:lnTo>
                  <a:lnTo>
                    <a:pt x="99843" y="118002"/>
                  </a:lnTo>
                  <a:lnTo>
                    <a:pt x="115108" y="121439"/>
                  </a:lnTo>
                  <a:lnTo>
                    <a:pt x="119102" y="106180"/>
                  </a:lnTo>
                  <a:lnTo>
                    <a:pt x="104875" y="88482"/>
                  </a:lnTo>
                  <a:lnTo>
                    <a:pt x="108470" y="86594"/>
                  </a:lnTo>
                  <a:lnTo>
                    <a:pt x="106417" y="80393"/>
                  </a:lnTo>
                  <a:lnTo>
                    <a:pt x="112199" y="77342"/>
                  </a:lnTo>
                  <a:lnTo>
                    <a:pt x="112933" y="71041"/>
                  </a:lnTo>
                  <a:lnTo>
                    <a:pt x="102632" y="67394"/>
                  </a:lnTo>
                  <a:lnTo>
                    <a:pt x="104318" y="59908"/>
                  </a:lnTo>
                  <a:lnTo>
                    <a:pt x="87791" y="58250"/>
                  </a:lnTo>
                  <a:lnTo>
                    <a:pt x="85149" y="50533"/>
                  </a:lnTo>
                  <a:lnTo>
                    <a:pt x="90565" y="50483"/>
                  </a:lnTo>
                  <a:lnTo>
                    <a:pt x="98926" y="41767"/>
                  </a:lnTo>
                  <a:lnTo>
                    <a:pt x="113410" y="45041"/>
                  </a:lnTo>
                  <a:lnTo>
                    <a:pt x="115517" y="39817"/>
                  </a:lnTo>
                  <a:lnTo>
                    <a:pt x="113914" y="25955"/>
                  </a:lnTo>
                  <a:lnTo>
                    <a:pt x="109346" y="13541"/>
                  </a:lnTo>
                  <a:lnTo>
                    <a:pt x="115105" y="3121"/>
                  </a:lnTo>
                  <a:lnTo>
                    <a:pt x="125370" y="0"/>
                  </a:lnTo>
                  <a:lnTo>
                    <a:pt x="129518" y="10000"/>
                  </a:lnTo>
                  <a:lnTo>
                    <a:pt x="125478" y="36540"/>
                  </a:lnTo>
                  <a:lnTo>
                    <a:pt x="122299" y="41144"/>
                  </a:lnTo>
                  <a:lnTo>
                    <a:pt x="135508" y="46495"/>
                  </a:lnTo>
                  <a:lnTo>
                    <a:pt x="142609" y="30235"/>
                  </a:lnTo>
                  <a:lnTo>
                    <a:pt x="146027" y="29395"/>
                  </a:lnTo>
                  <a:lnTo>
                    <a:pt x="145941" y="42774"/>
                  </a:lnTo>
                  <a:lnTo>
                    <a:pt x="149026" y="43281"/>
                  </a:lnTo>
                  <a:lnTo>
                    <a:pt x="157082" y="16812"/>
                  </a:lnTo>
                  <a:lnTo>
                    <a:pt x="160494" y="16272"/>
                  </a:lnTo>
                  <a:lnTo>
                    <a:pt x="161070" y="18688"/>
                  </a:lnTo>
                  <a:lnTo>
                    <a:pt x="169268" y="18684"/>
                  </a:lnTo>
                  <a:lnTo>
                    <a:pt x="166536" y="33070"/>
                  </a:lnTo>
                  <a:lnTo>
                    <a:pt x="169285" y="43794"/>
                  </a:lnTo>
                  <a:lnTo>
                    <a:pt x="176341" y="47227"/>
                  </a:lnTo>
                  <a:lnTo>
                    <a:pt x="174421" y="59521"/>
                  </a:lnTo>
                  <a:lnTo>
                    <a:pt x="190876" y="56504"/>
                  </a:lnTo>
                  <a:lnTo>
                    <a:pt x="196400" y="59157"/>
                  </a:lnTo>
                  <a:lnTo>
                    <a:pt x="201169" y="51874"/>
                  </a:lnTo>
                  <a:lnTo>
                    <a:pt x="212222" y="48007"/>
                  </a:lnTo>
                  <a:lnTo>
                    <a:pt x="212733" y="45310"/>
                  </a:lnTo>
                  <a:lnTo>
                    <a:pt x="219712" y="53249"/>
                  </a:lnTo>
                  <a:lnTo>
                    <a:pt x="222048" y="70278"/>
                  </a:lnTo>
                  <a:lnTo>
                    <a:pt x="230087" y="70717"/>
                  </a:lnTo>
                  <a:lnTo>
                    <a:pt x="248460" y="55096"/>
                  </a:lnTo>
                  <a:lnTo>
                    <a:pt x="259381" y="58890"/>
                  </a:lnTo>
                  <a:lnTo>
                    <a:pt x="261574" y="66444"/>
                  </a:lnTo>
                  <a:lnTo>
                    <a:pt x="284629" y="66531"/>
                  </a:lnTo>
                  <a:lnTo>
                    <a:pt x="294438" y="6293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7" name="M124">
              <a:extLst>
                <a:ext uri="{FF2B5EF4-FFF2-40B4-BE49-F238E27FC236}">
                  <a16:creationId xmlns:a16="http://schemas.microsoft.com/office/drawing/2014/main" id="{04D5931A-78B6-49D4-8C3F-7224374D1FAD}"/>
                </a:ext>
              </a:extLst>
            </p:cNvPr>
            <p:cNvSpPr/>
            <p:nvPr/>
          </p:nvSpPr>
          <p:spPr>
            <a:xfrm>
              <a:off x="3669381" y="4316251"/>
              <a:ext cx="475408" cy="387419"/>
            </a:xfrm>
            <a:custGeom>
              <a:avLst/>
              <a:gdLst/>
              <a:ahLst/>
              <a:cxnLst/>
              <a:rect l="0" t="0" r="0" b="0"/>
              <a:pathLst>
                <a:path w="471598" h="415994">
                  <a:moveTo>
                    <a:pt x="378019" y="7774"/>
                  </a:moveTo>
                  <a:lnTo>
                    <a:pt x="380340" y="7840"/>
                  </a:lnTo>
                  <a:lnTo>
                    <a:pt x="378790" y="18771"/>
                  </a:lnTo>
                  <a:lnTo>
                    <a:pt x="391351" y="29199"/>
                  </a:lnTo>
                  <a:lnTo>
                    <a:pt x="383880" y="35903"/>
                  </a:lnTo>
                  <a:lnTo>
                    <a:pt x="386609" y="43497"/>
                  </a:lnTo>
                  <a:lnTo>
                    <a:pt x="386609" y="43497"/>
                  </a:lnTo>
                  <a:lnTo>
                    <a:pt x="382438" y="43078"/>
                  </a:lnTo>
                  <a:lnTo>
                    <a:pt x="382023" y="52236"/>
                  </a:lnTo>
                  <a:lnTo>
                    <a:pt x="392174" y="60340"/>
                  </a:lnTo>
                  <a:lnTo>
                    <a:pt x="387470" y="62311"/>
                  </a:lnTo>
                  <a:lnTo>
                    <a:pt x="381806" y="59896"/>
                  </a:lnTo>
                  <a:lnTo>
                    <a:pt x="378147" y="63249"/>
                  </a:lnTo>
                  <a:lnTo>
                    <a:pt x="374040" y="60577"/>
                  </a:lnTo>
                  <a:lnTo>
                    <a:pt x="379075" y="74248"/>
                  </a:lnTo>
                  <a:lnTo>
                    <a:pt x="369451" y="91110"/>
                  </a:lnTo>
                  <a:lnTo>
                    <a:pt x="360823" y="94771"/>
                  </a:lnTo>
                  <a:lnTo>
                    <a:pt x="370565" y="111882"/>
                  </a:lnTo>
                  <a:lnTo>
                    <a:pt x="371165" y="139851"/>
                  </a:lnTo>
                  <a:lnTo>
                    <a:pt x="378663" y="143370"/>
                  </a:lnTo>
                  <a:lnTo>
                    <a:pt x="397306" y="142094"/>
                  </a:lnTo>
                  <a:lnTo>
                    <a:pt x="403191" y="136850"/>
                  </a:lnTo>
                  <a:lnTo>
                    <a:pt x="444548" y="132747"/>
                  </a:lnTo>
                  <a:lnTo>
                    <a:pt x="466604" y="114421"/>
                  </a:lnTo>
                  <a:lnTo>
                    <a:pt x="462773" y="112813"/>
                  </a:lnTo>
                  <a:lnTo>
                    <a:pt x="468958" y="107723"/>
                  </a:lnTo>
                  <a:lnTo>
                    <a:pt x="471597" y="124477"/>
                  </a:lnTo>
                  <a:lnTo>
                    <a:pt x="467137" y="134423"/>
                  </a:lnTo>
                  <a:lnTo>
                    <a:pt x="451344" y="133686"/>
                  </a:lnTo>
                  <a:lnTo>
                    <a:pt x="428281" y="143414"/>
                  </a:lnTo>
                  <a:lnTo>
                    <a:pt x="418528" y="142841"/>
                  </a:lnTo>
                  <a:lnTo>
                    <a:pt x="420960" y="155681"/>
                  </a:lnTo>
                  <a:lnTo>
                    <a:pt x="420960" y="155681"/>
                  </a:lnTo>
                  <a:lnTo>
                    <a:pt x="406871" y="160395"/>
                  </a:lnTo>
                  <a:lnTo>
                    <a:pt x="407984" y="187022"/>
                  </a:lnTo>
                  <a:lnTo>
                    <a:pt x="398369" y="203428"/>
                  </a:lnTo>
                  <a:lnTo>
                    <a:pt x="379905" y="203507"/>
                  </a:lnTo>
                  <a:lnTo>
                    <a:pt x="380251" y="196756"/>
                  </a:lnTo>
                  <a:lnTo>
                    <a:pt x="373231" y="192651"/>
                  </a:lnTo>
                  <a:lnTo>
                    <a:pt x="363884" y="194037"/>
                  </a:lnTo>
                  <a:lnTo>
                    <a:pt x="360755" y="200409"/>
                  </a:lnTo>
                  <a:lnTo>
                    <a:pt x="344801" y="194093"/>
                  </a:lnTo>
                  <a:lnTo>
                    <a:pt x="340051" y="197412"/>
                  </a:lnTo>
                  <a:lnTo>
                    <a:pt x="333718" y="185661"/>
                  </a:lnTo>
                  <a:lnTo>
                    <a:pt x="327552" y="189691"/>
                  </a:lnTo>
                  <a:lnTo>
                    <a:pt x="324003" y="194396"/>
                  </a:lnTo>
                  <a:lnTo>
                    <a:pt x="324937" y="199682"/>
                  </a:lnTo>
                  <a:lnTo>
                    <a:pt x="316323" y="207846"/>
                  </a:lnTo>
                  <a:lnTo>
                    <a:pt x="316475" y="218668"/>
                  </a:lnTo>
                  <a:lnTo>
                    <a:pt x="329202" y="218584"/>
                  </a:lnTo>
                  <a:lnTo>
                    <a:pt x="343789" y="229369"/>
                  </a:lnTo>
                  <a:lnTo>
                    <a:pt x="338017" y="235814"/>
                  </a:lnTo>
                  <a:lnTo>
                    <a:pt x="351626" y="248371"/>
                  </a:lnTo>
                  <a:lnTo>
                    <a:pt x="352605" y="257562"/>
                  </a:lnTo>
                  <a:lnTo>
                    <a:pt x="360755" y="271163"/>
                  </a:lnTo>
                  <a:lnTo>
                    <a:pt x="361053" y="293400"/>
                  </a:lnTo>
                  <a:lnTo>
                    <a:pt x="361053" y="293400"/>
                  </a:lnTo>
                  <a:lnTo>
                    <a:pt x="362312" y="298242"/>
                  </a:lnTo>
                  <a:lnTo>
                    <a:pt x="376079" y="300135"/>
                  </a:lnTo>
                  <a:lnTo>
                    <a:pt x="381893" y="308710"/>
                  </a:lnTo>
                  <a:lnTo>
                    <a:pt x="368862" y="308191"/>
                  </a:lnTo>
                  <a:lnTo>
                    <a:pt x="361764" y="312043"/>
                  </a:lnTo>
                  <a:lnTo>
                    <a:pt x="356987" y="305299"/>
                  </a:lnTo>
                  <a:lnTo>
                    <a:pt x="335496" y="318200"/>
                  </a:lnTo>
                  <a:lnTo>
                    <a:pt x="337863" y="327729"/>
                  </a:lnTo>
                  <a:lnTo>
                    <a:pt x="334280" y="328077"/>
                  </a:lnTo>
                  <a:lnTo>
                    <a:pt x="332387" y="334480"/>
                  </a:lnTo>
                  <a:lnTo>
                    <a:pt x="332021" y="352639"/>
                  </a:lnTo>
                  <a:lnTo>
                    <a:pt x="337933" y="357764"/>
                  </a:lnTo>
                  <a:lnTo>
                    <a:pt x="339249" y="366060"/>
                  </a:lnTo>
                  <a:lnTo>
                    <a:pt x="345930" y="371506"/>
                  </a:lnTo>
                  <a:lnTo>
                    <a:pt x="342584" y="379818"/>
                  </a:lnTo>
                  <a:lnTo>
                    <a:pt x="345656" y="386513"/>
                  </a:lnTo>
                  <a:lnTo>
                    <a:pt x="337331" y="394982"/>
                  </a:lnTo>
                  <a:lnTo>
                    <a:pt x="323859" y="398648"/>
                  </a:lnTo>
                  <a:lnTo>
                    <a:pt x="316209" y="415993"/>
                  </a:lnTo>
                  <a:lnTo>
                    <a:pt x="302976" y="411256"/>
                  </a:lnTo>
                  <a:lnTo>
                    <a:pt x="309595" y="386676"/>
                  </a:lnTo>
                  <a:lnTo>
                    <a:pt x="296097" y="375174"/>
                  </a:lnTo>
                  <a:lnTo>
                    <a:pt x="297418" y="372510"/>
                  </a:lnTo>
                  <a:lnTo>
                    <a:pt x="288362" y="368643"/>
                  </a:lnTo>
                  <a:lnTo>
                    <a:pt x="278519" y="370457"/>
                  </a:lnTo>
                  <a:lnTo>
                    <a:pt x="274584" y="366889"/>
                  </a:lnTo>
                  <a:lnTo>
                    <a:pt x="272986" y="379004"/>
                  </a:lnTo>
                  <a:lnTo>
                    <a:pt x="262383" y="380194"/>
                  </a:lnTo>
                  <a:lnTo>
                    <a:pt x="260688" y="353267"/>
                  </a:lnTo>
                  <a:lnTo>
                    <a:pt x="251232" y="352539"/>
                  </a:lnTo>
                  <a:lnTo>
                    <a:pt x="243940" y="346917"/>
                  </a:lnTo>
                  <a:lnTo>
                    <a:pt x="232531" y="328259"/>
                  </a:lnTo>
                  <a:lnTo>
                    <a:pt x="225435" y="331802"/>
                  </a:lnTo>
                  <a:lnTo>
                    <a:pt x="219271" y="330117"/>
                  </a:lnTo>
                  <a:lnTo>
                    <a:pt x="221229" y="342640"/>
                  </a:lnTo>
                  <a:lnTo>
                    <a:pt x="214593" y="346346"/>
                  </a:lnTo>
                  <a:lnTo>
                    <a:pt x="209382" y="343938"/>
                  </a:lnTo>
                  <a:lnTo>
                    <a:pt x="203365" y="352918"/>
                  </a:lnTo>
                  <a:lnTo>
                    <a:pt x="194658" y="353108"/>
                  </a:lnTo>
                  <a:lnTo>
                    <a:pt x="189680" y="348153"/>
                  </a:lnTo>
                  <a:lnTo>
                    <a:pt x="185238" y="351172"/>
                  </a:lnTo>
                  <a:lnTo>
                    <a:pt x="181571" y="349110"/>
                  </a:lnTo>
                  <a:lnTo>
                    <a:pt x="176290" y="354206"/>
                  </a:lnTo>
                  <a:lnTo>
                    <a:pt x="165427" y="348622"/>
                  </a:lnTo>
                  <a:lnTo>
                    <a:pt x="159808" y="354608"/>
                  </a:lnTo>
                  <a:lnTo>
                    <a:pt x="154507" y="355198"/>
                  </a:lnTo>
                  <a:lnTo>
                    <a:pt x="148959" y="353678"/>
                  </a:lnTo>
                  <a:lnTo>
                    <a:pt x="142376" y="345369"/>
                  </a:lnTo>
                  <a:lnTo>
                    <a:pt x="127390" y="352719"/>
                  </a:lnTo>
                  <a:lnTo>
                    <a:pt x="115177" y="365858"/>
                  </a:lnTo>
                  <a:lnTo>
                    <a:pt x="91230" y="366321"/>
                  </a:lnTo>
                  <a:lnTo>
                    <a:pt x="52892" y="379691"/>
                  </a:lnTo>
                  <a:lnTo>
                    <a:pt x="52892" y="379691"/>
                  </a:lnTo>
                  <a:lnTo>
                    <a:pt x="41399" y="349750"/>
                  </a:lnTo>
                  <a:lnTo>
                    <a:pt x="22173" y="353348"/>
                  </a:lnTo>
                  <a:lnTo>
                    <a:pt x="0" y="307892"/>
                  </a:lnTo>
                  <a:lnTo>
                    <a:pt x="7615" y="302877"/>
                  </a:lnTo>
                  <a:lnTo>
                    <a:pt x="8192" y="294485"/>
                  </a:lnTo>
                  <a:lnTo>
                    <a:pt x="23443" y="298423"/>
                  </a:lnTo>
                  <a:lnTo>
                    <a:pt x="34522" y="291863"/>
                  </a:lnTo>
                  <a:lnTo>
                    <a:pt x="34506" y="277594"/>
                  </a:lnTo>
                  <a:lnTo>
                    <a:pt x="38375" y="273059"/>
                  </a:lnTo>
                  <a:lnTo>
                    <a:pt x="43550" y="276376"/>
                  </a:lnTo>
                  <a:lnTo>
                    <a:pt x="48505" y="271875"/>
                  </a:lnTo>
                  <a:lnTo>
                    <a:pt x="44328" y="261530"/>
                  </a:lnTo>
                  <a:lnTo>
                    <a:pt x="55435" y="244002"/>
                  </a:lnTo>
                  <a:lnTo>
                    <a:pt x="51229" y="239514"/>
                  </a:lnTo>
                  <a:lnTo>
                    <a:pt x="55614" y="228384"/>
                  </a:lnTo>
                  <a:lnTo>
                    <a:pt x="48387" y="226204"/>
                  </a:lnTo>
                  <a:lnTo>
                    <a:pt x="46212" y="221328"/>
                  </a:lnTo>
                  <a:lnTo>
                    <a:pt x="46212" y="221328"/>
                  </a:lnTo>
                  <a:lnTo>
                    <a:pt x="43221" y="212821"/>
                  </a:lnTo>
                  <a:lnTo>
                    <a:pt x="50634" y="208997"/>
                  </a:lnTo>
                  <a:lnTo>
                    <a:pt x="67090" y="188928"/>
                  </a:lnTo>
                  <a:lnTo>
                    <a:pt x="71605" y="193427"/>
                  </a:lnTo>
                  <a:lnTo>
                    <a:pt x="80213" y="186032"/>
                  </a:lnTo>
                  <a:lnTo>
                    <a:pt x="91542" y="185934"/>
                  </a:lnTo>
                  <a:lnTo>
                    <a:pt x="96068" y="180064"/>
                  </a:lnTo>
                  <a:lnTo>
                    <a:pt x="91122" y="179459"/>
                  </a:lnTo>
                  <a:lnTo>
                    <a:pt x="94362" y="175052"/>
                  </a:lnTo>
                  <a:lnTo>
                    <a:pt x="105854" y="174656"/>
                  </a:lnTo>
                  <a:lnTo>
                    <a:pt x="103729" y="168129"/>
                  </a:lnTo>
                  <a:lnTo>
                    <a:pt x="106725" y="156501"/>
                  </a:lnTo>
                  <a:lnTo>
                    <a:pt x="103165" y="156241"/>
                  </a:lnTo>
                  <a:lnTo>
                    <a:pt x="103323" y="151137"/>
                  </a:lnTo>
                  <a:lnTo>
                    <a:pt x="100999" y="151065"/>
                  </a:lnTo>
                  <a:lnTo>
                    <a:pt x="107664" y="146161"/>
                  </a:lnTo>
                  <a:lnTo>
                    <a:pt x="107626" y="142403"/>
                  </a:lnTo>
                  <a:lnTo>
                    <a:pt x="97515" y="133374"/>
                  </a:lnTo>
                  <a:lnTo>
                    <a:pt x="106090" y="116807"/>
                  </a:lnTo>
                  <a:lnTo>
                    <a:pt x="113095" y="120931"/>
                  </a:lnTo>
                  <a:lnTo>
                    <a:pt x="121176" y="115319"/>
                  </a:lnTo>
                  <a:lnTo>
                    <a:pt x="124968" y="123100"/>
                  </a:lnTo>
                  <a:lnTo>
                    <a:pt x="128211" y="123500"/>
                  </a:lnTo>
                  <a:lnTo>
                    <a:pt x="129338" y="132251"/>
                  </a:lnTo>
                  <a:lnTo>
                    <a:pt x="135135" y="130325"/>
                  </a:lnTo>
                  <a:lnTo>
                    <a:pt x="139533" y="143684"/>
                  </a:lnTo>
                  <a:lnTo>
                    <a:pt x="144695" y="147298"/>
                  </a:lnTo>
                  <a:lnTo>
                    <a:pt x="157092" y="132348"/>
                  </a:lnTo>
                  <a:lnTo>
                    <a:pt x="165431" y="133503"/>
                  </a:lnTo>
                  <a:lnTo>
                    <a:pt x="178174" y="127427"/>
                  </a:lnTo>
                  <a:lnTo>
                    <a:pt x="179428" y="132123"/>
                  </a:lnTo>
                  <a:lnTo>
                    <a:pt x="188249" y="132690"/>
                  </a:lnTo>
                  <a:lnTo>
                    <a:pt x="190610" y="136669"/>
                  </a:lnTo>
                  <a:lnTo>
                    <a:pt x="198982" y="126401"/>
                  </a:lnTo>
                  <a:lnTo>
                    <a:pt x="208482" y="125033"/>
                  </a:lnTo>
                  <a:lnTo>
                    <a:pt x="204771" y="119511"/>
                  </a:lnTo>
                  <a:lnTo>
                    <a:pt x="206397" y="106635"/>
                  </a:lnTo>
                  <a:lnTo>
                    <a:pt x="211625" y="102884"/>
                  </a:lnTo>
                  <a:lnTo>
                    <a:pt x="215819" y="107819"/>
                  </a:lnTo>
                  <a:lnTo>
                    <a:pt x="214918" y="112000"/>
                  </a:lnTo>
                  <a:lnTo>
                    <a:pt x="219985" y="113654"/>
                  </a:lnTo>
                  <a:lnTo>
                    <a:pt x="222158" y="113569"/>
                  </a:lnTo>
                  <a:lnTo>
                    <a:pt x="221001" y="105568"/>
                  </a:lnTo>
                  <a:lnTo>
                    <a:pt x="225520" y="104801"/>
                  </a:lnTo>
                  <a:lnTo>
                    <a:pt x="226415" y="100770"/>
                  </a:lnTo>
                  <a:lnTo>
                    <a:pt x="235455" y="104346"/>
                  </a:lnTo>
                  <a:lnTo>
                    <a:pt x="240884" y="83314"/>
                  </a:lnTo>
                  <a:lnTo>
                    <a:pt x="228122" y="48663"/>
                  </a:lnTo>
                  <a:lnTo>
                    <a:pt x="219972" y="46616"/>
                  </a:lnTo>
                  <a:lnTo>
                    <a:pt x="220465" y="40467"/>
                  </a:lnTo>
                  <a:lnTo>
                    <a:pt x="235324" y="46171"/>
                  </a:lnTo>
                  <a:lnTo>
                    <a:pt x="246850" y="44108"/>
                  </a:lnTo>
                  <a:lnTo>
                    <a:pt x="251066" y="37768"/>
                  </a:lnTo>
                  <a:lnTo>
                    <a:pt x="270272" y="32623"/>
                  </a:lnTo>
                  <a:lnTo>
                    <a:pt x="275268" y="26004"/>
                  </a:lnTo>
                  <a:lnTo>
                    <a:pt x="276435" y="17920"/>
                  </a:lnTo>
                  <a:lnTo>
                    <a:pt x="294565" y="7024"/>
                  </a:lnTo>
                  <a:lnTo>
                    <a:pt x="293154" y="2322"/>
                  </a:lnTo>
                  <a:lnTo>
                    <a:pt x="296009" y="0"/>
                  </a:lnTo>
                  <a:lnTo>
                    <a:pt x="302453" y="7405"/>
                  </a:lnTo>
                  <a:lnTo>
                    <a:pt x="308189" y="1859"/>
                  </a:lnTo>
                  <a:lnTo>
                    <a:pt x="308952" y="7594"/>
                  </a:lnTo>
                  <a:lnTo>
                    <a:pt x="317788" y="12661"/>
                  </a:lnTo>
                  <a:lnTo>
                    <a:pt x="317923" y="18679"/>
                  </a:lnTo>
                  <a:lnTo>
                    <a:pt x="324773" y="28198"/>
                  </a:lnTo>
                  <a:lnTo>
                    <a:pt x="330740" y="30775"/>
                  </a:lnTo>
                  <a:lnTo>
                    <a:pt x="348509" y="21515"/>
                  </a:lnTo>
                  <a:lnTo>
                    <a:pt x="349679" y="13129"/>
                  </a:lnTo>
                  <a:lnTo>
                    <a:pt x="352680" y="11110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8" name="M125">
              <a:extLst>
                <a:ext uri="{FF2B5EF4-FFF2-40B4-BE49-F238E27FC236}">
                  <a16:creationId xmlns:a16="http://schemas.microsoft.com/office/drawing/2014/main" id="{F31B5822-8DCD-4A30-B4BD-A0955087CD38}"/>
                </a:ext>
              </a:extLst>
            </p:cNvPr>
            <p:cNvSpPr/>
            <p:nvPr/>
          </p:nvSpPr>
          <p:spPr>
            <a:xfrm>
              <a:off x="4568964" y="4314300"/>
              <a:ext cx="396684" cy="335422"/>
            </a:xfrm>
            <a:custGeom>
              <a:avLst/>
              <a:gdLst/>
              <a:ahLst/>
              <a:cxnLst/>
              <a:rect l="0" t="0" r="0" b="0"/>
              <a:pathLst>
                <a:path w="402399" h="360187">
                  <a:moveTo>
                    <a:pt x="290471" y="13078"/>
                  </a:moveTo>
                  <a:lnTo>
                    <a:pt x="287271" y="40218"/>
                  </a:lnTo>
                  <a:lnTo>
                    <a:pt x="296177" y="51226"/>
                  </a:lnTo>
                  <a:lnTo>
                    <a:pt x="298094" y="48411"/>
                  </a:lnTo>
                  <a:lnTo>
                    <a:pt x="310187" y="47760"/>
                  </a:lnTo>
                  <a:lnTo>
                    <a:pt x="312425" y="51865"/>
                  </a:lnTo>
                  <a:lnTo>
                    <a:pt x="326515" y="44490"/>
                  </a:lnTo>
                  <a:lnTo>
                    <a:pt x="324106" y="63679"/>
                  </a:lnTo>
                  <a:lnTo>
                    <a:pt x="317220" y="67144"/>
                  </a:lnTo>
                  <a:lnTo>
                    <a:pt x="316514" y="71338"/>
                  </a:lnTo>
                  <a:lnTo>
                    <a:pt x="324410" y="86530"/>
                  </a:lnTo>
                  <a:lnTo>
                    <a:pt x="327508" y="86594"/>
                  </a:lnTo>
                  <a:lnTo>
                    <a:pt x="325572" y="90311"/>
                  </a:lnTo>
                  <a:lnTo>
                    <a:pt x="332550" y="90003"/>
                  </a:lnTo>
                  <a:lnTo>
                    <a:pt x="334186" y="93343"/>
                  </a:lnTo>
                  <a:lnTo>
                    <a:pt x="342662" y="87956"/>
                  </a:lnTo>
                  <a:lnTo>
                    <a:pt x="343880" y="81368"/>
                  </a:lnTo>
                  <a:lnTo>
                    <a:pt x="341254" y="81014"/>
                  </a:lnTo>
                  <a:lnTo>
                    <a:pt x="340290" y="75133"/>
                  </a:lnTo>
                  <a:lnTo>
                    <a:pt x="351444" y="75060"/>
                  </a:lnTo>
                  <a:lnTo>
                    <a:pt x="354438" y="80231"/>
                  </a:lnTo>
                  <a:lnTo>
                    <a:pt x="352493" y="92064"/>
                  </a:lnTo>
                  <a:lnTo>
                    <a:pt x="357248" y="94415"/>
                  </a:lnTo>
                  <a:lnTo>
                    <a:pt x="359419" y="101973"/>
                  </a:lnTo>
                  <a:lnTo>
                    <a:pt x="375459" y="105603"/>
                  </a:lnTo>
                  <a:lnTo>
                    <a:pt x="380003" y="110803"/>
                  </a:lnTo>
                  <a:lnTo>
                    <a:pt x="386596" y="137532"/>
                  </a:lnTo>
                  <a:lnTo>
                    <a:pt x="397678" y="156985"/>
                  </a:lnTo>
                  <a:lnTo>
                    <a:pt x="400100" y="167701"/>
                  </a:lnTo>
                  <a:lnTo>
                    <a:pt x="398067" y="176374"/>
                  </a:lnTo>
                  <a:lnTo>
                    <a:pt x="402398" y="184723"/>
                  </a:lnTo>
                  <a:lnTo>
                    <a:pt x="395703" y="186092"/>
                  </a:lnTo>
                  <a:lnTo>
                    <a:pt x="395703" y="186092"/>
                  </a:lnTo>
                  <a:lnTo>
                    <a:pt x="389048" y="177697"/>
                  </a:lnTo>
                  <a:lnTo>
                    <a:pt x="368092" y="178929"/>
                  </a:lnTo>
                  <a:lnTo>
                    <a:pt x="350485" y="175567"/>
                  </a:lnTo>
                  <a:lnTo>
                    <a:pt x="353452" y="166914"/>
                  </a:lnTo>
                  <a:lnTo>
                    <a:pt x="349706" y="160527"/>
                  </a:lnTo>
                  <a:lnTo>
                    <a:pt x="334343" y="161265"/>
                  </a:lnTo>
                  <a:lnTo>
                    <a:pt x="332115" y="156562"/>
                  </a:lnTo>
                  <a:lnTo>
                    <a:pt x="313068" y="163081"/>
                  </a:lnTo>
                  <a:lnTo>
                    <a:pt x="299664" y="159047"/>
                  </a:lnTo>
                  <a:lnTo>
                    <a:pt x="294349" y="161190"/>
                  </a:lnTo>
                  <a:lnTo>
                    <a:pt x="284317" y="159027"/>
                  </a:lnTo>
                  <a:lnTo>
                    <a:pt x="258881" y="166905"/>
                  </a:lnTo>
                  <a:lnTo>
                    <a:pt x="245814" y="161669"/>
                  </a:lnTo>
                  <a:lnTo>
                    <a:pt x="250892" y="185365"/>
                  </a:lnTo>
                  <a:lnTo>
                    <a:pt x="239436" y="191731"/>
                  </a:lnTo>
                  <a:lnTo>
                    <a:pt x="239198" y="195632"/>
                  </a:lnTo>
                  <a:lnTo>
                    <a:pt x="248906" y="213115"/>
                  </a:lnTo>
                  <a:lnTo>
                    <a:pt x="257581" y="213599"/>
                  </a:lnTo>
                  <a:lnTo>
                    <a:pt x="259385" y="216341"/>
                  </a:lnTo>
                  <a:lnTo>
                    <a:pt x="262589" y="240893"/>
                  </a:lnTo>
                  <a:lnTo>
                    <a:pt x="260872" y="248667"/>
                  </a:lnTo>
                  <a:lnTo>
                    <a:pt x="263689" y="254885"/>
                  </a:lnTo>
                  <a:lnTo>
                    <a:pt x="279889" y="259281"/>
                  </a:lnTo>
                  <a:lnTo>
                    <a:pt x="279715" y="267538"/>
                  </a:lnTo>
                  <a:lnTo>
                    <a:pt x="272391" y="269036"/>
                  </a:lnTo>
                  <a:lnTo>
                    <a:pt x="280300" y="284070"/>
                  </a:lnTo>
                  <a:lnTo>
                    <a:pt x="258077" y="292763"/>
                  </a:lnTo>
                  <a:lnTo>
                    <a:pt x="258878" y="298937"/>
                  </a:lnTo>
                  <a:lnTo>
                    <a:pt x="240937" y="295853"/>
                  </a:lnTo>
                  <a:lnTo>
                    <a:pt x="247197" y="315358"/>
                  </a:lnTo>
                  <a:lnTo>
                    <a:pt x="243665" y="320838"/>
                  </a:lnTo>
                  <a:lnTo>
                    <a:pt x="242911" y="334336"/>
                  </a:lnTo>
                  <a:lnTo>
                    <a:pt x="242911" y="334336"/>
                  </a:lnTo>
                  <a:lnTo>
                    <a:pt x="239180" y="334557"/>
                  </a:lnTo>
                  <a:lnTo>
                    <a:pt x="238609" y="339500"/>
                  </a:lnTo>
                  <a:lnTo>
                    <a:pt x="233069" y="337129"/>
                  </a:lnTo>
                  <a:lnTo>
                    <a:pt x="223123" y="344724"/>
                  </a:lnTo>
                  <a:lnTo>
                    <a:pt x="204454" y="346273"/>
                  </a:lnTo>
                  <a:lnTo>
                    <a:pt x="188310" y="360186"/>
                  </a:lnTo>
                  <a:lnTo>
                    <a:pt x="179785" y="359399"/>
                  </a:lnTo>
                  <a:lnTo>
                    <a:pt x="176052" y="352561"/>
                  </a:lnTo>
                  <a:lnTo>
                    <a:pt x="165948" y="352939"/>
                  </a:lnTo>
                  <a:lnTo>
                    <a:pt x="166225" y="340334"/>
                  </a:lnTo>
                  <a:lnTo>
                    <a:pt x="157814" y="341499"/>
                  </a:lnTo>
                  <a:lnTo>
                    <a:pt x="153504" y="346809"/>
                  </a:lnTo>
                  <a:lnTo>
                    <a:pt x="145689" y="349038"/>
                  </a:lnTo>
                  <a:lnTo>
                    <a:pt x="139267" y="344541"/>
                  </a:lnTo>
                  <a:lnTo>
                    <a:pt x="134701" y="347292"/>
                  </a:lnTo>
                  <a:lnTo>
                    <a:pt x="130445" y="343143"/>
                  </a:lnTo>
                  <a:lnTo>
                    <a:pt x="126974" y="345618"/>
                  </a:lnTo>
                  <a:lnTo>
                    <a:pt x="132086" y="325312"/>
                  </a:lnTo>
                  <a:lnTo>
                    <a:pt x="127999" y="313658"/>
                  </a:lnTo>
                  <a:lnTo>
                    <a:pt x="112394" y="310304"/>
                  </a:lnTo>
                  <a:lnTo>
                    <a:pt x="109864" y="305442"/>
                  </a:lnTo>
                  <a:lnTo>
                    <a:pt x="111854" y="299781"/>
                  </a:lnTo>
                  <a:lnTo>
                    <a:pt x="98921" y="288225"/>
                  </a:lnTo>
                  <a:lnTo>
                    <a:pt x="86195" y="281328"/>
                  </a:lnTo>
                  <a:lnTo>
                    <a:pt x="82009" y="281083"/>
                  </a:lnTo>
                  <a:lnTo>
                    <a:pt x="79583" y="285383"/>
                  </a:lnTo>
                  <a:lnTo>
                    <a:pt x="68586" y="284380"/>
                  </a:lnTo>
                  <a:lnTo>
                    <a:pt x="61725" y="278966"/>
                  </a:lnTo>
                  <a:lnTo>
                    <a:pt x="54199" y="282247"/>
                  </a:lnTo>
                  <a:lnTo>
                    <a:pt x="37035" y="266080"/>
                  </a:lnTo>
                  <a:lnTo>
                    <a:pt x="37035" y="266080"/>
                  </a:lnTo>
                  <a:lnTo>
                    <a:pt x="44389" y="256789"/>
                  </a:lnTo>
                  <a:lnTo>
                    <a:pt x="35578" y="248624"/>
                  </a:lnTo>
                  <a:lnTo>
                    <a:pt x="41820" y="233748"/>
                  </a:lnTo>
                  <a:lnTo>
                    <a:pt x="37075" y="230934"/>
                  </a:lnTo>
                  <a:lnTo>
                    <a:pt x="35040" y="225028"/>
                  </a:lnTo>
                  <a:lnTo>
                    <a:pt x="29480" y="223997"/>
                  </a:lnTo>
                  <a:lnTo>
                    <a:pt x="29055" y="215575"/>
                  </a:lnTo>
                  <a:lnTo>
                    <a:pt x="42335" y="211527"/>
                  </a:lnTo>
                  <a:lnTo>
                    <a:pt x="50832" y="199556"/>
                  </a:lnTo>
                  <a:lnTo>
                    <a:pt x="31935" y="198517"/>
                  </a:lnTo>
                  <a:lnTo>
                    <a:pt x="29154" y="191391"/>
                  </a:lnTo>
                  <a:lnTo>
                    <a:pt x="23694" y="192766"/>
                  </a:lnTo>
                  <a:lnTo>
                    <a:pt x="11540" y="181965"/>
                  </a:lnTo>
                  <a:lnTo>
                    <a:pt x="7031" y="182459"/>
                  </a:lnTo>
                  <a:lnTo>
                    <a:pt x="7031" y="182459"/>
                  </a:lnTo>
                  <a:lnTo>
                    <a:pt x="0" y="158405"/>
                  </a:lnTo>
                  <a:lnTo>
                    <a:pt x="0" y="158405"/>
                  </a:lnTo>
                  <a:lnTo>
                    <a:pt x="14499" y="148378"/>
                  </a:lnTo>
                  <a:lnTo>
                    <a:pt x="20254" y="160834"/>
                  </a:lnTo>
                  <a:lnTo>
                    <a:pt x="32658" y="147450"/>
                  </a:lnTo>
                  <a:lnTo>
                    <a:pt x="41666" y="160131"/>
                  </a:lnTo>
                  <a:lnTo>
                    <a:pt x="49934" y="157918"/>
                  </a:lnTo>
                  <a:lnTo>
                    <a:pt x="52752" y="150020"/>
                  </a:lnTo>
                  <a:lnTo>
                    <a:pt x="56819" y="148461"/>
                  </a:lnTo>
                  <a:lnTo>
                    <a:pt x="71635" y="151356"/>
                  </a:lnTo>
                  <a:lnTo>
                    <a:pt x="76287" y="144551"/>
                  </a:lnTo>
                  <a:lnTo>
                    <a:pt x="71989" y="135887"/>
                  </a:lnTo>
                  <a:lnTo>
                    <a:pt x="76148" y="130273"/>
                  </a:lnTo>
                  <a:lnTo>
                    <a:pt x="103303" y="128938"/>
                  </a:lnTo>
                  <a:lnTo>
                    <a:pt x="101374" y="125137"/>
                  </a:lnTo>
                  <a:lnTo>
                    <a:pt x="115441" y="119895"/>
                  </a:lnTo>
                  <a:lnTo>
                    <a:pt x="116475" y="115260"/>
                  </a:lnTo>
                  <a:lnTo>
                    <a:pt x="127493" y="107693"/>
                  </a:lnTo>
                  <a:lnTo>
                    <a:pt x="124644" y="96508"/>
                  </a:lnTo>
                  <a:lnTo>
                    <a:pt x="131711" y="99222"/>
                  </a:lnTo>
                  <a:lnTo>
                    <a:pt x="138764" y="88709"/>
                  </a:lnTo>
                  <a:lnTo>
                    <a:pt x="146775" y="83777"/>
                  </a:lnTo>
                  <a:lnTo>
                    <a:pt x="146775" y="83777"/>
                  </a:lnTo>
                  <a:lnTo>
                    <a:pt x="158027" y="79368"/>
                  </a:lnTo>
                  <a:lnTo>
                    <a:pt x="153320" y="61078"/>
                  </a:lnTo>
                  <a:lnTo>
                    <a:pt x="171836" y="57278"/>
                  </a:lnTo>
                  <a:lnTo>
                    <a:pt x="177037" y="53184"/>
                  </a:lnTo>
                  <a:lnTo>
                    <a:pt x="181335" y="54932"/>
                  </a:lnTo>
                  <a:lnTo>
                    <a:pt x="189557" y="47296"/>
                  </a:lnTo>
                  <a:lnTo>
                    <a:pt x="192033" y="47350"/>
                  </a:lnTo>
                  <a:lnTo>
                    <a:pt x="195421" y="62454"/>
                  </a:lnTo>
                  <a:lnTo>
                    <a:pt x="217841" y="57079"/>
                  </a:lnTo>
                  <a:lnTo>
                    <a:pt x="225688" y="59503"/>
                  </a:lnTo>
                  <a:lnTo>
                    <a:pt x="225020" y="68957"/>
                  </a:lnTo>
                  <a:lnTo>
                    <a:pt x="233438" y="80861"/>
                  </a:lnTo>
                  <a:lnTo>
                    <a:pt x="237340" y="57799"/>
                  </a:lnTo>
                  <a:lnTo>
                    <a:pt x="236682" y="52374"/>
                  </a:lnTo>
                  <a:lnTo>
                    <a:pt x="233764" y="51259"/>
                  </a:lnTo>
                  <a:lnTo>
                    <a:pt x="236037" y="39133"/>
                  </a:lnTo>
                  <a:lnTo>
                    <a:pt x="241895" y="33095"/>
                  </a:lnTo>
                  <a:lnTo>
                    <a:pt x="243223" y="21700"/>
                  </a:lnTo>
                  <a:lnTo>
                    <a:pt x="249351" y="17471"/>
                  </a:lnTo>
                  <a:lnTo>
                    <a:pt x="257556" y="2913"/>
                  </a:lnTo>
                  <a:lnTo>
                    <a:pt x="261952" y="0"/>
                  </a:lnTo>
                  <a:lnTo>
                    <a:pt x="264696" y="2012"/>
                  </a:lnTo>
                  <a:lnTo>
                    <a:pt x="267287" y="11237"/>
                  </a:lnTo>
                  <a:lnTo>
                    <a:pt x="280065" y="1466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29" name="M126">
              <a:extLst>
                <a:ext uri="{FF2B5EF4-FFF2-40B4-BE49-F238E27FC236}">
                  <a16:creationId xmlns:a16="http://schemas.microsoft.com/office/drawing/2014/main" id="{1021E0BC-F381-4ACF-9CDC-B590ACE60B60}"/>
                </a:ext>
              </a:extLst>
            </p:cNvPr>
            <p:cNvGrpSpPr/>
            <p:nvPr/>
          </p:nvGrpSpPr>
          <p:grpSpPr>
            <a:xfrm>
              <a:off x="4200512" y="4330176"/>
              <a:ext cx="367864" cy="223841"/>
              <a:chOff x="1180079" y="3340914"/>
              <a:chExt cx="369769" cy="240986"/>
            </a:xfrm>
          </p:grpSpPr>
          <p:sp>
            <p:nvSpPr>
              <p:cNvPr id="237" name="ID_130">
                <a:extLst>
                  <a:ext uri="{FF2B5EF4-FFF2-40B4-BE49-F238E27FC236}">
                    <a16:creationId xmlns:a16="http://schemas.microsoft.com/office/drawing/2014/main" id="{D56D36C7-3766-4061-BCED-F683E1941F07}"/>
                  </a:ext>
                </a:extLst>
              </p:cNvPr>
              <p:cNvSpPr/>
              <p:nvPr/>
            </p:nvSpPr>
            <p:spPr>
              <a:xfrm>
                <a:off x="1180079" y="3340914"/>
                <a:ext cx="369769" cy="240986"/>
              </a:xfrm>
              <a:custGeom>
                <a:avLst/>
                <a:gdLst/>
                <a:ahLst/>
                <a:cxnLst/>
                <a:rect l="0" t="0" r="0" b="0"/>
                <a:pathLst>
                  <a:path w="369769" h="240986">
                    <a:moveTo>
                      <a:pt x="220298" y="0"/>
                    </a:moveTo>
                    <a:lnTo>
                      <a:pt x="223495" y="20825"/>
                    </a:lnTo>
                    <a:lnTo>
                      <a:pt x="238247" y="25550"/>
                    </a:lnTo>
                    <a:lnTo>
                      <a:pt x="239919" y="33107"/>
                    </a:lnTo>
                    <a:lnTo>
                      <a:pt x="256689" y="37730"/>
                    </a:lnTo>
                    <a:lnTo>
                      <a:pt x="272513" y="36765"/>
                    </a:lnTo>
                    <a:lnTo>
                      <a:pt x="274848" y="61622"/>
                    </a:lnTo>
                    <a:lnTo>
                      <a:pt x="283019" y="63324"/>
                    </a:lnTo>
                    <a:lnTo>
                      <a:pt x="288224" y="72318"/>
                    </a:lnTo>
                    <a:lnTo>
                      <a:pt x="296491" y="76426"/>
                    </a:lnTo>
                    <a:lnTo>
                      <a:pt x="301233" y="85408"/>
                    </a:lnTo>
                    <a:lnTo>
                      <a:pt x="317913" y="87763"/>
                    </a:lnTo>
                    <a:lnTo>
                      <a:pt x="312945" y="94557"/>
                    </a:lnTo>
                    <a:lnTo>
                      <a:pt x="307723" y="118324"/>
                    </a:lnTo>
                    <a:lnTo>
                      <a:pt x="313340" y="116806"/>
                    </a:lnTo>
                    <a:lnTo>
                      <a:pt x="317909" y="126683"/>
                    </a:lnTo>
                    <a:lnTo>
                      <a:pt x="320762" y="124047"/>
                    </a:lnTo>
                    <a:lnTo>
                      <a:pt x="321101" y="129314"/>
                    </a:lnTo>
                    <a:lnTo>
                      <a:pt x="327111" y="130811"/>
                    </a:lnTo>
                    <a:lnTo>
                      <a:pt x="349087" y="125925"/>
                    </a:lnTo>
                    <a:lnTo>
                      <a:pt x="354313" y="140924"/>
                    </a:lnTo>
                    <a:lnTo>
                      <a:pt x="362737" y="138719"/>
                    </a:lnTo>
                    <a:lnTo>
                      <a:pt x="362737" y="138719"/>
                    </a:lnTo>
                    <a:lnTo>
                      <a:pt x="369768" y="162773"/>
                    </a:lnTo>
                    <a:lnTo>
                      <a:pt x="369768" y="162773"/>
                    </a:lnTo>
                    <a:lnTo>
                      <a:pt x="368700" y="175218"/>
                    </a:lnTo>
                    <a:lnTo>
                      <a:pt x="358850" y="178591"/>
                    </a:lnTo>
                    <a:lnTo>
                      <a:pt x="356625" y="187403"/>
                    </a:lnTo>
                    <a:lnTo>
                      <a:pt x="345602" y="181282"/>
                    </a:lnTo>
                    <a:lnTo>
                      <a:pt x="340145" y="169435"/>
                    </a:lnTo>
                    <a:lnTo>
                      <a:pt x="336155" y="167687"/>
                    </a:lnTo>
                    <a:lnTo>
                      <a:pt x="333266" y="178285"/>
                    </a:lnTo>
                    <a:lnTo>
                      <a:pt x="324528" y="180480"/>
                    </a:lnTo>
                    <a:lnTo>
                      <a:pt x="320277" y="176622"/>
                    </a:lnTo>
                    <a:lnTo>
                      <a:pt x="317559" y="192932"/>
                    </a:lnTo>
                    <a:lnTo>
                      <a:pt x="298028" y="192311"/>
                    </a:lnTo>
                    <a:lnTo>
                      <a:pt x="296904" y="187477"/>
                    </a:lnTo>
                    <a:lnTo>
                      <a:pt x="278538" y="190035"/>
                    </a:lnTo>
                    <a:lnTo>
                      <a:pt x="281254" y="199566"/>
                    </a:lnTo>
                    <a:lnTo>
                      <a:pt x="274699" y="207518"/>
                    </a:lnTo>
                    <a:lnTo>
                      <a:pt x="278251" y="208205"/>
                    </a:lnTo>
                    <a:lnTo>
                      <a:pt x="275957" y="219566"/>
                    </a:lnTo>
                    <a:lnTo>
                      <a:pt x="252715" y="218246"/>
                    </a:lnTo>
                    <a:lnTo>
                      <a:pt x="253620" y="231937"/>
                    </a:lnTo>
                    <a:lnTo>
                      <a:pt x="244975" y="230072"/>
                    </a:lnTo>
                    <a:lnTo>
                      <a:pt x="249037" y="222661"/>
                    </a:lnTo>
                    <a:lnTo>
                      <a:pt x="248550" y="217242"/>
                    </a:lnTo>
                    <a:lnTo>
                      <a:pt x="231352" y="216216"/>
                    </a:lnTo>
                    <a:lnTo>
                      <a:pt x="210041" y="237015"/>
                    </a:lnTo>
                    <a:lnTo>
                      <a:pt x="210041" y="237015"/>
                    </a:lnTo>
                    <a:lnTo>
                      <a:pt x="200545" y="231971"/>
                    </a:lnTo>
                    <a:lnTo>
                      <a:pt x="197323" y="236697"/>
                    </a:lnTo>
                    <a:lnTo>
                      <a:pt x="188974" y="223119"/>
                    </a:lnTo>
                    <a:lnTo>
                      <a:pt x="177876" y="226293"/>
                    </a:lnTo>
                    <a:lnTo>
                      <a:pt x="166053" y="221337"/>
                    </a:lnTo>
                    <a:lnTo>
                      <a:pt x="151651" y="220220"/>
                    </a:lnTo>
                    <a:lnTo>
                      <a:pt x="157414" y="237640"/>
                    </a:lnTo>
                    <a:lnTo>
                      <a:pt x="148876" y="237723"/>
                    </a:lnTo>
                    <a:lnTo>
                      <a:pt x="147240" y="240985"/>
                    </a:lnTo>
                    <a:lnTo>
                      <a:pt x="130718" y="237708"/>
                    </a:lnTo>
                    <a:lnTo>
                      <a:pt x="128856" y="231652"/>
                    </a:lnTo>
                    <a:lnTo>
                      <a:pt x="118895" y="232747"/>
                    </a:lnTo>
                    <a:lnTo>
                      <a:pt x="115488" y="220492"/>
                    </a:lnTo>
                    <a:lnTo>
                      <a:pt x="103333" y="222430"/>
                    </a:lnTo>
                    <a:lnTo>
                      <a:pt x="93194" y="212553"/>
                    </a:lnTo>
                    <a:lnTo>
                      <a:pt x="93935" y="207915"/>
                    </a:lnTo>
                    <a:lnTo>
                      <a:pt x="87951" y="205355"/>
                    </a:lnTo>
                    <a:lnTo>
                      <a:pt x="87925" y="200397"/>
                    </a:lnTo>
                    <a:lnTo>
                      <a:pt x="81035" y="196912"/>
                    </a:lnTo>
                    <a:lnTo>
                      <a:pt x="76069" y="208800"/>
                    </a:lnTo>
                    <a:lnTo>
                      <a:pt x="67867" y="213842"/>
                    </a:lnTo>
                    <a:lnTo>
                      <a:pt x="37129" y="214381"/>
                    </a:lnTo>
                    <a:lnTo>
                      <a:pt x="35217" y="210424"/>
                    </a:lnTo>
                    <a:lnTo>
                      <a:pt x="17758" y="213414"/>
                    </a:lnTo>
                    <a:lnTo>
                      <a:pt x="16650" y="208427"/>
                    </a:lnTo>
                    <a:lnTo>
                      <a:pt x="5539" y="206176"/>
                    </a:lnTo>
                    <a:lnTo>
                      <a:pt x="5517" y="201218"/>
                    </a:lnTo>
                    <a:lnTo>
                      <a:pt x="3044" y="200851"/>
                    </a:lnTo>
                    <a:lnTo>
                      <a:pt x="5066" y="194896"/>
                    </a:lnTo>
                    <a:lnTo>
                      <a:pt x="0" y="181389"/>
                    </a:lnTo>
                    <a:lnTo>
                      <a:pt x="0" y="181389"/>
                    </a:lnTo>
                    <a:lnTo>
                      <a:pt x="3603" y="168565"/>
                    </a:lnTo>
                    <a:lnTo>
                      <a:pt x="20447" y="165111"/>
                    </a:lnTo>
                    <a:lnTo>
                      <a:pt x="19826" y="153525"/>
                    </a:lnTo>
                    <a:lnTo>
                      <a:pt x="24989" y="151860"/>
                    </a:lnTo>
                    <a:lnTo>
                      <a:pt x="19502" y="136687"/>
                    </a:lnTo>
                    <a:lnTo>
                      <a:pt x="20131" y="130544"/>
                    </a:lnTo>
                    <a:lnTo>
                      <a:pt x="22672" y="122497"/>
                    </a:lnTo>
                    <a:lnTo>
                      <a:pt x="32721" y="111946"/>
                    </a:lnTo>
                    <a:lnTo>
                      <a:pt x="24609" y="102262"/>
                    </a:lnTo>
                    <a:lnTo>
                      <a:pt x="37614" y="97048"/>
                    </a:lnTo>
                    <a:lnTo>
                      <a:pt x="45656" y="103574"/>
                    </a:lnTo>
                    <a:lnTo>
                      <a:pt x="60893" y="107734"/>
                    </a:lnTo>
                    <a:lnTo>
                      <a:pt x="62579" y="84936"/>
                    </a:lnTo>
                    <a:lnTo>
                      <a:pt x="72539" y="83395"/>
                    </a:lnTo>
                    <a:lnTo>
                      <a:pt x="80001" y="88400"/>
                    </a:lnTo>
                    <a:lnTo>
                      <a:pt x="92920" y="86333"/>
                    </a:lnTo>
                    <a:lnTo>
                      <a:pt x="97111" y="80130"/>
                    </a:lnTo>
                    <a:lnTo>
                      <a:pt x="113485" y="82209"/>
                    </a:lnTo>
                    <a:lnTo>
                      <a:pt x="114509" y="66605"/>
                    </a:lnTo>
                    <a:lnTo>
                      <a:pt x="123003" y="61715"/>
                    </a:lnTo>
                    <a:lnTo>
                      <a:pt x="129584" y="40842"/>
                    </a:lnTo>
                    <a:lnTo>
                      <a:pt x="141942" y="42212"/>
                    </a:lnTo>
                    <a:lnTo>
                      <a:pt x="145714" y="34041"/>
                    </a:lnTo>
                    <a:lnTo>
                      <a:pt x="169155" y="32084"/>
                    </a:lnTo>
                    <a:lnTo>
                      <a:pt x="167978" y="41825"/>
                    </a:lnTo>
                    <a:lnTo>
                      <a:pt x="172531" y="45548"/>
                    </a:lnTo>
                    <a:lnTo>
                      <a:pt x="166373" y="56213"/>
                    </a:lnTo>
                    <a:lnTo>
                      <a:pt x="178250" y="58318"/>
                    </a:lnTo>
                    <a:lnTo>
                      <a:pt x="181495" y="46376"/>
                    </a:lnTo>
                    <a:lnTo>
                      <a:pt x="173811" y="43927"/>
                    </a:lnTo>
                    <a:lnTo>
                      <a:pt x="177189" y="32889"/>
                    </a:lnTo>
                    <a:lnTo>
                      <a:pt x="174647" y="23204"/>
                    </a:lnTo>
                    <a:lnTo>
                      <a:pt x="195472" y="20424"/>
                    </a:lnTo>
                    <a:lnTo>
                      <a:pt x="200006" y="244"/>
                    </a:lnTo>
                    <a:lnTo>
                      <a:pt x="208201" y="750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8" name="ID_131">
                <a:extLst>
                  <a:ext uri="{FF2B5EF4-FFF2-40B4-BE49-F238E27FC236}">
                    <a16:creationId xmlns:a16="http://schemas.microsoft.com/office/drawing/2014/main" id="{5FBB3EE5-A63F-4855-9286-4B24AE88BA65}"/>
                  </a:ext>
                </a:extLst>
              </p:cNvPr>
              <p:cNvSpPr/>
              <p:nvPr/>
            </p:nvSpPr>
            <p:spPr>
              <a:xfrm>
                <a:off x="1367192" y="3382612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5775" y="1358"/>
                    </a:lnTo>
                    <a:lnTo>
                      <a:pt x="3026" y="5948"/>
                    </a:lnTo>
                    <a:lnTo>
                      <a:pt x="0" y="21503"/>
                    </a:lnTo>
                    <a:lnTo>
                      <a:pt x="3097" y="21582"/>
                    </a:lnTo>
                    <a:lnTo>
                      <a:pt x="5129" y="14719"/>
                    </a:lnTo>
                    <a:lnTo>
                      <a:pt x="14762" y="7446"/>
                    </a:lnTo>
                    <a:lnTo>
                      <a:pt x="15669" y="220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30" name="M127">
              <a:extLst>
                <a:ext uri="{FF2B5EF4-FFF2-40B4-BE49-F238E27FC236}">
                  <a16:creationId xmlns:a16="http://schemas.microsoft.com/office/drawing/2014/main" id="{4FFE7841-165E-4B60-9081-D0A61535EF50}"/>
                </a:ext>
              </a:extLst>
            </p:cNvPr>
            <p:cNvSpPr/>
            <p:nvPr/>
          </p:nvSpPr>
          <p:spPr>
            <a:xfrm>
              <a:off x="5265808" y="4332009"/>
              <a:ext cx="257830" cy="245696"/>
            </a:xfrm>
            <a:custGeom>
              <a:avLst/>
              <a:gdLst/>
              <a:ahLst/>
              <a:cxnLst/>
              <a:rect l="0" t="0" r="0" b="0"/>
              <a:pathLst>
                <a:path w="252115" h="264746">
                  <a:moveTo>
                    <a:pt x="199141" y="77306"/>
                  </a:moveTo>
                  <a:lnTo>
                    <a:pt x="196222" y="85827"/>
                  </a:lnTo>
                  <a:lnTo>
                    <a:pt x="205369" y="95583"/>
                  </a:lnTo>
                  <a:lnTo>
                    <a:pt x="205369" y="95583"/>
                  </a:lnTo>
                  <a:lnTo>
                    <a:pt x="205262" y="102643"/>
                  </a:lnTo>
                  <a:lnTo>
                    <a:pt x="201362" y="104387"/>
                  </a:lnTo>
                  <a:lnTo>
                    <a:pt x="207228" y="105828"/>
                  </a:lnTo>
                  <a:lnTo>
                    <a:pt x="207228" y="105828"/>
                  </a:lnTo>
                  <a:lnTo>
                    <a:pt x="203790" y="117947"/>
                  </a:lnTo>
                  <a:lnTo>
                    <a:pt x="203451" y="140327"/>
                  </a:lnTo>
                  <a:lnTo>
                    <a:pt x="193805" y="152800"/>
                  </a:lnTo>
                  <a:lnTo>
                    <a:pt x="210498" y="156059"/>
                  </a:lnTo>
                  <a:lnTo>
                    <a:pt x="204797" y="163934"/>
                  </a:lnTo>
                  <a:lnTo>
                    <a:pt x="188648" y="165641"/>
                  </a:lnTo>
                  <a:lnTo>
                    <a:pt x="180023" y="161903"/>
                  </a:lnTo>
                  <a:lnTo>
                    <a:pt x="177617" y="167124"/>
                  </a:lnTo>
                  <a:lnTo>
                    <a:pt x="168219" y="163373"/>
                  </a:lnTo>
                  <a:lnTo>
                    <a:pt x="165351" y="178350"/>
                  </a:lnTo>
                  <a:lnTo>
                    <a:pt x="161135" y="180238"/>
                  </a:lnTo>
                  <a:lnTo>
                    <a:pt x="156206" y="168144"/>
                  </a:lnTo>
                  <a:lnTo>
                    <a:pt x="146132" y="167985"/>
                  </a:lnTo>
                  <a:lnTo>
                    <a:pt x="136204" y="158515"/>
                  </a:lnTo>
                  <a:lnTo>
                    <a:pt x="133181" y="163425"/>
                  </a:lnTo>
                  <a:lnTo>
                    <a:pt x="132809" y="177089"/>
                  </a:lnTo>
                  <a:lnTo>
                    <a:pt x="126978" y="183005"/>
                  </a:lnTo>
                  <a:lnTo>
                    <a:pt x="137042" y="203593"/>
                  </a:lnTo>
                  <a:lnTo>
                    <a:pt x="134188" y="207603"/>
                  </a:lnTo>
                  <a:lnTo>
                    <a:pt x="138510" y="208873"/>
                  </a:lnTo>
                  <a:lnTo>
                    <a:pt x="139942" y="216405"/>
                  </a:lnTo>
                  <a:lnTo>
                    <a:pt x="132816" y="225605"/>
                  </a:lnTo>
                  <a:lnTo>
                    <a:pt x="128637" y="244612"/>
                  </a:lnTo>
                  <a:lnTo>
                    <a:pt x="129742" y="253190"/>
                  </a:lnTo>
                  <a:lnTo>
                    <a:pt x="125344" y="256574"/>
                  </a:lnTo>
                  <a:lnTo>
                    <a:pt x="137096" y="259163"/>
                  </a:lnTo>
                  <a:lnTo>
                    <a:pt x="129272" y="263244"/>
                  </a:lnTo>
                  <a:lnTo>
                    <a:pt x="129272" y="263244"/>
                  </a:lnTo>
                  <a:lnTo>
                    <a:pt x="121394" y="261016"/>
                  </a:lnTo>
                  <a:lnTo>
                    <a:pt x="119783" y="264745"/>
                  </a:lnTo>
                  <a:lnTo>
                    <a:pt x="111721" y="264316"/>
                  </a:lnTo>
                  <a:lnTo>
                    <a:pt x="106099" y="256867"/>
                  </a:lnTo>
                  <a:lnTo>
                    <a:pt x="98825" y="255699"/>
                  </a:lnTo>
                  <a:lnTo>
                    <a:pt x="98722" y="252393"/>
                  </a:lnTo>
                  <a:lnTo>
                    <a:pt x="98722" y="252393"/>
                  </a:lnTo>
                  <a:lnTo>
                    <a:pt x="99285" y="246395"/>
                  </a:lnTo>
                  <a:lnTo>
                    <a:pt x="87897" y="240654"/>
                  </a:lnTo>
                  <a:lnTo>
                    <a:pt x="84565" y="235644"/>
                  </a:lnTo>
                  <a:lnTo>
                    <a:pt x="76365" y="234308"/>
                  </a:lnTo>
                  <a:lnTo>
                    <a:pt x="69151" y="238997"/>
                  </a:lnTo>
                  <a:lnTo>
                    <a:pt x="66591" y="234299"/>
                  </a:lnTo>
                  <a:lnTo>
                    <a:pt x="64668" y="238021"/>
                  </a:lnTo>
                  <a:lnTo>
                    <a:pt x="57809" y="240011"/>
                  </a:lnTo>
                  <a:lnTo>
                    <a:pt x="49311" y="237918"/>
                  </a:lnTo>
                  <a:lnTo>
                    <a:pt x="50301" y="234330"/>
                  </a:lnTo>
                  <a:lnTo>
                    <a:pt x="42431" y="231796"/>
                  </a:lnTo>
                  <a:lnTo>
                    <a:pt x="43644" y="224157"/>
                  </a:lnTo>
                  <a:lnTo>
                    <a:pt x="37489" y="221200"/>
                  </a:lnTo>
                  <a:lnTo>
                    <a:pt x="37407" y="216843"/>
                  </a:lnTo>
                  <a:lnTo>
                    <a:pt x="32192" y="213301"/>
                  </a:lnTo>
                  <a:lnTo>
                    <a:pt x="26562" y="216061"/>
                  </a:lnTo>
                  <a:lnTo>
                    <a:pt x="15940" y="211225"/>
                  </a:lnTo>
                  <a:lnTo>
                    <a:pt x="15940" y="211225"/>
                  </a:lnTo>
                  <a:lnTo>
                    <a:pt x="13510" y="199018"/>
                  </a:lnTo>
                  <a:lnTo>
                    <a:pt x="19921" y="195972"/>
                  </a:lnTo>
                  <a:lnTo>
                    <a:pt x="21178" y="185778"/>
                  </a:lnTo>
                  <a:lnTo>
                    <a:pt x="15178" y="182973"/>
                  </a:lnTo>
                  <a:lnTo>
                    <a:pt x="15351" y="154434"/>
                  </a:lnTo>
                  <a:lnTo>
                    <a:pt x="9645" y="143520"/>
                  </a:lnTo>
                  <a:lnTo>
                    <a:pt x="1750" y="142935"/>
                  </a:lnTo>
                  <a:lnTo>
                    <a:pt x="0" y="127430"/>
                  </a:lnTo>
                  <a:lnTo>
                    <a:pt x="1720" y="117393"/>
                  </a:lnTo>
                  <a:lnTo>
                    <a:pt x="6976" y="109068"/>
                  </a:lnTo>
                  <a:lnTo>
                    <a:pt x="6976" y="109068"/>
                  </a:lnTo>
                  <a:lnTo>
                    <a:pt x="6732" y="105158"/>
                  </a:lnTo>
                  <a:lnTo>
                    <a:pt x="13442" y="102417"/>
                  </a:lnTo>
                  <a:lnTo>
                    <a:pt x="12264" y="98790"/>
                  </a:lnTo>
                  <a:lnTo>
                    <a:pt x="17069" y="89556"/>
                  </a:lnTo>
                  <a:lnTo>
                    <a:pt x="24227" y="87723"/>
                  </a:lnTo>
                  <a:lnTo>
                    <a:pt x="26809" y="81605"/>
                  </a:lnTo>
                  <a:lnTo>
                    <a:pt x="53440" y="82501"/>
                  </a:lnTo>
                  <a:lnTo>
                    <a:pt x="54511" y="73954"/>
                  </a:lnTo>
                  <a:lnTo>
                    <a:pt x="67657" y="75223"/>
                  </a:lnTo>
                  <a:lnTo>
                    <a:pt x="67657" y="75223"/>
                  </a:lnTo>
                  <a:lnTo>
                    <a:pt x="92523" y="70219"/>
                  </a:lnTo>
                  <a:lnTo>
                    <a:pt x="88958" y="51376"/>
                  </a:lnTo>
                  <a:lnTo>
                    <a:pt x="109062" y="53204"/>
                  </a:lnTo>
                  <a:lnTo>
                    <a:pt x="107478" y="65051"/>
                  </a:lnTo>
                  <a:lnTo>
                    <a:pt x="116230" y="69850"/>
                  </a:lnTo>
                  <a:lnTo>
                    <a:pt x="118576" y="68384"/>
                  </a:lnTo>
                  <a:lnTo>
                    <a:pt x="122925" y="57934"/>
                  </a:lnTo>
                  <a:lnTo>
                    <a:pt x="124753" y="40380"/>
                  </a:lnTo>
                  <a:lnTo>
                    <a:pt x="114702" y="29849"/>
                  </a:lnTo>
                  <a:lnTo>
                    <a:pt x="117127" y="23425"/>
                  </a:lnTo>
                  <a:lnTo>
                    <a:pt x="127996" y="21494"/>
                  </a:lnTo>
                  <a:lnTo>
                    <a:pt x="132604" y="23822"/>
                  </a:lnTo>
                  <a:lnTo>
                    <a:pt x="133697" y="33008"/>
                  </a:lnTo>
                  <a:lnTo>
                    <a:pt x="141531" y="46808"/>
                  </a:lnTo>
                  <a:lnTo>
                    <a:pt x="149304" y="35057"/>
                  </a:lnTo>
                  <a:lnTo>
                    <a:pt x="159775" y="38828"/>
                  </a:lnTo>
                  <a:lnTo>
                    <a:pt x="169109" y="26048"/>
                  </a:lnTo>
                  <a:lnTo>
                    <a:pt x="178566" y="25293"/>
                  </a:lnTo>
                  <a:lnTo>
                    <a:pt x="185960" y="37881"/>
                  </a:lnTo>
                  <a:lnTo>
                    <a:pt x="197801" y="33103"/>
                  </a:lnTo>
                  <a:lnTo>
                    <a:pt x="198034" y="27996"/>
                  </a:lnTo>
                  <a:lnTo>
                    <a:pt x="182628" y="22950"/>
                  </a:lnTo>
                  <a:lnTo>
                    <a:pt x="181471" y="17672"/>
                  </a:lnTo>
                  <a:lnTo>
                    <a:pt x="184019" y="13052"/>
                  </a:lnTo>
                  <a:lnTo>
                    <a:pt x="205244" y="1803"/>
                  </a:lnTo>
                  <a:lnTo>
                    <a:pt x="225240" y="0"/>
                  </a:lnTo>
                  <a:lnTo>
                    <a:pt x="225083" y="10519"/>
                  </a:lnTo>
                  <a:lnTo>
                    <a:pt x="219063" y="19598"/>
                  </a:lnTo>
                  <a:lnTo>
                    <a:pt x="219063" y="19598"/>
                  </a:lnTo>
                  <a:lnTo>
                    <a:pt x="218107" y="21387"/>
                  </a:lnTo>
                  <a:lnTo>
                    <a:pt x="210615" y="25332"/>
                  </a:lnTo>
                  <a:lnTo>
                    <a:pt x="208981" y="31018"/>
                  </a:lnTo>
                  <a:lnTo>
                    <a:pt x="221751" y="36471"/>
                  </a:lnTo>
                  <a:lnTo>
                    <a:pt x="226135" y="43601"/>
                  </a:lnTo>
                  <a:lnTo>
                    <a:pt x="252114" y="46091"/>
                  </a:lnTo>
                  <a:lnTo>
                    <a:pt x="251465" y="58555"/>
                  </a:lnTo>
                  <a:lnTo>
                    <a:pt x="250808" y="61100"/>
                  </a:lnTo>
                  <a:lnTo>
                    <a:pt x="234054" y="62955"/>
                  </a:lnTo>
                  <a:lnTo>
                    <a:pt x="229203" y="66189"/>
                  </a:lnTo>
                  <a:lnTo>
                    <a:pt x="230514" y="71768"/>
                  </a:lnTo>
                  <a:lnTo>
                    <a:pt x="224528" y="78441"/>
                  </a:lnTo>
                  <a:lnTo>
                    <a:pt x="208073" y="80748"/>
                  </a:lnTo>
                  <a:lnTo>
                    <a:pt x="204128" y="7527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1" name="M128">
              <a:extLst>
                <a:ext uri="{FF2B5EF4-FFF2-40B4-BE49-F238E27FC236}">
                  <a16:creationId xmlns:a16="http://schemas.microsoft.com/office/drawing/2014/main" id="{D90A26A0-9960-4B31-8D9F-DFBF471224DC}"/>
                </a:ext>
              </a:extLst>
            </p:cNvPr>
            <p:cNvSpPr/>
            <p:nvPr/>
          </p:nvSpPr>
          <p:spPr>
            <a:xfrm>
              <a:off x="3388900" y="4377213"/>
              <a:ext cx="284907" cy="151229"/>
            </a:xfrm>
            <a:custGeom>
              <a:avLst/>
              <a:gdLst/>
              <a:ahLst/>
              <a:cxnLst/>
              <a:rect l="0" t="0" r="0" b="0"/>
              <a:pathLst>
                <a:path w="281097" h="158849">
                  <a:moveTo>
                    <a:pt x="0" y="8943"/>
                  </a:moveTo>
                  <a:lnTo>
                    <a:pt x="15345" y="0"/>
                  </a:lnTo>
                  <a:lnTo>
                    <a:pt x="25203" y="1842"/>
                  </a:lnTo>
                  <a:lnTo>
                    <a:pt x="40838" y="11546"/>
                  </a:lnTo>
                  <a:lnTo>
                    <a:pt x="59083" y="8408"/>
                  </a:lnTo>
                  <a:lnTo>
                    <a:pt x="67236" y="14848"/>
                  </a:lnTo>
                  <a:lnTo>
                    <a:pt x="76216" y="28981"/>
                  </a:lnTo>
                  <a:lnTo>
                    <a:pt x="82702" y="25141"/>
                  </a:lnTo>
                  <a:lnTo>
                    <a:pt x="92913" y="25786"/>
                  </a:lnTo>
                  <a:lnTo>
                    <a:pt x="98840" y="20122"/>
                  </a:lnTo>
                  <a:lnTo>
                    <a:pt x="113661" y="26631"/>
                  </a:lnTo>
                  <a:lnTo>
                    <a:pt x="119026" y="33123"/>
                  </a:lnTo>
                  <a:lnTo>
                    <a:pt x="127149" y="54586"/>
                  </a:lnTo>
                  <a:lnTo>
                    <a:pt x="133286" y="51935"/>
                  </a:lnTo>
                  <a:lnTo>
                    <a:pt x="146903" y="57497"/>
                  </a:lnTo>
                  <a:lnTo>
                    <a:pt x="152850" y="55890"/>
                  </a:lnTo>
                  <a:lnTo>
                    <a:pt x="160897" y="61115"/>
                  </a:lnTo>
                  <a:lnTo>
                    <a:pt x="166729" y="48833"/>
                  </a:lnTo>
                  <a:lnTo>
                    <a:pt x="162129" y="37860"/>
                  </a:lnTo>
                  <a:lnTo>
                    <a:pt x="169254" y="38094"/>
                  </a:lnTo>
                  <a:lnTo>
                    <a:pt x="173903" y="33438"/>
                  </a:lnTo>
                  <a:lnTo>
                    <a:pt x="191577" y="38226"/>
                  </a:lnTo>
                  <a:lnTo>
                    <a:pt x="198514" y="34695"/>
                  </a:lnTo>
                  <a:lnTo>
                    <a:pt x="202294" y="23395"/>
                  </a:lnTo>
                  <a:lnTo>
                    <a:pt x="209086" y="14747"/>
                  </a:lnTo>
                  <a:lnTo>
                    <a:pt x="216068" y="19334"/>
                  </a:lnTo>
                  <a:lnTo>
                    <a:pt x="246716" y="15966"/>
                  </a:lnTo>
                  <a:lnTo>
                    <a:pt x="246716" y="15966"/>
                  </a:lnTo>
                  <a:lnTo>
                    <a:pt x="247152" y="26501"/>
                  </a:lnTo>
                  <a:lnTo>
                    <a:pt x="254465" y="30494"/>
                  </a:lnTo>
                  <a:lnTo>
                    <a:pt x="259728" y="40433"/>
                  </a:lnTo>
                  <a:lnTo>
                    <a:pt x="267662" y="44444"/>
                  </a:lnTo>
                  <a:lnTo>
                    <a:pt x="271902" y="42776"/>
                  </a:lnTo>
                  <a:lnTo>
                    <a:pt x="267917" y="55875"/>
                  </a:lnTo>
                  <a:lnTo>
                    <a:pt x="260457" y="56387"/>
                  </a:lnTo>
                  <a:lnTo>
                    <a:pt x="252117" y="64987"/>
                  </a:lnTo>
                  <a:lnTo>
                    <a:pt x="258064" y="77801"/>
                  </a:lnTo>
                  <a:lnTo>
                    <a:pt x="263125" y="79616"/>
                  </a:lnTo>
                  <a:lnTo>
                    <a:pt x="261801" y="91897"/>
                  </a:lnTo>
                  <a:lnTo>
                    <a:pt x="271832" y="98378"/>
                  </a:lnTo>
                  <a:lnTo>
                    <a:pt x="268802" y="105795"/>
                  </a:lnTo>
                  <a:lnTo>
                    <a:pt x="275877" y="102865"/>
                  </a:lnTo>
                  <a:lnTo>
                    <a:pt x="281096" y="109493"/>
                  </a:lnTo>
                  <a:lnTo>
                    <a:pt x="281096" y="109493"/>
                  </a:lnTo>
                  <a:lnTo>
                    <a:pt x="254283" y="108635"/>
                  </a:lnTo>
                  <a:lnTo>
                    <a:pt x="253580" y="106359"/>
                  </a:lnTo>
                  <a:lnTo>
                    <a:pt x="242310" y="109453"/>
                  </a:lnTo>
                  <a:lnTo>
                    <a:pt x="242029" y="113350"/>
                  </a:lnTo>
                  <a:lnTo>
                    <a:pt x="235796" y="109393"/>
                  </a:lnTo>
                  <a:lnTo>
                    <a:pt x="231228" y="111499"/>
                  </a:lnTo>
                  <a:lnTo>
                    <a:pt x="217217" y="103382"/>
                  </a:lnTo>
                  <a:lnTo>
                    <a:pt x="210867" y="107834"/>
                  </a:lnTo>
                  <a:lnTo>
                    <a:pt x="190423" y="106717"/>
                  </a:lnTo>
                  <a:lnTo>
                    <a:pt x="182497" y="111867"/>
                  </a:lnTo>
                  <a:lnTo>
                    <a:pt x="192097" y="112482"/>
                  </a:lnTo>
                  <a:lnTo>
                    <a:pt x="202155" y="118069"/>
                  </a:lnTo>
                  <a:lnTo>
                    <a:pt x="199842" y="127160"/>
                  </a:lnTo>
                  <a:lnTo>
                    <a:pt x="181939" y="133636"/>
                  </a:lnTo>
                  <a:lnTo>
                    <a:pt x="177534" y="125979"/>
                  </a:lnTo>
                  <a:lnTo>
                    <a:pt x="173679" y="125252"/>
                  </a:lnTo>
                  <a:lnTo>
                    <a:pt x="173679" y="125252"/>
                  </a:lnTo>
                  <a:lnTo>
                    <a:pt x="163581" y="120863"/>
                  </a:lnTo>
                  <a:lnTo>
                    <a:pt x="161740" y="115543"/>
                  </a:lnTo>
                  <a:lnTo>
                    <a:pt x="154183" y="109434"/>
                  </a:lnTo>
                  <a:lnTo>
                    <a:pt x="160620" y="102433"/>
                  </a:lnTo>
                  <a:lnTo>
                    <a:pt x="166655" y="102932"/>
                  </a:lnTo>
                  <a:lnTo>
                    <a:pt x="170662" y="99007"/>
                  </a:lnTo>
                  <a:lnTo>
                    <a:pt x="161492" y="94798"/>
                  </a:lnTo>
                  <a:lnTo>
                    <a:pt x="153735" y="99501"/>
                  </a:lnTo>
                  <a:lnTo>
                    <a:pt x="151170" y="97313"/>
                  </a:lnTo>
                  <a:lnTo>
                    <a:pt x="152559" y="92850"/>
                  </a:lnTo>
                  <a:lnTo>
                    <a:pt x="142481" y="92667"/>
                  </a:lnTo>
                  <a:lnTo>
                    <a:pt x="135168" y="97985"/>
                  </a:lnTo>
                  <a:lnTo>
                    <a:pt x="133770" y="112063"/>
                  </a:lnTo>
                  <a:lnTo>
                    <a:pt x="136405" y="116809"/>
                  </a:lnTo>
                  <a:lnTo>
                    <a:pt x="131731" y="126721"/>
                  </a:lnTo>
                  <a:lnTo>
                    <a:pt x="121730" y="133450"/>
                  </a:lnTo>
                  <a:lnTo>
                    <a:pt x="116065" y="131158"/>
                  </a:lnTo>
                  <a:lnTo>
                    <a:pt x="111008" y="143159"/>
                  </a:lnTo>
                  <a:lnTo>
                    <a:pt x="99939" y="149249"/>
                  </a:lnTo>
                  <a:lnTo>
                    <a:pt x="92133" y="141325"/>
                  </a:lnTo>
                  <a:lnTo>
                    <a:pt x="78433" y="147174"/>
                  </a:lnTo>
                  <a:lnTo>
                    <a:pt x="72508" y="143368"/>
                  </a:lnTo>
                  <a:lnTo>
                    <a:pt x="66055" y="146005"/>
                  </a:lnTo>
                  <a:lnTo>
                    <a:pt x="43284" y="144631"/>
                  </a:lnTo>
                  <a:lnTo>
                    <a:pt x="34492" y="138472"/>
                  </a:lnTo>
                  <a:lnTo>
                    <a:pt x="28212" y="154183"/>
                  </a:lnTo>
                  <a:lnTo>
                    <a:pt x="24016" y="158848"/>
                  </a:lnTo>
                  <a:lnTo>
                    <a:pt x="18429" y="158806"/>
                  </a:lnTo>
                  <a:lnTo>
                    <a:pt x="13181" y="144353"/>
                  </a:lnTo>
                  <a:lnTo>
                    <a:pt x="13181" y="144353"/>
                  </a:lnTo>
                  <a:lnTo>
                    <a:pt x="9837" y="137778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2" name="M129">
              <a:extLst>
                <a:ext uri="{FF2B5EF4-FFF2-40B4-BE49-F238E27FC236}">
                  <a16:creationId xmlns:a16="http://schemas.microsoft.com/office/drawing/2014/main" id="{EAEE2EAA-FD0F-4380-8EA3-9B851809B57E}"/>
                </a:ext>
              </a:extLst>
            </p:cNvPr>
            <p:cNvSpPr/>
            <p:nvPr/>
          </p:nvSpPr>
          <p:spPr>
            <a:xfrm>
              <a:off x="5025300" y="4353718"/>
              <a:ext cx="267402" cy="303788"/>
            </a:xfrm>
            <a:custGeom>
              <a:avLst/>
              <a:gdLst/>
              <a:ahLst/>
              <a:cxnLst/>
              <a:rect l="0" t="0" r="0" b="0"/>
              <a:pathLst>
                <a:path w="267402" h="319028">
                  <a:moveTo>
                    <a:pt x="253199" y="83549"/>
                  </a:moveTo>
                  <a:lnTo>
                    <a:pt x="247943" y="91874"/>
                  </a:lnTo>
                  <a:lnTo>
                    <a:pt x="246223" y="101911"/>
                  </a:lnTo>
                  <a:lnTo>
                    <a:pt x="247973" y="117416"/>
                  </a:lnTo>
                  <a:lnTo>
                    <a:pt x="255868" y="118001"/>
                  </a:lnTo>
                  <a:lnTo>
                    <a:pt x="261574" y="128915"/>
                  </a:lnTo>
                  <a:lnTo>
                    <a:pt x="261401" y="157454"/>
                  </a:lnTo>
                  <a:lnTo>
                    <a:pt x="267401" y="160259"/>
                  </a:lnTo>
                  <a:lnTo>
                    <a:pt x="266144" y="170453"/>
                  </a:lnTo>
                  <a:lnTo>
                    <a:pt x="259733" y="173499"/>
                  </a:lnTo>
                  <a:lnTo>
                    <a:pt x="262163" y="185706"/>
                  </a:lnTo>
                  <a:lnTo>
                    <a:pt x="262163" y="185706"/>
                  </a:lnTo>
                  <a:lnTo>
                    <a:pt x="251976" y="201004"/>
                  </a:lnTo>
                  <a:lnTo>
                    <a:pt x="254203" y="206899"/>
                  </a:lnTo>
                  <a:lnTo>
                    <a:pt x="236508" y="216509"/>
                  </a:lnTo>
                  <a:lnTo>
                    <a:pt x="236219" y="224314"/>
                  </a:lnTo>
                  <a:lnTo>
                    <a:pt x="246009" y="232591"/>
                  </a:lnTo>
                  <a:lnTo>
                    <a:pt x="245958" y="244604"/>
                  </a:lnTo>
                  <a:lnTo>
                    <a:pt x="242947" y="248306"/>
                  </a:lnTo>
                  <a:lnTo>
                    <a:pt x="233811" y="247099"/>
                  </a:lnTo>
                  <a:lnTo>
                    <a:pt x="230059" y="275714"/>
                  </a:lnTo>
                  <a:lnTo>
                    <a:pt x="233435" y="278025"/>
                  </a:lnTo>
                  <a:lnTo>
                    <a:pt x="229951" y="291027"/>
                  </a:lnTo>
                  <a:lnTo>
                    <a:pt x="232487" y="297077"/>
                  </a:lnTo>
                  <a:lnTo>
                    <a:pt x="228221" y="310365"/>
                  </a:lnTo>
                  <a:lnTo>
                    <a:pt x="228221" y="310365"/>
                  </a:lnTo>
                  <a:lnTo>
                    <a:pt x="221385" y="310548"/>
                  </a:lnTo>
                  <a:lnTo>
                    <a:pt x="209185" y="315591"/>
                  </a:lnTo>
                  <a:lnTo>
                    <a:pt x="208194" y="319027"/>
                  </a:lnTo>
                  <a:lnTo>
                    <a:pt x="200215" y="313483"/>
                  </a:lnTo>
                  <a:lnTo>
                    <a:pt x="198962" y="305204"/>
                  </a:lnTo>
                  <a:lnTo>
                    <a:pt x="189804" y="305044"/>
                  </a:lnTo>
                  <a:lnTo>
                    <a:pt x="195142" y="292826"/>
                  </a:lnTo>
                  <a:lnTo>
                    <a:pt x="199680" y="290803"/>
                  </a:lnTo>
                  <a:lnTo>
                    <a:pt x="183043" y="283304"/>
                  </a:lnTo>
                  <a:lnTo>
                    <a:pt x="162084" y="283383"/>
                  </a:lnTo>
                  <a:lnTo>
                    <a:pt x="161465" y="274513"/>
                  </a:lnTo>
                  <a:lnTo>
                    <a:pt x="154672" y="272440"/>
                  </a:lnTo>
                  <a:lnTo>
                    <a:pt x="147543" y="263152"/>
                  </a:lnTo>
                  <a:lnTo>
                    <a:pt x="152755" y="258141"/>
                  </a:lnTo>
                  <a:lnTo>
                    <a:pt x="142837" y="248652"/>
                  </a:lnTo>
                  <a:lnTo>
                    <a:pt x="148145" y="238236"/>
                  </a:lnTo>
                  <a:lnTo>
                    <a:pt x="118723" y="243260"/>
                  </a:lnTo>
                  <a:lnTo>
                    <a:pt x="109656" y="246848"/>
                  </a:lnTo>
                  <a:lnTo>
                    <a:pt x="109693" y="253306"/>
                  </a:lnTo>
                  <a:lnTo>
                    <a:pt x="100957" y="255699"/>
                  </a:lnTo>
                  <a:lnTo>
                    <a:pt x="97415" y="245722"/>
                  </a:lnTo>
                  <a:lnTo>
                    <a:pt x="83798" y="243518"/>
                  </a:lnTo>
                  <a:lnTo>
                    <a:pt x="83095" y="239601"/>
                  </a:lnTo>
                  <a:lnTo>
                    <a:pt x="75746" y="234208"/>
                  </a:lnTo>
                  <a:lnTo>
                    <a:pt x="74820" y="225631"/>
                  </a:lnTo>
                  <a:lnTo>
                    <a:pt x="69278" y="223274"/>
                  </a:lnTo>
                  <a:lnTo>
                    <a:pt x="65851" y="223961"/>
                  </a:lnTo>
                  <a:lnTo>
                    <a:pt x="64472" y="231294"/>
                  </a:lnTo>
                  <a:lnTo>
                    <a:pt x="58081" y="232826"/>
                  </a:lnTo>
                  <a:lnTo>
                    <a:pt x="56403" y="239552"/>
                  </a:lnTo>
                  <a:lnTo>
                    <a:pt x="51221" y="242759"/>
                  </a:lnTo>
                  <a:lnTo>
                    <a:pt x="26895" y="240645"/>
                  </a:lnTo>
                  <a:lnTo>
                    <a:pt x="24676" y="234896"/>
                  </a:lnTo>
                  <a:lnTo>
                    <a:pt x="34283" y="227570"/>
                  </a:lnTo>
                  <a:lnTo>
                    <a:pt x="31395" y="224362"/>
                  </a:lnTo>
                  <a:lnTo>
                    <a:pt x="33359" y="210882"/>
                  </a:lnTo>
                  <a:lnTo>
                    <a:pt x="18426" y="204740"/>
                  </a:lnTo>
                  <a:lnTo>
                    <a:pt x="17606" y="199016"/>
                  </a:lnTo>
                  <a:lnTo>
                    <a:pt x="22846" y="192658"/>
                  </a:lnTo>
                  <a:lnTo>
                    <a:pt x="11110" y="189880"/>
                  </a:lnTo>
                  <a:lnTo>
                    <a:pt x="9551" y="166117"/>
                  </a:lnTo>
                  <a:lnTo>
                    <a:pt x="0" y="162778"/>
                  </a:lnTo>
                  <a:lnTo>
                    <a:pt x="1277" y="152888"/>
                  </a:lnTo>
                  <a:lnTo>
                    <a:pt x="1277" y="152888"/>
                  </a:lnTo>
                  <a:lnTo>
                    <a:pt x="11760" y="156095"/>
                  </a:lnTo>
                  <a:lnTo>
                    <a:pt x="22095" y="150885"/>
                  </a:lnTo>
                  <a:lnTo>
                    <a:pt x="29025" y="153421"/>
                  </a:lnTo>
                  <a:lnTo>
                    <a:pt x="27342" y="144075"/>
                  </a:lnTo>
                  <a:lnTo>
                    <a:pt x="18847" y="134298"/>
                  </a:lnTo>
                  <a:lnTo>
                    <a:pt x="21591" y="128642"/>
                  </a:lnTo>
                  <a:lnTo>
                    <a:pt x="10981" y="124081"/>
                  </a:lnTo>
                  <a:lnTo>
                    <a:pt x="14733" y="114388"/>
                  </a:lnTo>
                  <a:lnTo>
                    <a:pt x="14733" y="114388"/>
                  </a:lnTo>
                  <a:lnTo>
                    <a:pt x="62198" y="120999"/>
                  </a:lnTo>
                  <a:lnTo>
                    <a:pt x="67425" y="115087"/>
                  </a:lnTo>
                  <a:lnTo>
                    <a:pt x="85780" y="111673"/>
                  </a:lnTo>
                  <a:lnTo>
                    <a:pt x="89251" y="108432"/>
                  </a:lnTo>
                  <a:lnTo>
                    <a:pt x="112068" y="115163"/>
                  </a:lnTo>
                  <a:lnTo>
                    <a:pt x="123068" y="106950"/>
                  </a:lnTo>
                  <a:lnTo>
                    <a:pt x="136649" y="110202"/>
                  </a:lnTo>
                  <a:lnTo>
                    <a:pt x="157013" y="106962"/>
                  </a:lnTo>
                  <a:lnTo>
                    <a:pt x="163801" y="108736"/>
                  </a:lnTo>
                  <a:lnTo>
                    <a:pt x="165634" y="101557"/>
                  </a:lnTo>
                  <a:lnTo>
                    <a:pt x="178358" y="92017"/>
                  </a:lnTo>
                  <a:lnTo>
                    <a:pt x="181140" y="83652"/>
                  </a:lnTo>
                  <a:lnTo>
                    <a:pt x="181823" y="71342"/>
                  </a:lnTo>
                  <a:lnTo>
                    <a:pt x="177830" y="69319"/>
                  </a:lnTo>
                  <a:lnTo>
                    <a:pt x="178193" y="66319"/>
                  </a:lnTo>
                  <a:lnTo>
                    <a:pt x="184043" y="42079"/>
                  </a:lnTo>
                  <a:lnTo>
                    <a:pt x="194805" y="37910"/>
                  </a:lnTo>
                  <a:lnTo>
                    <a:pt x="192846" y="26003"/>
                  </a:lnTo>
                  <a:lnTo>
                    <a:pt x="195887" y="2761"/>
                  </a:lnTo>
                  <a:lnTo>
                    <a:pt x="209871" y="0"/>
                  </a:lnTo>
                  <a:lnTo>
                    <a:pt x="216163" y="3266"/>
                  </a:lnTo>
                  <a:lnTo>
                    <a:pt x="216413" y="6727"/>
                  </a:lnTo>
                  <a:lnTo>
                    <a:pt x="222909" y="7140"/>
                  </a:lnTo>
                  <a:lnTo>
                    <a:pt x="223501" y="17671"/>
                  </a:lnTo>
                  <a:lnTo>
                    <a:pt x="231784" y="22323"/>
                  </a:lnTo>
                  <a:lnTo>
                    <a:pt x="234251" y="31984"/>
                  </a:lnTo>
                  <a:lnTo>
                    <a:pt x="227247" y="33967"/>
                  </a:lnTo>
                  <a:lnTo>
                    <a:pt x="225476" y="37844"/>
                  </a:lnTo>
                  <a:lnTo>
                    <a:pt x="232276" y="38712"/>
                  </a:lnTo>
                  <a:lnTo>
                    <a:pt x="229019" y="47973"/>
                  </a:lnTo>
                  <a:lnTo>
                    <a:pt x="233311" y="50602"/>
                  </a:lnTo>
                  <a:lnTo>
                    <a:pt x="238765" y="48742"/>
                  </a:lnTo>
                  <a:lnTo>
                    <a:pt x="235077" y="56042"/>
                  </a:lnTo>
                  <a:lnTo>
                    <a:pt x="245662" y="8026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3" name="M130">
              <a:extLst>
                <a:ext uri="{FF2B5EF4-FFF2-40B4-BE49-F238E27FC236}">
                  <a16:creationId xmlns:a16="http://schemas.microsoft.com/office/drawing/2014/main" id="{19E97770-BB1D-4385-BA08-1A0A64839FFA}"/>
                </a:ext>
              </a:extLst>
            </p:cNvPr>
            <p:cNvSpPr/>
            <p:nvPr/>
          </p:nvSpPr>
          <p:spPr>
            <a:xfrm>
              <a:off x="5393057" y="4415434"/>
              <a:ext cx="232722" cy="233125"/>
            </a:xfrm>
            <a:custGeom>
              <a:avLst/>
              <a:gdLst/>
              <a:ahLst/>
              <a:cxnLst/>
              <a:rect l="0" t="0" r="0" b="0"/>
              <a:pathLst>
                <a:path w="230817" h="248365">
                  <a:moveTo>
                    <a:pt x="203918" y="43259"/>
                  </a:moveTo>
                  <a:lnTo>
                    <a:pt x="201806" y="50141"/>
                  </a:lnTo>
                  <a:lnTo>
                    <a:pt x="205062" y="61153"/>
                  </a:lnTo>
                  <a:lnTo>
                    <a:pt x="216528" y="61463"/>
                  </a:lnTo>
                  <a:lnTo>
                    <a:pt x="216469" y="65669"/>
                  </a:lnTo>
                  <a:lnTo>
                    <a:pt x="230604" y="63611"/>
                  </a:lnTo>
                  <a:lnTo>
                    <a:pt x="230816" y="70675"/>
                  </a:lnTo>
                  <a:lnTo>
                    <a:pt x="229173" y="77412"/>
                  </a:lnTo>
                  <a:lnTo>
                    <a:pt x="207241" y="82666"/>
                  </a:lnTo>
                  <a:lnTo>
                    <a:pt x="199592" y="97430"/>
                  </a:lnTo>
                  <a:lnTo>
                    <a:pt x="188230" y="100424"/>
                  </a:lnTo>
                  <a:lnTo>
                    <a:pt x="191122" y="115185"/>
                  </a:lnTo>
                  <a:lnTo>
                    <a:pt x="201775" y="118639"/>
                  </a:lnTo>
                  <a:lnTo>
                    <a:pt x="199771" y="128824"/>
                  </a:lnTo>
                  <a:lnTo>
                    <a:pt x="203090" y="135479"/>
                  </a:lnTo>
                  <a:lnTo>
                    <a:pt x="200845" y="140704"/>
                  </a:lnTo>
                  <a:lnTo>
                    <a:pt x="210172" y="150446"/>
                  </a:lnTo>
                  <a:lnTo>
                    <a:pt x="207071" y="161366"/>
                  </a:lnTo>
                  <a:lnTo>
                    <a:pt x="211442" y="170587"/>
                  </a:lnTo>
                  <a:lnTo>
                    <a:pt x="202241" y="173912"/>
                  </a:lnTo>
                  <a:lnTo>
                    <a:pt x="197042" y="190508"/>
                  </a:lnTo>
                  <a:lnTo>
                    <a:pt x="203164" y="196600"/>
                  </a:lnTo>
                  <a:lnTo>
                    <a:pt x="207790" y="209878"/>
                  </a:lnTo>
                  <a:lnTo>
                    <a:pt x="205508" y="217654"/>
                  </a:lnTo>
                  <a:lnTo>
                    <a:pt x="195503" y="222618"/>
                  </a:lnTo>
                  <a:lnTo>
                    <a:pt x="187786" y="219506"/>
                  </a:lnTo>
                  <a:lnTo>
                    <a:pt x="184773" y="223968"/>
                  </a:lnTo>
                  <a:lnTo>
                    <a:pt x="175101" y="227284"/>
                  </a:lnTo>
                  <a:lnTo>
                    <a:pt x="172461" y="238206"/>
                  </a:lnTo>
                  <a:lnTo>
                    <a:pt x="172461" y="238206"/>
                  </a:lnTo>
                  <a:lnTo>
                    <a:pt x="146699" y="226725"/>
                  </a:lnTo>
                  <a:lnTo>
                    <a:pt x="139649" y="231126"/>
                  </a:lnTo>
                  <a:lnTo>
                    <a:pt x="140991" y="234899"/>
                  </a:lnTo>
                  <a:lnTo>
                    <a:pt x="131435" y="230105"/>
                  </a:lnTo>
                  <a:lnTo>
                    <a:pt x="129773" y="237587"/>
                  </a:lnTo>
                  <a:lnTo>
                    <a:pt x="121548" y="237316"/>
                  </a:lnTo>
                  <a:lnTo>
                    <a:pt x="121539" y="227407"/>
                  </a:lnTo>
                  <a:lnTo>
                    <a:pt x="118124" y="227356"/>
                  </a:lnTo>
                  <a:lnTo>
                    <a:pt x="115437" y="230620"/>
                  </a:lnTo>
                  <a:lnTo>
                    <a:pt x="108758" y="230821"/>
                  </a:lnTo>
                  <a:lnTo>
                    <a:pt x="111857" y="241677"/>
                  </a:lnTo>
                  <a:lnTo>
                    <a:pt x="107255" y="248364"/>
                  </a:lnTo>
                  <a:lnTo>
                    <a:pt x="99971" y="236996"/>
                  </a:lnTo>
                  <a:lnTo>
                    <a:pt x="92334" y="238983"/>
                  </a:lnTo>
                  <a:lnTo>
                    <a:pt x="79855" y="232489"/>
                  </a:lnTo>
                  <a:lnTo>
                    <a:pt x="79385" y="222573"/>
                  </a:lnTo>
                  <a:lnTo>
                    <a:pt x="83223" y="215123"/>
                  </a:lnTo>
                  <a:lnTo>
                    <a:pt x="76000" y="210360"/>
                  </a:lnTo>
                  <a:lnTo>
                    <a:pt x="80776" y="202474"/>
                  </a:lnTo>
                  <a:lnTo>
                    <a:pt x="66600" y="205862"/>
                  </a:lnTo>
                  <a:lnTo>
                    <a:pt x="62993" y="218419"/>
                  </a:lnTo>
                  <a:lnTo>
                    <a:pt x="53996" y="217981"/>
                  </a:lnTo>
                  <a:lnTo>
                    <a:pt x="55017" y="212141"/>
                  </a:lnTo>
                  <a:lnTo>
                    <a:pt x="47616" y="208874"/>
                  </a:lnTo>
                  <a:lnTo>
                    <a:pt x="52886" y="199345"/>
                  </a:lnTo>
                  <a:lnTo>
                    <a:pt x="43800" y="194700"/>
                  </a:lnTo>
                  <a:lnTo>
                    <a:pt x="43556" y="200403"/>
                  </a:lnTo>
                  <a:lnTo>
                    <a:pt x="40752" y="201110"/>
                  </a:lnTo>
                  <a:lnTo>
                    <a:pt x="39080" y="188771"/>
                  </a:lnTo>
                  <a:lnTo>
                    <a:pt x="50472" y="184743"/>
                  </a:lnTo>
                  <a:lnTo>
                    <a:pt x="44167" y="181041"/>
                  </a:lnTo>
                  <a:lnTo>
                    <a:pt x="42028" y="168845"/>
                  </a:lnTo>
                  <a:lnTo>
                    <a:pt x="37913" y="174037"/>
                  </a:lnTo>
                  <a:lnTo>
                    <a:pt x="32955" y="173509"/>
                  </a:lnTo>
                  <a:lnTo>
                    <a:pt x="34344" y="184042"/>
                  </a:lnTo>
                  <a:lnTo>
                    <a:pt x="7939" y="185430"/>
                  </a:lnTo>
                  <a:lnTo>
                    <a:pt x="3928" y="174104"/>
                  </a:lnTo>
                  <a:lnTo>
                    <a:pt x="3928" y="174104"/>
                  </a:lnTo>
                  <a:lnTo>
                    <a:pt x="11752" y="170023"/>
                  </a:lnTo>
                  <a:lnTo>
                    <a:pt x="0" y="167434"/>
                  </a:lnTo>
                  <a:lnTo>
                    <a:pt x="4398" y="164050"/>
                  </a:lnTo>
                  <a:lnTo>
                    <a:pt x="3293" y="155472"/>
                  </a:lnTo>
                  <a:lnTo>
                    <a:pt x="7472" y="136465"/>
                  </a:lnTo>
                  <a:lnTo>
                    <a:pt x="14598" y="127265"/>
                  </a:lnTo>
                  <a:lnTo>
                    <a:pt x="13166" y="119733"/>
                  </a:lnTo>
                  <a:lnTo>
                    <a:pt x="8844" y="118463"/>
                  </a:lnTo>
                  <a:lnTo>
                    <a:pt x="11698" y="114453"/>
                  </a:lnTo>
                  <a:lnTo>
                    <a:pt x="1634" y="93865"/>
                  </a:lnTo>
                  <a:lnTo>
                    <a:pt x="7465" y="87949"/>
                  </a:lnTo>
                  <a:lnTo>
                    <a:pt x="7837" y="74285"/>
                  </a:lnTo>
                  <a:lnTo>
                    <a:pt x="10860" y="69375"/>
                  </a:lnTo>
                  <a:lnTo>
                    <a:pt x="20788" y="78845"/>
                  </a:lnTo>
                  <a:lnTo>
                    <a:pt x="30862" y="79004"/>
                  </a:lnTo>
                  <a:lnTo>
                    <a:pt x="35791" y="91098"/>
                  </a:lnTo>
                  <a:lnTo>
                    <a:pt x="40007" y="89210"/>
                  </a:lnTo>
                  <a:lnTo>
                    <a:pt x="42875" y="74233"/>
                  </a:lnTo>
                  <a:lnTo>
                    <a:pt x="52273" y="77984"/>
                  </a:lnTo>
                  <a:lnTo>
                    <a:pt x="54679" y="72763"/>
                  </a:lnTo>
                  <a:lnTo>
                    <a:pt x="63304" y="76501"/>
                  </a:lnTo>
                  <a:lnTo>
                    <a:pt x="79453" y="74794"/>
                  </a:lnTo>
                  <a:lnTo>
                    <a:pt x="85154" y="66919"/>
                  </a:lnTo>
                  <a:lnTo>
                    <a:pt x="68461" y="63660"/>
                  </a:lnTo>
                  <a:lnTo>
                    <a:pt x="78107" y="51187"/>
                  </a:lnTo>
                  <a:lnTo>
                    <a:pt x="78446" y="28807"/>
                  </a:lnTo>
                  <a:lnTo>
                    <a:pt x="81884" y="16688"/>
                  </a:lnTo>
                  <a:lnTo>
                    <a:pt x="81884" y="16688"/>
                  </a:lnTo>
                  <a:lnTo>
                    <a:pt x="90277" y="25229"/>
                  </a:lnTo>
                  <a:lnTo>
                    <a:pt x="128610" y="31810"/>
                  </a:lnTo>
                  <a:lnTo>
                    <a:pt x="129037" y="23853"/>
                  </a:lnTo>
                  <a:lnTo>
                    <a:pt x="121958" y="20594"/>
                  </a:lnTo>
                  <a:lnTo>
                    <a:pt x="124027" y="6350"/>
                  </a:lnTo>
                  <a:lnTo>
                    <a:pt x="131557" y="0"/>
                  </a:lnTo>
                  <a:lnTo>
                    <a:pt x="137564" y="2342"/>
                  </a:lnTo>
                  <a:lnTo>
                    <a:pt x="138201" y="11818"/>
                  </a:lnTo>
                  <a:lnTo>
                    <a:pt x="145710" y="17487"/>
                  </a:lnTo>
                  <a:lnTo>
                    <a:pt x="149760" y="16043"/>
                  </a:lnTo>
                  <a:lnTo>
                    <a:pt x="146430" y="10585"/>
                  </a:lnTo>
                  <a:lnTo>
                    <a:pt x="150034" y="7783"/>
                  </a:lnTo>
                  <a:lnTo>
                    <a:pt x="152249" y="15328"/>
                  </a:lnTo>
                  <a:lnTo>
                    <a:pt x="143004" y="22405"/>
                  </a:lnTo>
                  <a:lnTo>
                    <a:pt x="155937" y="28153"/>
                  </a:lnTo>
                  <a:lnTo>
                    <a:pt x="161721" y="24630"/>
                  </a:lnTo>
                  <a:lnTo>
                    <a:pt x="166033" y="26495"/>
                  </a:lnTo>
                  <a:lnTo>
                    <a:pt x="166403" y="33111"/>
                  </a:lnTo>
                  <a:lnTo>
                    <a:pt x="159416" y="34062"/>
                  </a:lnTo>
                  <a:lnTo>
                    <a:pt x="162895" y="39972"/>
                  </a:lnTo>
                  <a:lnTo>
                    <a:pt x="170341" y="39478"/>
                  </a:lnTo>
                  <a:lnTo>
                    <a:pt x="184255" y="30962"/>
                  </a:lnTo>
                  <a:lnTo>
                    <a:pt x="189036" y="32533"/>
                  </a:lnTo>
                  <a:lnTo>
                    <a:pt x="188968" y="37339"/>
                  </a:lnTo>
                  <a:lnTo>
                    <a:pt x="193407" y="4130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4" name="M131">
              <a:extLst>
                <a:ext uri="{FF2B5EF4-FFF2-40B4-BE49-F238E27FC236}">
                  <a16:creationId xmlns:a16="http://schemas.microsoft.com/office/drawing/2014/main" id="{19189C39-67B9-4E81-850C-975648CA9CB7}"/>
                </a:ext>
              </a:extLst>
            </p:cNvPr>
            <p:cNvSpPr/>
            <p:nvPr/>
          </p:nvSpPr>
          <p:spPr>
            <a:xfrm>
              <a:off x="5561708" y="4410131"/>
              <a:ext cx="240652" cy="321492"/>
            </a:xfrm>
            <a:custGeom>
              <a:avLst/>
              <a:gdLst/>
              <a:ahLst/>
              <a:cxnLst/>
              <a:rect l="0" t="0" r="0" b="0"/>
              <a:pathLst>
                <a:path w="238747" h="340542">
                  <a:moveTo>
                    <a:pt x="195385" y="0"/>
                  </a:moveTo>
                  <a:lnTo>
                    <a:pt x="202945" y="2499"/>
                  </a:lnTo>
                  <a:lnTo>
                    <a:pt x="203360" y="6410"/>
                  </a:lnTo>
                  <a:lnTo>
                    <a:pt x="211491" y="12822"/>
                  </a:lnTo>
                  <a:lnTo>
                    <a:pt x="209788" y="25272"/>
                  </a:lnTo>
                  <a:lnTo>
                    <a:pt x="218156" y="25225"/>
                  </a:lnTo>
                  <a:lnTo>
                    <a:pt x="218156" y="25225"/>
                  </a:lnTo>
                  <a:lnTo>
                    <a:pt x="233195" y="24357"/>
                  </a:lnTo>
                  <a:lnTo>
                    <a:pt x="228156" y="31057"/>
                  </a:lnTo>
                  <a:lnTo>
                    <a:pt x="238746" y="39449"/>
                  </a:lnTo>
                  <a:lnTo>
                    <a:pt x="237109" y="46640"/>
                  </a:lnTo>
                  <a:lnTo>
                    <a:pt x="219733" y="48231"/>
                  </a:lnTo>
                  <a:lnTo>
                    <a:pt x="220230" y="58303"/>
                  </a:lnTo>
                  <a:lnTo>
                    <a:pt x="224784" y="66020"/>
                  </a:lnTo>
                  <a:lnTo>
                    <a:pt x="206787" y="67451"/>
                  </a:lnTo>
                  <a:lnTo>
                    <a:pt x="211506" y="74420"/>
                  </a:lnTo>
                  <a:lnTo>
                    <a:pt x="212289" y="86297"/>
                  </a:lnTo>
                  <a:lnTo>
                    <a:pt x="199889" y="86143"/>
                  </a:lnTo>
                  <a:lnTo>
                    <a:pt x="197936" y="105947"/>
                  </a:lnTo>
                  <a:lnTo>
                    <a:pt x="205829" y="119713"/>
                  </a:lnTo>
                  <a:lnTo>
                    <a:pt x="202192" y="125375"/>
                  </a:lnTo>
                  <a:lnTo>
                    <a:pt x="188800" y="117398"/>
                  </a:lnTo>
                  <a:lnTo>
                    <a:pt x="170088" y="113256"/>
                  </a:lnTo>
                  <a:lnTo>
                    <a:pt x="159429" y="122132"/>
                  </a:lnTo>
                  <a:lnTo>
                    <a:pt x="153681" y="122959"/>
                  </a:lnTo>
                  <a:lnTo>
                    <a:pt x="149604" y="150391"/>
                  </a:lnTo>
                  <a:lnTo>
                    <a:pt x="129295" y="149526"/>
                  </a:lnTo>
                  <a:lnTo>
                    <a:pt x="120816" y="145510"/>
                  </a:lnTo>
                  <a:lnTo>
                    <a:pt x="112032" y="176180"/>
                  </a:lnTo>
                  <a:lnTo>
                    <a:pt x="111891" y="186840"/>
                  </a:lnTo>
                  <a:lnTo>
                    <a:pt x="115036" y="195440"/>
                  </a:lnTo>
                  <a:lnTo>
                    <a:pt x="127449" y="195604"/>
                  </a:lnTo>
                  <a:lnTo>
                    <a:pt x="127414" y="198306"/>
                  </a:lnTo>
                  <a:lnTo>
                    <a:pt x="126911" y="201152"/>
                  </a:lnTo>
                  <a:lnTo>
                    <a:pt x="119288" y="202553"/>
                  </a:lnTo>
                  <a:lnTo>
                    <a:pt x="117631" y="210490"/>
                  </a:lnTo>
                  <a:lnTo>
                    <a:pt x="123602" y="216724"/>
                  </a:lnTo>
                  <a:lnTo>
                    <a:pt x="118671" y="225818"/>
                  </a:lnTo>
                  <a:lnTo>
                    <a:pt x="120832" y="226747"/>
                  </a:lnTo>
                  <a:lnTo>
                    <a:pt x="118097" y="245778"/>
                  </a:lnTo>
                  <a:lnTo>
                    <a:pt x="116182" y="249656"/>
                  </a:lnTo>
                  <a:lnTo>
                    <a:pt x="111246" y="247189"/>
                  </a:lnTo>
                  <a:lnTo>
                    <a:pt x="108100" y="250300"/>
                  </a:lnTo>
                  <a:lnTo>
                    <a:pt x="106457" y="257034"/>
                  </a:lnTo>
                  <a:lnTo>
                    <a:pt x="112771" y="261021"/>
                  </a:lnTo>
                  <a:lnTo>
                    <a:pt x="103378" y="266751"/>
                  </a:lnTo>
                  <a:lnTo>
                    <a:pt x="90904" y="258928"/>
                  </a:lnTo>
                  <a:lnTo>
                    <a:pt x="90243" y="273480"/>
                  </a:lnTo>
                  <a:lnTo>
                    <a:pt x="94240" y="276536"/>
                  </a:lnTo>
                  <a:lnTo>
                    <a:pt x="92248" y="286116"/>
                  </a:lnTo>
                  <a:lnTo>
                    <a:pt x="86495" y="286489"/>
                  </a:lnTo>
                  <a:lnTo>
                    <a:pt x="91763" y="287461"/>
                  </a:lnTo>
                  <a:lnTo>
                    <a:pt x="91255" y="290606"/>
                  </a:lnTo>
                  <a:lnTo>
                    <a:pt x="102652" y="297964"/>
                  </a:lnTo>
                  <a:lnTo>
                    <a:pt x="102111" y="303510"/>
                  </a:lnTo>
                  <a:lnTo>
                    <a:pt x="102111" y="303510"/>
                  </a:lnTo>
                  <a:lnTo>
                    <a:pt x="104339" y="311195"/>
                  </a:lnTo>
                  <a:lnTo>
                    <a:pt x="94661" y="326224"/>
                  </a:lnTo>
                  <a:lnTo>
                    <a:pt x="94661" y="326224"/>
                  </a:lnTo>
                  <a:lnTo>
                    <a:pt x="85810" y="325805"/>
                  </a:lnTo>
                  <a:lnTo>
                    <a:pt x="84319" y="332689"/>
                  </a:lnTo>
                  <a:lnTo>
                    <a:pt x="69595" y="329938"/>
                  </a:lnTo>
                  <a:lnTo>
                    <a:pt x="80023" y="317172"/>
                  </a:lnTo>
                  <a:lnTo>
                    <a:pt x="69350" y="313725"/>
                  </a:lnTo>
                  <a:lnTo>
                    <a:pt x="57733" y="322421"/>
                  </a:lnTo>
                  <a:lnTo>
                    <a:pt x="59958" y="330106"/>
                  </a:lnTo>
                  <a:lnTo>
                    <a:pt x="54053" y="330175"/>
                  </a:lnTo>
                  <a:lnTo>
                    <a:pt x="50249" y="324269"/>
                  </a:lnTo>
                  <a:lnTo>
                    <a:pt x="43964" y="340541"/>
                  </a:lnTo>
                  <a:lnTo>
                    <a:pt x="39172" y="338673"/>
                  </a:lnTo>
                  <a:lnTo>
                    <a:pt x="40929" y="324140"/>
                  </a:lnTo>
                  <a:lnTo>
                    <a:pt x="29041" y="318721"/>
                  </a:lnTo>
                  <a:lnTo>
                    <a:pt x="29041" y="318721"/>
                  </a:lnTo>
                  <a:lnTo>
                    <a:pt x="20060" y="316493"/>
                  </a:lnTo>
                  <a:lnTo>
                    <a:pt x="15290" y="324231"/>
                  </a:lnTo>
                  <a:lnTo>
                    <a:pt x="11604" y="321177"/>
                  </a:lnTo>
                  <a:lnTo>
                    <a:pt x="19694" y="309434"/>
                  </a:lnTo>
                  <a:lnTo>
                    <a:pt x="11651" y="306919"/>
                  </a:lnTo>
                  <a:lnTo>
                    <a:pt x="16999" y="280276"/>
                  </a:lnTo>
                  <a:lnTo>
                    <a:pt x="21338" y="280938"/>
                  </a:lnTo>
                  <a:lnTo>
                    <a:pt x="21432" y="285292"/>
                  </a:lnTo>
                  <a:lnTo>
                    <a:pt x="26399" y="285512"/>
                  </a:lnTo>
                  <a:lnTo>
                    <a:pt x="25000" y="274535"/>
                  </a:lnTo>
                  <a:lnTo>
                    <a:pt x="15668" y="275454"/>
                  </a:lnTo>
                  <a:lnTo>
                    <a:pt x="15879" y="271554"/>
                  </a:lnTo>
                  <a:lnTo>
                    <a:pt x="12944" y="270461"/>
                  </a:lnTo>
                  <a:lnTo>
                    <a:pt x="14679" y="268535"/>
                  </a:lnTo>
                  <a:lnTo>
                    <a:pt x="17749" y="271130"/>
                  </a:lnTo>
                  <a:lnTo>
                    <a:pt x="24913" y="258621"/>
                  </a:lnTo>
                  <a:lnTo>
                    <a:pt x="13041" y="252598"/>
                  </a:lnTo>
                  <a:lnTo>
                    <a:pt x="13233" y="250049"/>
                  </a:lnTo>
                  <a:lnTo>
                    <a:pt x="3789" y="248113"/>
                  </a:lnTo>
                  <a:lnTo>
                    <a:pt x="0" y="241604"/>
                  </a:lnTo>
                  <a:lnTo>
                    <a:pt x="0" y="241604"/>
                  </a:lnTo>
                  <a:lnTo>
                    <a:pt x="2640" y="230682"/>
                  </a:lnTo>
                  <a:lnTo>
                    <a:pt x="12312" y="227366"/>
                  </a:lnTo>
                  <a:lnTo>
                    <a:pt x="15325" y="222904"/>
                  </a:lnTo>
                  <a:lnTo>
                    <a:pt x="23042" y="226016"/>
                  </a:lnTo>
                  <a:lnTo>
                    <a:pt x="33047" y="221052"/>
                  </a:lnTo>
                  <a:lnTo>
                    <a:pt x="35329" y="213276"/>
                  </a:lnTo>
                  <a:lnTo>
                    <a:pt x="30703" y="199998"/>
                  </a:lnTo>
                  <a:lnTo>
                    <a:pt x="24581" y="193906"/>
                  </a:lnTo>
                  <a:lnTo>
                    <a:pt x="29780" y="177310"/>
                  </a:lnTo>
                  <a:lnTo>
                    <a:pt x="38981" y="173985"/>
                  </a:lnTo>
                  <a:lnTo>
                    <a:pt x="34610" y="164764"/>
                  </a:lnTo>
                  <a:lnTo>
                    <a:pt x="37711" y="153844"/>
                  </a:lnTo>
                  <a:lnTo>
                    <a:pt x="28384" y="144102"/>
                  </a:lnTo>
                  <a:lnTo>
                    <a:pt x="30629" y="138877"/>
                  </a:lnTo>
                  <a:lnTo>
                    <a:pt x="27310" y="132222"/>
                  </a:lnTo>
                  <a:lnTo>
                    <a:pt x="29314" y="122037"/>
                  </a:lnTo>
                  <a:lnTo>
                    <a:pt x="18661" y="118583"/>
                  </a:lnTo>
                  <a:lnTo>
                    <a:pt x="15769" y="103822"/>
                  </a:lnTo>
                  <a:lnTo>
                    <a:pt x="27131" y="100828"/>
                  </a:lnTo>
                  <a:lnTo>
                    <a:pt x="34780" y="86064"/>
                  </a:lnTo>
                  <a:lnTo>
                    <a:pt x="56712" y="80810"/>
                  </a:lnTo>
                  <a:lnTo>
                    <a:pt x="58355" y="74073"/>
                  </a:lnTo>
                  <a:lnTo>
                    <a:pt x="58143" y="67009"/>
                  </a:lnTo>
                  <a:lnTo>
                    <a:pt x="44008" y="69067"/>
                  </a:lnTo>
                  <a:lnTo>
                    <a:pt x="44067" y="64861"/>
                  </a:lnTo>
                  <a:lnTo>
                    <a:pt x="32601" y="64551"/>
                  </a:lnTo>
                  <a:lnTo>
                    <a:pt x="29345" y="53539"/>
                  </a:lnTo>
                  <a:lnTo>
                    <a:pt x="31457" y="46657"/>
                  </a:lnTo>
                  <a:lnTo>
                    <a:pt x="31457" y="46657"/>
                  </a:lnTo>
                  <a:lnTo>
                    <a:pt x="39160" y="38802"/>
                  </a:lnTo>
                  <a:lnTo>
                    <a:pt x="36942" y="20141"/>
                  </a:lnTo>
                  <a:lnTo>
                    <a:pt x="52676" y="25167"/>
                  </a:lnTo>
                  <a:lnTo>
                    <a:pt x="52334" y="5028"/>
                  </a:lnTo>
                  <a:lnTo>
                    <a:pt x="78649" y="6591"/>
                  </a:lnTo>
                  <a:lnTo>
                    <a:pt x="82933" y="10556"/>
                  </a:lnTo>
                  <a:lnTo>
                    <a:pt x="82447" y="23621"/>
                  </a:lnTo>
                  <a:lnTo>
                    <a:pt x="87328" y="29247"/>
                  </a:lnTo>
                  <a:lnTo>
                    <a:pt x="128446" y="36856"/>
                  </a:lnTo>
                  <a:lnTo>
                    <a:pt x="137493" y="32317"/>
                  </a:lnTo>
                  <a:lnTo>
                    <a:pt x="144457" y="33008"/>
                  </a:lnTo>
                  <a:lnTo>
                    <a:pt x="151892" y="9214"/>
                  </a:lnTo>
                  <a:lnTo>
                    <a:pt x="174262" y="4392"/>
                  </a:lnTo>
                  <a:lnTo>
                    <a:pt x="182297" y="5996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5" name="M132">
              <a:extLst>
                <a:ext uri="{FF2B5EF4-FFF2-40B4-BE49-F238E27FC236}">
                  <a16:creationId xmlns:a16="http://schemas.microsoft.com/office/drawing/2014/main" id="{3B1427E6-C349-450F-A219-EC777C866F60}"/>
                </a:ext>
              </a:extLst>
            </p:cNvPr>
            <p:cNvSpPr/>
            <p:nvPr/>
          </p:nvSpPr>
          <p:spPr>
            <a:xfrm>
              <a:off x="5650108" y="4428377"/>
              <a:ext cx="211126" cy="266215"/>
            </a:xfrm>
            <a:custGeom>
              <a:avLst/>
              <a:gdLst/>
              <a:ahLst/>
              <a:cxnLst/>
              <a:rect l="0" t="0" r="0" b="0"/>
              <a:pathLst>
                <a:path w="207316" h="289075">
                  <a:moveTo>
                    <a:pt x="131661" y="10789"/>
                  </a:moveTo>
                  <a:lnTo>
                    <a:pt x="133902" y="4957"/>
                  </a:lnTo>
                  <a:lnTo>
                    <a:pt x="142014" y="398"/>
                  </a:lnTo>
                  <a:lnTo>
                    <a:pt x="171300" y="0"/>
                  </a:lnTo>
                  <a:lnTo>
                    <a:pt x="180553" y="3566"/>
                  </a:lnTo>
                  <a:lnTo>
                    <a:pt x="179747" y="19332"/>
                  </a:lnTo>
                  <a:lnTo>
                    <a:pt x="204499" y="22778"/>
                  </a:lnTo>
                  <a:lnTo>
                    <a:pt x="203522" y="40194"/>
                  </a:lnTo>
                  <a:lnTo>
                    <a:pt x="194398" y="51654"/>
                  </a:lnTo>
                  <a:lnTo>
                    <a:pt x="194085" y="65171"/>
                  </a:lnTo>
                  <a:lnTo>
                    <a:pt x="196504" y="70457"/>
                  </a:lnTo>
                  <a:lnTo>
                    <a:pt x="198533" y="69279"/>
                  </a:lnTo>
                  <a:lnTo>
                    <a:pt x="198533" y="69279"/>
                  </a:lnTo>
                  <a:lnTo>
                    <a:pt x="202082" y="70672"/>
                  </a:lnTo>
                  <a:lnTo>
                    <a:pt x="196823" y="82928"/>
                  </a:lnTo>
                  <a:lnTo>
                    <a:pt x="201728" y="87792"/>
                  </a:lnTo>
                  <a:lnTo>
                    <a:pt x="203470" y="98026"/>
                  </a:lnTo>
                  <a:lnTo>
                    <a:pt x="201095" y="102204"/>
                  </a:lnTo>
                  <a:lnTo>
                    <a:pt x="194112" y="102573"/>
                  </a:lnTo>
                  <a:lnTo>
                    <a:pt x="192032" y="108106"/>
                  </a:lnTo>
                  <a:lnTo>
                    <a:pt x="199917" y="110151"/>
                  </a:lnTo>
                  <a:lnTo>
                    <a:pt x="201070" y="131040"/>
                  </a:lnTo>
                  <a:lnTo>
                    <a:pt x="207315" y="140874"/>
                  </a:lnTo>
                  <a:lnTo>
                    <a:pt x="203402" y="143983"/>
                  </a:lnTo>
                  <a:lnTo>
                    <a:pt x="203952" y="149996"/>
                  </a:lnTo>
                  <a:lnTo>
                    <a:pt x="201716" y="155526"/>
                  </a:lnTo>
                  <a:lnTo>
                    <a:pt x="197518" y="156228"/>
                  </a:lnTo>
                  <a:lnTo>
                    <a:pt x="195880" y="163717"/>
                  </a:lnTo>
                  <a:lnTo>
                    <a:pt x="191102" y="160959"/>
                  </a:lnTo>
                  <a:lnTo>
                    <a:pt x="187652" y="177286"/>
                  </a:lnTo>
                  <a:lnTo>
                    <a:pt x="156184" y="187422"/>
                  </a:lnTo>
                  <a:lnTo>
                    <a:pt x="145387" y="207411"/>
                  </a:lnTo>
                  <a:lnTo>
                    <a:pt x="145355" y="210113"/>
                  </a:lnTo>
                  <a:lnTo>
                    <a:pt x="150150" y="211523"/>
                  </a:lnTo>
                  <a:lnTo>
                    <a:pt x="160590" y="208195"/>
                  </a:lnTo>
                  <a:lnTo>
                    <a:pt x="164068" y="215894"/>
                  </a:lnTo>
                  <a:lnTo>
                    <a:pt x="162161" y="219624"/>
                  </a:lnTo>
                  <a:lnTo>
                    <a:pt x="165009" y="228066"/>
                  </a:lnTo>
                  <a:lnTo>
                    <a:pt x="152764" y="226417"/>
                  </a:lnTo>
                  <a:lnTo>
                    <a:pt x="151618" y="231358"/>
                  </a:lnTo>
                  <a:lnTo>
                    <a:pt x="155384" y="240861"/>
                  </a:lnTo>
                  <a:lnTo>
                    <a:pt x="151148" y="244563"/>
                  </a:lnTo>
                  <a:lnTo>
                    <a:pt x="137448" y="247399"/>
                  </a:lnTo>
                  <a:lnTo>
                    <a:pt x="154056" y="260961"/>
                  </a:lnTo>
                  <a:lnTo>
                    <a:pt x="154054" y="274020"/>
                  </a:lnTo>
                  <a:lnTo>
                    <a:pt x="127385" y="257633"/>
                  </a:lnTo>
                  <a:lnTo>
                    <a:pt x="122353" y="262675"/>
                  </a:lnTo>
                  <a:lnTo>
                    <a:pt x="113167" y="264513"/>
                  </a:lnTo>
                  <a:lnTo>
                    <a:pt x="113167" y="264513"/>
                  </a:lnTo>
                  <a:lnTo>
                    <a:pt x="101987" y="264373"/>
                  </a:lnTo>
                  <a:lnTo>
                    <a:pt x="91999" y="280459"/>
                  </a:lnTo>
                  <a:lnTo>
                    <a:pt x="69190" y="278517"/>
                  </a:lnTo>
                  <a:lnTo>
                    <a:pt x="67505" y="264686"/>
                  </a:lnTo>
                  <a:lnTo>
                    <a:pt x="51536" y="262528"/>
                  </a:lnTo>
                  <a:lnTo>
                    <a:pt x="48256" y="275845"/>
                  </a:lnTo>
                  <a:lnTo>
                    <a:pt x="36257" y="278840"/>
                  </a:lnTo>
                  <a:lnTo>
                    <a:pt x="32087" y="276984"/>
                  </a:lnTo>
                  <a:lnTo>
                    <a:pt x="27902" y="288036"/>
                  </a:lnTo>
                  <a:lnTo>
                    <a:pt x="15616" y="289074"/>
                  </a:lnTo>
                  <a:lnTo>
                    <a:pt x="15616" y="289074"/>
                  </a:lnTo>
                  <a:lnTo>
                    <a:pt x="16157" y="283528"/>
                  </a:lnTo>
                  <a:lnTo>
                    <a:pt x="4760" y="276170"/>
                  </a:lnTo>
                  <a:lnTo>
                    <a:pt x="5268" y="273025"/>
                  </a:lnTo>
                  <a:lnTo>
                    <a:pt x="0" y="272053"/>
                  </a:lnTo>
                  <a:lnTo>
                    <a:pt x="5753" y="271680"/>
                  </a:lnTo>
                  <a:lnTo>
                    <a:pt x="7745" y="262100"/>
                  </a:lnTo>
                  <a:lnTo>
                    <a:pt x="3748" y="259044"/>
                  </a:lnTo>
                  <a:lnTo>
                    <a:pt x="4409" y="244492"/>
                  </a:lnTo>
                  <a:lnTo>
                    <a:pt x="16883" y="252315"/>
                  </a:lnTo>
                  <a:lnTo>
                    <a:pt x="26276" y="246585"/>
                  </a:lnTo>
                  <a:lnTo>
                    <a:pt x="19962" y="242598"/>
                  </a:lnTo>
                  <a:lnTo>
                    <a:pt x="21605" y="235864"/>
                  </a:lnTo>
                  <a:lnTo>
                    <a:pt x="24751" y="232753"/>
                  </a:lnTo>
                  <a:lnTo>
                    <a:pt x="29687" y="235220"/>
                  </a:lnTo>
                  <a:lnTo>
                    <a:pt x="31602" y="231342"/>
                  </a:lnTo>
                  <a:lnTo>
                    <a:pt x="34337" y="212311"/>
                  </a:lnTo>
                  <a:lnTo>
                    <a:pt x="32176" y="211382"/>
                  </a:lnTo>
                  <a:lnTo>
                    <a:pt x="37107" y="202288"/>
                  </a:lnTo>
                  <a:lnTo>
                    <a:pt x="31136" y="196054"/>
                  </a:lnTo>
                  <a:lnTo>
                    <a:pt x="32793" y="188117"/>
                  </a:lnTo>
                  <a:lnTo>
                    <a:pt x="40416" y="186716"/>
                  </a:lnTo>
                  <a:lnTo>
                    <a:pt x="40919" y="183870"/>
                  </a:lnTo>
                  <a:lnTo>
                    <a:pt x="40954" y="181168"/>
                  </a:lnTo>
                  <a:lnTo>
                    <a:pt x="28541" y="181004"/>
                  </a:lnTo>
                  <a:lnTo>
                    <a:pt x="25396" y="172404"/>
                  </a:lnTo>
                  <a:lnTo>
                    <a:pt x="25537" y="161744"/>
                  </a:lnTo>
                  <a:lnTo>
                    <a:pt x="34321" y="131074"/>
                  </a:lnTo>
                  <a:lnTo>
                    <a:pt x="42800" y="135090"/>
                  </a:lnTo>
                  <a:lnTo>
                    <a:pt x="63109" y="135955"/>
                  </a:lnTo>
                  <a:lnTo>
                    <a:pt x="67186" y="108523"/>
                  </a:lnTo>
                  <a:lnTo>
                    <a:pt x="72934" y="107696"/>
                  </a:lnTo>
                  <a:lnTo>
                    <a:pt x="83593" y="98820"/>
                  </a:lnTo>
                  <a:lnTo>
                    <a:pt x="102305" y="102962"/>
                  </a:lnTo>
                  <a:lnTo>
                    <a:pt x="115697" y="110939"/>
                  </a:lnTo>
                  <a:lnTo>
                    <a:pt x="119334" y="105277"/>
                  </a:lnTo>
                  <a:lnTo>
                    <a:pt x="111441" y="91511"/>
                  </a:lnTo>
                  <a:lnTo>
                    <a:pt x="113394" y="71707"/>
                  </a:lnTo>
                  <a:lnTo>
                    <a:pt x="125794" y="71861"/>
                  </a:lnTo>
                  <a:lnTo>
                    <a:pt x="125011" y="59984"/>
                  </a:lnTo>
                  <a:lnTo>
                    <a:pt x="120292" y="53015"/>
                  </a:lnTo>
                  <a:lnTo>
                    <a:pt x="138289" y="51584"/>
                  </a:lnTo>
                  <a:lnTo>
                    <a:pt x="133735" y="43867"/>
                  </a:lnTo>
                  <a:lnTo>
                    <a:pt x="133238" y="33795"/>
                  </a:lnTo>
                  <a:lnTo>
                    <a:pt x="150614" y="32204"/>
                  </a:lnTo>
                  <a:lnTo>
                    <a:pt x="152251" y="25013"/>
                  </a:lnTo>
                  <a:lnTo>
                    <a:pt x="141661" y="16621"/>
                  </a:lnTo>
                  <a:lnTo>
                    <a:pt x="146700" y="992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6" name="M133">
              <a:extLst>
                <a:ext uri="{FF2B5EF4-FFF2-40B4-BE49-F238E27FC236}">
                  <a16:creationId xmlns:a16="http://schemas.microsoft.com/office/drawing/2014/main" id="{BA244C46-CE25-4D2B-9DAF-EC07508D71B9}"/>
                </a:ext>
              </a:extLst>
            </p:cNvPr>
            <p:cNvSpPr/>
            <p:nvPr/>
          </p:nvSpPr>
          <p:spPr>
            <a:xfrm>
              <a:off x="3401965" y="4464165"/>
              <a:ext cx="178907" cy="152409"/>
            </a:xfrm>
            <a:custGeom>
              <a:avLst/>
              <a:gdLst/>
              <a:ahLst/>
              <a:cxnLst/>
              <a:rect l="0" t="0" r="0" b="0"/>
              <a:pathLst>
                <a:path w="180812" h="160029">
                  <a:moveTo>
                    <a:pt x="162519" y="32585"/>
                  </a:moveTo>
                  <a:lnTo>
                    <a:pt x="160550" y="35826"/>
                  </a:lnTo>
                  <a:lnTo>
                    <a:pt x="164204" y="42707"/>
                  </a:lnTo>
                  <a:lnTo>
                    <a:pt x="169138" y="48428"/>
                  </a:lnTo>
                  <a:lnTo>
                    <a:pt x="174613" y="47105"/>
                  </a:lnTo>
                  <a:lnTo>
                    <a:pt x="180811" y="56923"/>
                  </a:lnTo>
                  <a:lnTo>
                    <a:pt x="177115" y="65516"/>
                  </a:lnTo>
                  <a:lnTo>
                    <a:pt x="168609" y="69294"/>
                  </a:lnTo>
                  <a:lnTo>
                    <a:pt x="171162" y="71932"/>
                  </a:lnTo>
                  <a:lnTo>
                    <a:pt x="169013" y="75918"/>
                  </a:lnTo>
                  <a:lnTo>
                    <a:pt x="169013" y="75918"/>
                  </a:lnTo>
                  <a:lnTo>
                    <a:pt x="160462" y="71581"/>
                  </a:lnTo>
                  <a:lnTo>
                    <a:pt x="153936" y="76474"/>
                  </a:lnTo>
                  <a:lnTo>
                    <a:pt x="149773" y="85050"/>
                  </a:lnTo>
                  <a:lnTo>
                    <a:pt x="141629" y="87185"/>
                  </a:lnTo>
                  <a:lnTo>
                    <a:pt x="133636" y="94132"/>
                  </a:lnTo>
                  <a:lnTo>
                    <a:pt x="129363" y="91888"/>
                  </a:lnTo>
                  <a:lnTo>
                    <a:pt x="119953" y="94730"/>
                  </a:lnTo>
                  <a:lnTo>
                    <a:pt x="109986" y="90943"/>
                  </a:lnTo>
                  <a:lnTo>
                    <a:pt x="105693" y="93955"/>
                  </a:lnTo>
                  <a:lnTo>
                    <a:pt x="105543" y="89143"/>
                  </a:lnTo>
                  <a:lnTo>
                    <a:pt x="100990" y="95300"/>
                  </a:lnTo>
                  <a:lnTo>
                    <a:pt x="94921" y="91041"/>
                  </a:lnTo>
                  <a:lnTo>
                    <a:pt x="91084" y="94368"/>
                  </a:lnTo>
                  <a:lnTo>
                    <a:pt x="85040" y="94015"/>
                  </a:lnTo>
                  <a:lnTo>
                    <a:pt x="88675" y="106004"/>
                  </a:lnTo>
                  <a:lnTo>
                    <a:pt x="84896" y="112187"/>
                  </a:lnTo>
                  <a:lnTo>
                    <a:pt x="85476" y="118065"/>
                  </a:lnTo>
                  <a:lnTo>
                    <a:pt x="102696" y="127954"/>
                  </a:lnTo>
                  <a:lnTo>
                    <a:pt x="105133" y="134043"/>
                  </a:lnTo>
                  <a:lnTo>
                    <a:pt x="100103" y="140484"/>
                  </a:lnTo>
                  <a:lnTo>
                    <a:pt x="89672" y="136530"/>
                  </a:lnTo>
                  <a:lnTo>
                    <a:pt x="85999" y="130249"/>
                  </a:lnTo>
                  <a:lnTo>
                    <a:pt x="75612" y="138912"/>
                  </a:lnTo>
                  <a:lnTo>
                    <a:pt x="66177" y="137694"/>
                  </a:lnTo>
                  <a:lnTo>
                    <a:pt x="61576" y="154360"/>
                  </a:lnTo>
                  <a:lnTo>
                    <a:pt x="45276" y="153959"/>
                  </a:lnTo>
                  <a:lnTo>
                    <a:pt x="33598" y="159270"/>
                  </a:lnTo>
                  <a:lnTo>
                    <a:pt x="16171" y="160028"/>
                  </a:lnTo>
                  <a:lnTo>
                    <a:pt x="10869" y="142424"/>
                  </a:lnTo>
                  <a:lnTo>
                    <a:pt x="3833" y="134673"/>
                  </a:lnTo>
                  <a:lnTo>
                    <a:pt x="3833" y="134673"/>
                  </a:lnTo>
                  <a:lnTo>
                    <a:pt x="1417" y="132638"/>
                  </a:lnTo>
                  <a:lnTo>
                    <a:pt x="633" y="114736"/>
                  </a:lnTo>
                  <a:lnTo>
                    <a:pt x="6171" y="111772"/>
                  </a:lnTo>
                  <a:lnTo>
                    <a:pt x="685" y="113236"/>
                  </a:lnTo>
                  <a:lnTo>
                    <a:pt x="2569" y="90016"/>
                  </a:lnTo>
                  <a:lnTo>
                    <a:pt x="0" y="51767"/>
                  </a:lnTo>
                  <a:lnTo>
                    <a:pt x="2021" y="51686"/>
                  </a:lnTo>
                  <a:lnTo>
                    <a:pt x="2021" y="51686"/>
                  </a:lnTo>
                  <a:lnTo>
                    <a:pt x="7269" y="66139"/>
                  </a:lnTo>
                  <a:lnTo>
                    <a:pt x="12856" y="66181"/>
                  </a:lnTo>
                  <a:lnTo>
                    <a:pt x="17052" y="61516"/>
                  </a:lnTo>
                  <a:lnTo>
                    <a:pt x="23332" y="45805"/>
                  </a:lnTo>
                  <a:lnTo>
                    <a:pt x="32124" y="51964"/>
                  </a:lnTo>
                  <a:lnTo>
                    <a:pt x="54895" y="53338"/>
                  </a:lnTo>
                  <a:lnTo>
                    <a:pt x="61348" y="50701"/>
                  </a:lnTo>
                  <a:lnTo>
                    <a:pt x="67273" y="54507"/>
                  </a:lnTo>
                  <a:lnTo>
                    <a:pt x="80973" y="48658"/>
                  </a:lnTo>
                  <a:lnTo>
                    <a:pt x="88779" y="56582"/>
                  </a:lnTo>
                  <a:lnTo>
                    <a:pt x="99848" y="50492"/>
                  </a:lnTo>
                  <a:lnTo>
                    <a:pt x="104905" y="38491"/>
                  </a:lnTo>
                  <a:lnTo>
                    <a:pt x="110570" y="40783"/>
                  </a:lnTo>
                  <a:lnTo>
                    <a:pt x="120571" y="34054"/>
                  </a:lnTo>
                  <a:lnTo>
                    <a:pt x="125245" y="24142"/>
                  </a:lnTo>
                  <a:lnTo>
                    <a:pt x="122610" y="19396"/>
                  </a:lnTo>
                  <a:lnTo>
                    <a:pt x="124008" y="5318"/>
                  </a:lnTo>
                  <a:lnTo>
                    <a:pt x="131321" y="0"/>
                  </a:lnTo>
                  <a:lnTo>
                    <a:pt x="141399" y="183"/>
                  </a:lnTo>
                  <a:lnTo>
                    <a:pt x="140010" y="4646"/>
                  </a:lnTo>
                  <a:lnTo>
                    <a:pt x="142575" y="6834"/>
                  </a:lnTo>
                  <a:lnTo>
                    <a:pt x="150332" y="2131"/>
                  </a:lnTo>
                  <a:lnTo>
                    <a:pt x="159502" y="6340"/>
                  </a:lnTo>
                  <a:lnTo>
                    <a:pt x="155495" y="10265"/>
                  </a:lnTo>
                  <a:lnTo>
                    <a:pt x="149460" y="9766"/>
                  </a:lnTo>
                  <a:lnTo>
                    <a:pt x="143023" y="16767"/>
                  </a:lnTo>
                  <a:lnTo>
                    <a:pt x="150580" y="22876"/>
                  </a:lnTo>
                  <a:lnTo>
                    <a:pt x="152421" y="28196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7" name="M134">
              <a:extLst>
                <a:ext uri="{FF2B5EF4-FFF2-40B4-BE49-F238E27FC236}">
                  <a16:creationId xmlns:a16="http://schemas.microsoft.com/office/drawing/2014/main" id="{F2C94359-AA1D-4F8C-8DF6-3EDFF9261882}"/>
                </a:ext>
              </a:extLst>
            </p:cNvPr>
            <p:cNvSpPr/>
            <p:nvPr/>
          </p:nvSpPr>
          <p:spPr>
            <a:xfrm>
              <a:off x="3989514" y="4463472"/>
              <a:ext cx="428980" cy="227102"/>
            </a:xfrm>
            <a:custGeom>
              <a:avLst/>
              <a:gdLst/>
              <a:ahLst/>
              <a:cxnLst/>
              <a:rect l="0" t="0" r="0" b="0"/>
              <a:pathLst>
                <a:path w="427075" h="242342">
                  <a:moveTo>
                    <a:pt x="104637" y="840"/>
                  </a:moveTo>
                  <a:lnTo>
                    <a:pt x="139242" y="0"/>
                  </a:lnTo>
                  <a:lnTo>
                    <a:pt x="156130" y="17445"/>
                  </a:lnTo>
                  <a:lnTo>
                    <a:pt x="155362" y="22833"/>
                  </a:lnTo>
                  <a:lnTo>
                    <a:pt x="165693" y="25069"/>
                  </a:lnTo>
                  <a:lnTo>
                    <a:pt x="172632" y="37880"/>
                  </a:lnTo>
                  <a:lnTo>
                    <a:pt x="196896" y="46954"/>
                  </a:lnTo>
                  <a:lnTo>
                    <a:pt x="214808" y="44283"/>
                  </a:lnTo>
                  <a:lnTo>
                    <a:pt x="214808" y="44283"/>
                  </a:lnTo>
                  <a:lnTo>
                    <a:pt x="219874" y="57790"/>
                  </a:lnTo>
                  <a:lnTo>
                    <a:pt x="217852" y="63745"/>
                  </a:lnTo>
                  <a:lnTo>
                    <a:pt x="220325" y="64112"/>
                  </a:lnTo>
                  <a:lnTo>
                    <a:pt x="220347" y="69070"/>
                  </a:lnTo>
                  <a:lnTo>
                    <a:pt x="231458" y="71321"/>
                  </a:lnTo>
                  <a:lnTo>
                    <a:pt x="232566" y="76308"/>
                  </a:lnTo>
                  <a:lnTo>
                    <a:pt x="250025" y="73318"/>
                  </a:lnTo>
                  <a:lnTo>
                    <a:pt x="251937" y="77275"/>
                  </a:lnTo>
                  <a:lnTo>
                    <a:pt x="282675" y="76736"/>
                  </a:lnTo>
                  <a:lnTo>
                    <a:pt x="290877" y="71694"/>
                  </a:lnTo>
                  <a:lnTo>
                    <a:pt x="295843" y="59806"/>
                  </a:lnTo>
                  <a:lnTo>
                    <a:pt x="302733" y="63291"/>
                  </a:lnTo>
                  <a:lnTo>
                    <a:pt x="302759" y="68249"/>
                  </a:lnTo>
                  <a:lnTo>
                    <a:pt x="308743" y="70809"/>
                  </a:lnTo>
                  <a:lnTo>
                    <a:pt x="308002" y="75447"/>
                  </a:lnTo>
                  <a:lnTo>
                    <a:pt x="318141" y="85324"/>
                  </a:lnTo>
                  <a:lnTo>
                    <a:pt x="330296" y="83386"/>
                  </a:lnTo>
                  <a:lnTo>
                    <a:pt x="333703" y="95641"/>
                  </a:lnTo>
                  <a:lnTo>
                    <a:pt x="343664" y="94546"/>
                  </a:lnTo>
                  <a:lnTo>
                    <a:pt x="345526" y="100602"/>
                  </a:lnTo>
                  <a:lnTo>
                    <a:pt x="362048" y="103879"/>
                  </a:lnTo>
                  <a:lnTo>
                    <a:pt x="363684" y="100617"/>
                  </a:lnTo>
                  <a:lnTo>
                    <a:pt x="372222" y="100534"/>
                  </a:lnTo>
                  <a:lnTo>
                    <a:pt x="366459" y="83114"/>
                  </a:lnTo>
                  <a:lnTo>
                    <a:pt x="380861" y="84231"/>
                  </a:lnTo>
                  <a:lnTo>
                    <a:pt x="392684" y="89187"/>
                  </a:lnTo>
                  <a:lnTo>
                    <a:pt x="403782" y="86013"/>
                  </a:lnTo>
                  <a:lnTo>
                    <a:pt x="412131" y="99591"/>
                  </a:lnTo>
                  <a:lnTo>
                    <a:pt x="415353" y="94865"/>
                  </a:lnTo>
                  <a:lnTo>
                    <a:pt x="424849" y="99909"/>
                  </a:lnTo>
                  <a:lnTo>
                    <a:pt x="424849" y="99909"/>
                  </a:lnTo>
                  <a:lnTo>
                    <a:pt x="427074" y="104020"/>
                  </a:lnTo>
                  <a:lnTo>
                    <a:pt x="425581" y="126512"/>
                  </a:lnTo>
                  <a:lnTo>
                    <a:pt x="417708" y="130971"/>
                  </a:lnTo>
                  <a:lnTo>
                    <a:pt x="405766" y="130521"/>
                  </a:lnTo>
                  <a:lnTo>
                    <a:pt x="404904" y="133953"/>
                  </a:lnTo>
                  <a:lnTo>
                    <a:pt x="397706" y="136175"/>
                  </a:lnTo>
                  <a:lnTo>
                    <a:pt x="397706" y="136175"/>
                  </a:lnTo>
                  <a:lnTo>
                    <a:pt x="390744" y="135248"/>
                  </a:lnTo>
                  <a:lnTo>
                    <a:pt x="389550" y="151738"/>
                  </a:lnTo>
                  <a:lnTo>
                    <a:pt x="366614" y="143947"/>
                  </a:lnTo>
                  <a:lnTo>
                    <a:pt x="356549" y="148946"/>
                  </a:lnTo>
                  <a:lnTo>
                    <a:pt x="353621" y="154127"/>
                  </a:lnTo>
                  <a:lnTo>
                    <a:pt x="352637" y="162211"/>
                  </a:lnTo>
                  <a:lnTo>
                    <a:pt x="346994" y="170325"/>
                  </a:lnTo>
                  <a:lnTo>
                    <a:pt x="351170" y="177040"/>
                  </a:lnTo>
                  <a:lnTo>
                    <a:pt x="345254" y="183645"/>
                  </a:lnTo>
                  <a:lnTo>
                    <a:pt x="345297" y="188001"/>
                  </a:lnTo>
                  <a:lnTo>
                    <a:pt x="356508" y="186937"/>
                  </a:lnTo>
                  <a:lnTo>
                    <a:pt x="352384" y="190285"/>
                  </a:lnTo>
                  <a:lnTo>
                    <a:pt x="354240" y="196638"/>
                  </a:lnTo>
                  <a:lnTo>
                    <a:pt x="351028" y="200760"/>
                  </a:lnTo>
                  <a:lnTo>
                    <a:pt x="352418" y="219263"/>
                  </a:lnTo>
                  <a:lnTo>
                    <a:pt x="355372" y="219189"/>
                  </a:lnTo>
                  <a:lnTo>
                    <a:pt x="356677" y="222826"/>
                  </a:lnTo>
                  <a:lnTo>
                    <a:pt x="350739" y="242341"/>
                  </a:lnTo>
                  <a:lnTo>
                    <a:pt x="336960" y="240335"/>
                  </a:lnTo>
                  <a:lnTo>
                    <a:pt x="335914" y="232652"/>
                  </a:lnTo>
                  <a:lnTo>
                    <a:pt x="318475" y="234002"/>
                  </a:lnTo>
                  <a:lnTo>
                    <a:pt x="314714" y="229251"/>
                  </a:lnTo>
                  <a:lnTo>
                    <a:pt x="279299" y="234631"/>
                  </a:lnTo>
                  <a:lnTo>
                    <a:pt x="268449" y="233594"/>
                  </a:lnTo>
                  <a:lnTo>
                    <a:pt x="266859" y="229048"/>
                  </a:lnTo>
                  <a:lnTo>
                    <a:pt x="258052" y="233019"/>
                  </a:lnTo>
                  <a:lnTo>
                    <a:pt x="255277" y="226340"/>
                  </a:lnTo>
                  <a:lnTo>
                    <a:pt x="252310" y="226861"/>
                  </a:lnTo>
                  <a:lnTo>
                    <a:pt x="252310" y="226861"/>
                  </a:lnTo>
                  <a:lnTo>
                    <a:pt x="257060" y="217679"/>
                  </a:lnTo>
                  <a:lnTo>
                    <a:pt x="260496" y="217019"/>
                  </a:lnTo>
                  <a:lnTo>
                    <a:pt x="261574" y="205637"/>
                  </a:lnTo>
                  <a:lnTo>
                    <a:pt x="255830" y="199629"/>
                  </a:lnTo>
                  <a:lnTo>
                    <a:pt x="243896" y="198561"/>
                  </a:lnTo>
                  <a:lnTo>
                    <a:pt x="236053" y="189793"/>
                  </a:lnTo>
                  <a:lnTo>
                    <a:pt x="231101" y="189060"/>
                  </a:lnTo>
                  <a:lnTo>
                    <a:pt x="206063" y="195895"/>
                  </a:lnTo>
                  <a:lnTo>
                    <a:pt x="207439" y="208244"/>
                  </a:lnTo>
                  <a:lnTo>
                    <a:pt x="186137" y="208869"/>
                  </a:lnTo>
                  <a:lnTo>
                    <a:pt x="172908" y="204004"/>
                  </a:lnTo>
                  <a:lnTo>
                    <a:pt x="167669" y="213771"/>
                  </a:lnTo>
                  <a:lnTo>
                    <a:pt x="153998" y="213697"/>
                  </a:lnTo>
                  <a:lnTo>
                    <a:pt x="148767" y="217457"/>
                  </a:lnTo>
                  <a:lnTo>
                    <a:pt x="149407" y="222429"/>
                  </a:lnTo>
                  <a:lnTo>
                    <a:pt x="139639" y="227264"/>
                  </a:lnTo>
                  <a:lnTo>
                    <a:pt x="153157" y="227336"/>
                  </a:lnTo>
                  <a:lnTo>
                    <a:pt x="151050" y="236136"/>
                  </a:lnTo>
                  <a:lnTo>
                    <a:pt x="140948" y="236158"/>
                  </a:lnTo>
                  <a:lnTo>
                    <a:pt x="135334" y="214383"/>
                  </a:lnTo>
                  <a:lnTo>
                    <a:pt x="130275" y="206286"/>
                  </a:lnTo>
                  <a:lnTo>
                    <a:pt x="129920" y="196666"/>
                  </a:lnTo>
                  <a:lnTo>
                    <a:pt x="132675" y="192538"/>
                  </a:lnTo>
                  <a:lnTo>
                    <a:pt x="140788" y="191261"/>
                  </a:lnTo>
                  <a:lnTo>
                    <a:pt x="144373" y="185203"/>
                  </a:lnTo>
                  <a:lnTo>
                    <a:pt x="128601" y="176959"/>
                  </a:lnTo>
                  <a:lnTo>
                    <a:pt x="128792" y="170056"/>
                  </a:lnTo>
                  <a:lnTo>
                    <a:pt x="123964" y="164967"/>
                  </a:lnTo>
                  <a:lnTo>
                    <a:pt x="113612" y="163027"/>
                  </a:lnTo>
                  <a:lnTo>
                    <a:pt x="114994" y="141289"/>
                  </a:lnTo>
                  <a:lnTo>
                    <a:pt x="121312" y="131853"/>
                  </a:lnTo>
                  <a:lnTo>
                    <a:pt x="107370" y="130714"/>
                  </a:lnTo>
                  <a:lnTo>
                    <a:pt x="94984" y="123909"/>
                  </a:lnTo>
                  <a:lnTo>
                    <a:pt x="87544" y="112435"/>
                  </a:lnTo>
                  <a:lnTo>
                    <a:pt x="63777" y="134895"/>
                  </a:lnTo>
                  <a:lnTo>
                    <a:pt x="57081" y="135606"/>
                  </a:lnTo>
                  <a:lnTo>
                    <a:pt x="51329" y="141300"/>
                  </a:lnTo>
                  <a:lnTo>
                    <a:pt x="44730" y="138559"/>
                  </a:lnTo>
                  <a:lnTo>
                    <a:pt x="44730" y="138559"/>
                  </a:lnTo>
                  <a:lnTo>
                    <a:pt x="44432" y="116322"/>
                  </a:lnTo>
                  <a:lnTo>
                    <a:pt x="36282" y="102721"/>
                  </a:lnTo>
                  <a:lnTo>
                    <a:pt x="35303" y="93530"/>
                  </a:lnTo>
                  <a:lnTo>
                    <a:pt x="21694" y="80973"/>
                  </a:lnTo>
                  <a:lnTo>
                    <a:pt x="27466" y="74528"/>
                  </a:lnTo>
                  <a:lnTo>
                    <a:pt x="12879" y="63743"/>
                  </a:lnTo>
                  <a:lnTo>
                    <a:pt x="152" y="63827"/>
                  </a:lnTo>
                  <a:lnTo>
                    <a:pt x="0" y="53005"/>
                  </a:lnTo>
                  <a:lnTo>
                    <a:pt x="8614" y="44841"/>
                  </a:lnTo>
                  <a:lnTo>
                    <a:pt x="7680" y="39555"/>
                  </a:lnTo>
                  <a:lnTo>
                    <a:pt x="11229" y="34850"/>
                  </a:lnTo>
                  <a:lnTo>
                    <a:pt x="17395" y="30820"/>
                  </a:lnTo>
                  <a:lnTo>
                    <a:pt x="23728" y="42571"/>
                  </a:lnTo>
                  <a:lnTo>
                    <a:pt x="28478" y="39252"/>
                  </a:lnTo>
                  <a:lnTo>
                    <a:pt x="44432" y="45568"/>
                  </a:lnTo>
                  <a:lnTo>
                    <a:pt x="47561" y="39196"/>
                  </a:lnTo>
                  <a:lnTo>
                    <a:pt x="56908" y="37810"/>
                  </a:lnTo>
                  <a:lnTo>
                    <a:pt x="63928" y="41915"/>
                  </a:lnTo>
                  <a:lnTo>
                    <a:pt x="63582" y="48666"/>
                  </a:lnTo>
                  <a:lnTo>
                    <a:pt x="82046" y="48587"/>
                  </a:lnTo>
                  <a:lnTo>
                    <a:pt x="91661" y="32181"/>
                  </a:lnTo>
                  <a:lnTo>
                    <a:pt x="90548" y="555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8" name="M135">
              <a:extLst>
                <a:ext uri="{FF2B5EF4-FFF2-40B4-BE49-F238E27FC236}">
                  <a16:creationId xmlns:a16="http://schemas.microsoft.com/office/drawing/2014/main" id="{2CA7EE8B-E9FF-437A-B394-7F1BFB830B72}"/>
                </a:ext>
              </a:extLst>
            </p:cNvPr>
            <p:cNvSpPr/>
            <p:nvPr/>
          </p:nvSpPr>
          <p:spPr>
            <a:xfrm>
              <a:off x="3486274" y="4476785"/>
              <a:ext cx="269789" cy="296503"/>
            </a:xfrm>
            <a:custGeom>
              <a:avLst/>
              <a:gdLst/>
              <a:ahLst/>
              <a:cxnLst/>
              <a:rect l="0" t="0" r="0" b="0"/>
              <a:pathLst>
                <a:path w="269789" h="313648">
                  <a:moveTo>
                    <a:pt x="187532" y="6111"/>
                  </a:moveTo>
                  <a:lnTo>
                    <a:pt x="189171" y="22842"/>
                  </a:lnTo>
                  <a:lnTo>
                    <a:pt x="194494" y="21358"/>
                  </a:lnTo>
                  <a:lnTo>
                    <a:pt x="201120" y="27728"/>
                  </a:lnTo>
                  <a:lnTo>
                    <a:pt x="204761" y="25440"/>
                  </a:lnTo>
                  <a:lnTo>
                    <a:pt x="213148" y="49744"/>
                  </a:lnTo>
                  <a:lnTo>
                    <a:pt x="223035" y="46300"/>
                  </a:lnTo>
                  <a:lnTo>
                    <a:pt x="231224" y="47459"/>
                  </a:lnTo>
                  <a:lnTo>
                    <a:pt x="231224" y="47459"/>
                  </a:lnTo>
                  <a:lnTo>
                    <a:pt x="233399" y="52335"/>
                  </a:lnTo>
                  <a:lnTo>
                    <a:pt x="240626" y="54515"/>
                  </a:lnTo>
                  <a:lnTo>
                    <a:pt x="236241" y="65645"/>
                  </a:lnTo>
                  <a:lnTo>
                    <a:pt x="240447" y="70133"/>
                  </a:lnTo>
                  <a:lnTo>
                    <a:pt x="229340" y="87661"/>
                  </a:lnTo>
                  <a:lnTo>
                    <a:pt x="233517" y="98006"/>
                  </a:lnTo>
                  <a:lnTo>
                    <a:pt x="228562" y="102507"/>
                  </a:lnTo>
                  <a:lnTo>
                    <a:pt x="223387" y="99190"/>
                  </a:lnTo>
                  <a:lnTo>
                    <a:pt x="219518" y="103725"/>
                  </a:lnTo>
                  <a:lnTo>
                    <a:pt x="219534" y="117994"/>
                  </a:lnTo>
                  <a:lnTo>
                    <a:pt x="208455" y="124554"/>
                  </a:lnTo>
                  <a:lnTo>
                    <a:pt x="193204" y="120616"/>
                  </a:lnTo>
                  <a:lnTo>
                    <a:pt x="192627" y="129008"/>
                  </a:lnTo>
                  <a:lnTo>
                    <a:pt x="185012" y="134023"/>
                  </a:lnTo>
                  <a:lnTo>
                    <a:pt x="207185" y="179479"/>
                  </a:lnTo>
                  <a:lnTo>
                    <a:pt x="226411" y="175881"/>
                  </a:lnTo>
                  <a:lnTo>
                    <a:pt x="237904" y="205822"/>
                  </a:lnTo>
                  <a:lnTo>
                    <a:pt x="237904" y="205822"/>
                  </a:lnTo>
                  <a:lnTo>
                    <a:pt x="244801" y="233814"/>
                  </a:lnTo>
                  <a:lnTo>
                    <a:pt x="243352" y="240375"/>
                  </a:lnTo>
                  <a:lnTo>
                    <a:pt x="246514" y="238672"/>
                  </a:lnTo>
                  <a:lnTo>
                    <a:pt x="257839" y="254488"/>
                  </a:lnTo>
                  <a:lnTo>
                    <a:pt x="269788" y="260264"/>
                  </a:lnTo>
                  <a:lnTo>
                    <a:pt x="269788" y="260264"/>
                  </a:lnTo>
                  <a:lnTo>
                    <a:pt x="251944" y="273970"/>
                  </a:lnTo>
                  <a:lnTo>
                    <a:pt x="249060" y="281685"/>
                  </a:lnTo>
                  <a:lnTo>
                    <a:pt x="237788" y="293942"/>
                  </a:lnTo>
                  <a:lnTo>
                    <a:pt x="235655" y="292524"/>
                  </a:lnTo>
                  <a:lnTo>
                    <a:pt x="228813" y="297413"/>
                  </a:lnTo>
                  <a:lnTo>
                    <a:pt x="225441" y="295806"/>
                  </a:lnTo>
                  <a:lnTo>
                    <a:pt x="225855" y="292517"/>
                  </a:lnTo>
                  <a:lnTo>
                    <a:pt x="220007" y="290532"/>
                  </a:lnTo>
                  <a:lnTo>
                    <a:pt x="213871" y="292740"/>
                  </a:lnTo>
                  <a:lnTo>
                    <a:pt x="213871" y="292740"/>
                  </a:lnTo>
                  <a:lnTo>
                    <a:pt x="209007" y="289134"/>
                  </a:lnTo>
                  <a:lnTo>
                    <a:pt x="204253" y="277126"/>
                  </a:lnTo>
                  <a:lnTo>
                    <a:pt x="197412" y="277059"/>
                  </a:lnTo>
                  <a:lnTo>
                    <a:pt x="194123" y="267948"/>
                  </a:lnTo>
                  <a:lnTo>
                    <a:pt x="182691" y="270437"/>
                  </a:lnTo>
                  <a:lnTo>
                    <a:pt x="180093" y="278761"/>
                  </a:lnTo>
                  <a:lnTo>
                    <a:pt x="170742" y="279364"/>
                  </a:lnTo>
                  <a:lnTo>
                    <a:pt x="171050" y="284327"/>
                  </a:lnTo>
                  <a:lnTo>
                    <a:pt x="160377" y="287288"/>
                  </a:lnTo>
                  <a:lnTo>
                    <a:pt x="149532" y="281086"/>
                  </a:lnTo>
                  <a:lnTo>
                    <a:pt x="135413" y="289638"/>
                  </a:lnTo>
                  <a:lnTo>
                    <a:pt x="136189" y="284860"/>
                  </a:lnTo>
                  <a:lnTo>
                    <a:pt x="121379" y="271472"/>
                  </a:lnTo>
                  <a:lnTo>
                    <a:pt x="107043" y="291422"/>
                  </a:lnTo>
                  <a:lnTo>
                    <a:pt x="91900" y="297833"/>
                  </a:lnTo>
                  <a:lnTo>
                    <a:pt x="81962" y="287751"/>
                  </a:lnTo>
                  <a:lnTo>
                    <a:pt x="84963" y="286348"/>
                  </a:lnTo>
                  <a:lnTo>
                    <a:pt x="84985" y="280945"/>
                  </a:lnTo>
                  <a:lnTo>
                    <a:pt x="83344" y="278790"/>
                  </a:lnTo>
                  <a:lnTo>
                    <a:pt x="80483" y="280648"/>
                  </a:lnTo>
                  <a:lnTo>
                    <a:pt x="77528" y="275897"/>
                  </a:lnTo>
                  <a:lnTo>
                    <a:pt x="61906" y="287393"/>
                  </a:lnTo>
                  <a:lnTo>
                    <a:pt x="60572" y="294854"/>
                  </a:lnTo>
                  <a:lnTo>
                    <a:pt x="63828" y="299915"/>
                  </a:lnTo>
                  <a:lnTo>
                    <a:pt x="60315" y="302651"/>
                  </a:lnTo>
                  <a:lnTo>
                    <a:pt x="62592" y="304377"/>
                  </a:lnTo>
                  <a:lnTo>
                    <a:pt x="38791" y="313647"/>
                  </a:lnTo>
                  <a:lnTo>
                    <a:pt x="32754" y="293935"/>
                  </a:lnTo>
                  <a:lnTo>
                    <a:pt x="29195" y="293366"/>
                  </a:lnTo>
                  <a:lnTo>
                    <a:pt x="28693" y="289747"/>
                  </a:lnTo>
                  <a:lnTo>
                    <a:pt x="3739" y="286963"/>
                  </a:lnTo>
                  <a:lnTo>
                    <a:pt x="3739" y="286963"/>
                  </a:lnTo>
                  <a:lnTo>
                    <a:pt x="0" y="282485"/>
                  </a:lnTo>
                  <a:lnTo>
                    <a:pt x="1329" y="275324"/>
                  </a:lnTo>
                  <a:lnTo>
                    <a:pt x="23913" y="269773"/>
                  </a:lnTo>
                  <a:lnTo>
                    <a:pt x="25140" y="265610"/>
                  </a:lnTo>
                  <a:lnTo>
                    <a:pt x="21817" y="257993"/>
                  </a:lnTo>
                  <a:lnTo>
                    <a:pt x="26211" y="256789"/>
                  </a:lnTo>
                  <a:lnTo>
                    <a:pt x="23490" y="254446"/>
                  </a:lnTo>
                  <a:lnTo>
                    <a:pt x="26646" y="248396"/>
                  </a:lnTo>
                  <a:lnTo>
                    <a:pt x="22542" y="245557"/>
                  </a:lnTo>
                  <a:lnTo>
                    <a:pt x="23934" y="241100"/>
                  </a:lnTo>
                  <a:lnTo>
                    <a:pt x="29466" y="243085"/>
                  </a:lnTo>
                  <a:lnTo>
                    <a:pt x="30638" y="240572"/>
                  </a:lnTo>
                  <a:lnTo>
                    <a:pt x="27481" y="232660"/>
                  </a:lnTo>
                  <a:lnTo>
                    <a:pt x="17220" y="227964"/>
                  </a:lnTo>
                  <a:lnTo>
                    <a:pt x="21718" y="218955"/>
                  </a:lnTo>
                  <a:lnTo>
                    <a:pt x="25781" y="222994"/>
                  </a:lnTo>
                  <a:lnTo>
                    <a:pt x="31076" y="222720"/>
                  </a:lnTo>
                  <a:lnTo>
                    <a:pt x="25504" y="212625"/>
                  </a:lnTo>
                  <a:lnTo>
                    <a:pt x="28818" y="201774"/>
                  </a:lnTo>
                  <a:lnTo>
                    <a:pt x="27230" y="193462"/>
                  </a:lnTo>
                  <a:lnTo>
                    <a:pt x="20128" y="187369"/>
                  </a:lnTo>
                  <a:lnTo>
                    <a:pt x="22827" y="181002"/>
                  </a:lnTo>
                  <a:lnTo>
                    <a:pt x="30263" y="181700"/>
                  </a:lnTo>
                  <a:lnTo>
                    <a:pt x="41522" y="165555"/>
                  </a:lnTo>
                  <a:lnTo>
                    <a:pt x="36793" y="153534"/>
                  </a:lnTo>
                  <a:lnTo>
                    <a:pt x="38740" y="151045"/>
                  </a:lnTo>
                  <a:lnTo>
                    <a:pt x="42420" y="152519"/>
                  </a:lnTo>
                  <a:lnTo>
                    <a:pt x="45117" y="146150"/>
                  </a:lnTo>
                  <a:lnTo>
                    <a:pt x="58977" y="154568"/>
                  </a:lnTo>
                  <a:lnTo>
                    <a:pt x="71670" y="146576"/>
                  </a:lnTo>
                  <a:lnTo>
                    <a:pt x="70960" y="139794"/>
                  </a:lnTo>
                  <a:lnTo>
                    <a:pt x="84696" y="147304"/>
                  </a:lnTo>
                  <a:lnTo>
                    <a:pt x="94338" y="147018"/>
                  </a:lnTo>
                  <a:lnTo>
                    <a:pt x="93841" y="138441"/>
                  </a:lnTo>
                  <a:lnTo>
                    <a:pt x="87571" y="125921"/>
                  </a:lnTo>
                  <a:lnTo>
                    <a:pt x="89895" y="121341"/>
                  </a:lnTo>
                  <a:lnTo>
                    <a:pt x="95476" y="121673"/>
                  </a:lnTo>
                  <a:lnTo>
                    <a:pt x="96206" y="113586"/>
                  </a:lnTo>
                  <a:lnTo>
                    <a:pt x="91165" y="111018"/>
                  </a:lnTo>
                  <a:lnTo>
                    <a:pt x="89611" y="106311"/>
                  </a:lnTo>
                  <a:lnTo>
                    <a:pt x="94446" y="100911"/>
                  </a:lnTo>
                  <a:lnTo>
                    <a:pt x="100142" y="102449"/>
                  </a:lnTo>
                  <a:lnTo>
                    <a:pt x="100578" y="89094"/>
                  </a:lnTo>
                  <a:lnTo>
                    <a:pt x="89207" y="75954"/>
                  </a:lnTo>
                  <a:lnTo>
                    <a:pt x="86609" y="65203"/>
                  </a:lnTo>
                  <a:lnTo>
                    <a:pt x="86609" y="65203"/>
                  </a:lnTo>
                  <a:lnTo>
                    <a:pt x="88758" y="61217"/>
                  </a:lnTo>
                  <a:lnTo>
                    <a:pt x="86205" y="58579"/>
                  </a:lnTo>
                  <a:lnTo>
                    <a:pt x="94711" y="54801"/>
                  </a:lnTo>
                  <a:lnTo>
                    <a:pt x="98407" y="46208"/>
                  </a:lnTo>
                  <a:lnTo>
                    <a:pt x="92209" y="36390"/>
                  </a:lnTo>
                  <a:lnTo>
                    <a:pt x="86734" y="37713"/>
                  </a:lnTo>
                  <a:lnTo>
                    <a:pt x="81800" y="31992"/>
                  </a:lnTo>
                  <a:lnTo>
                    <a:pt x="78146" y="25111"/>
                  </a:lnTo>
                  <a:lnTo>
                    <a:pt x="80115" y="21870"/>
                  </a:lnTo>
                  <a:lnTo>
                    <a:pt x="80115" y="21870"/>
                  </a:lnTo>
                  <a:lnTo>
                    <a:pt x="83970" y="22597"/>
                  </a:lnTo>
                  <a:lnTo>
                    <a:pt x="88375" y="30254"/>
                  </a:lnTo>
                  <a:lnTo>
                    <a:pt x="106278" y="23778"/>
                  </a:lnTo>
                  <a:lnTo>
                    <a:pt x="108591" y="14687"/>
                  </a:lnTo>
                  <a:lnTo>
                    <a:pt x="98533" y="9100"/>
                  </a:lnTo>
                  <a:lnTo>
                    <a:pt x="88933" y="8485"/>
                  </a:lnTo>
                  <a:lnTo>
                    <a:pt x="96859" y="3335"/>
                  </a:lnTo>
                  <a:lnTo>
                    <a:pt x="117303" y="4452"/>
                  </a:lnTo>
                  <a:lnTo>
                    <a:pt x="123653" y="0"/>
                  </a:lnTo>
                  <a:lnTo>
                    <a:pt x="137664" y="8117"/>
                  </a:lnTo>
                  <a:lnTo>
                    <a:pt x="142232" y="6011"/>
                  </a:lnTo>
                  <a:lnTo>
                    <a:pt x="148465" y="9968"/>
                  </a:lnTo>
                  <a:lnTo>
                    <a:pt x="148746" y="6071"/>
                  </a:lnTo>
                  <a:lnTo>
                    <a:pt x="160016" y="2977"/>
                  </a:lnTo>
                  <a:lnTo>
                    <a:pt x="160719" y="5253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9" name="M136">
              <a:extLst>
                <a:ext uri="{FF2B5EF4-FFF2-40B4-BE49-F238E27FC236}">
                  <a16:creationId xmlns:a16="http://schemas.microsoft.com/office/drawing/2014/main" id="{CDC3134D-C269-45A0-BF41-E3301020BFE0}"/>
                </a:ext>
              </a:extLst>
            </p:cNvPr>
            <p:cNvSpPr/>
            <p:nvPr/>
          </p:nvSpPr>
          <p:spPr>
            <a:xfrm>
              <a:off x="4800542" y="4463242"/>
              <a:ext cx="217672" cy="285378"/>
            </a:xfrm>
            <a:custGeom>
              <a:avLst/>
              <a:gdLst/>
              <a:ahLst/>
              <a:cxnLst/>
              <a:rect l="0" t="0" r="0" b="0"/>
              <a:pathLst>
                <a:path w="211957" h="304428">
                  <a:moveTo>
                    <a:pt x="156505" y="29530"/>
                  </a:moveTo>
                  <a:lnTo>
                    <a:pt x="160788" y="40282"/>
                  </a:lnTo>
                  <a:lnTo>
                    <a:pt x="155713" y="53700"/>
                  </a:lnTo>
                  <a:lnTo>
                    <a:pt x="156079" y="74287"/>
                  </a:lnTo>
                  <a:lnTo>
                    <a:pt x="171913" y="73700"/>
                  </a:lnTo>
                  <a:lnTo>
                    <a:pt x="185646" y="77425"/>
                  </a:lnTo>
                  <a:lnTo>
                    <a:pt x="185646" y="77425"/>
                  </a:lnTo>
                  <a:lnTo>
                    <a:pt x="192965" y="91837"/>
                  </a:lnTo>
                  <a:lnTo>
                    <a:pt x="193534" y="110322"/>
                  </a:lnTo>
                  <a:lnTo>
                    <a:pt x="203971" y="124192"/>
                  </a:lnTo>
                  <a:lnTo>
                    <a:pt x="201525" y="138261"/>
                  </a:lnTo>
                  <a:lnTo>
                    <a:pt x="207678" y="141083"/>
                  </a:lnTo>
                  <a:lnTo>
                    <a:pt x="202813" y="143842"/>
                  </a:lnTo>
                  <a:lnTo>
                    <a:pt x="207377" y="148586"/>
                  </a:lnTo>
                  <a:lnTo>
                    <a:pt x="202969" y="175679"/>
                  </a:lnTo>
                  <a:lnTo>
                    <a:pt x="211956" y="192669"/>
                  </a:lnTo>
                  <a:lnTo>
                    <a:pt x="206039" y="217476"/>
                  </a:lnTo>
                  <a:lnTo>
                    <a:pt x="198853" y="219589"/>
                  </a:lnTo>
                  <a:lnTo>
                    <a:pt x="199020" y="226948"/>
                  </a:lnTo>
                  <a:lnTo>
                    <a:pt x="191974" y="237769"/>
                  </a:lnTo>
                  <a:lnTo>
                    <a:pt x="195499" y="240240"/>
                  </a:lnTo>
                  <a:lnTo>
                    <a:pt x="193337" y="247553"/>
                  </a:lnTo>
                  <a:lnTo>
                    <a:pt x="196604" y="247316"/>
                  </a:lnTo>
                  <a:lnTo>
                    <a:pt x="197459" y="243280"/>
                  </a:lnTo>
                  <a:lnTo>
                    <a:pt x="203211" y="243092"/>
                  </a:lnTo>
                  <a:lnTo>
                    <a:pt x="204932" y="250481"/>
                  </a:lnTo>
                  <a:lnTo>
                    <a:pt x="204683" y="255280"/>
                  </a:lnTo>
                  <a:lnTo>
                    <a:pt x="199538" y="256230"/>
                  </a:lnTo>
                  <a:lnTo>
                    <a:pt x="202776" y="265449"/>
                  </a:lnTo>
                  <a:lnTo>
                    <a:pt x="197650" y="265350"/>
                  </a:lnTo>
                  <a:lnTo>
                    <a:pt x="194937" y="269049"/>
                  </a:lnTo>
                  <a:lnTo>
                    <a:pt x="196913" y="287249"/>
                  </a:lnTo>
                  <a:lnTo>
                    <a:pt x="190660" y="289078"/>
                  </a:lnTo>
                  <a:lnTo>
                    <a:pt x="189464" y="302562"/>
                  </a:lnTo>
                  <a:lnTo>
                    <a:pt x="181970" y="304216"/>
                  </a:lnTo>
                  <a:lnTo>
                    <a:pt x="181970" y="304216"/>
                  </a:lnTo>
                  <a:lnTo>
                    <a:pt x="169841" y="304427"/>
                  </a:lnTo>
                  <a:lnTo>
                    <a:pt x="163698" y="292750"/>
                  </a:lnTo>
                  <a:lnTo>
                    <a:pt x="157660" y="299384"/>
                  </a:lnTo>
                  <a:lnTo>
                    <a:pt x="151857" y="294166"/>
                  </a:lnTo>
                  <a:lnTo>
                    <a:pt x="150665" y="299395"/>
                  </a:lnTo>
                  <a:lnTo>
                    <a:pt x="140397" y="299790"/>
                  </a:lnTo>
                  <a:lnTo>
                    <a:pt x="115972" y="293145"/>
                  </a:lnTo>
                  <a:lnTo>
                    <a:pt x="110868" y="284186"/>
                  </a:lnTo>
                  <a:lnTo>
                    <a:pt x="110862" y="276832"/>
                  </a:lnTo>
                  <a:lnTo>
                    <a:pt x="93854" y="287742"/>
                  </a:lnTo>
                  <a:lnTo>
                    <a:pt x="93567" y="294190"/>
                  </a:lnTo>
                  <a:lnTo>
                    <a:pt x="99096" y="297455"/>
                  </a:lnTo>
                  <a:lnTo>
                    <a:pt x="97755" y="302230"/>
                  </a:lnTo>
                  <a:lnTo>
                    <a:pt x="95120" y="301876"/>
                  </a:lnTo>
                  <a:lnTo>
                    <a:pt x="87249" y="291509"/>
                  </a:lnTo>
                  <a:lnTo>
                    <a:pt x="91076" y="286785"/>
                  </a:lnTo>
                  <a:lnTo>
                    <a:pt x="89431" y="283599"/>
                  </a:lnTo>
                  <a:lnTo>
                    <a:pt x="92992" y="284273"/>
                  </a:lnTo>
                  <a:lnTo>
                    <a:pt x="105547" y="270720"/>
                  </a:lnTo>
                  <a:lnTo>
                    <a:pt x="104597" y="263946"/>
                  </a:lnTo>
                  <a:lnTo>
                    <a:pt x="92043" y="262339"/>
                  </a:lnTo>
                  <a:lnTo>
                    <a:pt x="89807" y="250135"/>
                  </a:lnTo>
                  <a:lnTo>
                    <a:pt x="82628" y="251639"/>
                  </a:lnTo>
                  <a:lnTo>
                    <a:pt x="81740" y="257024"/>
                  </a:lnTo>
                  <a:lnTo>
                    <a:pt x="70728" y="256047"/>
                  </a:lnTo>
                  <a:lnTo>
                    <a:pt x="68423" y="239787"/>
                  </a:lnTo>
                  <a:lnTo>
                    <a:pt x="55359" y="240417"/>
                  </a:lnTo>
                  <a:lnTo>
                    <a:pt x="51363" y="230876"/>
                  </a:lnTo>
                  <a:lnTo>
                    <a:pt x="42755" y="226493"/>
                  </a:lnTo>
                  <a:lnTo>
                    <a:pt x="41655" y="219714"/>
                  </a:lnTo>
                  <a:lnTo>
                    <a:pt x="28308" y="219133"/>
                  </a:lnTo>
                  <a:lnTo>
                    <a:pt x="25576" y="208717"/>
                  </a:lnTo>
                  <a:lnTo>
                    <a:pt x="14509" y="210585"/>
                  </a:lnTo>
                  <a:lnTo>
                    <a:pt x="14509" y="210585"/>
                  </a:lnTo>
                  <a:lnTo>
                    <a:pt x="5958" y="203647"/>
                  </a:lnTo>
                  <a:lnTo>
                    <a:pt x="5272" y="192071"/>
                  </a:lnTo>
                  <a:lnTo>
                    <a:pt x="10563" y="191583"/>
                  </a:lnTo>
                  <a:lnTo>
                    <a:pt x="11853" y="182001"/>
                  </a:lnTo>
                  <a:lnTo>
                    <a:pt x="3713" y="177774"/>
                  </a:lnTo>
                  <a:lnTo>
                    <a:pt x="3713" y="177774"/>
                  </a:lnTo>
                  <a:lnTo>
                    <a:pt x="4467" y="164276"/>
                  </a:lnTo>
                  <a:lnTo>
                    <a:pt x="7999" y="158796"/>
                  </a:lnTo>
                  <a:lnTo>
                    <a:pt x="1739" y="139291"/>
                  </a:lnTo>
                  <a:lnTo>
                    <a:pt x="19680" y="142375"/>
                  </a:lnTo>
                  <a:lnTo>
                    <a:pt x="18879" y="136201"/>
                  </a:lnTo>
                  <a:lnTo>
                    <a:pt x="41102" y="127508"/>
                  </a:lnTo>
                  <a:lnTo>
                    <a:pt x="33193" y="112474"/>
                  </a:lnTo>
                  <a:lnTo>
                    <a:pt x="40517" y="110976"/>
                  </a:lnTo>
                  <a:lnTo>
                    <a:pt x="40691" y="102719"/>
                  </a:lnTo>
                  <a:lnTo>
                    <a:pt x="24491" y="98323"/>
                  </a:lnTo>
                  <a:lnTo>
                    <a:pt x="21674" y="92105"/>
                  </a:lnTo>
                  <a:lnTo>
                    <a:pt x="23391" y="84331"/>
                  </a:lnTo>
                  <a:lnTo>
                    <a:pt x="20187" y="59779"/>
                  </a:lnTo>
                  <a:lnTo>
                    <a:pt x="18383" y="57037"/>
                  </a:lnTo>
                  <a:lnTo>
                    <a:pt x="9708" y="56553"/>
                  </a:lnTo>
                  <a:lnTo>
                    <a:pt x="0" y="39070"/>
                  </a:lnTo>
                  <a:lnTo>
                    <a:pt x="238" y="35169"/>
                  </a:lnTo>
                  <a:lnTo>
                    <a:pt x="11694" y="28803"/>
                  </a:lnTo>
                  <a:lnTo>
                    <a:pt x="6616" y="5107"/>
                  </a:lnTo>
                  <a:lnTo>
                    <a:pt x="19683" y="10343"/>
                  </a:lnTo>
                  <a:lnTo>
                    <a:pt x="45119" y="2465"/>
                  </a:lnTo>
                  <a:lnTo>
                    <a:pt x="55151" y="4628"/>
                  </a:lnTo>
                  <a:lnTo>
                    <a:pt x="60466" y="2485"/>
                  </a:lnTo>
                  <a:lnTo>
                    <a:pt x="73870" y="6519"/>
                  </a:lnTo>
                  <a:lnTo>
                    <a:pt x="92917" y="0"/>
                  </a:lnTo>
                  <a:lnTo>
                    <a:pt x="95145" y="4703"/>
                  </a:lnTo>
                  <a:lnTo>
                    <a:pt x="110508" y="3965"/>
                  </a:lnTo>
                  <a:lnTo>
                    <a:pt x="114254" y="10352"/>
                  </a:lnTo>
                  <a:lnTo>
                    <a:pt x="111287" y="19005"/>
                  </a:lnTo>
                  <a:lnTo>
                    <a:pt x="128894" y="22367"/>
                  </a:lnTo>
                  <a:lnTo>
                    <a:pt x="149850" y="21135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0" name="M137">
              <a:extLst>
                <a:ext uri="{FF2B5EF4-FFF2-40B4-BE49-F238E27FC236}">
                  <a16:creationId xmlns:a16="http://schemas.microsoft.com/office/drawing/2014/main" id="{4995BD08-5965-40DA-A9D4-6A3DD6DA044E}"/>
                </a:ext>
              </a:extLst>
            </p:cNvPr>
            <p:cNvSpPr/>
            <p:nvPr/>
          </p:nvSpPr>
          <p:spPr>
            <a:xfrm>
              <a:off x="4378584" y="4484835"/>
              <a:ext cx="233593" cy="330965"/>
            </a:xfrm>
            <a:custGeom>
              <a:avLst/>
              <a:gdLst/>
              <a:ahLst/>
              <a:cxnLst/>
              <a:rect l="0" t="0" r="0" b="0"/>
              <a:pathLst>
                <a:path w="233593" h="348110">
                  <a:moveTo>
                    <a:pt x="189791" y="494"/>
                  </a:moveTo>
                  <a:lnTo>
                    <a:pt x="194300" y="0"/>
                  </a:lnTo>
                  <a:lnTo>
                    <a:pt x="206454" y="10801"/>
                  </a:lnTo>
                  <a:lnTo>
                    <a:pt x="211914" y="9426"/>
                  </a:lnTo>
                  <a:lnTo>
                    <a:pt x="214695" y="16552"/>
                  </a:lnTo>
                  <a:lnTo>
                    <a:pt x="233592" y="17591"/>
                  </a:lnTo>
                  <a:lnTo>
                    <a:pt x="225095" y="29562"/>
                  </a:lnTo>
                  <a:lnTo>
                    <a:pt x="211815" y="33610"/>
                  </a:lnTo>
                  <a:lnTo>
                    <a:pt x="212240" y="42032"/>
                  </a:lnTo>
                  <a:lnTo>
                    <a:pt x="217800" y="43063"/>
                  </a:lnTo>
                  <a:lnTo>
                    <a:pt x="219835" y="48969"/>
                  </a:lnTo>
                  <a:lnTo>
                    <a:pt x="224580" y="51783"/>
                  </a:lnTo>
                  <a:lnTo>
                    <a:pt x="218338" y="66659"/>
                  </a:lnTo>
                  <a:lnTo>
                    <a:pt x="227149" y="74824"/>
                  </a:lnTo>
                  <a:lnTo>
                    <a:pt x="219795" y="84115"/>
                  </a:lnTo>
                  <a:lnTo>
                    <a:pt x="219795" y="84115"/>
                  </a:lnTo>
                  <a:lnTo>
                    <a:pt x="213043" y="94171"/>
                  </a:lnTo>
                  <a:lnTo>
                    <a:pt x="210366" y="109127"/>
                  </a:lnTo>
                  <a:lnTo>
                    <a:pt x="204990" y="113357"/>
                  </a:lnTo>
                  <a:lnTo>
                    <a:pt x="206716" y="125862"/>
                  </a:lnTo>
                  <a:lnTo>
                    <a:pt x="202069" y="132060"/>
                  </a:lnTo>
                  <a:lnTo>
                    <a:pt x="199610" y="130952"/>
                  </a:lnTo>
                  <a:lnTo>
                    <a:pt x="198846" y="137090"/>
                  </a:lnTo>
                  <a:lnTo>
                    <a:pt x="174876" y="139530"/>
                  </a:lnTo>
                  <a:lnTo>
                    <a:pt x="174307" y="150478"/>
                  </a:lnTo>
                  <a:lnTo>
                    <a:pt x="178090" y="161229"/>
                  </a:lnTo>
                  <a:lnTo>
                    <a:pt x="174465" y="183214"/>
                  </a:lnTo>
                  <a:lnTo>
                    <a:pt x="180731" y="194172"/>
                  </a:lnTo>
                  <a:lnTo>
                    <a:pt x="179138" y="222208"/>
                  </a:lnTo>
                  <a:lnTo>
                    <a:pt x="183025" y="222149"/>
                  </a:lnTo>
                  <a:lnTo>
                    <a:pt x="185079" y="233907"/>
                  </a:lnTo>
                  <a:lnTo>
                    <a:pt x="195427" y="236701"/>
                  </a:lnTo>
                  <a:lnTo>
                    <a:pt x="194940" y="244195"/>
                  </a:lnTo>
                  <a:lnTo>
                    <a:pt x="188105" y="250639"/>
                  </a:lnTo>
                  <a:lnTo>
                    <a:pt x="188533" y="258905"/>
                  </a:lnTo>
                  <a:lnTo>
                    <a:pt x="204490" y="261229"/>
                  </a:lnTo>
                  <a:lnTo>
                    <a:pt x="204986" y="266644"/>
                  </a:lnTo>
                  <a:lnTo>
                    <a:pt x="217588" y="266187"/>
                  </a:lnTo>
                  <a:lnTo>
                    <a:pt x="226768" y="272553"/>
                  </a:lnTo>
                  <a:lnTo>
                    <a:pt x="228919" y="280408"/>
                  </a:lnTo>
                  <a:lnTo>
                    <a:pt x="228919" y="280408"/>
                  </a:lnTo>
                  <a:lnTo>
                    <a:pt x="225057" y="286021"/>
                  </a:lnTo>
                  <a:lnTo>
                    <a:pt x="217256" y="287191"/>
                  </a:lnTo>
                  <a:lnTo>
                    <a:pt x="213024" y="295347"/>
                  </a:lnTo>
                  <a:lnTo>
                    <a:pt x="194820" y="295823"/>
                  </a:lnTo>
                  <a:lnTo>
                    <a:pt x="192687" y="307179"/>
                  </a:lnTo>
                  <a:lnTo>
                    <a:pt x="185933" y="310022"/>
                  </a:lnTo>
                  <a:lnTo>
                    <a:pt x="183892" y="317477"/>
                  </a:lnTo>
                  <a:lnTo>
                    <a:pt x="179466" y="320524"/>
                  </a:lnTo>
                  <a:lnTo>
                    <a:pt x="179985" y="338093"/>
                  </a:lnTo>
                  <a:lnTo>
                    <a:pt x="167508" y="339449"/>
                  </a:lnTo>
                  <a:lnTo>
                    <a:pt x="164614" y="343432"/>
                  </a:lnTo>
                  <a:lnTo>
                    <a:pt x="149957" y="338282"/>
                  </a:lnTo>
                  <a:lnTo>
                    <a:pt x="149232" y="342617"/>
                  </a:lnTo>
                  <a:lnTo>
                    <a:pt x="149232" y="342617"/>
                  </a:lnTo>
                  <a:lnTo>
                    <a:pt x="134165" y="348109"/>
                  </a:lnTo>
                  <a:lnTo>
                    <a:pt x="126194" y="330211"/>
                  </a:lnTo>
                  <a:lnTo>
                    <a:pt x="116045" y="325315"/>
                  </a:lnTo>
                  <a:lnTo>
                    <a:pt x="115092" y="313287"/>
                  </a:lnTo>
                  <a:lnTo>
                    <a:pt x="79990" y="304931"/>
                  </a:lnTo>
                  <a:lnTo>
                    <a:pt x="74704" y="292194"/>
                  </a:lnTo>
                  <a:lnTo>
                    <a:pt x="61794" y="292327"/>
                  </a:lnTo>
                  <a:lnTo>
                    <a:pt x="61502" y="304176"/>
                  </a:lnTo>
                  <a:lnTo>
                    <a:pt x="46052" y="306346"/>
                  </a:lnTo>
                  <a:lnTo>
                    <a:pt x="47756" y="287778"/>
                  </a:lnTo>
                  <a:lnTo>
                    <a:pt x="34238" y="293596"/>
                  </a:lnTo>
                  <a:lnTo>
                    <a:pt x="32900" y="284858"/>
                  </a:lnTo>
                  <a:lnTo>
                    <a:pt x="31502" y="284823"/>
                  </a:lnTo>
                  <a:lnTo>
                    <a:pt x="31502" y="284823"/>
                  </a:lnTo>
                  <a:lnTo>
                    <a:pt x="31588" y="281373"/>
                  </a:lnTo>
                  <a:lnTo>
                    <a:pt x="31588" y="281373"/>
                  </a:lnTo>
                  <a:lnTo>
                    <a:pt x="39006" y="283209"/>
                  </a:lnTo>
                  <a:lnTo>
                    <a:pt x="37882" y="278378"/>
                  </a:lnTo>
                  <a:lnTo>
                    <a:pt x="35549" y="272166"/>
                  </a:lnTo>
                  <a:lnTo>
                    <a:pt x="31811" y="278677"/>
                  </a:lnTo>
                  <a:lnTo>
                    <a:pt x="31811" y="278677"/>
                  </a:lnTo>
                  <a:lnTo>
                    <a:pt x="26966" y="260996"/>
                  </a:lnTo>
                  <a:lnTo>
                    <a:pt x="34035" y="258020"/>
                  </a:lnTo>
                  <a:lnTo>
                    <a:pt x="34274" y="248419"/>
                  </a:lnTo>
                  <a:lnTo>
                    <a:pt x="31109" y="244437"/>
                  </a:lnTo>
                  <a:lnTo>
                    <a:pt x="31109" y="244437"/>
                  </a:lnTo>
                  <a:lnTo>
                    <a:pt x="32861" y="236525"/>
                  </a:lnTo>
                  <a:lnTo>
                    <a:pt x="42740" y="233018"/>
                  </a:lnTo>
                  <a:lnTo>
                    <a:pt x="61149" y="261694"/>
                  </a:lnTo>
                  <a:lnTo>
                    <a:pt x="68940" y="260985"/>
                  </a:lnTo>
                  <a:lnTo>
                    <a:pt x="69387" y="255442"/>
                  </a:lnTo>
                  <a:lnTo>
                    <a:pt x="83561" y="254288"/>
                  </a:lnTo>
                  <a:lnTo>
                    <a:pt x="68295" y="242956"/>
                  </a:lnTo>
                  <a:lnTo>
                    <a:pt x="64766" y="228459"/>
                  </a:lnTo>
                  <a:lnTo>
                    <a:pt x="65147" y="225616"/>
                  </a:lnTo>
                  <a:lnTo>
                    <a:pt x="72458" y="225345"/>
                  </a:lnTo>
                  <a:lnTo>
                    <a:pt x="73832" y="207364"/>
                  </a:lnTo>
                  <a:lnTo>
                    <a:pt x="66500" y="189619"/>
                  </a:lnTo>
                  <a:lnTo>
                    <a:pt x="65486" y="173979"/>
                  </a:lnTo>
                  <a:lnTo>
                    <a:pt x="54065" y="177301"/>
                  </a:lnTo>
                  <a:lnTo>
                    <a:pt x="46026" y="175750"/>
                  </a:lnTo>
                  <a:lnTo>
                    <a:pt x="42568" y="164853"/>
                  </a:lnTo>
                  <a:lnTo>
                    <a:pt x="29004" y="154455"/>
                  </a:lnTo>
                  <a:lnTo>
                    <a:pt x="23860" y="155228"/>
                  </a:lnTo>
                  <a:lnTo>
                    <a:pt x="20754" y="142837"/>
                  </a:lnTo>
                  <a:lnTo>
                    <a:pt x="35662" y="149066"/>
                  </a:lnTo>
                  <a:lnTo>
                    <a:pt x="28572" y="134473"/>
                  </a:lnTo>
                  <a:lnTo>
                    <a:pt x="28820" y="130725"/>
                  </a:lnTo>
                  <a:lnTo>
                    <a:pt x="34498" y="133419"/>
                  </a:lnTo>
                  <a:lnTo>
                    <a:pt x="32213" y="119246"/>
                  </a:lnTo>
                  <a:lnTo>
                    <a:pt x="23062" y="118867"/>
                  </a:lnTo>
                  <a:lnTo>
                    <a:pt x="23984" y="113033"/>
                  </a:lnTo>
                  <a:lnTo>
                    <a:pt x="10555" y="122308"/>
                  </a:lnTo>
                  <a:lnTo>
                    <a:pt x="204" y="120245"/>
                  </a:lnTo>
                  <a:lnTo>
                    <a:pt x="0" y="116035"/>
                  </a:lnTo>
                  <a:lnTo>
                    <a:pt x="4492" y="116448"/>
                  </a:lnTo>
                  <a:lnTo>
                    <a:pt x="2921" y="111002"/>
                  </a:lnTo>
                  <a:lnTo>
                    <a:pt x="2921" y="111002"/>
                  </a:lnTo>
                  <a:lnTo>
                    <a:pt x="10119" y="108780"/>
                  </a:lnTo>
                  <a:lnTo>
                    <a:pt x="10981" y="105348"/>
                  </a:lnTo>
                  <a:lnTo>
                    <a:pt x="22923" y="105798"/>
                  </a:lnTo>
                  <a:lnTo>
                    <a:pt x="30796" y="101339"/>
                  </a:lnTo>
                  <a:lnTo>
                    <a:pt x="32289" y="78847"/>
                  </a:lnTo>
                  <a:lnTo>
                    <a:pt x="30064" y="74736"/>
                  </a:lnTo>
                  <a:lnTo>
                    <a:pt x="30064" y="74736"/>
                  </a:lnTo>
                  <a:lnTo>
                    <a:pt x="51375" y="53937"/>
                  </a:lnTo>
                  <a:lnTo>
                    <a:pt x="68573" y="54963"/>
                  </a:lnTo>
                  <a:lnTo>
                    <a:pt x="69060" y="60382"/>
                  </a:lnTo>
                  <a:lnTo>
                    <a:pt x="64998" y="67793"/>
                  </a:lnTo>
                  <a:lnTo>
                    <a:pt x="73643" y="69658"/>
                  </a:lnTo>
                  <a:lnTo>
                    <a:pt x="72738" y="55967"/>
                  </a:lnTo>
                  <a:lnTo>
                    <a:pt x="95980" y="57287"/>
                  </a:lnTo>
                  <a:lnTo>
                    <a:pt x="98274" y="45926"/>
                  </a:lnTo>
                  <a:lnTo>
                    <a:pt x="94722" y="45239"/>
                  </a:lnTo>
                  <a:lnTo>
                    <a:pt x="101277" y="37287"/>
                  </a:lnTo>
                  <a:lnTo>
                    <a:pt x="98561" y="27756"/>
                  </a:lnTo>
                  <a:lnTo>
                    <a:pt x="116927" y="25198"/>
                  </a:lnTo>
                  <a:lnTo>
                    <a:pt x="118051" y="30032"/>
                  </a:lnTo>
                  <a:lnTo>
                    <a:pt x="137582" y="30653"/>
                  </a:lnTo>
                  <a:lnTo>
                    <a:pt x="140300" y="14343"/>
                  </a:lnTo>
                  <a:lnTo>
                    <a:pt x="144551" y="18201"/>
                  </a:lnTo>
                  <a:lnTo>
                    <a:pt x="153289" y="16006"/>
                  </a:lnTo>
                  <a:lnTo>
                    <a:pt x="156178" y="5408"/>
                  </a:lnTo>
                  <a:lnTo>
                    <a:pt x="160168" y="7156"/>
                  </a:lnTo>
                  <a:lnTo>
                    <a:pt x="165625" y="19003"/>
                  </a:lnTo>
                  <a:lnTo>
                    <a:pt x="176648" y="25124"/>
                  </a:lnTo>
                  <a:lnTo>
                    <a:pt x="178873" y="16312"/>
                  </a:lnTo>
                  <a:lnTo>
                    <a:pt x="188723" y="1293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1" name="M138">
              <a:extLst>
                <a:ext uri="{FF2B5EF4-FFF2-40B4-BE49-F238E27FC236}">
                  <a16:creationId xmlns:a16="http://schemas.microsoft.com/office/drawing/2014/main" id="{F50CF38E-F0C7-47B7-BA91-2DB41C41E1AF}"/>
                </a:ext>
              </a:extLst>
            </p:cNvPr>
            <p:cNvSpPr/>
            <p:nvPr/>
          </p:nvSpPr>
          <p:spPr>
            <a:xfrm>
              <a:off x="5737302" y="4466034"/>
              <a:ext cx="260117" cy="320935"/>
            </a:xfrm>
            <a:custGeom>
              <a:avLst/>
              <a:gdLst/>
              <a:ahLst/>
              <a:cxnLst/>
              <a:rect l="0" t="0" r="0" b="0"/>
              <a:pathLst>
                <a:path w="260117" h="332365">
                  <a:moveTo>
                    <a:pt x="256323" y="24524"/>
                  </a:moveTo>
                  <a:lnTo>
                    <a:pt x="250936" y="35734"/>
                  </a:lnTo>
                  <a:lnTo>
                    <a:pt x="251002" y="44297"/>
                  </a:lnTo>
                  <a:lnTo>
                    <a:pt x="242818" y="55927"/>
                  </a:lnTo>
                  <a:lnTo>
                    <a:pt x="243997" y="61797"/>
                  </a:lnTo>
                  <a:lnTo>
                    <a:pt x="237112" y="67733"/>
                  </a:lnTo>
                  <a:lnTo>
                    <a:pt x="239846" y="87886"/>
                  </a:lnTo>
                  <a:lnTo>
                    <a:pt x="234320" y="97139"/>
                  </a:lnTo>
                  <a:lnTo>
                    <a:pt x="239674" y="119120"/>
                  </a:lnTo>
                  <a:lnTo>
                    <a:pt x="237326" y="121198"/>
                  </a:lnTo>
                  <a:lnTo>
                    <a:pt x="241200" y="151269"/>
                  </a:lnTo>
                  <a:lnTo>
                    <a:pt x="239236" y="161008"/>
                  </a:lnTo>
                  <a:lnTo>
                    <a:pt x="229438" y="177419"/>
                  </a:lnTo>
                  <a:lnTo>
                    <a:pt x="232516" y="180004"/>
                  </a:lnTo>
                  <a:lnTo>
                    <a:pt x="238142" y="176460"/>
                  </a:lnTo>
                  <a:lnTo>
                    <a:pt x="250181" y="183191"/>
                  </a:lnTo>
                  <a:lnTo>
                    <a:pt x="248911" y="185880"/>
                  </a:lnTo>
                  <a:lnTo>
                    <a:pt x="259583" y="189744"/>
                  </a:lnTo>
                  <a:lnTo>
                    <a:pt x="256095" y="196764"/>
                  </a:lnTo>
                  <a:lnTo>
                    <a:pt x="243045" y="197529"/>
                  </a:lnTo>
                  <a:lnTo>
                    <a:pt x="244969" y="191694"/>
                  </a:lnTo>
                  <a:lnTo>
                    <a:pt x="241715" y="191060"/>
                  </a:lnTo>
                  <a:lnTo>
                    <a:pt x="238405" y="195829"/>
                  </a:lnTo>
                  <a:lnTo>
                    <a:pt x="237588" y="199723"/>
                  </a:lnTo>
                  <a:lnTo>
                    <a:pt x="244731" y="199648"/>
                  </a:lnTo>
                  <a:lnTo>
                    <a:pt x="254229" y="212056"/>
                  </a:lnTo>
                  <a:lnTo>
                    <a:pt x="254229" y="212056"/>
                  </a:lnTo>
                  <a:lnTo>
                    <a:pt x="254796" y="217316"/>
                  </a:lnTo>
                  <a:lnTo>
                    <a:pt x="251976" y="219688"/>
                  </a:lnTo>
                  <a:lnTo>
                    <a:pt x="249067" y="215605"/>
                  </a:lnTo>
                  <a:lnTo>
                    <a:pt x="244231" y="217806"/>
                  </a:lnTo>
                  <a:lnTo>
                    <a:pt x="235140" y="210956"/>
                  </a:lnTo>
                  <a:lnTo>
                    <a:pt x="226122" y="212062"/>
                  </a:lnTo>
                  <a:lnTo>
                    <a:pt x="221038" y="222816"/>
                  </a:lnTo>
                  <a:lnTo>
                    <a:pt x="205386" y="219646"/>
                  </a:lnTo>
                  <a:lnTo>
                    <a:pt x="199750" y="238197"/>
                  </a:lnTo>
                  <a:lnTo>
                    <a:pt x="200601" y="245561"/>
                  </a:lnTo>
                  <a:lnTo>
                    <a:pt x="206460" y="249677"/>
                  </a:lnTo>
                  <a:lnTo>
                    <a:pt x="199813" y="261012"/>
                  </a:lnTo>
                  <a:lnTo>
                    <a:pt x="184205" y="267596"/>
                  </a:lnTo>
                  <a:lnTo>
                    <a:pt x="181871" y="281977"/>
                  </a:lnTo>
                  <a:lnTo>
                    <a:pt x="172547" y="282024"/>
                  </a:lnTo>
                  <a:lnTo>
                    <a:pt x="171496" y="278711"/>
                  </a:lnTo>
                  <a:lnTo>
                    <a:pt x="168386" y="278977"/>
                  </a:lnTo>
                  <a:lnTo>
                    <a:pt x="171695" y="288768"/>
                  </a:lnTo>
                  <a:lnTo>
                    <a:pt x="159393" y="291032"/>
                  </a:lnTo>
                  <a:lnTo>
                    <a:pt x="148400" y="287456"/>
                  </a:lnTo>
                  <a:lnTo>
                    <a:pt x="147558" y="293150"/>
                  </a:lnTo>
                  <a:lnTo>
                    <a:pt x="141962" y="293236"/>
                  </a:lnTo>
                  <a:lnTo>
                    <a:pt x="145906" y="301835"/>
                  </a:lnTo>
                  <a:lnTo>
                    <a:pt x="159663" y="308592"/>
                  </a:lnTo>
                  <a:lnTo>
                    <a:pt x="155827" y="318003"/>
                  </a:lnTo>
                  <a:lnTo>
                    <a:pt x="155827" y="318003"/>
                  </a:lnTo>
                  <a:lnTo>
                    <a:pt x="144508" y="315474"/>
                  </a:lnTo>
                  <a:lnTo>
                    <a:pt x="138719" y="332364"/>
                  </a:lnTo>
                  <a:lnTo>
                    <a:pt x="132703" y="328244"/>
                  </a:lnTo>
                  <a:lnTo>
                    <a:pt x="120581" y="327954"/>
                  </a:lnTo>
                  <a:lnTo>
                    <a:pt x="123674" y="315836"/>
                  </a:lnTo>
                  <a:lnTo>
                    <a:pt x="124382" y="308341"/>
                  </a:lnTo>
                  <a:lnTo>
                    <a:pt x="106906" y="327495"/>
                  </a:lnTo>
                  <a:lnTo>
                    <a:pt x="107454" y="320449"/>
                  </a:lnTo>
                  <a:lnTo>
                    <a:pt x="102821" y="317844"/>
                  </a:lnTo>
                  <a:lnTo>
                    <a:pt x="102860" y="314544"/>
                  </a:lnTo>
                  <a:lnTo>
                    <a:pt x="98812" y="315096"/>
                  </a:lnTo>
                  <a:lnTo>
                    <a:pt x="98812" y="315096"/>
                  </a:lnTo>
                  <a:lnTo>
                    <a:pt x="99170" y="311049"/>
                  </a:lnTo>
                  <a:lnTo>
                    <a:pt x="94513" y="310544"/>
                  </a:lnTo>
                  <a:lnTo>
                    <a:pt x="93875" y="298831"/>
                  </a:lnTo>
                  <a:lnTo>
                    <a:pt x="86285" y="296641"/>
                  </a:lnTo>
                  <a:lnTo>
                    <a:pt x="88021" y="281354"/>
                  </a:lnTo>
                  <a:lnTo>
                    <a:pt x="86022" y="279529"/>
                  </a:lnTo>
                  <a:lnTo>
                    <a:pt x="81515" y="279626"/>
                  </a:lnTo>
                  <a:lnTo>
                    <a:pt x="80441" y="291469"/>
                  </a:lnTo>
                  <a:lnTo>
                    <a:pt x="74238" y="290344"/>
                  </a:lnTo>
                  <a:lnTo>
                    <a:pt x="72131" y="284616"/>
                  </a:lnTo>
                  <a:lnTo>
                    <a:pt x="67096" y="289808"/>
                  </a:lnTo>
                  <a:lnTo>
                    <a:pt x="59157" y="290912"/>
                  </a:lnTo>
                  <a:lnTo>
                    <a:pt x="61644" y="303698"/>
                  </a:lnTo>
                  <a:lnTo>
                    <a:pt x="59861" y="309679"/>
                  </a:lnTo>
                  <a:lnTo>
                    <a:pt x="31118" y="308726"/>
                  </a:lnTo>
                  <a:lnTo>
                    <a:pt x="27352" y="311531"/>
                  </a:lnTo>
                  <a:lnTo>
                    <a:pt x="28048" y="318142"/>
                  </a:lnTo>
                  <a:lnTo>
                    <a:pt x="15998" y="312139"/>
                  </a:lnTo>
                  <a:lnTo>
                    <a:pt x="13921" y="304160"/>
                  </a:lnTo>
                  <a:lnTo>
                    <a:pt x="0" y="298882"/>
                  </a:lnTo>
                  <a:lnTo>
                    <a:pt x="53" y="294681"/>
                  </a:lnTo>
                  <a:lnTo>
                    <a:pt x="11422" y="292874"/>
                  </a:lnTo>
                  <a:lnTo>
                    <a:pt x="13841" y="285851"/>
                  </a:lnTo>
                  <a:lnTo>
                    <a:pt x="15223" y="274763"/>
                  </a:lnTo>
                  <a:lnTo>
                    <a:pt x="12161" y="271122"/>
                  </a:lnTo>
                  <a:lnTo>
                    <a:pt x="11397" y="257755"/>
                  </a:lnTo>
                  <a:lnTo>
                    <a:pt x="24574" y="260021"/>
                  </a:lnTo>
                  <a:lnTo>
                    <a:pt x="26094" y="250285"/>
                  </a:lnTo>
                  <a:lnTo>
                    <a:pt x="32152" y="250360"/>
                  </a:lnTo>
                  <a:lnTo>
                    <a:pt x="25535" y="245325"/>
                  </a:lnTo>
                  <a:lnTo>
                    <a:pt x="25287" y="240218"/>
                  </a:lnTo>
                  <a:lnTo>
                    <a:pt x="29174" y="239966"/>
                  </a:lnTo>
                  <a:lnTo>
                    <a:pt x="33370" y="227260"/>
                  </a:lnTo>
                  <a:lnTo>
                    <a:pt x="33399" y="224858"/>
                  </a:lnTo>
                  <a:lnTo>
                    <a:pt x="27193" y="224331"/>
                  </a:lnTo>
                  <a:lnTo>
                    <a:pt x="27878" y="219236"/>
                  </a:lnTo>
                  <a:lnTo>
                    <a:pt x="27878" y="219236"/>
                  </a:lnTo>
                  <a:lnTo>
                    <a:pt x="37064" y="217398"/>
                  </a:lnTo>
                  <a:lnTo>
                    <a:pt x="42096" y="212356"/>
                  </a:lnTo>
                  <a:lnTo>
                    <a:pt x="68765" y="228743"/>
                  </a:lnTo>
                  <a:lnTo>
                    <a:pt x="68767" y="215684"/>
                  </a:lnTo>
                  <a:lnTo>
                    <a:pt x="52159" y="202122"/>
                  </a:lnTo>
                  <a:lnTo>
                    <a:pt x="65859" y="199286"/>
                  </a:lnTo>
                  <a:lnTo>
                    <a:pt x="70095" y="195584"/>
                  </a:lnTo>
                  <a:lnTo>
                    <a:pt x="66329" y="186081"/>
                  </a:lnTo>
                  <a:lnTo>
                    <a:pt x="67475" y="181140"/>
                  </a:lnTo>
                  <a:lnTo>
                    <a:pt x="79720" y="182789"/>
                  </a:lnTo>
                  <a:lnTo>
                    <a:pt x="76872" y="174347"/>
                  </a:lnTo>
                  <a:lnTo>
                    <a:pt x="78779" y="170617"/>
                  </a:lnTo>
                  <a:lnTo>
                    <a:pt x="75301" y="162918"/>
                  </a:lnTo>
                  <a:lnTo>
                    <a:pt x="64861" y="166246"/>
                  </a:lnTo>
                  <a:lnTo>
                    <a:pt x="60066" y="164836"/>
                  </a:lnTo>
                  <a:lnTo>
                    <a:pt x="60098" y="162134"/>
                  </a:lnTo>
                  <a:lnTo>
                    <a:pt x="70895" y="142145"/>
                  </a:lnTo>
                  <a:lnTo>
                    <a:pt x="102363" y="132009"/>
                  </a:lnTo>
                  <a:lnTo>
                    <a:pt x="105813" y="115682"/>
                  </a:lnTo>
                  <a:lnTo>
                    <a:pt x="110591" y="118440"/>
                  </a:lnTo>
                  <a:lnTo>
                    <a:pt x="112229" y="110951"/>
                  </a:lnTo>
                  <a:lnTo>
                    <a:pt x="116427" y="110249"/>
                  </a:lnTo>
                  <a:lnTo>
                    <a:pt x="118663" y="104719"/>
                  </a:lnTo>
                  <a:lnTo>
                    <a:pt x="118113" y="98706"/>
                  </a:lnTo>
                  <a:lnTo>
                    <a:pt x="122026" y="95597"/>
                  </a:lnTo>
                  <a:lnTo>
                    <a:pt x="115781" y="85763"/>
                  </a:lnTo>
                  <a:lnTo>
                    <a:pt x="114628" y="64874"/>
                  </a:lnTo>
                  <a:lnTo>
                    <a:pt x="106743" y="62829"/>
                  </a:lnTo>
                  <a:lnTo>
                    <a:pt x="108823" y="57296"/>
                  </a:lnTo>
                  <a:lnTo>
                    <a:pt x="115806" y="56927"/>
                  </a:lnTo>
                  <a:lnTo>
                    <a:pt x="118181" y="52749"/>
                  </a:lnTo>
                  <a:lnTo>
                    <a:pt x="116439" y="42515"/>
                  </a:lnTo>
                  <a:lnTo>
                    <a:pt x="111534" y="37651"/>
                  </a:lnTo>
                  <a:lnTo>
                    <a:pt x="116793" y="25395"/>
                  </a:lnTo>
                  <a:lnTo>
                    <a:pt x="113244" y="24002"/>
                  </a:lnTo>
                  <a:lnTo>
                    <a:pt x="113244" y="24002"/>
                  </a:lnTo>
                  <a:lnTo>
                    <a:pt x="117915" y="22254"/>
                  </a:lnTo>
                  <a:lnTo>
                    <a:pt x="129749" y="4214"/>
                  </a:lnTo>
                  <a:lnTo>
                    <a:pt x="138834" y="9425"/>
                  </a:lnTo>
                  <a:lnTo>
                    <a:pt x="142196" y="0"/>
                  </a:lnTo>
                  <a:lnTo>
                    <a:pt x="150194" y="5499"/>
                  </a:lnTo>
                  <a:lnTo>
                    <a:pt x="157403" y="12190"/>
                  </a:lnTo>
                  <a:lnTo>
                    <a:pt x="166129" y="8082"/>
                  </a:lnTo>
                  <a:lnTo>
                    <a:pt x="204153" y="3542"/>
                  </a:lnTo>
                  <a:lnTo>
                    <a:pt x="220983" y="9582"/>
                  </a:lnTo>
                  <a:lnTo>
                    <a:pt x="250929" y="6592"/>
                  </a:lnTo>
                  <a:lnTo>
                    <a:pt x="256943" y="9509"/>
                  </a:lnTo>
                  <a:lnTo>
                    <a:pt x="256720" y="16116"/>
                  </a:lnTo>
                  <a:lnTo>
                    <a:pt x="260116" y="1750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42" name="M139">
              <a:extLst>
                <a:ext uri="{FF2B5EF4-FFF2-40B4-BE49-F238E27FC236}">
                  <a16:creationId xmlns:a16="http://schemas.microsoft.com/office/drawing/2014/main" id="{F6545ED2-759D-4325-A27A-E5EE93C90BF9}"/>
                </a:ext>
              </a:extLst>
            </p:cNvPr>
            <p:cNvGrpSpPr/>
            <p:nvPr/>
          </p:nvGrpSpPr>
          <p:grpSpPr>
            <a:xfrm>
              <a:off x="4989762" y="4501501"/>
              <a:ext cx="261855" cy="296961"/>
              <a:chOff x="1969329" y="3512239"/>
              <a:chExt cx="263760" cy="321726"/>
            </a:xfrm>
          </p:grpSpPr>
          <p:sp>
            <p:nvSpPr>
              <p:cNvPr id="235" name="ID_144">
                <a:extLst>
                  <a:ext uri="{FF2B5EF4-FFF2-40B4-BE49-F238E27FC236}">
                    <a16:creationId xmlns:a16="http://schemas.microsoft.com/office/drawing/2014/main" id="{9A918D96-A11E-4708-8C32-ECF0523D7BAD}"/>
                  </a:ext>
                </a:extLst>
              </p:cNvPr>
              <p:cNvSpPr/>
              <p:nvPr/>
            </p:nvSpPr>
            <p:spPr>
              <a:xfrm>
                <a:off x="1969329" y="3512239"/>
                <a:ext cx="263760" cy="321726"/>
              </a:xfrm>
              <a:custGeom>
                <a:avLst/>
                <a:gdLst/>
                <a:ahLst/>
                <a:cxnLst/>
                <a:rect l="0" t="0" r="0" b="0"/>
                <a:pathLst>
                  <a:path w="263760" h="321726">
                    <a:moveTo>
                      <a:pt x="4046" y="39166"/>
                    </a:moveTo>
                    <a:lnTo>
                      <a:pt x="22867" y="28569"/>
                    </a:lnTo>
                    <a:lnTo>
                      <a:pt x="26248" y="22175"/>
                    </a:lnTo>
                    <a:lnTo>
                      <a:pt x="22881" y="19857"/>
                    </a:lnTo>
                    <a:lnTo>
                      <a:pt x="24279" y="11772"/>
                    </a:lnTo>
                    <a:lnTo>
                      <a:pt x="28761" y="12611"/>
                    </a:lnTo>
                    <a:lnTo>
                      <a:pt x="30065" y="9331"/>
                    </a:lnTo>
                    <a:lnTo>
                      <a:pt x="29160" y="0"/>
                    </a:lnTo>
                    <a:lnTo>
                      <a:pt x="38127" y="1375"/>
                    </a:lnTo>
                    <a:lnTo>
                      <a:pt x="36815" y="5105"/>
                    </a:lnTo>
                    <a:lnTo>
                      <a:pt x="36815" y="5105"/>
                    </a:lnTo>
                    <a:lnTo>
                      <a:pt x="35538" y="14995"/>
                    </a:lnTo>
                    <a:lnTo>
                      <a:pt x="45089" y="18334"/>
                    </a:lnTo>
                    <a:lnTo>
                      <a:pt x="46648" y="42097"/>
                    </a:lnTo>
                    <a:lnTo>
                      <a:pt x="58384" y="44875"/>
                    </a:lnTo>
                    <a:lnTo>
                      <a:pt x="53144" y="51233"/>
                    </a:lnTo>
                    <a:lnTo>
                      <a:pt x="53964" y="56957"/>
                    </a:lnTo>
                    <a:lnTo>
                      <a:pt x="68897" y="63099"/>
                    </a:lnTo>
                    <a:lnTo>
                      <a:pt x="66933" y="76579"/>
                    </a:lnTo>
                    <a:lnTo>
                      <a:pt x="69821" y="79787"/>
                    </a:lnTo>
                    <a:lnTo>
                      <a:pt x="60214" y="87113"/>
                    </a:lnTo>
                    <a:lnTo>
                      <a:pt x="62433" y="92862"/>
                    </a:lnTo>
                    <a:lnTo>
                      <a:pt x="86759" y="94976"/>
                    </a:lnTo>
                    <a:lnTo>
                      <a:pt x="91941" y="91769"/>
                    </a:lnTo>
                    <a:lnTo>
                      <a:pt x="93619" y="85043"/>
                    </a:lnTo>
                    <a:lnTo>
                      <a:pt x="100010" y="83511"/>
                    </a:lnTo>
                    <a:lnTo>
                      <a:pt x="101389" y="76178"/>
                    </a:lnTo>
                    <a:lnTo>
                      <a:pt x="104816" y="75491"/>
                    </a:lnTo>
                    <a:lnTo>
                      <a:pt x="110358" y="77848"/>
                    </a:lnTo>
                    <a:lnTo>
                      <a:pt x="111284" y="86425"/>
                    </a:lnTo>
                    <a:lnTo>
                      <a:pt x="118633" y="91818"/>
                    </a:lnTo>
                    <a:lnTo>
                      <a:pt x="119336" y="95735"/>
                    </a:lnTo>
                    <a:lnTo>
                      <a:pt x="132953" y="97939"/>
                    </a:lnTo>
                    <a:lnTo>
                      <a:pt x="136495" y="107916"/>
                    </a:lnTo>
                    <a:lnTo>
                      <a:pt x="145231" y="105523"/>
                    </a:lnTo>
                    <a:lnTo>
                      <a:pt x="145194" y="99065"/>
                    </a:lnTo>
                    <a:lnTo>
                      <a:pt x="154261" y="95477"/>
                    </a:lnTo>
                    <a:lnTo>
                      <a:pt x="183683" y="90453"/>
                    </a:lnTo>
                    <a:lnTo>
                      <a:pt x="178375" y="100869"/>
                    </a:lnTo>
                    <a:lnTo>
                      <a:pt x="188293" y="110358"/>
                    </a:lnTo>
                    <a:lnTo>
                      <a:pt x="183081" y="115369"/>
                    </a:lnTo>
                    <a:lnTo>
                      <a:pt x="190210" y="124657"/>
                    </a:lnTo>
                    <a:lnTo>
                      <a:pt x="197003" y="126730"/>
                    </a:lnTo>
                    <a:lnTo>
                      <a:pt x="197622" y="135600"/>
                    </a:lnTo>
                    <a:lnTo>
                      <a:pt x="218581" y="135521"/>
                    </a:lnTo>
                    <a:lnTo>
                      <a:pt x="235218" y="143020"/>
                    </a:lnTo>
                    <a:lnTo>
                      <a:pt x="230680" y="145043"/>
                    </a:lnTo>
                    <a:lnTo>
                      <a:pt x="225342" y="157261"/>
                    </a:lnTo>
                    <a:lnTo>
                      <a:pt x="234500" y="157421"/>
                    </a:lnTo>
                    <a:lnTo>
                      <a:pt x="235753" y="165700"/>
                    </a:lnTo>
                    <a:lnTo>
                      <a:pt x="243732" y="171244"/>
                    </a:lnTo>
                    <a:lnTo>
                      <a:pt x="244723" y="167808"/>
                    </a:lnTo>
                    <a:lnTo>
                      <a:pt x="256923" y="162765"/>
                    </a:lnTo>
                    <a:lnTo>
                      <a:pt x="263759" y="162582"/>
                    </a:lnTo>
                    <a:lnTo>
                      <a:pt x="263759" y="162582"/>
                    </a:lnTo>
                    <a:lnTo>
                      <a:pt x="263270" y="163925"/>
                    </a:lnTo>
                    <a:lnTo>
                      <a:pt x="263270" y="163925"/>
                    </a:lnTo>
                    <a:lnTo>
                      <a:pt x="258756" y="164598"/>
                    </a:lnTo>
                    <a:lnTo>
                      <a:pt x="256921" y="162915"/>
                    </a:lnTo>
                    <a:lnTo>
                      <a:pt x="252514" y="166292"/>
                    </a:lnTo>
                    <a:lnTo>
                      <a:pt x="244860" y="168862"/>
                    </a:lnTo>
                    <a:lnTo>
                      <a:pt x="242383" y="177375"/>
                    </a:lnTo>
                    <a:lnTo>
                      <a:pt x="223283" y="177192"/>
                    </a:lnTo>
                    <a:lnTo>
                      <a:pt x="223270" y="186799"/>
                    </a:lnTo>
                    <a:lnTo>
                      <a:pt x="218769" y="186570"/>
                    </a:lnTo>
                    <a:lnTo>
                      <a:pt x="215217" y="176599"/>
                    </a:lnTo>
                    <a:lnTo>
                      <a:pt x="204630" y="178063"/>
                    </a:lnTo>
                    <a:lnTo>
                      <a:pt x="200497" y="183394"/>
                    </a:lnTo>
                    <a:lnTo>
                      <a:pt x="186679" y="174440"/>
                    </a:lnTo>
                    <a:lnTo>
                      <a:pt x="179930" y="195636"/>
                    </a:lnTo>
                    <a:lnTo>
                      <a:pt x="181112" y="207666"/>
                    </a:lnTo>
                    <a:lnTo>
                      <a:pt x="177448" y="212704"/>
                    </a:lnTo>
                    <a:lnTo>
                      <a:pt x="169371" y="212558"/>
                    </a:lnTo>
                    <a:lnTo>
                      <a:pt x="165271" y="207380"/>
                    </a:lnTo>
                    <a:lnTo>
                      <a:pt x="160467" y="206693"/>
                    </a:lnTo>
                    <a:lnTo>
                      <a:pt x="158077" y="201396"/>
                    </a:lnTo>
                    <a:lnTo>
                      <a:pt x="153941" y="215280"/>
                    </a:lnTo>
                    <a:lnTo>
                      <a:pt x="159971" y="225447"/>
                    </a:lnTo>
                    <a:lnTo>
                      <a:pt x="153087" y="236579"/>
                    </a:lnTo>
                    <a:lnTo>
                      <a:pt x="161102" y="240177"/>
                    </a:lnTo>
                    <a:lnTo>
                      <a:pt x="161037" y="252332"/>
                    </a:lnTo>
                    <a:lnTo>
                      <a:pt x="165014" y="255856"/>
                    </a:lnTo>
                    <a:lnTo>
                      <a:pt x="164303" y="260796"/>
                    </a:lnTo>
                    <a:lnTo>
                      <a:pt x="169744" y="260744"/>
                    </a:lnTo>
                    <a:lnTo>
                      <a:pt x="166932" y="270148"/>
                    </a:lnTo>
                    <a:lnTo>
                      <a:pt x="166932" y="270148"/>
                    </a:lnTo>
                    <a:lnTo>
                      <a:pt x="162684" y="272923"/>
                    </a:lnTo>
                    <a:lnTo>
                      <a:pt x="148778" y="268318"/>
                    </a:lnTo>
                    <a:lnTo>
                      <a:pt x="142840" y="270010"/>
                    </a:lnTo>
                    <a:lnTo>
                      <a:pt x="141004" y="259921"/>
                    </a:lnTo>
                    <a:lnTo>
                      <a:pt x="133649" y="262638"/>
                    </a:lnTo>
                    <a:lnTo>
                      <a:pt x="127939" y="277240"/>
                    </a:lnTo>
                    <a:lnTo>
                      <a:pt x="121778" y="274124"/>
                    </a:lnTo>
                    <a:lnTo>
                      <a:pt x="116178" y="282725"/>
                    </a:lnTo>
                    <a:lnTo>
                      <a:pt x="107260" y="285710"/>
                    </a:lnTo>
                    <a:lnTo>
                      <a:pt x="105112" y="309229"/>
                    </a:lnTo>
                    <a:lnTo>
                      <a:pt x="99093" y="306716"/>
                    </a:lnTo>
                    <a:lnTo>
                      <a:pt x="99220" y="299966"/>
                    </a:lnTo>
                    <a:lnTo>
                      <a:pt x="92736" y="297444"/>
                    </a:lnTo>
                    <a:lnTo>
                      <a:pt x="88399" y="304865"/>
                    </a:lnTo>
                    <a:lnTo>
                      <a:pt x="79974" y="306357"/>
                    </a:lnTo>
                    <a:lnTo>
                      <a:pt x="79974" y="306357"/>
                    </a:lnTo>
                    <a:lnTo>
                      <a:pt x="68151" y="306583"/>
                    </a:lnTo>
                    <a:lnTo>
                      <a:pt x="62184" y="309621"/>
                    </a:lnTo>
                    <a:lnTo>
                      <a:pt x="61790" y="313965"/>
                    </a:lnTo>
                    <a:lnTo>
                      <a:pt x="53664" y="316060"/>
                    </a:lnTo>
                    <a:lnTo>
                      <a:pt x="40602" y="307857"/>
                    </a:lnTo>
                    <a:lnTo>
                      <a:pt x="36136" y="321725"/>
                    </a:lnTo>
                    <a:lnTo>
                      <a:pt x="28250" y="319322"/>
                    </a:lnTo>
                    <a:lnTo>
                      <a:pt x="25486" y="309516"/>
                    </a:lnTo>
                    <a:lnTo>
                      <a:pt x="20778" y="311675"/>
                    </a:lnTo>
                    <a:lnTo>
                      <a:pt x="12759" y="308218"/>
                    </a:lnTo>
                    <a:lnTo>
                      <a:pt x="12759" y="308218"/>
                    </a:lnTo>
                    <a:lnTo>
                      <a:pt x="10204" y="295713"/>
                    </a:lnTo>
                    <a:lnTo>
                      <a:pt x="7728" y="295065"/>
                    </a:lnTo>
                    <a:lnTo>
                      <a:pt x="11470" y="270677"/>
                    </a:lnTo>
                    <a:lnTo>
                      <a:pt x="0" y="268951"/>
                    </a:lnTo>
                    <a:lnTo>
                      <a:pt x="370" y="265957"/>
                    </a:lnTo>
                    <a:lnTo>
                      <a:pt x="370" y="265957"/>
                    </a:lnTo>
                    <a:lnTo>
                      <a:pt x="7864" y="264303"/>
                    </a:lnTo>
                    <a:lnTo>
                      <a:pt x="9060" y="250819"/>
                    </a:lnTo>
                    <a:lnTo>
                      <a:pt x="15313" y="248990"/>
                    </a:lnTo>
                    <a:lnTo>
                      <a:pt x="13337" y="230790"/>
                    </a:lnTo>
                    <a:lnTo>
                      <a:pt x="16050" y="227091"/>
                    </a:lnTo>
                    <a:lnTo>
                      <a:pt x="21176" y="227190"/>
                    </a:lnTo>
                    <a:lnTo>
                      <a:pt x="17938" y="217971"/>
                    </a:lnTo>
                    <a:lnTo>
                      <a:pt x="23083" y="217021"/>
                    </a:lnTo>
                    <a:lnTo>
                      <a:pt x="23332" y="212222"/>
                    </a:lnTo>
                    <a:lnTo>
                      <a:pt x="21611" y="204833"/>
                    </a:lnTo>
                    <a:lnTo>
                      <a:pt x="15859" y="205021"/>
                    </a:lnTo>
                    <a:lnTo>
                      <a:pt x="15004" y="209057"/>
                    </a:lnTo>
                    <a:lnTo>
                      <a:pt x="11737" y="209294"/>
                    </a:lnTo>
                    <a:lnTo>
                      <a:pt x="13899" y="201981"/>
                    </a:lnTo>
                    <a:lnTo>
                      <a:pt x="10374" y="199510"/>
                    </a:lnTo>
                    <a:lnTo>
                      <a:pt x="17420" y="188689"/>
                    </a:lnTo>
                    <a:lnTo>
                      <a:pt x="17253" y="181330"/>
                    </a:lnTo>
                    <a:lnTo>
                      <a:pt x="24439" y="179217"/>
                    </a:lnTo>
                    <a:lnTo>
                      <a:pt x="30356" y="154410"/>
                    </a:lnTo>
                    <a:lnTo>
                      <a:pt x="21369" y="137420"/>
                    </a:lnTo>
                    <a:lnTo>
                      <a:pt x="25777" y="110327"/>
                    </a:lnTo>
                    <a:lnTo>
                      <a:pt x="21213" y="105583"/>
                    </a:lnTo>
                    <a:lnTo>
                      <a:pt x="26078" y="102824"/>
                    </a:lnTo>
                    <a:lnTo>
                      <a:pt x="19925" y="100002"/>
                    </a:lnTo>
                    <a:lnTo>
                      <a:pt x="22371" y="85933"/>
                    </a:lnTo>
                    <a:lnTo>
                      <a:pt x="11934" y="72063"/>
                    </a:lnTo>
                    <a:lnTo>
                      <a:pt x="11365" y="53578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6" name="ID_145">
                <a:extLst>
                  <a:ext uri="{FF2B5EF4-FFF2-40B4-BE49-F238E27FC236}">
                    <a16:creationId xmlns:a16="http://schemas.microsoft.com/office/drawing/2014/main" id="{9127ECA6-AB84-4474-8967-33C511BB07E8}"/>
                  </a:ext>
                </a:extLst>
              </p:cNvPr>
              <p:cNvSpPr/>
              <p:nvPr/>
            </p:nvSpPr>
            <p:spPr>
              <a:xfrm>
                <a:off x="2055300" y="3652393"/>
                <a:ext cx="30050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30050" h="27505">
                    <a:moveTo>
                      <a:pt x="17277" y="27504"/>
                    </a:moveTo>
                    <a:lnTo>
                      <a:pt x="19549" y="22292"/>
                    </a:lnTo>
                    <a:lnTo>
                      <a:pt x="23563" y="23568"/>
                    </a:lnTo>
                    <a:lnTo>
                      <a:pt x="24431" y="18630"/>
                    </a:lnTo>
                    <a:lnTo>
                      <a:pt x="28462" y="19005"/>
                    </a:lnTo>
                    <a:lnTo>
                      <a:pt x="30049" y="8825"/>
                    </a:lnTo>
                    <a:lnTo>
                      <a:pt x="26035" y="7549"/>
                    </a:lnTo>
                    <a:lnTo>
                      <a:pt x="27324" y="5021"/>
                    </a:lnTo>
                    <a:lnTo>
                      <a:pt x="21423" y="5061"/>
                    </a:lnTo>
                    <a:lnTo>
                      <a:pt x="19941" y="1280"/>
                    </a:lnTo>
                    <a:lnTo>
                      <a:pt x="7700" y="0"/>
                    </a:lnTo>
                    <a:lnTo>
                      <a:pt x="4705" y="10604"/>
                    </a:lnTo>
                    <a:lnTo>
                      <a:pt x="0" y="13067"/>
                    </a:lnTo>
                    <a:lnTo>
                      <a:pt x="9365" y="18798"/>
                    </a:lnTo>
                    <a:lnTo>
                      <a:pt x="6796" y="23254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43" name="M140">
              <a:extLst>
                <a:ext uri="{FF2B5EF4-FFF2-40B4-BE49-F238E27FC236}">
                  <a16:creationId xmlns:a16="http://schemas.microsoft.com/office/drawing/2014/main" id="{332B5705-EE53-4DD7-B504-E48FA2741EE6}"/>
                </a:ext>
              </a:extLst>
            </p:cNvPr>
            <p:cNvSpPr/>
            <p:nvPr/>
          </p:nvSpPr>
          <p:spPr>
            <a:xfrm>
              <a:off x="3407703" y="4533841"/>
              <a:ext cx="175340" cy="258416"/>
            </a:xfrm>
            <a:custGeom>
              <a:avLst/>
              <a:gdLst/>
              <a:ahLst/>
              <a:cxnLst/>
              <a:rect l="0" t="0" r="0" b="0"/>
              <a:pathLst>
                <a:path w="179150" h="267941">
                  <a:moveTo>
                    <a:pt x="82310" y="226097"/>
                  </a:moveTo>
                  <a:lnTo>
                    <a:pt x="79047" y="230641"/>
                  </a:lnTo>
                  <a:lnTo>
                    <a:pt x="72941" y="231788"/>
                  </a:lnTo>
                  <a:lnTo>
                    <a:pt x="70404" y="237857"/>
                  </a:lnTo>
                  <a:lnTo>
                    <a:pt x="57280" y="234864"/>
                  </a:lnTo>
                  <a:lnTo>
                    <a:pt x="58066" y="239243"/>
                  </a:lnTo>
                  <a:lnTo>
                    <a:pt x="62351" y="241339"/>
                  </a:lnTo>
                  <a:lnTo>
                    <a:pt x="56940" y="249562"/>
                  </a:lnTo>
                  <a:lnTo>
                    <a:pt x="47461" y="244589"/>
                  </a:lnTo>
                  <a:lnTo>
                    <a:pt x="49302" y="254558"/>
                  </a:lnTo>
                  <a:lnTo>
                    <a:pt x="46577" y="261520"/>
                  </a:lnTo>
                  <a:lnTo>
                    <a:pt x="47929" y="267569"/>
                  </a:lnTo>
                  <a:lnTo>
                    <a:pt x="45582" y="267940"/>
                  </a:lnTo>
                  <a:lnTo>
                    <a:pt x="45582" y="267940"/>
                  </a:lnTo>
                  <a:lnTo>
                    <a:pt x="11532" y="107493"/>
                  </a:lnTo>
                  <a:lnTo>
                    <a:pt x="10087" y="86117"/>
                  </a:lnTo>
                  <a:lnTo>
                    <a:pt x="0" y="63092"/>
                  </a:lnTo>
                  <a:lnTo>
                    <a:pt x="0" y="63092"/>
                  </a:lnTo>
                  <a:lnTo>
                    <a:pt x="7036" y="70843"/>
                  </a:lnTo>
                  <a:lnTo>
                    <a:pt x="12338" y="88447"/>
                  </a:lnTo>
                  <a:lnTo>
                    <a:pt x="29765" y="87689"/>
                  </a:lnTo>
                  <a:lnTo>
                    <a:pt x="41443" y="82378"/>
                  </a:lnTo>
                  <a:lnTo>
                    <a:pt x="57743" y="82779"/>
                  </a:lnTo>
                  <a:lnTo>
                    <a:pt x="62344" y="66113"/>
                  </a:lnTo>
                  <a:lnTo>
                    <a:pt x="71779" y="67331"/>
                  </a:lnTo>
                  <a:lnTo>
                    <a:pt x="82166" y="58668"/>
                  </a:lnTo>
                  <a:lnTo>
                    <a:pt x="85839" y="64949"/>
                  </a:lnTo>
                  <a:lnTo>
                    <a:pt x="96270" y="68903"/>
                  </a:lnTo>
                  <a:lnTo>
                    <a:pt x="101300" y="62462"/>
                  </a:lnTo>
                  <a:lnTo>
                    <a:pt x="98863" y="56373"/>
                  </a:lnTo>
                  <a:lnTo>
                    <a:pt x="81643" y="46484"/>
                  </a:lnTo>
                  <a:lnTo>
                    <a:pt x="81063" y="40606"/>
                  </a:lnTo>
                  <a:lnTo>
                    <a:pt x="84842" y="34423"/>
                  </a:lnTo>
                  <a:lnTo>
                    <a:pt x="81207" y="22434"/>
                  </a:lnTo>
                  <a:lnTo>
                    <a:pt x="87251" y="22787"/>
                  </a:lnTo>
                  <a:lnTo>
                    <a:pt x="91088" y="19460"/>
                  </a:lnTo>
                  <a:lnTo>
                    <a:pt x="97157" y="23719"/>
                  </a:lnTo>
                  <a:lnTo>
                    <a:pt x="101710" y="17562"/>
                  </a:lnTo>
                  <a:lnTo>
                    <a:pt x="101860" y="22374"/>
                  </a:lnTo>
                  <a:lnTo>
                    <a:pt x="106153" y="19362"/>
                  </a:lnTo>
                  <a:lnTo>
                    <a:pt x="116120" y="23149"/>
                  </a:lnTo>
                  <a:lnTo>
                    <a:pt x="125530" y="20307"/>
                  </a:lnTo>
                  <a:lnTo>
                    <a:pt x="129803" y="22551"/>
                  </a:lnTo>
                  <a:lnTo>
                    <a:pt x="137796" y="15604"/>
                  </a:lnTo>
                  <a:lnTo>
                    <a:pt x="145940" y="13469"/>
                  </a:lnTo>
                  <a:lnTo>
                    <a:pt x="150103" y="4893"/>
                  </a:lnTo>
                  <a:lnTo>
                    <a:pt x="156629" y="0"/>
                  </a:lnTo>
                  <a:lnTo>
                    <a:pt x="165180" y="4337"/>
                  </a:lnTo>
                  <a:lnTo>
                    <a:pt x="165180" y="4337"/>
                  </a:lnTo>
                  <a:lnTo>
                    <a:pt x="167778" y="15088"/>
                  </a:lnTo>
                  <a:lnTo>
                    <a:pt x="179149" y="28228"/>
                  </a:lnTo>
                  <a:lnTo>
                    <a:pt x="178713" y="41583"/>
                  </a:lnTo>
                  <a:lnTo>
                    <a:pt x="173017" y="40045"/>
                  </a:lnTo>
                  <a:lnTo>
                    <a:pt x="168182" y="45445"/>
                  </a:lnTo>
                  <a:lnTo>
                    <a:pt x="169736" y="50152"/>
                  </a:lnTo>
                  <a:lnTo>
                    <a:pt x="174777" y="52720"/>
                  </a:lnTo>
                  <a:lnTo>
                    <a:pt x="174047" y="60807"/>
                  </a:lnTo>
                  <a:lnTo>
                    <a:pt x="168466" y="60475"/>
                  </a:lnTo>
                  <a:lnTo>
                    <a:pt x="166142" y="65055"/>
                  </a:lnTo>
                  <a:lnTo>
                    <a:pt x="172412" y="77575"/>
                  </a:lnTo>
                  <a:lnTo>
                    <a:pt x="172909" y="86152"/>
                  </a:lnTo>
                  <a:lnTo>
                    <a:pt x="163267" y="86438"/>
                  </a:lnTo>
                  <a:lnTo>
                    <a:pt x="149531" y="78928"/>
                  </a:lnTo>
                  <a:lnTo>
                    <a:pt x="150241" y="85710"/>
                  </a:lnTo>
                  <a:lnTo>
                    <a:pt x="137548" y="93702"/>
                  </a:lnTo>
                  <a:lnTo>
                    <a:pt x="123688" y="85284"/>
                  </a:lnTo>
                  <a:lnTo>
                    <a:pt x="120991" y="91653"/>
                  </a:lnTo>
                  <a:lnTo>
                    <a:pt x="117311" y="90179"/>
                  </a:lnTo>
                  <a:lnTo>
                    <a:pt x="115364" y="92668"/>
                  </a:lnTo>
                  <a:lnTo>
                    <a:pt x="120093" y="104689"/>
                  </a:lnTo>
                  <a:lnTo>
                    <a:pt x="108834" y="120834"/>
                  </a:lnTo>
                  <a:lnTo>
                    <a:pt x="101398" y="120136"/>
                  </a:lnTo>
                  <a:lnTo>
                    <a:pt x="98699" y="126503"/>
                  </a:lnTo>
                  <a:lnTo>
                    <a:pt x="105801" y="132596"/>
                  </a:lnTo>
                  <a:lnTo>
                    <a:pt x="107389" y="140908"/>
                  </a:lnTo>
                  <a:lnTo>
                    <a:pt x="104075" y="151759"/>
                  </a:lnTo>
                  <a:lnTo>
                    <a:pt x="109647" y="161854"/>
                  </a:lnTo>
                  <a:lnTo>
                    <a:pt x="104352" y="162128"/>
                  </a:lnTo>
                  <a:lnTo>
                    <a:pt x="100289" y="158089"/>
                  </a:lnTo>
                  <a:lnTo>
                    <a:pt x="95791" y="167098"/>
                  </a:lnTo>
                  <a:lnTo>
                    <a:pt x="106052" y="171794"/>
                  </a:lnTo>
                  <a:lnTo>
                    <a:pt x="109209" y="179706"/>
                  </a:lnTo>
                  <a:lnTo>
                    <a:pt x="108037" y="182219"/>
                  </a:lnTo>
                  <a:lnTo>
                    <a:pt x="102505" y="180234"/>
                  </a:lnTo>
                  <a:lnTo>
                    <a:pt x="101113" y="184691"/>
                  </a:lnTo>
                  <a:lnTo>
                    <a:pt x="105217" y="187530"/>
                  </a:lnTo>
                  <a:lnTo>
                    <a:pt x="102061" y="193580"/>
                  </a:lnTo>
                  <a:lnTo>
                    <a:pt x="104782" y="195923"/>
                  </a:lnTo>
                  <a:lnTo>
                    <a:pt x="100388" y="197127"/>
                  </a:lnTo>
                  <a:lnTo>
                    <a:pt x="103711" y="204744"/>
                  </a:lnTo>
                  <a:lnTo>
                    <a:pt x="102484" y="208907"/>
                  </a:lnTo>
                  <a:lnTo>
                    <a:pt x="79900" y="214458"/>
                  </a:lnTo>
                  <a:lnTo>
                    <a:pt x="78571" y="221619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4" name="M141">
              <a:extLst>
                <a:ext uri="{FF2B5EF4-FFF2-40B4-BE49-F238E27FC236}">
                  <a16:creationId xmlns:a16="http://schemas.microsoft.com/office/drawing/2014/main" id="{0CAAD854-7785-4535-8371-06B69E74CCC2}"/>
                </a:ext>
              </a:extLst>
            </p:cNvPr>
            <p:cNvSpPr/>
            <p:nvPr/>
          </p:nvSpPr>
          <p:spPr>
            <a:xfrm>
              <a:off x="5231217" y="4529899"/>
              <a:ext cx="217570" cy="238138"/>
            </a:xfrm>
            <a:custGeom>
              <a:avLst/>
              <a:gdLst/>
              <a:ahLst/>
              <a:cxnLst/>
              <a:rect l="0" t="0" r="0" b="0"/>
              <a:pathLst>
                <a:path w="219475" h="251473">
                  <a:moveTo>
                    <a:pt x="50531" y="0"/>
                  </a:moveTo>
                  <a:lnTo>
                    <a:pt x="61153" y="4836"/>
                  </a:lnTo>
                  <a:lnTo>
                    <a:pt x="66783" y="2076"/>
                  </a:lnTo>
                  <a:lnTo>
                    <a:pt x="71998" y="5618"/>
                  </a:lnTo>
                  <a:lnTo>
                    <a:pt x="72080" y="9975"/>
                  </a:lnTo>
                  <a:lnTo>
                    <a:pt x="78235" y="12932"/>
                  </a:lnTo>
                  <a:lnTo>
                    <a:pt x="77022" y="20571"/>
                  </a:lnTo>
                  <a:lnTo>
                    <a:pt x="84892" y="23105"/>
                  </a:lnTo>
                  <a:lnTo>
                    <a:pt x="83902" y="26693"/>
                  </a:lnTo>
                  <a:lnTo>
                    <a:pt x="92400" y="28786"/>
                  </a:lnTo>
                  <a:lnTo>
                    <a:pt x="99259" y="26796"/>
                  </a:lnTo>
                  <a:lnTo>
                    <a:pt x="101182" y="23074"/>
                  </a:lnTo>
                  <a:lnTo>
                    <a:pt x="103742" y="27772"/>
                  </a:lnTo>
                  <a:lnTo>
                    <a:pt x="110956" y="23083"/>
                  </a:lnTo>
                  <a:lnTo>
                    <a:pt x="119156" y="24419"/>
                  </a:lnTo>
                  <a:lnTo>
                    <a:pt x="122488" y="29429"/>
                  </a:lnTo>
                  <a:lnTo>
                    <a:pt x="133876" y="35170"/>
                  </a:lnTo>
                  <a:lnTo>
                    <a:pt x="133313" y="41168"/>
                  </a:lnTo>
                  <a:lnTo>
                    <a:pt x="133313" y="41168"/>
                  </a:lnTo>
                  <a:lnTo>
                    <a:pt x="130392" y="49080"/>
                  </a:lnTo>
                  <a:lnTo>
                    <a:pt x="131956" y="67576"/>
                  </a:lnTo>
                  <a:lnTo>
                    <a:pt x="124530" y="66104"/>
                  </a:lnTo>
                  <a:lnTo>
                    <a:pt x="106582" y="72269"/>
                  </a:lnTo>
                  <a:lnTo>
                    <a:pt x="81277" y="72602"/>
                  </a:lnTo>
                  <a:lnTo>
                    <a:pt x="76392" y="77026"/>
                  </a:lnTo>
                  <a:lnTo>
                    <a:pt x="76962" y="89348"/>
                  </a:lnTo>
                  <a:lnTo>
                    <a:pt x="90651" y="87623"/>
                  </a:lnTo>
                  <a:lnTo>
                    <a:pt x="96663" y="80815"/>
                  </a:lnTo>
                  <a:lnTo>
                    <a:pt x="99325" y="88817"/>
                  </a:lnTo>
                  <a:lnTo>
                    <a:pt x="94316" y="100746"/>
                  </a:lnTo>
                  <a:lnTo>
                    <a:pt x="104296" y="107517"/>
                  </a:lnTo>
                  <a:lnTo>
                    <a:pt x="107468" y="112973"/>
                  </a:lnTo>
                  <a:lnTo>
                    <a:pt x="105954" y="120005"/>
                  </a:lnTo>
                  <a:lnTo>
                    <a:pt x="113362" y="122829"/>
                  </a:lnTo>
                  <a:lnTo>
                    <a:pt x="113449" y="127034"/>
                  </a:lnTo>
                  <a:lnTo>
                    <a:pt x="124042" y="124954"/>
                  </a:lnTo>
                  <a:lnTo>
                    <a:pt x="121879" y="114710"/>
                  </a:lnTo>
                  <a:lnTo>
                    <a:pt x="137094" y="114805"/>
                  </a:lnTo>
                  <a:lnTo>
                    <a:pt x="146617" y="121264"/>
                  </a:lnTo>
                  <a:lnTo>
                    <a:pt x="148779" y="112290"/>
                  </a:lnTo>
                  <a:lnTo>
                    <a:pt x="149648" y="116208"/>
                  </a:lnTo>
                  <a:lnTo>
                    <a:pt x="155224" y="117047"/>
                  </a:lnTo>
                  <a:lnTo>
                    <a:pt x="161177" y="113689"/>
                  </a:lnTo>
                  <a:lnTo>
                    <a:pt x="166095" y="116920"/>
                  </a:lnTo>
                  <a:lnTo>
                    <a:pt x="177933" y="114554"/>
                  </a:lnTo>
                  <a:lnTo>
                    <a:pt x="182368" y="118828"/>
                  </a:lnTo>
                  <a:lnTo>
                    <a:pt x="180980" y="138022"/>
                  </a:lnTo>
                  <a:lnTo>
                    <a:pt x="187572" y="133622"/>
                  </a:lnTo>
                  <a:lnTo>
                    <a:pt x="188446" y="127330"/>
                  </a:lnTo>
                  <a:lnTo>
                    <a:pt x="192678" y="124844"/>
                  </a:lnTo>
                  <a:lnTo>
                    <a:pt x="203524" y="126364"/>
                  </a:lnTo>
                  <a:lnTo>
                    <a:pt x="213357" y="123062"/>
                  </a:lnTo>
                  <a:lnTo>
                    <a:pt x="213923" y="126674"/>
                  </a:lnTo>
                  <a:lnTo>
                    <a:pt x="218124" y="126138"/>
                  </a:lnTo>
                  <a:lnTo>
                    <a:pt x="219474" y="139370"/>
                  </a:lnTo>
                  <a:lnTo>
                    <a:pt x="214589" y="143948"/>
                  </a:lnTo>
                  <a:lnTo>
                    <a:pt x="206246" y="141118"/>
                  </a:lnTo>
                  <a:lnTo>
                    <a:pt x="206409" y="150728"/>
                  </a:lnTo>
                  <a:lnTo>
                    <a:pt x="199847" y="153178"/>
                  </a:lnTo>
                  <a:lnTo>
                    <a:pt x="201868" y="163117"/>
                  </a:lnTo>
                  <a:lnTo>
                    <a:pt x="194325" y="168704"/>
                  </a:lnTo>
                  <a:lnTo>
                    <a:pt x="180907" y="172397"/>
                  </a:lnTo>
                  <a:lnTo>
                    <a:pt x="177998" y="189462"/>
                  </a:lnTo>
                  <a:lnTo>
                    <a:pt x="172234" y="190422"/>
                  </a:lnTo>
                  <a:lnTo>
                    <a:pt x="177175" y="192451"/>
                  </a:lnTo>
                  <a:lnTo>
                    <a:pt x="176614" y="198446"/>
                  </a:lnTo>
                  <a:lnTo>
                    <a:pt x="170581" y="196700"/>
                  </a:lnTo>
                  <a:lnTo>
                    <a:pt x="169120" y="200729"/>
                  </a:lnTo>
                  <a:lnTo>
                    <a:pt x="169120" y="200729"/>
                  </a:lnTo>
                  <a:lnTo>
                    <a:pt x="158721" y="199964"/>
                  </a:lnTo>
                  <a:lnTo>
                    <a:pt x="153583" y="210389"/>
                  </a:lnTo>
                  <a:lnTo>
                    <a:pt x="146144" y="209069"/>
                  </a:lnTo>
                  <a:lnTo>
                    <a:pt x="142249" y="219362"/>
                  </a:lnTo>
                  <a:lnTo>
                    <a:pt x="139628" y="208364"/>
                  </a:lnTo>
                  <a:lnTo>
                    <a:pt x="134098" y="204373"/>
                  </a:lnTo>
                  <a:lnTo>
                    <a:pt x="113559" y="205992"/>
                  </a:lnTo>
                  <a:lnTo>
                    <a:pt x="109383" y="214328"/>
                  </a:lnTo>
                  <a:lnTo>
                    <a:pt x="111835" y="225924"/>
                  </a:lnTo>
                  <a:lnTo>
                    <a:pt x="104531" y="244863"/>
                  </a:lnTo>
                  <a:lnTo>
                    <a:pt x="104889" y="251472"/>
                  </a:lnTo>
                  <a:lnTo>
                    <a:pt x="79430" y="249251"/>
                  </a:lnTo>
                  <a:lnTo>
                    <a:pt x="79430" y="249251"/>
                  </a:lnTo>
                  <a:lnTo>
                    <a:pt x="52065" y="240240"/>
                  </a:lnTo>
                  <a:lnTo>
                    <a:pt x="49752" y="220692"/>
                  </a:lnTo>
                  <a:lnTo>
                    <a:pt x="38473" y="216748"/>
                  </a:lnTo>
                  <a:lnTo>
                    <a:pt x="41003" y="205085"/>
                  </a:lnTo>
                  <a:lnTo>
                    <a:pt x="38132" y="200233"/>
                  </a:lnTo>
                  <a:lnTo>
                    <a:pt x="39767" y="177147"/>
                  </a:lnTo>
                  <a:lnTo>
                    <a:pt x="33272" y="175385"/>
                  </a:lnTo>
                  <a:lnTo>
                    <a:pt x="26988" y="179480"/>
                  </a:lnTo>
                  <a:lnTo>
                    <a:pt x="17702" y="177370"/>
                  </a:lnTo>
                  <a:lnTo>
                    <a:pt x="13231" y="166335"/>
                  </a:lnTo>
                  <a:lnTo>
                    <a:pt x="0" y="158901"/>
                  </a:lnTo>
                  <a:lnTo>
                    <a:pt x="5617" y="157497"/>
                  </a:lnTo>
                  <a:lnTo>
                    <a:pt x="19689" y="161192"/>
                  </a:lnTo>
                  <a:lnTo>
                    <a:pt x="24512" y="151668"/>
                  </a:lnTo>
                  <a:lnTo>
                    <a:pt x="20877" y="137194"/>
                  </a:lnTo>
                  <a:lnTo>
                    <a:pt x="16100" y="126002"/>
                  </a:lnTo>
                  <a:lnTo>
                    <a:pt x="16100" y="126002"/>
                  </a:lnTo>
                  <a:lnTo>
                    <a:pt x="16589" y="124659"/>
                  </a:lnTo>
                  <a:lnTo>
                    <a:pt x="16589" y="124659"/>
                  </a:lnTo>
                  <a:lnTo>
                    <a:pt x="20855" y="111371"/>
                  </a:lnTo>
                  <a:lnTo>
                    <a:pt x="18319" y="105321"/>
                  </a:lnTo>
                  <a:lnTo>
                    <a:pt x="21803" y="92319"/>
                  </a:lnTo>
                  <a:lnTo>
                    <a:pt x="18427" y="90008"/>
                  </a:lnTo>
                  <a:lnTo>
                    <a:pt x="22179" y="61393"/>
                  </a:lnTo>
                  <a:lnTo>
                    <a:pt x="31315" y="62600"/>
                  </a:lnTo>
                  <a:lnTo>
                    <a:pt x="34326" y="58898"/>
                  </a:lnTo>
                  <a:lnTo>
                    <a:pt x="34377" y="46885"/>
                  </a:lnTo>
                  <a:lnTo>
                    <a:pt x="24587" y="38608"/>
                  </a:lnTo>
                  <a:lnTo>
                    <a:pt x="24876" y="30803"/>
                  </a:lnTo>
                  <a:lnTo>
                    <a:pt x="42571" y="21193"/>
                  </a:lnTo>
                  <a:lnTo>
                    <a:pt x="40344" y="1529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5" name="M142">
              <a:extLst>
                <a:ext uri="{FF2B5EF4-FFF2-40B4-BE49-F238E27FC236}">
                  <a16:creationId xmlns:a16="http://schemas.microsoft.com/office/drawing/2014/main" id="{EC7E0FD9-744E-4984-9760-69B7FC9E17B3}"/>
                </a:ext>
              </a:extLst>
            </p:cNvPr>
            <p:cNvSpPr/>
            <p:nvPr/>
          </p:nvSpPr>
          <p:spPr>
            <a:xfrm>
              <a:off x="3726083" y="4566382"/>
              <a:ext cx="523101" cy="348036"/>
            </a:xfrm>
            <a:custGeom>
              <a:avLst/>
              <a:gdLst/>
              <a:ahLst/>
              <a:cxnLst/>
              <a:rect l="0" t="0" r="0" b="0"/>
              <a:pathLst>
                <a:path w="525006" h="370896">
                  <a:moveTo>
                    <a:pt x="515741" y="114426"/>
                  </a:moveTo>
                  <a:lnTo>
                    <a:pt x="502431" y="118276"/>
                  </a:lnTo>
                  <a:lnTo>
                    <a:pt x="499722" y="126611"/>
                  </a:lnTo>
                  <a:lnTo>
                    <a:pt x="491777" y="133154"/>
                  </a:lnTo>
                  <a:lnTo>
                    <a:pt x="490791" y="123520"/>
                  </a:lnTo>
                  <a:lnTo>
                    <a:pt x="487112" y="121620"/>
                  </a:lnTo>
                  <a:lnTo>
                    <a:pt x="489192" y="119423"/>
                  </a:lnTo>
                  <a:lnTo>
                    <a:pt x="474625" y="123686"/>
                  </a:lnTo>
                  <a:lnTo>
                    <a:pt x="459229" y="118316"/>
                  </a:lnTo>
                  <a:lnTo>
                    <a:pt x="454592" y="123145"/>
                  </a:lnTo>
                  <a:lnTo>
                    <a:pt x="457586" y="138839"/>
                  </a:lnTo>
                  <a:lnTo>
                    <a:pt x="452629" y="149664"/>
                  </a:lnTo>
                  <a:lnTo>
                    <a:pt x="433556" y="153648"/>
                  </a:lnTo>
                  <a:lnTo>
                    <a:pt x="431194" y="149080"/>
                  </a:lnTo>
                  <a:lnTo>
                    <a:pt x="424743" y="151906"/>
                  </a:lnTo>
                  <a:lnTo>
                    <a:pt x="418788" y="147990"/>
                  </a:lnTo>
                  <a:lnTo>
                    <a:pt x="413440" y="155949"/>
                  </a:lnTo>
                  <a:lnTo>
                    <a:pt x="407700" y="155491"/>
                  </a:lnTo>
                  <a:lnTo>
                    <a:pt x="401547" y="170032"/>
                  </a:lnTo>
                  <a:lnTo>
                    <a:pt x="397262" y="173217"/>
                  </a:lnTo>
                  <a:lnTo>
                    <a:pt x="398438" y="186908"/>
                  </a:lnTo>
                  <a:lnTo>
                    <a:pt x="404184" y="198474"/>
                  </a:lnTo>
                  <a:lnTo>
                    <a:pt x="407480" y="197364"/>
                  </a:lnTo>
                  <a:lnTo>
                    <a:pt x="413123" y="201421"/>
                  </a:lnTo>
                  <a:lnTo>
                    <a:pt x="414340" y="208059"/>
                  </a:lnTo>
                  <a:lnTo>
                    <a:pt x="400391" y="217580"/>
                  </a:lnTo>
                  <a:lnTo>
                    <a:pt x="402781" y="226801"/>
                  </a:lnTo>
                  <a:lnTo>
                    <a:pt x="395993" y="230365"/>
                  </a:lnTo>
                  <a:lnTo>
                    <a:pt x="395299" y="238600"/>
                  </a:lnTo>
                  <a:lnTo>
                    <a:pt x="405670" y="257494"/>
                  </a:lnTo>
                  <a:lnTo>
                    <a:pt x="405268" y="277740"/>
                  </a:lnTo>
                  <a:lnTo>
                    <a:pt x="403015" y="286080"/>
                  </a:lnTo>
                  <a:lnTo>
                    <a:pt x="393837" y="291528"/>
                  </a:lnTo>
                  <a:lnTo>
                    <a:pt x="393837" y="291528"/>
                  </a:lnTo>
                  <a:lnTo>
                    <a:pt x="382463" y="280710"/>
                  </a:lnTo>
                  <a:lnTo>
                    <a:pt x="373548" y="282263"/>
                  </a:lnTo>
                  <a:lnTo>
                    <a:pt x="370958" y="274689"/>
                  </a:lnTo>
                  <a:lnTo>
                    <a:pt x="362276" y="284650"/>
                  </a:lnTo>
                  <a:lnTo>
                    <a:pt x="349838" y="284152"/>
                  </a:lnTo>
                  <a:lnTo>
                    <a:pt x="344209" y="290595"/>
                  </a:lnTo>
                  <a:lnTo>
                    <a:pt x="343554" y="286226"/>
                  </a:lnTo>
                  <a:lnTo>
                    <a:pt x="338682" y="287889"/>
                  </a:lnTo>
                  <a:lnTo>
                    <a:pt x="336955" y="282889"/>
                  </a:lnTo>
                  <a:lnTo>
                    <a:pt x="331619" y="289941"/>
                  </a:lnTo>
                  <a:lnTo>
                    <a:pt x="330618" y="297865"/>
                  </a:lnTo>
                  <a:lnTo>
                    <a:pt x="324207" y="298884"/>
                  </a:lnTo>
                  <a:lnTo>
                    <a:pt x="316933" y="313831"/>
                  </a:lnTo>
                  <a:lnTo>
                    <a:pt x="309266" y="320665"/>
                  </a:lnTo>
                  <a:lnTo>
                    <a:pt x="299133" y="348430"/>
                  </a:lnTo>
                  <a:lnTo>
                    <a:pt x="283391" y="354280"/>
                  </a:lnTo>
                  <a:lnTo>
                    <a:pt x="271700" y="370895"/>
                  </a:lnTo>
                  <a:lnTo>
                    <a:pt x="271700" y="370895"/>
                  </a:lnTo>
                  <a:lnTo>
                    <a:pt x="271888" y="348100"/>
                  </a:lnTo>
                  <a:lnTo>
                    <a:pt x="256504" y="336106"/>
                  </a:lnTo>
                  <a:lnTo>
                    <a:pt x="254049" y="329434"/>
                  </a:lnTo>
                  <a:lnTo>
                    <a:pt x="250760" y="330089"/>
                  </a:lnTo>
                  <a:lnTo>
                    <a:pt x="247581" y="321596"/>
                  </a:lnTo>
                  <a:lnTo>
                    <a:pt x="243095" y="320565"/>
                  </a:lnTo>
                  <a:lnTo>
                    <a:pt x="251679" y="309112"/>
                  </a:lnTo>
                  <a:lnTo>
                    <a:pt x="250867" y="304888"/>
                  </a:lnTo>
                  <a:lnTo>
                    <a:pt x="256705" y="302206"/>
                  </a:lnTo>
                  <a:lnTo>
                    <a:pt x="256006" y="288682"/>
                  </a:lnTo>
                  <a:lnTo>
                    <a:pt x="248507" y="284264"/>
                  </a:lnTo>
                  <a:lnTo>
                    <a:pt x="252725" y="267581"/>
                  </a:lnTo>
                  <a:lnTo>
                    <a:pt x="246307" y="263493"/>
                  </a:lnTo>
                  <a:lnTo>
                    <a:pt x="247794" y="260535"/>
                  </a:lnTo>
                  <a:lnTo>
                    <a:pt x="244711" y="254143"/>
                  </a:lnTo>
                  <a:lnTo>
                    <a:pt x="226881" y="235916"/>
                  </a:lnTo>
                  <a:lnTo>
                    <a:pt x="221435" y="246562"/>
                  </a:lnTo>
                  <a:lnTo>
                    <a:pt x="215052" y="246675"/>
                  </a:lnTo>
                  <a:lnTo>
                    <a:pt x="213305" y="242572"/>
                  </a:lnTo>
                  <a:lnTo>
                    <a:pt x="215789" y="232140"/>
                  </a:lnTo>
                  <a:lnTo>
                    <a:pt x="204581" y="221756"/>
                  </a:lnTo>
                  <a:lnTo>
                    <a:pt x="197566" y="227552"/>
                  </a:lnTo>
                  <a:lnTo>
                    <a:pt x="195957" y="218800"/>
                  </a:lnTo>
                  <a:lnTo>
                    <a:pt x="190068" y="212773"/>
                  </a:lnTo>
                  <a:lnTo>
                    <a:pt x="182741" y="223813"/>
                  </a:lnTo>
                  <a:lnTo>
                    <a:pt x="176675" y="223783"/>
                  </a:lnTo>
                  <a:lnTo>
                    <a:pt x="171812" y="219887"/>
                  </a:lnTo>
                  <a:lnTo>
                    <a:pt x="173893" y="191731"/>
                  </a:lnTo>
                  <a:lnTo>
                    <a:pt x="155740" y="169425"/>
                  </a:lnTo>
                  <a:lnTo>
                    <a:pt x="134746" y="164293"/>
                  </a:lnTo>
                  <a:lnTo>
                    <a:pt x="127692" y="166183"/>
                  </a:lnTo>
                  <a:lnTo>
                    <a:pt x="120896" y="174984"/>
                  </a:lnTo>
                  <a:lnTo>
                    <a:pt x="115710" y="176779"/>
                  </a:lnTo>
                  <a:lnTo>
                    <a:pt x="112549" y="183588"/>
                  </a:lnTo>
                  <a:lnTo>
                    <a:pt x="114342" y="191148"/>
                  </a:lnTo>
                  <a:lnTo>
                    <a:pt x="108986" y="193387"/>
                  </a:lnTo>
                  <a:lnTo>
                    <a:pt x="108493" y="199376"/>
                  </a:lnTo>
                  <a:lnTo>
                    <a:pt x="104979" y="202422"/>
                  </a:lnTo>
                  <a:lnTo>
                    <a:pt x="95353" y="201829"/>
                  </a:lnTo>
                  <a:lnTo>
                    <a:pt x="92680" y="207902"/>
                  </a:lnTo>
                  <a:lnTo>
                    <a:pt x="86541" y="200060"/>
                  </a:lnTo>
                  <a:lnTo>
                    <a:pt x="78263" y="206261"/>
                  </a:lnTo>
                  <a:lnTo>
                    <a:pt x="74670" y="206752"/>
                  </a:lnTo>
                  <a:lnTo>
                    <a:pt x="69839" y="201951"/>
                  </a:lnTo>
                  <a:lnTo>
                    <a:pt x="63563" y="203710"/>
                  </a:lnTo>
                  <a:lnTo>
                    <a:pt x="57075" y="197206"/>
                  </a:lnTo>
                  <a:lnTo>
                    <a:pt x="50585" y="195805"/>
                  </a:lnTo>
                  <a:lnTo>
                    <a:pt x="39132" y="183893"/>
                  </a:lnTo>
                  <a:lnTo>
                    <a:pt x="33026" y="185205"/>
                  </a:lnTo>
                  <a:lnTo>
                    <a:pt x="34984" y="172207"/>
                  </a:lnTo>
                  <a:lnTo>
                    <a:pt x="31884" y="166857"/>
                  </a:lnTo>
                  <a:lnTo>
                    <a:pt x="31884" y="166857"/>
                  </a:lnTo>
                  <a:lnTo>
                    <a:pt x="19935" y="161081"/>
                  </a:lnTo>
                  <a:lnTo>
                    <a:pt x="8610" y="145265"/>
                  </a:lnTo>
                  <a:lnTo>
                    <a:pt x="5448" y="146968"/>
                  </a:lnTo>
                  <a:lnTo>
                    <a:pt x="6897" y="140407"/>
                  </a:lnTo>
                  <a:lnTo>
                    <a:pt x="0" y="112415"/>
                  </a:lnTo>
                  <a:lnTo>
                    <a:pt x="0" y="112415"/>
                  </a:lnTo>
                  <a:lnTo>
                    <a:pt x="38338" y="99045"/>
                  </a:lnTo>
                  <a:lnTo>
                    <a:pt x="62285" y="98582"/>
                  </a:lnTo>
                  <a:lnTo>
                    <a:pt x="74498" y="85443"/>
                  </a:lnTo>
                  <a:lnTo>
                    <a:pt x="89484" y="78093"/>
                  </a:lnTo>
                  <a:lnTo>
                    <a:pt x="96067" y="86402"/>
                  </a:lnTo>
                  <a:lnTo>
                    <a:pt x="101615" y="87922"/>
                  </a:lnTo>
                  <a:lnTo>
                    <a:pt x="106916" y="87332"/>
                  </a:lnTo>
                  <a:lnTo>
                    <a:pt x="112535" y="81346"/>
                  </a:lnTo>
                  <a:lnTo>
                    <a:pt x="123398" y="86930"/>
                  </a:lnTo>
                  <a:lnTo>
                    <a:pt x="128679" y="81834"/>
                  </a:lnTo>
                  <a:lnTo>
                    <a:pt x="132346" y="83896"/>
                  </a:lnTo>
                  <a:lnTo>
                    <a:pt x="136788" y="80877"/>
                  </a:lnTo>
                  <a:lnTo>
                    <a:pt x="141766" y="85832"/>
                  </a:lnTo>
                  <a:lnTo>
                    <a:pt x="150473" y="85642"/>
                  </a:lnTo>
                  <a:lnTo>
                    <a:pt x="156490" y="76662"/>
                  </a:lnTo>
                  <a:lnTo>
                    <a:pt x="161701" y="79070"/>
                  </a:lnTo>
                  <a:lnTo>
                    <a:pt x="168337" y="75364"/>
                  </a:lnTo>
                  <a:lnTo>
                    <a:pt x="166379" y="62841"/>
                  </a:lnTo>
                  <a:lnTo>
                    <a:pt x="172543" y="64526"/>
                  </a:lnTo>
                  <a:lnTo>
                    <a:pt x="179639" y="60983"/>
                  </a:lnTo>
                  <a:lnTo>
                    <a:pt x="191048" y="79641"/>
                  </a:lnTo>
                  <a:lnTo>
                    <a:pt x="198340" y="85263"/>
                  </a:lnTo>
                  <a:lnTo>
                    <a:pt x="207796" y="85991"/>
                  </a:lnTo>
                  <a:lnTo>
                    <a:pt x="209491" y="112918"/>
                  </a:lnTo>
                  <a:lnTo>
                    <a:pt x="220094" y="111728"/>
                  </a:lnTo>
                  <a:lnTo>
                    <a:pt x="221692" y="99613"/>
                  </a:lnTo>
                  <a:lnTo>
                    <a:pt x="225627" y="103181"/>
                  </a:lnTo>
                  <a:lnTo>
                    <a:pt x="235470" y="101367"/>
                  </a:lnTo>
                  <a:lnTo>
                    <a:pt x="244526" y="105234"/>
                  </a:lnTo>
                  <a:lnTo>
                    <a:pt x="243205" y="107898"/>
                  </a:lnTo>
                  <a:lnTo>
                    <a:pt x="256703" y="119400"/>
                  </a:lnTo>
                  <a:lnTo>
                    <a:pt x="250084" y="143980"/>
                  </a:lnTo>
                  <a:lnTo>
                    <a:pt x="263317" y="148717"/>
                  </a:lnTo>
                  <a:lnTo>
                    <a:pt x="270967" y="131372"/>
                  </a:lnTo>
                  <a:lnTo>
                    <a:pt x="284439" y="127706"/>
                  </a:lnTo>
                  <a:lnTo>
                    <a:pt x="292764" y="119237"/>
                  </a:lnTo>
                  <a:lnTo>
                    <a:pt x="289692" y="112542"/>
                  </a:lnTo>
                  <a:lnTo>
                    <a:pt x="293038" y="104230"/>
                  </a:lnTo>
                  <a:lnTo>
                    <a:pt x="286357" y="98784"/>
                  </a:lnTo>
                  <a:lnTo>
                    <a:pt x="285041" y="90488"/>
                  </a:lnTo>
                  <a:lnTo>
                    <a:pt x="279129" y="85363"/>
                  </a:lnTo>
                  <a:lnTo>
                    <a:pt x="279495" y="67204"/>
                  </a:lnTo>
                  <a:lnTo>
                    <a:pt x="281388" y="60801"/>
                  </a:lnTo>
                  <a:lnTo>
                    <a:pt x="284971" y="60453"/>
                  </a:lnTo>
                  <a:lnTo>
                    <a:pt x="282604" y="50924"/>
                  </a:lnTo>
                  <a:lnTo>
                    <a:pt x="304095" y="38023"/>
                  </a:lnTo>
                  <a:lnTo>
                    <a:pt x="308872" y="44767"/>
                  </a:lnTo>
                  <a:lnTo>
                    <a:pt x="315970" y="40915"/>
                  </a:lnTo>
                  <a:lnTo>
                    <a:pt x="329001" y="41434"/>
                  </a:lnTo>
                  <a:lnTo>
                    <a:pt x="323187" y="32859"/>
                  </a:lnTo>
                  <a:lnTo>
                    <a:pt x="309420" y="30966"/>
                  </a:lnTo>
                  <a:lnTo>
                    <a:pt x="308161" y="26124"/>
                  </a:lnTo>
                  <a:lnTo>
                    <a:pt x="308161" y="26124"/>
                  </a:lnTo>
                  <a:lnTo>
                    <a:pt x="314760" y="28865"/>
                  </a:lnTo>
                  <a:lnTo>
                    <a:pt x="320512" y="23171"/>
                  </a:lnTo>
                  <a:lnTo>
                    <a:pt x="327208" y="22460"/>
                  </a:lnTo>
                  <a:lnTo>
                    <a:pt x="350975" y="0"/>
                  </a:lnTo>
                  <a:lnTo>
                    <a:pt x="358415" y="11474"/>
                  </a:lnTo>
                  <a:lnTo>
                    <a:pt x="370801" y="18279"/>
                  </a:lnTo>
                  <a:lnTo>
                    <a:pt x="384743" y="19418"/>
                  </a:lnTo>
                  <a:lnTo>
                    <a:pt x="378425" y="28854"/>
                  </a:lnTo>
                  <a:lnTo>
                    <a:pt x="377043" y="50592"/>
                  </a:lnTo>
                  <a:lnTo>
                    <a:pt x="387395" y="52532"/>
                  </a:lnTo>
                  <a:lnTo>
                    <a:pt x="392223" y="57621"/>
                  </a:lnTo>
                  <a:lnTo>
                    <a:pt x="392032" y="64524"/>
                  </a:lnTo>
                  <a:lnTo>
                    <a:pt x="407804" y="72768"/>
                  </a:lnTo>
                  <a:lnTo>
                    <a:pt x="404219" y="78826"/>
                  </a:lnTo>
                  <a:lnTo>
                    <a:pt x="396106" y="80103"/>
                  </a:lnTo>
                  <a:lnTo>
                    <a:pt x="393351" y="84231"/>
                  </a:lnTo>
                  <a:lnTo>
                    <a:pt x="393706" y="93851"/>
                  </a:lnTo>
                  <a:lnTo>
                    <a:pt x="398765" y="101948"/>
                  </a:lnTo>
                  <a:lnTo>
                    <a:pt x="404379" y="123723"/>
                  </a:lnTo>
                  <a:lnTo>
                    <a:pt x="414481" y="123701"/>
                  </a:lnTo>
                  <a:lnTo>
                    <a:pt x="416588" y="114901"/>
                  </a:lnTo>
                  <a:lnTo>
                    <a:pt x="403070" y="114829"/>
                  </a:lnTo>
                  <a:lnTo>
                    <a:pt x="412838" y="109994"/>
                  </a:lnTo>
                  <a:lnTo>
                    <a:pt x="412198" y="105022"/>
                  </a:lnTo>
                  <a:lnTo>
                    <a:pt x="417429" y="101262"/>
                  </a:lnTo>
                  <a:lnTo>
                    <a:pt x="431100" y="101336"/>
                  </a:lnTo>
                  <a:lnTo>
                    <a:pt x="436339" y="91569"/>
                  </a:lnTo>
                  <a:lnTo>
                    <a:pt x="449568" y="96434"/>
                  </a:lnTo>
                  <a:lnTo>
                    <a:pt x="470870" y="95809"/>
                  </a:lnTo>
                  <a:lnTo>
                    <a:pt x="469494" y="83460"/>
                  </a:lnTo>
                  <a:lnTo>
                    <a:pt x="494532" y="76625"/>
                  </a:lnTo>
                  <a:lnTo>
                    <a:pt x="499484" y="77358"/>
                  </a:lnTo>
                  <a:lnTo>
                    <a:pt x="507327" y="86126"/>
                  </a:lnTo>
                  <a:lnTo>
                    <a:pt x="519261" y="87194"/>
                  </a:lnTo>
                  <a:lnTo>
                    <a:pt x="525005" y="93202"/>
                  </a:lnTo>
                  <a:lnTo>
                    <a:pt x="523927" y="104584"/>
                  </a:lnTo>
                  <a:lnTo>
                    <a:pt x="520491" y="10524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6" name="M143">
              <a:extLst>
                <a:ext uri="{FF2B5EF4-FFF2-40B4-BE49-F238E27FC236}">
                  <a16:creationId xmlns:a16="http://schemas.microsoft.com/office/drawing/2014/main" id="{BD1B7A3B-BD1E-4603-9D70-3F8303CB3E67}"/>
                </a:ext>
              </a:extLst>
            </p:cNvPr>
            <p:cNvSpPr/>
            <p:nvPr/>
          </p:nvSpPr>
          <p:spPr>
            <a:xfrm>
              <a:off x="4558606" y="4561330"/>
              <a:ext cx="260256" cy="267137"/>
            </a:xfrm>
            <a:custGeom>
              <a:avLst/>
              <a:gdLst/>
              <a:ahLst/>
              <a:cxnLst/>
              <a:rect l="0" t="0" r="0" b="0"/>
              <a:pathLst>
                <a:path w="262161" h="274757">
                  <a:moveTo>
                    <a:pt x="251364" y="68256"/>
                  </a:moveTo>
                  <a:lnTo>
                    <a:pt x="259504" y="72483"/>
                  </a:lnTo>
                  <a:lnTo>
                    <a:pt x="258214" y="82065"/>
                  </a:lnTo>
                  <a:lnTo>
                    <a:pt x="252923" y="82553"/>
                  </a:lnTo>
                  <a:lnTo>
                    <a:pt x="253609" y="94129"/>
                  </a:lnTo>
                  <a:lnTo>
                    <a:pt x="262160" y="101067"/>
                  </a:lnTo>
                  <a:lnTo>
                    <a:pt x="262160" y="101067"/>
                  </a:lnTo>
                  <a:lnTo>
                    <a:pt x="238804" y="103722"/>
                  </a:lnTo>
                  <a:lnTo>
                    <a:pt x="238033" y="125173"/>
                  </a:lnTo>
                  <a:lnTo>
                    <a:pt x="231363" y="124730"/>
                  </a:lnTo>
                  <a:lnTo>
                    <a:pt x="223113" y="118247"/>
                  </a:lnTo>
                  <a:lnTo>
                    <a:pt x="218979" y="122662"/>
                  </a:lnTo>
                  <a:lnTo>
                    <a:pt x="200606" y="124516"/>
                  </a:lnTo>
                  <a:lnTo>
                    <a:pt x="210011" y="120667"/>
                  </a:lnTo>
                  <a:lnTo>
                    <a:pt x="208284" y="114324"/>
                  </a:lnTo>
                  <a:lnTo>
                    <a:pt x="200122" y="118200"/>
                  </a:lnTo>
                  <a:lnTo>
                    <a:pt x="190835" y="116646"/>
                  </a:lnTo>
                  <a:lnTo>
                    <a:pt x="188602" y="119300"/>
                  </a:lnTo>
                  <a:lnTo>
                    <a:pt x="190219" y="130594"/>
                  </a:lnTo>
                  <a:lnTo>
                    <a:pt x="197986" y="137819"/>
                  </a:lnTo>
                  <a:lnTo>
                    <a:pt x="190895" y="142318"/>
                  </a:lnTo>
                  <a:lnTo>
                    <a:pt x="188567" y="149322"/>
                  </a:lnTo>
                  <a:lnTo>
                    <a:pt x="177720" y="147884"/>
                  </a:lnTo>
                  <a:lnTo>
                    <a:pt x="167935" y="161778"/>
                  </a:lnTo>
                  <a:lnTo>
                    <a:pt x="168516" y="170646"/>
                  </a:lnTo>
                  <a:lnTo>
                    <a:pt x="182607" y="173058"/>
                  </a:lnTo>
                  <a:lnTo>
                    <a:pt x="182255" y="182055"/>
                  </a:lnTo>
                  <a:lnTo>
                    <a:pt x="170218" y="199201"/>
                  </a:lnTo>
                  <a:lnTo>
                    <a:pt x="168691" y="219127"/>
                  </a:lnTo>
                  <a:lnTo>
                    <a:pt x="162309" y="219436"/>
                  </a:lnTo>
                  <a:lnTo>
                    <a:pt x="162422" y="214336"/>
                  </a:lnTo>
                  <a:lnTo>
                    <a:pt x="150137" y="214364"/>
                  </a:lnTo>
                  <a:lnTo>
                    <a:pt x="148606" y="234289"/>
                  </a:lnTo>
                  <a:lnTo>
                    <a:pt x="144818" y="236756"/>
                  </a:lnTo>
                  <a:lnTo>
                    <a:pt x="143299" y="242124"/>
                  </a:lnTo>
                  <a:lnTo>
                    <a:pt x="145743" y="244129"/>
                  </a:lnTo>
                  <a:lnTo>
                    <a:pt x="140101" y="253007"/>
                  </a:lnTo>
                  <a:lnTo>
                    <a:pt x="139571" y="269800"/>
                  </a:lnTo>
                  <a:lnTo>
                    <a:pt x="139571" y="269800"/>
                  </a:lnTo>
                  <a:lnTo>
                    <a:pt x="118772" y="267684"/>
                  </a:lnTo>
                  <a:lnTo>
                    <a:pt x="113012" y="274756"/>
                  </a:lnTo>
                  <a:lnTo>
                    <a:pt x="99781" y="261253"/>
                  </a:lnTo>
                  <a:lnTo>
                    <a:pt x="98985" y="255234"/>
                  </a:lnTo>
                  <a:lnTo>
                    <a:pt x="89281" y="257864"/>
                  </a:lnTo>
                  <a:lnTo>
                    <a:pt x="83410" y="256080"/>
                  </a:lnTo>
                  <a:lnTo>
                    <a:pt x="81212" y="236522"/>
                  </a:lnTo>
                  <a:lnTo>
                    <a:pt x="85145" y="214102"/>
                  </a:lnTo>
                  <a:lnTo>
                    <a:pt x="72404" y="213661"/>
                  </a:lnTo>
                  <a:lnTo>
                    <a:pt x="65434" y="198943"/>
                  </a:lnTo>
                  <a:lnTo>
                    <a:pt x="54612" y="196293"/>
                  </a:lnTo>
                  <a:lnTo>
                    <a:pt x="54612" y="196293"/>
                  </a:lnTo>
                  <a:lnTo>
                    <a:pt x="52461" y="188438"/>
                  </a:lnTo>
                  <a:lnTo>
                    <a:pt x="43281" y="182072"/>
                  </a:lnTo>
                  <a:lnTo>
                    <a:pt x="30679" y="182529"/>
                  </a:lnTo>
                  <a:lnTo>
                    <a:pt x="30183" y="177114"/>
                  </a:lnTo>
                  <a:lnTo>
                    <a:pt x="14226" y="174790"/>
                  </a:lnTo>
                  <a:lnTo>
                    <a:pt x="13798" y="166524"/>
                  </a:lnTo>
                  <a:lnTo>
                    <a:pt x="20633" y="160080"/>
                  </a:lnTo>
                  <a:lnTo>
                    <a:pt x="21120" y="152586"/>
                  </a:lnTo>
                  <a:lnTo>
                    <a:pt x="10772" y="149792"/>
                  </a:lnTo>
                  <a:lnTo>
                    <a:pt x="8718" y="138034"/>
                  </a:lnTo>
                  <a:lnTo>
                    <a:pt x="4831" y="138093"/>
                  </a:lnTo>
                  <a:lnTo>
                    <a:pt x="6424" y="110057"/>
                  </a:lnTo>
                  <a:lnTo>
                    <a:pt x="158" y="99099"/>
                  </a:lnTo>
                  <a:lnTo>
                    <a:pt x="3783" y="77114"/>
                  </a:lnTo>
                  <a:lnTo>
                    <a:pt x="0" y="66363"/>
                  </a:lnTo>
                  <a:lnTo>
                    <a:pt x="569" y="55415"/>
                  </a:lnTo>
                  <a:lnTo>
                    <a:pt x="24539" y="52975"/>
                  </a:lnTo>
                  <a:lnTo>
                    <a:pt x="25303" y="46837"/>
                  </a:lnTo>
                  <a:lnTo>
                    <a:pt x="27762" y="47945"/>
                  </a:lnTo>
                  <a:lnTo>
                    <a:pt x="32409" y="41747"/>
                  </a:lnTo>
                  <a:lnTo>
                    <a:pt x="30683" y="29242"/>
                  </a:lnTo>
                  <a:lnTo>
                    <a:pt x="36059" y="25012"/>
                  </a:lnTo>
                  <a:lnTo>
                    <a:pt x="38736" y="10056"/>
                  </a:lnTo>
                  <a:lnTo>
                    <a:pt x="45488" y="0"/>
                  </a:lnTo>
                  <a:lnTo>
                    <a:pt x="45488" y="0"/>
                  </a:lnTo>
                  <a:lnTo>
                    <a:pt x="62652" y="16167"/>
                  </a:lnTo>
                  <a:lnTo>
                    <a:pt x="70178" y="12886"/>
                  </a:lnTo>
                  <a:lnTo>
                    <a:pt x="77039" y="18300"/>
                  </a:lnTo>
                  <a:lnTo>
                    <a:pt x="88036" y="19303"/>
                  </a:lnTo>
                  <a:lnTo>
                    <a:pt x="90462" y="15003"/>
                  </a:lnTo>
                  <a:lnTo>
                    <a:pt x="94648" y="15248"/>
                  </a:lnTo>
                  <a:lnTo>
                    <a:pt x="107374" y="22145"/>
                  </a:lnTo>
                  <a:lnTo>
                    <a:pt x="120307" y="33701"/>
                  </a:lnTo>
                  <a:lnTo>
                    <a:pt x="118317" y="39362"/>
                  </a:lnTo>
                  <a:lnTo>
                    <a:pt x="120847" y="44224"/>
                  </a:lnTo>
                  <a:lnTo>
                    <a:pt x="136452" y="47578"/>
                  </a:lnTo>
                  <a:lnTo>
                    <a:pt x="140539" y="59232"/>
                  </a:lnTo>
                  <a:lnTo>
                    <a:pt x="135427" y="79538"/>
                  </a:lnTo>
                  <a:lnTo>
                    <a:pt x="138898" y="77063"/>
                  </a:lnTo>
                  <a:lnTo>
                    <a:pt x="143154" y="81212"/>
                  </a:lnTo>
                  <a:lnTo>
                    <a:pt x="147720" y="78461"/>
                  </a:lnTo>
                  <a:lnTo>
                    <a:pt x="154142" y="82958"/>
                  </a:lnTo>
                  <a:lnTo>
                    <a:pt x="161957" y="80729"/>
                  </a:lnTo>
                  <a:lnTo>
                    <a:pt x="166267" y="75419"/>
                  </a:lnTo>
                  <a:lnTo>
                    <a:pt x="174678" y="74254"/>
                  </a:lnTo>
                  <a:lnTo>
                    <a:pt x="174401" y="86859"/>
                  </a:lnTo>
                  <a:lnTo>
                    <a:pt x="184505" y="86481"/>
                  </a:lnTo>
                  <a:lnTo>
                    <a:pt x="188238" y="93319"/>
                  </a:lnTo>
                  <a:lnTo>
                    <a:pt x="196763" y="94106"/>
                  </a:lnTo>
                  <a:lnTo>
                    <a:pt x="212907" y="80193"/>
                  </a:lnTo>
                  <a:lnTo>
                    <a:pt x="231576" y="78644"/>
                  </a:lnTo>
                  <a:lnTo>
                    <a:pt x="241522" y="71049"/>
                  </a:lnTo>
                  <a:lnTo>
                    <a:pt x="247062" y="73420"/>
                  </a:lnTo>
                  <a:lnTo>
                    <a:pt x="247633" y="68477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7" name="M144">
              <a:extLst>
                <a:ext uri="{FF2B5EF4-FFF2-40B4-BE49-F238E27FC236}">
                  <a16:creationId xmlns:a16="http://schemas.microsoft.com/office/drawing/2014/main" id="{E7DC3B4E-5249-4719-9687-99DC4D0C9D66}"/>
                </a:ext>
              </a:extLst>
            </p:cNvPr>
            <p:cNvSpPr/>
            <p:nvPr/>
          </p:nvSpPr>
          <p:spPr>
            <a:xfrm>
              <a:off x="5307609" y="4571067"/>
              <a:ext cx="290761" cy="236726"/>
            </a:xfrm>
            <a:custGeom>
              <a:avLst/>
              <a:gdLst/>
              <a:ahLst/>
              <a:cxnLst/>
              <a:rect l="0" t="0" r="0" b="0"/>
              <a:pathLst>
                <a:path w="285046" h="250061">
                  <a:moveTo>
                    <a:pt x="56921" y="0"/>
                  </a:moveTo>
                  <a:lnTo>
                    <a:pt x="57024" y="3306"/>
                  </a:lnTo>
                  <a:lnTo>
                    <a:pt x="64298" y="4474"/>
                  </a:lnTo>
                  <a:lnTo>
                    <a:pt x="69920" y="11923"/>
                  </a:lnTo>
                  <a:lnTo>
                    <a:pt x="77982" y="12352"/>
                  </a:lnTo>
                  <a:lnTo>
                    <a:pt x="79593" y="8623"/>
                  </a:lnTo>
                  <a:lnTo>
                    <a:pt x="87471" y="10851"/>
                  </a:lnTo>
                  <a:lnTo>
                    <a:pt x="87471" y="10851"/>
                  </a:lnTo>
                  <a:lnTo>
                    <a:pt x="91482" y="22177"/>
                  </a:lnTo>
                  <a:lnTo>
                    <a:pt x="117887" y="20789"/>
                  </a:lnTo>
                  <a:lnTo>
                    <a:pt x="116498" y="10256"/>
                  </a:lnTo>
                  <a:lnTo>
                    <a:pt x="121456" y="10784"/>
                  </a:lnTo>
                  <a:lnTo>
                    <a:pt x="125571" y="5592"/>
                  </a:lnTo>
                  <a:lnTo>
                    <a:pt x="127710" y="17788"/>
                  </a:lnTo>
                  <a:lnTo>
                    <a:pt x="134015" y="21490"/>
                  </a:lnTo>
                  <a:lnTo>
                    <a:pt x="122623" y="25518"/>
                  </a:lnTo>
                  <a:lnTo>
                    <a:pt x="124295" y="37857"/>
                  </a:lnTo>
                  <a:lnTo>
                    <a:pt x="127099" y="37150"/>
                  </a:lnTo>
                  <a:lnTo>
                    <a:pt x="127343" y="31447"/>
                  </a:lnTo>
                  <a:lnTo>
                    <a:pt x="136429" y="36092"/>
                  </a:lnTo>
                  <a:lnTo>
                    <a:pt x="131159" y="45621"/>
                  </a:lnTo>
                  <a:lnTo>
                    <a:pt x="138560" y="48888"/>
                  </a:lnTo>
                  <a:lnTo>
                    <a:pt x="137539" y="54728"/>
                  </a:lnTo>
                  <a:lnTo>
                    <a:pt x="146536" y="55166"/>
                  </a:lnTo>
                  <a:lnTo>
                    <a:pt x="150143" y="42609"/>
                  </a:lnTo>
                  <a:lnTo>
                    <a:pt x="164319" y="39221"/>
                  </a:lnTo>
                  <a:lnTo>
                    <a:pt x="159543" y="47107"/>
                  </a:lnTo>
                  <a:lnTo>
                    <a:pt x="166766" y="51870"/>
                  </a:lnTo>
                  <a:lnTo>
                    <a:pt x="162928" y="59320"/>
                  </a:lnTo>
                  <a:lnTo>
                    <a:pt x="163398" y="69236"/>
                  </a:lnTo>
                  <a:lnTo>
                    <a:pt x="175877" y="75730"/>
                  </a:lnTo>
                  <a:lnTo>
                    <a:pt x="183514" y="73743"/>
                  </a:lnTo>
                  <a:lnTo>
                    <a:pt x="190798" y="85111"/>
                  </a:lnTo>
                  <a:lnTo>
                    <a:pt x="195400" y="78424"/>
                  </a:lnTo>
                  <a:lnTo>
                    <a:pt x="192301" y="67568"/>
                  </a:lnTo>
                  <a:lnTo>
                    <a:pt x="198980" y="67367"/>
                  </a:lnTo>
                  <a:lnTo>
                    <a:pt x="201667" y="64103"/>
                  </a:lnTo>
                  <a:lnTo>
                    <a:pt x="205082" y="64154"/>
                  </a:lnTo>
                  <a:lnTo>
                    <a:pt x="205091" y="74063"/>
                  </a:lnTo>
                  <a:lnTo>
                    <a:pt x="213316" y="74334"/>
                  </a:lnTo>
                  <a:lnTo>
                    <a:pt x="214978" y="66852"/>
                  </a:lnTo>
                  <a:lnTo>
                    <a:pt x="224534" y="71646"/>
                  </a:lnTo>
                  <a:lnTo>
                    <a:pt x="223192" y="67873"/>
                  </a:lnTo>
                  <a:lnTo>
                    <a:pt x="230242" y="63472"/>
                  </a:lnTo>
                  <a:lnTo>
                    <a:pt x="256004" y="74953"/>
                  </a:lnTo>
                  <a:lnTo>
                    <a:pt x="256004" y="74953"/>
                  </a:lnTo>
                  <a:lnTo>
                    <a:pt x="259793" y="81462"/>
                  </a:lnTo>
                  <a:lnTo>
                    <a:pt x="269237" y="83398"/>
                  </a:lnTo>
                  <a:lnTo>
                    <a:pt x="269045" y="85947"/>
                  </a:lnTo>
                  <a:lnTo>
                    <a:pt x="280917" y="91970"/>
                  </a:lnTo>
                  <a:lnTo>
                    <a:pt x="273753" y="104479"/>
                  </a:lnTo>
                  <a:lnTo>
                    <a:pt x="270683" y="101884"/>
                  </a:lnTo>
                  <a:lnTo>
                    <a:pt x="268948" y="103810"/>
                  </a:lnTo>
                  <a:lnTo>
                    <a:pt x="271883" y="104903"/>
                  </a:lnTo>
                  <a:lnTo>
                    <a:pt x="271672" y="108803"/>
                  </a:lnTo>
                  <a:lnTo>
                    <a:pt x="281004" y="107884"/>
                  </a:lnTo>
                  <a:lnTo>
                    <a:pt x="282403" y="118861"/>
                  </a:lnTo>
                  <a:lnTo>
                    <a:pt x="277436" y="118641"/>
                  </a:lnTo>
                  <a:lnTo>
                    <a:pt x="277342" y="114287"/>
                  </a:lnTo>
                  <a:lnTo>
                    <a:pt x="273003" y="113625"/>
                  </a:lnTo>
                  <a:lnTo>
                    <a:pt x="267655" y="140268"/>
                  </a:lnTo>
                  <a:lnTo>
                    <a:pt x="275698" y="142783"/>
                  </a:lnTo>
                  <a:lnTo>
                    <a:pt x="267608" y="154526"/>
                  </a:lnTo>
                  <a:lnTo>
                    <a:pt x="271294" y="157580"/>
                  </a:lnTo>
                  <a:lnTo>
                    <a:pt x="276064" y="149842"/>
                  </a:lnTo>
                  <a:lnTo>
                    <a:pt x="285045" y="152070"/>
                  </a:lnTo>
                  <a:lnTo>
                    <a:pt x="285045" y="152070"/>
                  </a:lnTo>
                  <a:lnTo>
                    <a:pt x="279564" y="166101"/>
                  </a:lnTo>
                  <a:lnTo>
                    <a:pt x="273052" y="165109"/>
                  </a:lnTo>
                  <a:lnTo>
                    <a:pt x="269739" y="179620"/>
                  </a:lnTo>
                  <a:lnTo>
                    <a:pt x="252364" y="177421"/>
                  </a:lnTo>
                  <a:lnTo>
                    <a:pt x="251226" y="191812"/>
                  </a:lnTo>
                  <a:lnTo>
                    <a:pt x="247586" y="196412"/>
                  </a:lnTo>
                  <a:lnTo>
                    <a:pt x="248488" y="209330"/>
                  </a:lnTo>
                  <a:lnTo>
                    <a:pt x="237239" y="224024"/>
                  </a:lnTo>
                  <a:lnTo>
                    <a:pt x="231218" y="242542"/>
                  </a:lnTo>
                  <a:lnTo>
                    <a:pt x="232352" y="250060"/>
                  </a:lnTo>
                  <a:lnTo>
                    <a:pt x="232352" y="250060"/>
                  </a:lnTo>
                  <a:lnTo>
                    <a:pt x="221016" y="248995"/>
                  </a:lnTo>
                  <a:lnTo>
                    <a:pt x="213253" y="248131"/>
                  </a:lnTo>
                  <a:lnTo>
                    <a:pt x="213253" y="248131"/>
                  </a:lnTo>
                  <a:lnTo>
                    <a:pt x="218309" y="242654"/>
                  </a:lnTo>
                  <a:lnTo>
                    <a:pt x="215465" y="235110"/>
                  </a:lnTo>
                  <a:lnTo>
                    <a:pt x="216946" y="229580"/>
                  </a:lnTo>
                  <a:lnTo>
                    <a:pt x="211746" y="223652"/>
                  </a:lnTo>
                  <a:lnTo>
                    <a:pt x="210168" y="214626"/>
                  </a:lnTo>
                  <a:lnTo>
                    <a:pt x="210479" y="193472"/>
                  </a:lnTo>
                  <a:lnTo>
                    <a:pt x="200564" y="191225"/>
                  </a:lnTo>
                  <a:lnTo>
                    <a:pt x="191198" y="193937"/>
                  </a:lnTo>
                  <a:lnTo>
                    <a:pt x="183551" y="185570"/>
                  </a:lnTo>
                  <a:lnTo>
                    <a:pt x="182554" y="189907"/>
                  </a:lnTo>
                  <a:lnTo>
                    <a:pt x="173839" y="190676"/>
                  </a:lnTo>
                  <a:lnTo>
                    <a:pt x="168021" y="195091"/>
                  </a:lnTo>
                  <a:lnTo>
                    <a:pt x="160889" y="193933"/>
                  </a:lnTo>
                  <a:lnTo>
                    <a:pt x="158573" y="192847"/>
                  </a:lnTo>
                  <a:lnTo>
                    <a:pt x="157789" y="183081"/>
                  </a:lnTo>
                  <a:lnTo>
                    <a:pt x="134527" y="179724"/>
                  </a:lnTo>
                  <a:lnTo>
                    <a:pt x="125319" y="182283"/>
                  </a:lnTo>
                  <a:lnTo>
                    <a:pt x="121765" y="190932"/>
                  </a:lnTo>
                  <a:lnTo>
                    <a:pt x="110793" y="186859"/>
                  </a:lnTo>
                  <a:lnTo>
                    <a:pt x="110793" y="186859"/>
                  </a:lnTo>
                  <a:lnTo>
                    <a:pt x="97806" y="182454"/>
                  </a:lnTo>
                  <a:lnTo>
                    <a:pt x="100825" y="178299"/>
                  </a:lnTo>
                  <a:lnTo>
                    <a:pt x="99843" y="171530"/>
                  </a:lnTo>
                  <a:lnTo>
                    <a:pt x="91178" y="169142"/>
                  </a:lnTo>
                  <a:lnTo>
                    <a:pt x="92728" y="159561"/>
                  </a:lnTo>
                  <a:lnTo>
                    <a:pt x="92728" y="159561"/>
                  </a:lnTo>
                  <a:lnTo>
                    <a:pt x="94189" y="155532"/>
                  </a:lnTo>
                  <a:lnTo>
                    <a:pt x="100222" y="157278"/>
                  </a:lnTo>
                  <a:lnTo>
                    <a:pt x="100783" y="151283"/>
                  </a:lnTo>
                  <a:lnTo>
                    <a:pt x="95842" y="149254"/>
                  </a:lnTo>
                  <a:lnTo>
                    <a:pt x="101606" y="148294"/>
                  </a:lnTo>
                  <a:lnTo>
                    <a:pt x="104515" y="131229"/>
                  </a:lnTo>
                  <a:lnTo>
                    <a:pt x="117933" y="127536"/>
                  </a:lnTo>
                  <a:lnTo>
                    <a:pt x="125476" y="121949"/>
                  </a:lnTo>
                  <a:lnTo>
                    <a:pt x="123455" y="112010"/>
                  </a:lnTo>
                  <a:lnTo>
                    <a:pt x="130017" y="109560"/>
                  </a:lnTo>
                  <a:lnTo>
                    <a:pt x="129854" y="99950"/>
                  </a:lnTo>
                  <a:lnTo>
                    <a:pt x="138197" y="102780"/>
                  </a:lnTo>
                  <a:lnTo>
                    <a:pt x="143082" y="98202"/>
                  </a:lnTo>
                  <a:lnTo>
                    <a:pt x="141732" y="84970"/>
                  </a:lnTo>
                  <a:lnTo>
                    <a:pt x="137531" y="85506"/>
                  </a:lnTo>
                  <a:lnTo>
                    <a:pt x="136965" y="81894"/>
                  </a:lnTo>
                  <a:lnTo>
                    <a:pt x="127132" y="85196"/>
                  </a:lnTo>
                  <a:lnTo>
                    <a:pt x="116286" y="83676"/>
                  </a:lnTo>
                  <a:lnTo>
                    <a:pt x="112054" y="86162"/>
                  </a:lnTo>
                  <a:lnTo>
                    <a:pt x="111180" y="92454"/>
                  </a:lnTo>
                  <a:lnTo>
                    <a:pt x="104588" y="96854"/>
                  </a:lnTo>
                  <a:lnTo>
                    <a:pt x="105976" y="77660"/>
                  </a:lnTo>
                  <a:lnTo>
                    <a:pt x="101541" y="73386"/>
                  </a:lnTo>
                  <a:lnTo>
                    <a:pt x="89703" y="75752"/>
                  </a:lnTo>
                  <a:lnTo>
                    <a:pt x="84785" y="72521"/>
                  </a:lnTo>
                  <a:lnTo>
                    <a:pt x="78832" y="75879"/>
                  </a:lnTo>
                  <a:lnTo>
                    <a:pt x="73256" y="75040"/>
                  </a:lnTo>
                  <a:lnTo>
                    <a:pt x="72387" y="71122"/>
                  </a:lnTo>
                  <a:lnTo>
                    <a:pt x="70225" y="80096"/>
                  </a:lnTo>
                  <a:lnTo>
                    <a:pt x="60702" y="73637"/>
                  </a:lnTo>
                  <a:lnTo>
                    <a:pt x="45487" y="73542"/>
                  </a:lnTo>
                  <a:lnTo>
                    <a:pt x="47650" y="83786"/>
                  </a:lnTo>
                  <a:lnTo>
                    <a:pt x="37057" y="85866"/>
                  </a:lnTo>
                  <a:lnTo>
                    <a:pt x="36970" y="81661"/>
                  </a:lnTo>
                  <a:lnTo>
                    <a:pt x="29562" y="78837"/>
                  </a:lnTo>
                  <a:lnTo>
                    <a:pt x="31076" y="71805"/>
                  </a:lnTo>
                  <a:lnTo>
                    <a:pt x="27904" y="66349"/>
                  </a:lnTo>
                  <a:lnTo>
                    <a:pt x="17924" y="59578"/>
                  </a:lnTo>
                  <a:lnTo>
                    <a:pt x="22933" y="47649"/>
                  </a:lnTo>
                  <a:lnTo>
                    <a:pt x="20271" y="39647"/>
                  </a:lnTo>
                  <a:lnTo>
                    <a:pt x="14259" y="46455"/>
                  </a:lnTo>
                  <a:lnTo>
                    <a:pt x="570" y="48180"/>
                  </a:lnTo>
                  <a:lnTo>
                    <a:pt x="0" y="35858"/>
                  </a:lnTo>
                  <a:lnTo>
                    <a:pt x="4885" y="31434"/>
                  </a:lnTo>
                  <a:lnTo>
                    <a:pt x="30190" y="31101"/>
                  </a:lnTo>
                  <a:lnTo>
                    <a:pt x="48138" y="24936"/>
                  </a:lnTo>
                  <a:lnTo>
                    <a:pt x="55564" y="26408"/>
                  </a:lnTo>
                  <a:lnTo>
                    <a:pt x="54000" y="791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8" name="M145">
              <a:extLst>
                <a:ext uri="{FF2B5EF4-FFF2-40B4-BE49-F238E27FC236}">
                  <a16:creationId xmlns:a16="http://schemas.microsoft.com/office/drawing/2014/main" id="{F00BFF50-328A-47EB-BDAC-4D884D4AF605}"/>
                </a:ext>
              </a:extLst>
            </p:cNvPr>
            <p:cNvSpPr/>
            <p:nvPr/>
          </p:nvSpPr>
          <p:spPr>
            <a:xfrm>
              <a:off x="4112390" y="4585385"/>
              <a:ext cx="351661" cy="289983"/>
            </a:xfrm>
            <a:custGeom>
              <a:avLst/>
              <a:gdLst/>
              <a:ahLst/>
              <a:cxnLst/>
              <a:rect l="0" t="0" r="0" b="0"/>
              <a:pathLst>
                <a:path w="349756" h="309033">
                  <a:moveTo>
                    <a:pt x="269115" y="927"/>
                  </a:moveTo>
                  <a:lnTo>
                    <a:pt x="270686" y="6373"/>
                  </a:lnTo>
                  <a:lnTo>
                    <a:pt x="266194" y="5960"/>
                  </a:lnTo>
                  <a:lnTo>
                    <a:pt x="266398" y="10170"/>
                  </a:lnTo>
                  <a:lnTo>
                    <a:pt x="276749" y="12233"/>
                  </a:lnTo>
                  <a:lnTo>
                    <a:pt x="290178" y="2958"/>
                  </a:lnTo>
                  <a:lnTo>
                    <a:pt x="289256" y="8792"/>
                  </a:lnTo>
                  <a:lnTo>
                    <a:pt x="298407" y="9171"/>
                  </a:lnTo>
                  <a:lnTo>
                    <a:pt x="300692" y="23344"/>
                  </a:lnTo>
                  <a:lnTo>
                    <a:pt x="295014" y="20650"/>
                  </a:lnTo>
                  <a:lnTo>
                    <a:pt x="294766" y="24398"/>
                  </a:lnTo>
                  <a:lnTo>
                    <a:pt x="301856" y="38991"/>
                  </a:lnTo>
                  <a:lnTo>
                    <a:pt x="286948" y="32762"/>
                  </a:lnTo>
                  <a:lnTo>
                    <a:pt x="290054" y="45153"/>
                  </a:lnTo>
                  <a:lnTo>
                    <a:pt x="295198" y="44380"/>
                  </a:lnTo>
                  <a:lnTo>
                    <a:pt x="308762" y="54778"/>
                  </a:lnTo>
                  <a:lnTo>
                    <a:pt x="312220" y="65675"/>
                  </a:lnTo>
                  <a:lnTo>
                    <a:pt x="320259" y="67226"/>
                  </a:lnTo>
                  <a:lnTo>
                    <a:pt x="331680" y="63904"/>
                  </a:lnTo>
                  <a:lnTo>
                    <a:pt x="332694" y="79544"/>
                  </a:lnTo>
                  <a:lnTo>
                    <a:pt x="340026" y="97289"/>
                  </a:lnTo>
                  <a:lnTo>
                    <a:pt x="338652" y="115270"/>
                  </a:lnTo>
                  <a:lnTo>
                    <a:pt x="331341" y="115541"/>
                  </a:lnTo>
                  <a:lnTo>
                    <a:pt x="330960" y="118384"/>
                  </a:lnTo>
                  <a:lnTo>
                    <a:pt x="334489" y="132881"/>
                  </a:lnTo>
                  <a:lnTo>
                    <a:pt x="349755" y="144213"/>
                  </a:lnTo>
                  <a:lnTo>
                    <a:pt x="335581" y="145367"/>
                  </a:lnTo>
                  <a:lnTo>
                    <a:pt x="335134" y="150910"/>
                  </a:lnTo>
                  <a:lnTo>
                    <a:pt x="327343" y="151619"/>
                  </a:lnTo>
                  <a:lnTo>
                    <a:pt x="308934" y="122943"/>
                  </a:lnTo>
                  <a:lnTo>
                    <a:pt x="299055" y="126450"/>
                  </a:lnTo>
                  <a:lnTo>
                    <a:pt x="297303" y="134362"/>
                  </a:lnTo>
                  <a:lnTo>
                    <a:pt x="297303" y="134362"/>
                  </a:lnTo>
                  <a:lnTo>
                    <a:pt x="278997" y="139158"/>
                  </a:lnTo>
                  <a:lnTo>
                    <a:pt x="257456" y="161130"/>
                  </a:lnTo>
                  <a:lnTo>
                    <a:pt x="260514" y="169313"/>
                  </a:lnTo>
                  <a:lnTo>
                    <a:pt x="266499" y="172465"/>
                  </a:lnTo>
                  <a:lnTo>
                    <a:pt x="261052" y="178782"/>
                  </a:lnTo>
                  <a:lnTo>
                    <a:pt x="239738" y="185295"/>
                  </a:lnTo>
                  <a:lnTo>
                    <a:pt x="231782" y="198449"/>
                  </a:lnTo>
                  <a:lnTo>
                    <a:pt x="223868" y="203800"/>
                  </a:lnTo>
                  <a:lnTo>
                    <a:pt x="212994" y="197217"/>
                  </a:lnTo>
                  <a:lnTo>
                    <a:pt x="208732" y="199659"/>
                  </a:lnTo>
                  <a:lnTo>
                    <a:pt x="208581" y="205508"/>
                  </a:lnTo>
                  <a:lnTo>
                    <a:pt x="206735" y="204710"/>
                  </a:lnTo>
                  <a:lnTo>
                    <a:pt x="211716" y="216694"/>
                  </a:lnTo>
                  <a:lnTo>
                    <a:pt x="202657" y="218111"/>
                  </a:lnTo>
                  <a:lnTo>
                    <a:pt x="199100" y="211266"/>
                  </a:lnTo>
                  <a:lnTo>
                    <a:pt x="188517" y="211443"/>
                  </a:lnTo>
                  <a:lnTo>
                    <a:pt x="188591" y="214596"/>
                  </a:lnTo>
                  <a:lnTo>
                    <a:pt x="180367" y="219785"/>
                  </a:lnTo>
                  <a:lnTo>
                    <a:pt x="186368" y="228344"/>
                  </a:lnTo>
                  <a:lnTo>
                    <a:pt x="179985" y="228478"/>
                  </a:lnTo>
                  <a:lnTo>
                    <a:pt x="175500" y="233464"/>
                  </a:lnTo>
                  <a:lnTo>
                    <a:pt x="173794" y="227267"/>
                  </a:lnTo>
                  <a:lnTo>
                    <a:pt x="167563" y="227554"/>
                  </a:lnTo>
                  <a:lnTo>
                    <a:pt x="167698" y="234310"/>
                  </a:lnTo>
                  <a:lnTo>
                    <a:pt x="171483" y="238311"/>
                  </a:lnTo>
                  <a:lnTo>
                    <a:pt x="168846" y="249946"/>
                  </a:lnTo>
                  <a:lnTo>
                    <a:pt x="168846" y="249946"/>
                  </a:lnTo>
                  <a:lnTo>
                    <a:pt x="166249" y="248077"/>
                  </a:lnTo>
                  <a:lnTo>
                    <a:pt x="156823" y="257433"/>
                  </a:lnTo>
                  <a:lnTo>
                    <a:pt x="151089" y="244679"/>
                  </a:lnTo>
                  <a:lnTo>
                    <a:pt x="145139" y="240171"/>
                  </a:lnTo>
                  <a:lnTo>
                    <a:pt x="134282" y="238835"/>
                  </a:lnTo>
                  <a:lnTo>
                    <a:pt x="132118" y="244180"/>
                  </a:lnTo>
                  <a:lnTo>
                    <a:pt x="136560" y="246848"/>
                  </a:lnTo>
                  <a:lnTo>
                    <a:pt x="135585" y="254324"/>
                  </a:lnTo>
                  <a:lnTo>
                    <a:pt x="128336" y="257733"/>
                  </a:lnTo>
                  <a:lnTo>
                    <a:pt x="126223" y="266980"/>
                  </a:lnTo>
                  <a:lnTo>
                    <a:pt x="118702" y="268881"/>
                  </a:lnTo>
                  <a:lnTo>
                    <a:pt x="118072" y="275016"/>
                  </a:lnTo>
                  <a:lnTo>
                    <a:pt x="121881" y="278117"/>
                  </a:lnTo>
                  <a:lnTo>
                    <a:pt x="121032" y="286646"/>
                  </a:lnTo>
                  <a:lnTo>
                    <a:pt x="118209" y="287472"/>
                  </a:lnTo>
                  <a:lnTo>
                    <a:pt x="110502" y="278715"/>
                  </a:lnTo>
                  <a:lnTo>
                    <a:pt x="103267" y="281523"/>
                  </a:lnTo>
                  <a:lnTo>
                    <a:pt x="101393" y="275922"/>
                  </a:lnTo>
                  <a:lnTo>
                    <a:pt x="92408" y="274331"/>
                  </a:lnTo>
                  <a:lnTo>
                    <a:pt x="89599" y="280407"/>
                  </a:lnTo>
                  <a:lnTo>
                    <a:pt x="87441" y="279599"/>
                  </a:lnTo>
                  <a:lnTo>
                    <a:pt x="82497" y="260862"/>
                  </a:lnTo>
                  <a:lnTo>
                    <a:pt x="70100" y="258878"/>
                  </a:lnTo>
                  <a:lnTo>
                    <a:pt x="63143" y="262891"/>
                  </a:lnTo>
                  <a:lnTo>
                    <a:pt x="55059" y="256820"/>
                  </a:lnTo>
                  <a:lnTo>
                    <a:pt x="48803" y="269403"/>
                  </a:lnTo>
                  <a:lnTo>
                    <a:pt x="51509" y="278629"/>
                  </a:lnTo>
                  <a:lnTo>
                    <a:pt x="49172" y="284416"/>
                  </a:lnTo>
                  <a:lnTo>
                    <a:pt x="39234" y="289247"/>
                  </a:lnTo>
                  <a:lnTo>
                    <a:pt x="27639" y="309032"/>
                  </a:lnTo>
                  <a:lnTo>
                    <a:pt x="27291" y="304672"/>
                  </a:lnTo>
                  <a:lnTo>
                    <a:pt x="18554" y="299632"/>
                  </a:lnTo>
                  <a:lnTo>
                    <a:pt x="14912" y="290531"/>
                  </a:lnTo>
                  <a:lnTo>
                    <a:pt x="11146" y="291627"/>
                  </a:lnTo>
                  <a:lnTo>
                    <a:pt x="11462" y="285785"/>
                  </a:lnTo>
                  <a:lnTo>
                    <a:pt x="6710" y="283104"/>
                  </a:lnTo>
                  <a:lnTo>
                    <a:pt x="7469" y="278173"/>
                  </a:lnTo>
                  <a:lnTo>
                    <a:pt x="0" y="272416"/>
                  </a:lnTo>
                  <a:lnTo>
                    <a:pt x="1815" y="268715"/>
                  </a:lnTo>
                  <a:lnTo>
                    <a:pt x="1815" y="268715"/>
                  </a:lnTo>
                  <a:lnTo>
                    <a:pt x="10993" y="263267"/>
                  </a:lnTo>
                  <a:lnTo>
                    <a:pt x="13246" y="254927"/>
                  </a:lnTo>
                  <a:lnTo>
                    <a:pt x="13648" y="234681"/>
                  </a:lnTo>
                  <a:lnTo>
                    <a:pt x="3277" y="215787"/>
                  </a:lnTo>
                  <a:lnTo>
                    <a:pt x="3971" y="207552"/>
                  </a:lnTo>
                  <a:lnTo>
                    <a:pt x="10759" y="203988"/>
                  </a:lnTo>
                  <a:lnTo>
                    <a:pt x="8369" y="194767"/>
                  </a:lnTo>
                  <a:lnTo>
                    <a:pt x="22318" y="185246"/>
                  </a:lnTo>
                  <a:lnTo>
                    <a:pt x="21101" y="178608"/>
                  </a:lnTo>
                  <a:lnTo>
                    <a:pt x="15458" y="174551"/>
                  </a:lnTo>
                  <a:lnTo>
                    <a:pt x="12162" y="175661"/>
                  </a:lnTo>
                  <a:lnTo>
                    <a:pt x="6416" y="164095"/>
                  </a:lnTo>
                  <a:lnTo>
                    <a:pt x="5240" y="150404"/>
                  </a:lnTo>
                  <a:lnTo>
                    <a:pt x="9525" y="147219"/>
                  </a:lnTo>
                  <a:lnTo>
                    <a:pt x="15678" y="132678"/>
                  </a:lnTo>
                  <a:lnTo>
                    <a:pt x="21418" y="133136"/>
                  </a:lnTo>
                  <a:lnTo>
                    <a:pt x="26766" y="125177"/>
                  </a:lnTo>
                  <a:lnTo>
                    <a:pt x="32721" y="129093"/>
                  </a:lnTo>
                  <a:lnTo>
                    <a:pt x="39172" y="126267"/>
                  </a:lnTo>
                  <a:lnTo>
                    <a:pt x="41534" y="130835"/>
                  </a:lnTo>
                  <a:lnTo>
                    <a:pt x="60607" y="126851"/>
                  </a:lnTo>
                  <a:lnTo>
                    <a:pt x="65564" y="116026"/>
                  </a:lnTo>
                  <a:lnTo>
                    <a:pt x="62570" y="100332"/>
                  </a:lnTo>
                  <a:lnTo>
                    <a:pt x="67207" y="95503"/>
                  </a:lnTo>
                  <a:lnTo>
                    <a:pt x="82603" y="100873"/>
                  </a:lnTo>
                  <a:lnTo>
                    <a:pt x="97170" y="96610"/>
                  </a:lnTo>
                  <a:lnTo>
                    <a:pt x="95090" y="98807"/>
                  </a:lnTo>
                  <a:lnTo>
                    <a:pt x="98769" y="100707"/>
                  </a:lnTo>
                  <a:lnTo>
                    <a:pt x="99755" y="110341"/>
                  </a:lnTo>
                  <a:lnTo>
                    <a:pt x="107700" y="103798"/>
                  </a:lnTo>
                  <a:lnTo>
                    <a:pt x="110409" y="95463"/>
                  </a:lnTo>
                  <a:lnTo>
                    <a:pt x="123719" y="91613"/>
                  </a:lnTo>
                  <a:lnTo>
                    <a:pt x="123719" y="91613"/>
                  </a:lnTo>
                  <a:lnTo>
                    <a:pt x="126686" y="91092"/>
                  </a:lnTo>
                  <a:lnTo>
                    <a:pt x="129461" y="97771"/>
                  </a:lnTo>
                  <a:lnTo>
                    <a:pt x="138268" y="93800"/>
                  </a:lnTo>
                  <a:lnTo>
                    <a:pt x="139858" y="98346"/>
                  </a:lnTo>
                  <a:lnTo>
                    <a:pt x="150708" y="99383"/>
                  </a:lnTo>
                  <a:lnTo>
                    <a:pt x="186123" y="94003"/>
                  </a:lnTo>
                  <a:lnTo>
                    <a:pt x="189884" y="98754"/>
                  </a:lnTo>
                  <a:lnTo>
                    <a:pt x="207323" y="97404"/>
                  </a:lnTo>
                  <a:lnTo>
                    <a:pt x="208369" y="105087"/>
                  </a:lnTo>
                  <a:lnTo>
                    <a:pt x="222148" y="107093"/>
                  </a:lnTo>
                  <a:lnTo>
                    <a:pt x="228086" y="87578"/>
                  </a:lnTo>
                  <a:lnTo>
                    <a:pt x="226781" y="83941"/>
                  </a:lnTo>
                  <a:lnTo>
                    <a:pt x="223827" y="84015"/>
                  </a:lnTo>
                  <a:lnTo>
                    <a:pt x="222437" y="65512"/>
                  </a:lnTo>
                  <a:lnTo>
                    <a:pt x="225649" y="61390"/>
                  </a:lnTo>
                  <a:lnTo>
                    <a:pt x="223793" y="55037"/>
                  </a:lnTo>
                  <a:lnTo>
                    <a:pt x="227917" y="51689"/>
                  </a:lnTo>
                  <a:lnTo>
                    <a:pt x="216706" y="52753"/>
                  </a:lnTo>
                  <a:lnTo>
                    <a:pt x="216663" y="48397"/>
                  </a:lnTo>
                  <a:lnTo>
                    <a:pt x="222579" y="41792"/>
                  </a:lnTo>
                  <a:lnTo>
                    <a:pt x="218403" y="35077"/>
                  </a:lnTo>
                  <a:lnTo>
                    <a:pt x="224046" y="26963"/>
                  </a:lnTo>
                  <a:lnTo>
                    <a:pt x="225030" y="18879"/>
                  </a:lnTo>
                  <a:lnTo>
                    <a:pt x="227958" y="13698"/>
                  </a:lnTo>
                  <a:lnTo>
                    <a:pt x="238023" y="8699"/>
                  </a:lnTo>
                  <a:lnTo>
                    <a:pt x="260959" y="16490"/>
                  </a:lnTo>
                  <a:lnTo>
                    <a:pt x="262153" y="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9" name="M146">
              <a:extLst>
                <a:ext uri="{FF2B5EF4-FFF2-40B4-BE49-F238E27FC236}">
                  <a16:creationId xmlns:a16="http://schemas.microsoft.com/office/drawing/2014/main" id="{2DC019A9-601D-4F78-A17E-A3098512B498}"/>
                </a:ext>
              </a:extLst>
            </p:cNvPr>
            <p:cNvSpPr/>
            <p:nvPr/>
          </p:nvSpPr>
          <p:spPr>
            <a:xfrm>
              <a:off x="5068113" y="4628320"/>
              <a:ext cx="37670" cy="25600"/>
            </a:xfrm>
            <a:custGeom>
              <a:avLst/>
              <a:gdLst/>
              <a:ahLst/>
              <a:cxnLst/>
              <a:rect l="0" t="0" r="0" b="0"/>
              <a:pathLst>
                <a:path w="30050" h="27505">
                  <a:moveTo>
                    <a:pt x="17277" y="27504"/>
                  </a:moveTo>
                  <a:lnTo>
                    <a:pt x="6796" y="23254"/>
                  </a:lnTo>
                  <a:lnTo>
                    <a:pt x="9365" y="18798"/>
                  </a:lnTo>
                  <a:lnTo>
                    <a:pt x="0" y="13067"/>
                  </a:lnTo>
                  <a:lnTo>
                    <a:pt x="4705" y="10604"/>
                  </a:lnTo>
                  <a:lnTo>
                    <a:pt x="7700" y="0"/>
                  </a:lnTo>
                  <a:lnTo>
                    <a:pt x="19941" y="1280"/>
                  </a:lnTo>
                  <a:lnTo>
                    <a:pt x="21423" y="5061"/>
                  </a:lnTo>
                  <a:lnTo>
                    <a:pt x="27324" y="5021"/>
                  </a:lnTo>
                  <a:lnTo>
                    <a:pt x="26035" y="7549"/>
                  </a:lnTo>
                  <a:lnTo>
                    <a:pt x="30049" y="8825"/>
                  </a:lnTo>
                  <a:lnTo>
                    <a:pt x="28462" y="19005"/>
                  </a:lnTo>
                  <a:lnTo>
                    <a:pt x="24431" y="18630"/>
                  </a:lnTo>
                  <a:lnTo>
                    <a:pt x="23563" y="23568"/>
                  </a:lnTo>
                  <a:lnTo>
                    <a:pt x="19549" y="2229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0" name="M147">
              <a:extLst>
                <a:ext uri="{FF2B5EF4-FFF2-40B4-BE49-F238E27FC236}">
                  <a16:creationId xmlns:a16="http://schemas.microsoft.com/office/drawing/2014/main" id="{B4846753-E60A-4BEA-A7E5-D450A2B685FF}"/>
                </a:ext>
              </a:extLst>
            </p:cNvPr>
            <p:cNvSpPr/>
            <p:nvPr/>
          </p:nvSpPr>
          <p:spPr>
            <a:xfrm>
              <a:off x="5142849" y="4647271"/>
              <a:ext cx="169704" cy="248304"/>
            </a:xfrm>
            <a:custGeom>
              <a:avLst/>
              <a:gdLst/>
              <a:ahLst/>
              <a:cxnLst/>
              <a:rect l="0" t="0" r="0" b="0"/>
              <a:pathLst>
                <a:path w="173514" h="267354">
                  <a:moveTo>
                    <a:pt x="173513" y="124259"/>
                  </a:moveTo>
                  <a:lnTo>
                    <a:pt x="162428" y="136379"/>
                  </a:lnTo>
                  <a:lnTo>
                    <a:pt x="156854" y="153542"/>
                  </a:lnTo>
                  <a:lnTo>
                    <a:pt x="154058" y="153345"/>
                  </a:lnTo>
                  <a:lnTo>
                    <a:pt x="153140" y="161732"/>
                  </a:lnTo>
                  <a:lnTo>
                    <a:pt x="163451" y="168206"/>
                  </a:lnTo>
                  <a:lnTo>
                    <a:pt x="164465" y="182026"/>
                  </a:lnTo>
                  <a:lnTo>
                    <a:pt x="168042" y="182086"/>
                  </a:lnTo>
                  <a:lnTo>
                    <a:pt x="170461" y="195628"/>
                  </a:lnTo>
                  <a:lnTo>
                    <a:pt x="150898" y="193351"/>
                  </a:lnTo>
                  <a:lnTo>
                    <a:pt x="138694" y="197496"/>
                  </a:lnTo>
                  <a:lnTo>
                    <a:pt x="140079" y="207570"/>
                  </a:lnTo>
                  <a:lnTo>
                    <a:pt x="148047" y="205604"/>
                  </a:lnTo>
                  <a:lnTo>
                    <a:pt x="144459" y="224595"/>
                  </a:lnTo>
                  <a:lnTo>
                    <a:pt x="133891" y="223817"/>
                  </a:lnTo>
                  <a:lnTo>
                    <a:pt x="134381" y="231625"/>
                  </a:lnTo>
                  <a:lnTo>
                    <a:pt x="129984" y="233950"/>
                  </a:lnTo>
                  <a:lnTo>
                    <a:pt x="134380" y="250074"/>
                  </a:lnTo>
                  <a:lnTo>
                    <a:pt x="134380" y="250074"/>
                  </a:lnTo>
                  <a:lnTo>
                    <a:pt x="121179" y="257499"/>
                  </a:lnTo>
                  <a:lnTo>
                    <a:pt x="116852" y="264775"/>
                  </a:lnTo>
                  <a:lnTo>
                    <a:pt x="109802" y="267353"/>
                  </a:lnTo>
                  <a:lnTo>
                    <a:pt x="106301" y="262794"/>
                  </a:lnTo>
                  <a:lnTo>
                    <a:pt x="99424" y="264325"/>
                  </a:lnTo>
                  <a:lnTo>
                    <a:pt x="99424" y="264325"/>
                  </a:lnTo>
                  <a:lnTo>
                    <a:pt x="99316" y="261623"/>
                  </a:lnTo>
                  <a:lnTo>
                    <a:pt x="91132" y="266731"/>
                  </a:lnTo>
                  <a:lnTo>
                    <a:pt x="78307" y="261258"/>
                  </a:lnTo>
                  <a:lnTo>
                    <a:pt x="75092" y="267051"/>
                  </a:lnTo>
                  <a:lnTo>
                    <a:pt x="67564" y="261370"/>
                  </a:lnTo>
                  <a:lnTo>
                    <a:pt x="60227" y="262591"/>
                  </a:lnTo>
                  <a:lnTo>
                    <a:pt x="53736" y="259926"/>
                  </a:lnTo>
                  <a:lnTo>
                    <a:pt x="60157" y="231241"/>
                  </a:lnTo>
                  <a:lnTo>
                    <a:pt x="55635" y="222911"/>
                  </a:lnTo>
                  <a:lnTo>
                    <a:pt x="49063" y="216194"/>
                  </a:lnTo>
                  <a:lnTo>
                    <a:pt x="46516" y="219449"/>
                  </a:lnTo>
                  <a:lnTo>
                    <a:pt x="24451" y="209004"/>
                  </a:lnTo>
                  <a:lnTo>
                    <a:pt x="27676" y="194060"/>
                  </a:lnTo>
                  <a:lnTo>
                    <a:pt x="24344" y="180348"/>
                  </a:lnTo>
                  <a:lnTo>
                    <a:pt x="13195" y="177596"/>
                  </a:lnTo>
                  <a:lnTo>
                    <a:pt x="19180" y="164801"/>
                  </a:lnTo>
                  <a:lnTo>
                    <a:pt x="27091" y="165994"/>
                  </a:lnTo>
                  <a:lnTo>
                    <a:pt x="34327" y="152770"/>
                  </a:lnTo>
                  <a:lnTo>
                    <a:pt x="23623" y="151227"/>
                  </a:lnTo>
                  <a:lnTo>
                    <a:pt x="15509" y="144179"/>
                  </a:lnTo>
                  <a:lnTo>
                    <a:pt x="18855" y="139738"/>
                  </a:lnTo>
                  <a:lnTo>
                    <a:pt x="24887" y="141497"/>
                  </a:lnTo>
                  <a:lnTo>
                    <a:pt x="31783" y="138469"/>
                  </a:lnTo>
                  <a:lnTo>
                    <a:pt x="35316" y="140934"/>
                  </a:lnTo>
                  <a:lnTo>
                    <a:pt x="33547" y="135500"/>
                  </a:lnTo>
                  <a:lnTo>
                    <a:pt x="23266" y="136516"/>
                  </a:lnTo>
                  <a:lnTo>
                    <a:pt x="20378" y="132862"/>
                  </a:lnTo>
                  <a:lnTo>
                    <a:pt x="22561" y="123898"/>
                  </a:lnTo>
                  <a:lnTo>
                    <a:pt x="13845" y="107233"/>
                  </a:lnTo>
                  <a:lnTo>
                    <a:pt x="13845" y="107233"/>
                  </a:lnTo>
                  <a:lnTo>
                    <a:pt x="16657" y="97829"/>
                  </a:lnTo>
                  <a:lnTo>
                    <a:pt x="11216" y="97881"/>
                  </a:lnTo>
                  <a:lnTo>
                    <a:pt x="11927" y="92941"/>
                  </a:lnTo>
                  <a:lnTo>
                    <a:pt x="7950" y="89417"/>
                  </a:lnTo>
                  <a:lnTo>
                    <a:pt x="8015" y="77262"/>
                  </a:lnTo>
                  <a:lnTo>
                    <a:pt x="0" y="73664"/>
                  </a:lnTo>
                  <a:lnTo>
                    <a:pt x="6884" y="62532"/>
                  </a:lnTo>
                  <a:lnTo>
                    <a:pt x="854" y="52365"/>
                  </a:lnTo>
                  <a:lnTo>
                    <a:pt x="4990" y="38481"/>
                  </a:lnTo>
                  <a:lnTo>
                    <a:pt x="7380" y="43778"/>
                  </a:lnTo>
                  <a:lnTo>
                    <a:pt x="12184" y="44465"/>
                  </a:lnTo>
                  <a:lnTo>
                    <a:pt x="16284" y="49643"/>
                  </a:lnTo>
                  <a:lnTo>
                    <a:pt x="24361" y="49789"/>
                  </a:lnTo>
                  <a:lnTo>
                    <a:pt x="28025" y="44751"/>
                  </a:lnTo>
                  <a:lnTo>
                    <a:pt x="26843" y="32721"/>
                  </a:lnTo>
                  <a:lnTo>
                    <a:pt x="33592" y="11525"/>
                  </a:lnTo>
                  <a:lnTo>
                    <a:pt x="47410" y="20479"/>
                  </a:lnTo>
                  <a:lnTo>
                    <a:pt x="51543" y="15148"/>
                  </a:lnTo>
                  <a:lnTo>
                    <a:pt x="62130" y="13684"/>
                  </a:lnTo>
                  <a:lnTo>
                    <a:pt x="65682" y="23655"/>
                  </a:lnTo>
                  <a:lnTo>
                    <a:pt x="70183" y="23884"/>
                  </a:lnTo>
                  <a:lnTo>
                    <a:pt x="70196" y="14277"/>
                  </a:lnTo>
                  <a:lnTo>
                    <a:pt x="89296" y="14460"/>
                  </a:lnTo>
                  <a:lnTo>
                    <a:pt x="91773" y="5947"/>
                  </a:lnTo>
                  <a:lnTo>
                    <a:pt x="99427" y="3377"/>
                  </a:lnTo>
                  <a:lnTo>
                    <a:pt x="103834" y="0"/>
                  </a:lnTo>
                  <a:lnTo>
                    <a:pt x="105669" y="1683"/>
                  </a:lnTo>
                  <a:lnTo>
                    <a:pt x="110183" y="1010"/>
                  </a:lnTo>
                  <a:lnTo>
                    <a:pt x="110183" y="1010"/>
                  </a:lnTo>
                  <a:lnTo>
                    <a:pt x="114960" y="12202"/>
                  </a:lnTo>
                  <a:lnTo>
                    <a:pt x="118595" y="26676"/>
                  </a:lnTo>
                  <a:lnTo>
                    <a:pt x="113772" y="36200"/>
                  </a:lnTo>
                  <a:lnTo>
                    <a:pt x="99700" y="32505"/>
                  </a:lnTo>
                  <a:lnTo>
                    <a:pt x="94083" y="33909"/>
                  </a:lnTo>
                  <a:lnTo>
                    <a:pt x="107314" y="41343"/>
                  </a:lnTo>
                  <a:lnTo>
                    <a:pt x="111785" y="52378"/>
                  </a:lnTo>
                  <a:lnTo>
                    <a:pt x="121071" y="54488"/>
                  </a:lnTo>
                  <a:lnTo>
                    <a:pt x="127355" y="50393"/>
                  </a:lnTo>
                  <a:lnTo>
                    <a:pt x="133850" y="52155"/>
                  </a:lnTo>
                  <a:lnTo>
                    <a:pt x="132215" y="75241"/>
                  </a:lnTo>
                  <a:lnTo>
                    <a:pt x="135086" y="80093"/>
                  </a:lnTo>
                  <a:lnTo>
                    <a:pt x="132556" y="91756"/>
                  </a:lnTo>
                  <a:lnTo>
                    <a:pt x="143835" y="95700"/>
                  </a:lnTo>
                  <a:lnTo>
                    <a:pt x="146148" y="11524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1" name="M148">
              <a:extLst>
                <a:ext uri="{FF2B5EF4-FFF2-40B4-BE49-F238E27FC236}">
                  <a16:creationId xmlns:a16="http://schemas.microsoft.com/office/drawing/2014/main" id="{C21B23E3-6ED3-4E9A-A78B-EF57D002F19E}"/>
                </a:ext>
              </a:extLst>
            </p:cNvPr>
            <p:cNvSpPr/>
            <p:nvPr/>
          </p:nvSpPr>
          <p:spPr>
            <a:xfrm>
              <a:off x="4694367" y="4656719"/>
              <a:ext cx="302440" cy="220557"/>
            </a:xfrm>
            <a:custGeom>
              <a:avLst/>
              <a:gdLst/>
              <a:ahLst/>
              <a:cxnLst/>
              <a:rect l="0" t="0" r="0" b="0"/>
              <a:pathLst>
                <a:path w="302440" h="230082">
                  <a:moveTo>
                    <a:pt x="122589" y="1868"/>
                  </a:moveTo>
                  <a:lnTo>
                    <a:pt x="133656" y="0"/>
                  </a:lnTo>
                  <a:lnTo>
                    <a:pt x="136388" y="10416"/>
                  </a:lnTo>
                  <a:lnTo>
                    <a:pt x="149735" y="10997"/>
                  </a:lnTo>
                  <a:lnTo>
                    <a:pt x="150835" y="17776"/>
                  </a:lnTo>
                  <a:lnTo>
                    <a:pt x="159443" y="22159"/>
                  </a:lnTo>
                  <a:lnTo>
                    <a:pt x="163439" y="31700"/>
                  </a:lnTo>
                  <a:lnTo>
                    <a:pt x="176503" y="31070"/>
                  </a:lnTo>
                  <a:lnTo>
                    <a:pt x="178808" y="47330"/>
                  </a:lnTo>
                  <a:lnTo>
                    <a:pt x="189820" y="48307"/>
                  </a:lnTo>
                  <a:lnTo>
                    <a:pt x="190708" y="42922"/>
                  </a:lnTo>
                  <a:lnTo>
                    <a:pt x="197887" y="41418"/>
                  </a:lnTo>
                  <a:lnTo>
                    <a:pt x="200123" y="53622"/>
                  </a:lnTo>
                  <a:lnTo>
                    <a:pt x="212677" y="55229"/>
                  </a:lnTo>
                  <a:lnTo>
                    <a:pt x="213627" y="62003"/>
                  </a:lnTo>
                  <a:lnTo>
                    <a:pt x="201072" y="75556"/>
                  </a:lnTo>
                  <a:lnTo>
                    <a:pt x="197511" y="74882"/>
                  </a:lnTo>
                  <a:lnTo>
                    <a:pt x="199156" y="78068"/>
                  </a:lnTo>
                  <a:lnTo>
                    <a:pt x="195329" y="82792"/>
                  </a:lnTo>
                  <a:lnTo>
                    <a:pt x="203200" y="93159"/>
                  </a:lnTo>
                  <a:lnTo>
                    <a:pt x="205835" y="93513"/>
                  </a:lnTo>
                  <a:lnTo>
                    <a:pt x="207176" y="88738"/>
                  </a:lnTo>
                  <a:lnTo>
                    <a:pt x="201647" y="85473"/>
                  </a:lnTo>
                  <a:lnTo>
                    <a:pt x="201934" y="79025"/>
                  </a:lnTo>
                  <a:lnTo>
                    <a:pt x="218942" y="68115"/>
                  </a:lnTo>
                  <a:lnTo>
                    <a:pt x="218948" y="75469"/>
                  </a:lnTo>
                  <a:lnTo>
                    <a:pt x="224052" y="84428"/>
                  </a:lnTo>
                  <a:lnTo>
                    <a:pt x="248477" y="91073"/>
                  </a:lnTo>
                  <a:lnTo>
                    <a:pt x="258745" y="90678"/>
                  </a:lnTo>
                  <a:lnTo>
                    <a:pt x="259937" y="85449"/>
                  </a:lnTo>
                  <a:lnTo>
                    <a:pt x="265740" y="90667"/>
                  </a:lnTo>
                  <a:lnTo>
                    <a:pt x="271778" y="84033"/>
                  </a:lnTo>
                  <a:lnTo>
                    <a:pt x="277921" y="95710"/>
                  </a:lnTo>
                  <a:lnTo>
                    <a:pt x="290050" y="95499"/>
                  </a:lnTo>
                  <a:lnTo>
                    <a:pt x="290050" y="95499"/>
                  </a:lnTo>
                  <a:lnTo>
                    <a:pt x="289680" y="98493"/>
                  </a:lnTo>
                  <a:lnTo>
                    <a:pt x="301150" y="100219"/>
                  </a:lnTo>
                  <a:lnTo>
                    <a:pt x="297408" y="124607"/>
                  </a:lnTo>
                  <a:lnTo>
                    <a:pt x="299884" y="125255"/>
                  </a:lnTo>
                  <a:lnTo>
                    <a:pt x="302439" y="137760"/>
                  </a:lnTo>
                  <a:lnTo>
                    <a:pt x="302439" y="137760"/>
                  </a:lnTo>
                  <a:lnTo>
                    <a:pt x="299565" y="141605"/>
                  </a:lnTo>
                  <a:lnTo>
                    <a:pt x="292716" y="141921"/>
                  </a:lnTo>
                  <a:lnTo>
                    <a:pt x="290592" y="147131"/>
                  </a:lnTo>
                  <a:lnTo>
                    <a:pt x="300383" y="163378"/>
                  </a:lnTo>
                  <a:lnTo>
                    <a:pt x="294112" y="165956"/>
                  </a:lnTo>
                  <a:lnTo>
                    <a:pt x="268689" y="161554"/>
                  </a:lnTo>
                  <a:lnTo>
                    <a:pt x="262233" y="165477"/>
                  </a:lnTo>
                  <a:lnTo>
                    <a:pt x="254022" y="163813"/>
                  </a:lnTo>
                  <a:lnTo>
                    <a:pt x="253794" y="167409"/>
                  </a:lnTo>
                  <a:lnTo>
                    <a:pt x="247407" y="167882"/>
                  </a:lnTo>
                  <a:lnTo>
                    <a:pt x="247556" y="175987"/>
                  </a:lnTo>
                  <a:lnTo>
                    <a:pt x="243513" y="183707"/>
                  </a:lnTo>
                  <a:lnTo>
                    <a:pt x="229934" y="185835"/>
                  </a:lnTo>
                  <a:lnTo>
                    <a:pt x="225897" y="193105"/>
                  </a:lnTo>
                  <a:lnTo>
                    <a:pt x="219811" y="194032"/>
                  </a:lnTo>
                  <a:lnTo>
                    <a:pt x="219027" y="201967"/>
                  </a:lnTo>
                  <a:lnTo>
                    <a:pt x="211644" y="205418"/>
                  </a:lnTo>
                  <a:lnTo>
                    <a:pt x="207212" y="201427"/>
                  </a:lnTo>
                  <a:lnTo>
                    <a:pt x="207526" y="193632"/>
                  </a:lnTo>
                  <a:lnTo>
                    <a:pt x="195871" y="192944"/>
                  </a:lnTo>
                  <a:lnTo>
                    <a:pt x="193720" y="199201"/>
                  </a:lnTo>
                  <a:lnTo>
                    <a:pt x="197043" y="204070"/>
                  </a:lnTo>
                  <a:lnTo>
                    <a:pt x="192262" y="217173"/>
                  </a:lnTo>
                  <a:lnTo>
                    <a:pt x="198697" y="222105"/>
                  </a:lnTo>
                  <a:lnTo>
                    <a:pt x="196064" y="229101"/>
                  </a:lnTo>
                  <a:lnTo>
                    <a:pt x="192620" y="230081"/>
                  </a:lnTo>
                  <a:lnTo>
                    <a:pt x="192620" y="230081"/>
                  </a:lnTo>
                  <a:lnTo>
                    <a:pt x="185512" y="227535"/>
                  </a:lnTo>
                  <a:lnTo>
                    <a:pt x="182219" y="221167"/>
                  </a:lnTo>
                  <a:lnTo>
                    <a:pt x="162021" y="219549"/>
                  </a:lnTo>
                  <a:lnTo>
                    <a:pt x="160216" y="209010"/>
                  </a:lnTo>
                  <a:lnTo>
                    <a:pt x="153282" y="205715"/>
                  </a:lnTo>
                  <a:lnTo>
                    <a:pt x="120433" y="199024"/>
                  </a:lnTo>
                  <a:lnTo>
                    <a:pt x="103946" y="198673"/>
                  </a:lnTo>
                  <a:lnTo>
                    <a:pt x="98118" y="202000"/>
                  </a:lnTo>
                  <a:lnTo>
                    <a:pt x="83790" y="188040"/>
                  </a:lnTo>
                  <a:lnTo>
                    <a:pt x="69497" y="222986"/>
                  </a:lnTo>
                  <a:lnTo>
                    <a:pt x="60497" y="221741"/>
                  </a:lnTo>
                  <a:lnTo>
                    <a:pt x="54658" y="225364"/>
                  </a:lnTo>
                  <a:lnTo>
                    <a:pt x="54658" y="225364"/>
                  </a:lnTo>
                  <a:lnTo>
                    <a:pt x="44770" y="221998"/>
                  </a:lnTo>
                  <a:lnTo>
                    <a:pt x="40371" y="223852"/>
                  </a:lnTo>
                  <a:lnTo>
                    <a:pt x="34955" y="215333"/>
                  </a:lnTo>
                  <a:lnTo>
                    <a:pt x="38595" y="205511"/>
                  </a:lnTo>
                  <a:lnTo>
                    <a:pt x="38091" y="200099"/>
                  </a:lnTo>
                  <a:lnTo>
                    <a:pt x="33928" y="198358"/>
                  </a:lnTo>
                  <a:lnTo>
                    <a:pt x="35645" y="191044"/>
                  </a:lnTo>
                  <a:lnTo>
                    <a:pt x="37117" y="187776"/>
                  </a:lnTo>
                  <a:lnTo>
                    <a:pt x="46442" y="188280"/>
                  </a:lnTo>
                  <a:lnTo>
                    <a:pt x="45202" y="180902"/>
                  </a:lnTo>
                  <a:lnTo>
                    <a:pt x="34481" y="173165"/>
                  </a:lnTo>
                  <a:lnTo>
                    <a:pt x="27652" y="172414"/>
                  </a:lnTo>
                  <a:lnTo>
                    <a:pt x="23229" y="175468"/>
                  </a:lnTo>
                  <a:lnTo>
                    <a:pt x="0" y="170601"/>
                  </a:lnTo>
                  <a:lnTo>
                    <a:pt x="0" y="170601"/>
                  </a:lnTo>
                  <a:lnTo>
                    <a:pt x="530" y="153808"/>
                  </a:lnTo>
                  <a:lnTo>
                    <a:pt x="6172" y="144930"/>
                  </a:lnTo>
                  <a:lnTo>
                    <a:pt x="3728" y="142925"/>
                  </a:lnTo>
                  <a:lnTo>
                    <a:pt x="5247" y="137557"/>
                  </a:lnTo>
                  <a:lnTo>
                    <a:pt x="9035" y="135090"/>
                  </a:lnTo>
                  <a:lnTo>
                    <a:pt x="10566" y="115165"/>
                  </a:lnTo>
                  <a:lnTo>
                    <a:pt x="22851" y="115137"/>
                  </a:lnTo>
                  <a:lnTo>
                    <a:pt x="22738" y="120237"/>
                  </a:lnTo>
                  <a:lnTo>
                    <a:pt x="29120" y="119928"/>
                  </a:lnTo>
                  <a:lnTo>
                    <a:pt x="30647" y="100002"/>
                  </a:lnTo>
                  <a:lnTo>
                    <a:pt x="42684" y="82856"/>
                  </a:lnTo>
                  <a:lnTo>
                    <a:pt x="43036" y="73859"/>
                  </a:lnTo>
                  <a:lnTo>
                    <a:pt x="28945" y="71447"/>
                  </a:lnTo>
                  <a:lnTo>
                    <a:pt x="28364" y="62579"/>
                  </a:lnTo>
                  <a:lnTo>
                    <a:pt x="38149" y="48685"/>
                  </a:lnTo>
                  <a:lnTo>
                    <a:pt x="48996" y="50123"/>
                  </a:lnTo>
                  <a:lnTo>
                    <a:pt x="51324" y="43119"/>
                  </a:lnTo>
                  <a:lnTo>
                    <a:pt x="58415" y="38620"/>
                  </a:lnTo>
                  <a:lnTo>
                    <a:pt x="50648" y="31395"/>
                  </a:lnTo>
                  <a:lnTo>
                    <a:pt x="49031" y="20101"/>
                  </a:lnTo>
                  <a:lnTo>
                    <a:pt x="51264" y="17447"/>
                  </a:lnTo>
                  <a:lnTo>
                    <a:pt x="60551" y="19001"/>
                  </a:lnTo>
                  <a:lnTo>
                    <a:pt x="68713" y="15125"/>
                  </a:lnTo>
                  <a:lnTo>
                    <a:pt x="70440" y="21468"/>
                  </a:lnTo>
                  <a:lnTo>
                    <a:pt x="61035" y="25317"/>
                  </a:lnTo>
                  <a:lnTo>
                    <a:pt x="79408" y="23463"/>
                  </a:lnTo>
                  <a:lnTo>
                    <a:pt x="83542" y="19048"/>
                  </a:lnTo>
                  <a:lnTo>
                    <a:pt x="91792" y="25531"/>
                  </a:lnTo>
                  <a:lnTo>
                    <a:pt x="98462" y="25974"/>
                  </a:lnTo>
                  <a:lnTo>
                    <a:pt x="99233" y="452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2" name="M149">
              <a:extLst>
                <a:ext uri="{FF2B5EF4-FFF2-40B4-BE49-F238E27FC236}">
                  <a16:creationId xmlns:a16="http://schemas.microsoft.com/office/drawing/2014/main" id="{01BCEDDD-21BD-490D-A5AA-F882022A3257}"/>
                </a:ext>
              </a:extLst>
            </p:cNvPr>
            <p:cNvSpPr/>
            <p:nvPr/>
          </p:nvSpPr>
          <p:spPr>
            <a:xfrm>
              <a:off x="5877359" y="4658955"/>
              <a:ext cx="246207" cy="214536"/>
            </a:xfrm>
            <a:custGeom>
              <a:avLst/>
              <a:gdLst/>
              <a:ahLst/>
              <a:cxnLst/>
              <a:rect l="0" t="0" r="0" b="0"/>
              <a:pathLst>
                <a:path w="242397" h="231681">
                  <a:moveTo>
                    <a:pt x="112267" y="11515"/>
                  </a:moveTo>
                  <a:lnTo>
                    <a:pt x="124728" y="7890"/>
                  </a:lnTo>
                  <a:lnTo>
                    <a:pt x="126804" y="2207"/>
                  </a:lnTo>
                  <a:lnTo>
                    <a:pt x="131174" y="0"/>
                  </a:lnTo>
                  <a:lnTo>
                    <a:pt x="139848" y="2190"/>
                  </a:lnTo>
                  <a:lnTo>
                    <a:pt x="142025" y="17222"/>
                  </a:lnTo>
                  <a:lnTo>
                    <a:pt x="158070" y="12279"/>
                  </a:lnTo>
                  <a:lnTo>
                    <a:pt x="165267" y="6796"/>
                  </a:lnTo>
                  <a:lnTo>
                    <a:pt x="169890" y="10444"/>
                  </a:lnTo>
                  <a:lnTo>
                    <a:pt x="169890" y="10444"/>
                  </a:lnTo>
                  <a:lnTo>
                    <a:pt x="166666" y="22421"/>
                  </a:lnTo>
                  <a:lnTo>
                    <a:pt x="180321" y="23605"/>
                  </a:lnTo>
                  <a:lnTo>
                    <a:pt x="183988" y="29795"/>
                  </a:lnTo>
                  <a:lnTo>
                    <a:pt x="190812" y="30912"/>
                  </a:lnTo>
                  <a:lnTo>
                    <a:pt x="190153" y="34808"/>
                  </a:lnTo>
                  <a:lnTo>
                    <a:pt x="194638" y="36802"/>
                  </a:lnTo>
                  <a:lnTo>
                    <a:pt x="195816" y="43568"/>
                  </a:lnTo>
                  <a:lnTo>
                    <a:pt x="202602" y="48735"/>
                  </a:lnTo>
                  <a:lnTo>
                    <a:pt x="206220" y="43967"/>
                  </a:lnTo>
                  <a:lnTo>
                    <a:pt x="207879" y="32725"/>
                  </a:lnTo>
                  <a:lnTo>
                    <a:pt x="218874" y="36281"/>
                  </a:lnTo>
                  <a:lnTo>
                    <a:pt x="224035" y="32427"/>
                  </a:lnTo>
                  <a:lnTo>
                    <a:pt x="226832" y="15641"/>
                  </a:lnTo>
                  <a:lnTo>
                    <a:pt x="233103" y="25906"/>
                  </a:lnTo>
                  <a:lnTo>
                    <a:pt x="233103" y="25906"/>
                  </a:lnTo>
                  <a:lnTo>
                    <a:pt x="234414" y="35374"/>
                  </a:lnTo>
                  <a:lnTo>
                    <a:pt x="236094" y="38542"/>
                  </a:lnTo>
                  <a:lnTo>
                    <a:pt x="241994" y="38746"/>
                  </a:lnTo>
                  <a:lnTo>
                    <a:pt x="242396" y="45804"/>
                  </a:lnTo>
                  <a:lnTo>
                    <a:pt x="240309" y="53140"/>
                  </a:lnTo>
                  <a:lnTo>
                    <a:pt x="230579" y="63856"/>
                  </a:lnTo>
                  <a:lnTo>
                    <a:pt x="227148" y="81984"/>
                  </a:lnTo>
                  <a:lnTo>
                    <a:pt x="234733" y="85055"/>
                  </a:lnTo>
                  <a:lnTo>
                    <a:pt x="236092" y="89419"/>
                  </a:lnTo>
                  <a:lnTo>
                    <a:pt x="230494" y="89818"/>
                  </a:lnTo>
                  <a:lnTo>
                    <a:pt x="227310" y="98042"/>
                  </a:lnTo>
                  <a:lnTo>
                    <a:pt x="215807" y="98385"/>
                  </a:lnTo>
                  <a:lnTo>
                    <a:pt x="215580" y="105886"/>
                  </a:lnTo>
                  <a:lnTo>
                    <a:pt x="227722" y="103898"/>
                  </a:lnTo>
                  <a:lnTo>
                    <a:pt x="233586" y="108454"/>
                  </a:lnTo>
                  <a:lnTo>
                    <a:pt x="236248" y="123183"/>
                  </a:lnTo>
                  <a:lnTo>
                    <a:pt x="231282" y="122238"/>
                  </a:lnTo>
                  <a:lnTo>
                    <a:pt x="228130" y="127010"/>
                  </a:lnTo>
                  <a:lnTo>
                    <a:pt x="215711" y="125094"/>
                  </a:lnTo>
                  <a:lnTo>
                    <a:pt x="208802" y="132531"/>
                  </a:lnTo>
                  <a:lnTo>
                    <a:pt x="213427" y="136626"/>
                  </a:lnTo>
                  <a:lnTo>
                    <a:pt x="212136" y="141565"/>
                  </a:lnTo>
                  <a:lnTo>
                    <a:pt x="202029" y="141769"/>
                  </a:lnTo>
                  <a:lnTo>
                    <a:pt x="196977" y="149823"/>
                  </a:lnTo>
                  <a:lnTo>
                    <a:pt x="192624" y="149781"/>
                  </a:lnTo>
                  <a:lnTo>
                    <a:pt x="193478" y="158041"/>
                  </a:lnTo>
                  <a:lnTo>
                    <a:pt x="206283" y="168665"/>
                  </a:lnTo>
                  <a:lnTo>
                    <a:pt x="197076" y="172028"/>
                  </a:lnTo>
                  <a:lnTo>
                    <a:pt x="196409" y="176672"/>
                  </a:lnTo>
                  <a:lnTo>
                    <a:pt x="191292" y="175123"/>
                  </a:lnTo>
                  <a:lnTo>
                    <a:pt x="186750" y="178380"/>
                  </a:lnTo>
                  <a:lnTo>
                    <a:pt x="185721" y="188421"/>
                  </a:lnTo>
                  <a:lnTo>
                    <a:pt x="190180" y="193714"/>
                  </a:lnTo>
                  <a:lnTo>
                    <a:pt x="190425" y="200617"/>
                  </a:lnTo>
                  <a:lnTo>
                    <a:pt x="177822" y="200945"/>
                  </a:lnTo>
                  <a:lnTo>
                    <a:pt x="170755" y="207776"/>
                  </a:lnTo>
                  <a:lnTo>
                    <a:pt x="164239" y="205912"/>
                  </a:lnTo>
                  <a:lnTo>
                    <a:pt x="161358" y="214134"/>
                  </a:lnTo>
                  <a:lnTo>
                    <a:pt x="152488" y="214346"/>
                  </a:lnTo>
                  <a:lnTo>
                    <a:pt x="151582" y="227236"/>
                  </a:lnTo>
                  <a:lnTo>
                    <a:pt x="151582" y="227236"/>
                  </a:lnTo>
                  <a:lnTo>
                    <a:pt x="143316" y="229104"/>
                  </a:lnTo>
                  <a:lnTo>
                    <a:pt x="121913" y="222287"/>
                  </a:lnTo>
                  <a:lnTo>
                    <a:pt x="116717" y="228234"/>
                  </a:lnTo>
                  <a:lnTo>
                    <a:pt x="112390" y="225339"/>
                  </a:lnTo>
                  <a:lnTo>
                    <a:pt x="110187" y="227716"/>
                  </a:lnTo>
                  <a:lnTo>
                    <a:pt x="108975" y="224554"/>
                  </a:lnTo>
                  <a:lnTo>
                    <a:pt x="98645" y="230446"/>
                  </a:lnTo>
                  <a:lnTo>
                    <a:pt x="88868" y="227944"/>
                  </a:lnTo>
                  <a:lnTo>
                    <a:pt x="87583" y="231680"/>
                  </a:lnTo>
                  <a:lnTo>
                    <a:pt x="82915" y="231631"/>
                  </a:lnTo>
                  <a:lnTo>
                    <a:pt x="81738" y="225319"/>
                  </a:lnTo>
                  <a:lnTo>
                    <a:pt x="86594" y="222220"/>
                  </a:lnTo>
                  <a:lnTo>
                    <a:pt x="86786" y="218772"/>
                  </a:lnTo>
                  <a:lnTo>
                    <a:pt x="84153" y="217694"/>
                  </a:lnTo>
                  <a:lnTo>
                    <a:pt x="82735" y="204630"/>
                  </a:lnTo>
                  <a:lnTo>
                    <a:pt x="78093" y="202330"/>
                  </a:lnTo>
                  <a:lnTo>
                    <a:pt x="69039" y="205233"/>
                  </a:lnTo>
                  <a:lnTo>
                    <a:pt x="56350" y="198947"/>
                  </a:lnTo>
                  <a:lnTo>
                    <a:pt x="36460" y="196929"/>
                  </a:lnTo>
                  <a:lnTo>
                    <a:pt x="35400" y="194367"/>
                  </a:lnTo>
                  <a:lnTo>
                    <a:pt x="30695" y="183815"/>
                  </a:lnTo>
                  <a:lnTo>
                    <a:pt x="30695" y="183815"/>
                  </a:lnTo>
                  <a:lnTo>
                    <a:pt x="28903" y="177044"/>
                  </a:lnTo>
                  <a:lnTo>
                    <a:pt x="16336" y="174354"/>
                  </a:lnTo>
                  <a:lnTo>
                    <a:pt x="15450" y="170143"/>
                  </a:lnTo>
                  <a:lnTo>
                    <a:pt x="27271" y="169975"/>
                  </a:lnTo>
                  <a:lnTo>
                    <a:pt x="30071" y="155903"/>
                  </a:lnTo>
                  <a:lnTo>
                    <a:pt x="24853" y="149694"/>
                  </a:lnTo>
                  <a:lnTo>
                    <a:pt x="20036" y="149340"/>
                  </a:lnTo>
                  <a:lnTo>
                    <a:pt x="19943" y="143788"/>
                  </a:lnTo>
                  <a:lnTo>
                    <a:pt x="15289" y="142835"/>
                  </a:lnTo>
                  <a:lnTo>
                    <a:pt x="13865" y="117462"/>
                  </a:lnTo>
                  <a:lnTo>
                    <a:pt x="13865" y="117462"/>
                  </a:lnTo>
                  <a:lnTo>
                    <a:pt x="17701" y="108051"/>
                  </a:lnTo>
                  <a:lnTo>
                    <a:pt x="3944" y="101294"/>
                  </a:lnTo>
                  <a:lnTo>
                    <a:pt x="0" y="92695"/>
                  </a:lnTo>
                  <a:lnTo>
                    <a:pt x="5596" y="92609"/>
                  </a:lnTo>
                  <a:lnTo>
                    <a:pt x="6438" y="86915"/>
                  </a:lnTo>
                  <a:lnTo>
                    <a:pt x="17431" y="90491"/>
                  </a:lnTo>
                  <a:lnTo>
                    <a:pt x="29733" y="88227"/>
                  </a:lnTo>
                  <a:lnTo>
                    <a:pt x="26424" y="78436"/>
                  </a:lnTo>
                  <a:lnTo>
                    <a:pt x="29534" y="78170"/>
                  </a:lnTo>
                  <a:lnTo>
                    <a:pt x="30585" y="81483"/>
                  </a:lnTo>
                  <a:lnTo>
                    <a:pt x="39909" y="81436"/>
                  </a:lnTo>
                  <a:lnTo>
                    <a:pt x="42243" y="67055"/>
                  </a:lnTo>
                  <a:lnTo>
                    <a:pt x="57851" y="60471"/>
                  </a:lnTo>
                  <a:lnTo>
                    <a:pt x="64498" y="49136"/>
                  </a:lnTo>
                  <a:lnTo>
                    <a:pt x="58639" y="45020"/>
                  </a:lnTo>
                  <a:lnTo>
                    <a:pt x="57788" y="37656"/>
                  </a:lnTo>
                  <a:lnTo>
                    <a:pt x="63424" y="19105"/>
                  </a:lnTo>
                  <a:lnTo>
                    <a:pt x="79076" y="22275"/>
                  </a:lnTo>
                  <a:lnTo>
                    <a:pt x="84160" y="11521"/>
                  </a:lnTo>
                  <a:lnTo>
                    <a:pt x="93178" y="10415"/>
                  </a:lnTo>
                  <a:lnTo>
                    <a:pt x="102269" y="17265"/>
                  </a:lnTo>
                  <a:lnTo>
                    <a:pt x="107105" y="15064"/>
                  </a:lnTo>
                  <a:lnTo>
                    <a:pt x="110014" y="19147"/>
                  </a:lnTo>
                  <a:lnTo>
                    <a:pt x="112834" y="1677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3" name="M150">
              <a:extLst>
                <a:ext uri="{FF2B5EF4-FFF2-40B4-BE49-F238E27FC236}">
                  <a16:creationId xmlns:a16="http://schemas.microsoft.com/office/drawing/2014/main" id="{792EABBF-AFEC-4C44-951B-65F7F990FEF3}"/>
                </a:ext>
              </a:extLst>
            </p:cNvPr>
            <p:cNvSpPr/>
            <p:nvPr/>
          </p:nvSpPr>
          <p:spPr>
            <a:xfrm>
              <a:off x="5660179" y="4681380"/>
              <a:ext cx="179615" cy="185448"/>
            </a:xfrm>
            <a:custGeom>
              <a:avLst/>
              <a:gdLst/>
              <a:ahLst/>
              <a:cxnLst/>
              <a:rect l="0" t="0" r="0" b="0"/>
              <a:pathLst>
                <a:path w="181520" h="202593">
                  <a:moveTo>
                    <a:pt x="105001" y="1985"/>
                  </a:moveTo>
                  <a:lnTo>
                    <a:pt x="104316" y="7080"/>
                  </a:lnTo>
                  <a:lnTo>
                    <a:pt x="110522" y="7607"/>
                  </a:lnTo>
                  <a:lnTo>
                    <a:pt x="110493" y="10009"/>
                  </a:lnTo>
                  <a:lnTo>
                    <a:pt x="106297" y="22715"/>
                  </a:lnTo>
                  <a:lnTo>
                    <a:pt x="102410" y="22967"/>
                  </a:lnTo>
                  <a:lnTo>
                    <a:pt x="102658" y="28074"/>
                  </a:lnTo>
                  <a:lnTo>
                    <a:pt x="109275" y="33109"/>
                  </a:lnTo>
                  <a:lnTo>
                    <a:pt x="103217" y="33034"/>
                  </a:lnTo>
                  <a:lnTo>
                    <a:pt x="101697" y="42770"/>
                  </a:lnTo>
                  <a:lnTo>
                    <a:pt x="88520" y="40504"/>
                  </a:lnTo>
                  <a:lnTo>
                    <a:pt x="89284" y="53871"/>
                  </a:lnTo>
                  <a:lnTo>
                    <a:pt x="92346" y="57512"/>
                  </a:lnTo>
                  <a:lnTo>
                    <a:pt x="90964" y="68600"/>
                  </a:lnTo>
                  <a:lnTo>
                    <a:pt x="88545" y="75623"/>
                  </a:lnTo>
                  <a:lnTo>
                    <a:pt x="77176" y="77430"/>
                  </a:lnTo>
                  <a:lnTo>
                    <a:pt x="77123" y="81631"/>
                  </a:lnTo>
                  <a:lnTo>
                    <a:pt x="91044" y="86909"/>
                  </a:lnTo>
                  <a:lnTo>
                    <a:pt x="93121" y="94888"/>
                  </a:lnTo>
                  <a:lnTo>
                    <a:pt x="105171" y="100891"/>
                  </a:lnTo>
                  <a:lnTo>
                    <a:pt x="104475" y="94280"/>
                  </a:lnTo>
                  <a:lnTo>
                    <a:pt x="108241" y="91475"/>
                  </a:lnTo>
                  <a:lnTo>
                    <a:pt x="136984" y="92428"/>
                  </a:lnTo>
                  <a:lnTo>
                    <a:pt x="138767" y="86447"/>
                  </a:lnTo>
                  <a:lnTo>
                    <a:pt x="136280" y="73661"/>
                  </a:lnTo>
                  <a:lnTo>
                    <a:pt x="144219" y="72557"/>
                  </a:lnTo>
                  <a:lnTo>
                    <a:pt x="149254" y="67365"/>
                  </a:lnTo>
                  <a:lnTo>
                    <a:pt x="151361" y="73093"/>
                  </a:lnTo>
                  <a:lnTo>
                    <a:pt x="157564" y="74218"/>
                  </a:lnTo>
                  <a:lnTo>
                    <a:pt x="158638" y="62375"/>
                  </a:lnTo>
                  <a:lnTo>
                    <a:pt x="163145" y="62278"/>
                  </a:lnTo>
                  <a:lnTo>
                    <a:pt x="165144" y="64103"/>
                  </a:lnTo>
                  <a:lnTo>
                    <a:pt x="163408" y="79390"/>
                  </a:lnTo>
                  <a:lnTo>
                    <a:pt x="170998" y="81580"/>
                  </a:lnTo>
                  <a:lnTo>
                    <a:pt x="171636" y="93293"/>
                  </a:lnTo>
                  <a:lnTo>
                    <a:pt x="176293" y="93798"/>
                  </a:lnTo>
                  <a:lnTo>
                    <a:pt x="175935" y="97845"/>
                  </a:lnTo>
                  <a:lnTo>
                    <a:pt x="175935" y="97845"/>
                  </a:lnTo>
                  <a:lnTo>
                    <a:pt x="172097" y="106953"/>
                  </a:lnTo>
                  <a:lnTo>
                    <a:pt x="179502" y="111842"/>
                  </a:lnTo>
                  <a:lnTo>
                    <a:pt x="175797" y="122751"/>
                  </a:lnTo>
                  <a:lnTo>
                    <a:pt x="181519" y="125369"/>
                  </a:lnTo>
                  <a:lnTo>
                    <a:pt x="179283" y="130444"/>
                  </a:lnTo>
                  <a:lnTo>
                    <a:pt x="166842" y="130598"/>
                  </a:lnTo>
                  <a:lnTo>
                    <a:pt x="162549" y="151701"/>
                  </a:lnTo>
                  <a:lnTo>
                    <a:pt x="163276" y="155910"/>
                  </a:lnTo>
                  <a:lnTo>
                    <a:pt x="180130" y="164360"/>
                  </a:lnTo>
                  <a:lnTo>
                    <a:pt x="176908" y="173774"/>
                  </a:lnTo>
                  <a:lnTo>
                    <a:pt x="171663" y="170111"/>
                  </a:lnTo>
                  <a:lnTo>
                    <a:pt x="171868" y="165914"/>
                  </a:lnTo>
                  <a:lnTo>
                    <a:pt x="168295" y="165571"/>
                  </a:lnTo>
                  <a:lnTo>
                    <a:pt x="163242" y="171962"/>
                  </a:lnTo>
                  <a:lnTo>
                    <a:pt x="154292" y="165855"/>
                  </a:lnTo>
                  <a:lnTo>
                    <a:pt x="144359" y="176987"/>
                  </a:lnTo>
                  <a:lnTo>
                    <a:pt x="132396" y="175792"/>
                  </a:lnTo>
                  <a:lnTo>
                    <a:pt x="128266" y="182792"/>
                  </a:lnTo>
                  <a:lnTo>
                    <a:pt x="120139" y="185842"/>
                  </a:lnTo>
                  <a:lnTo>
                    <a:pt x="120627" y="196799"/>
                  </a:lnTo>
                  <a:lnTo>
                    <a:pt x="116725" y="197800"/>
                  </a:lnTo>
                  <a:lnTo>
                    <a:pt x="116044" y="202592"/>
                  </a:lnTo>
                  <a:lnTo>
                    <a:pt x="116044" y="202592"/>
                  </a:lnTo>
                  <a:lnTo>
                    <a:pt x="111260" y="199383"/>
                  </a:lnTo>
                  <a:lnTo>
                    <a:pt x="108741" y="201752"/>
                  </a:lnTo>
                  <a:lnTo>
                    <a:pt x="104092" y="200194"/>
                  </a:lnTo>
                  <a:lnTo>
                    <a:pt x="103699" y="194339"/>
                  </a:lnTo>
                  <a:lnTo>
                    <a:pt x="89592" y="190263"/>
                  </a:lnTo>
                  <a:lnTo>
                    <a:pt x="54206" y="195663"/>
                  </a:lnTo>
                  <a:lnTo>
                    <a:pt x="52692" y="192344"/>
                  </a:lnTo>
                  <a:lnTo>
                    <a:pt x="59297" y="186879"/>
                  </a:lnTo>
                  <a:lnTo>
                    <a:pt x="64427" y="187244"/>
                  </a:lnTo>
                  <a:lnTo>
                    <a:pt x="64644" y="182447"/>
                  </a:lnTo>
                  <a:lnTo>
                    <a:pt x="61260" y="179403"/>
                  </a:lnTo>
                  <a:lnTo>
                    <a:pt x="51924" y="179583"/>
                  </a:lnTo>
                  <a:lnTo>
                    <a:pt x="56817" y="174096"/>
                  </a:lnTo>
                  <a:lnTo>
                    <a:pt x="44503" y="164036"/>
                  </a:lnTo>
                  <a:lnTo>
                    <a:pt x="45247" y="154594"/>
                  </a:lnTo>
                  <a:lnTo>
                    <a:pt x="40892" y="154688"/>
                  </a:lnTo>
                  <a:lnTo>
                    <a:pt x="42334" y="151406"/>
                  </a:lnTo>
                  <a:lnTo>
                    <a:pt x="39139" y="145963"/>
                  </a:lnTo>
                  <a:lnTo>
                    <a:pt x="21025" y="151577"/>
                  </a:lnTo>
                  <a:lnTo>
                    <a:pt x="5248" y="145066"/>
                  </a:lnTo>
                  <a:lnTo>
                    <a:pt x="5248" y="145066"/>
                  </a:lnTo>
                  <a:lnTo>
                    <a:pt x="6321" y="134579"/>
                  </a:lnTo>
                  <a:lnTo>
                    <a:pt x="11573" y="137199"/>
                  </a:lnTo>
                  <a:lnTo>
                    <a:pt x="14420" y="133636"/>
                  </a:lnTo>
                  <a:lnTo>
                    <a:pt x="20011" y="134160"/>
                  </a:lnTo>
                  <a:lnTo>
                    <a:pt x="18606" y="122738"/>
                  </a:lnTo>
                  <a:lnTo>
                    <a:pt x="21089" y="111368"/>
                  </a:lnTo>
                  <a:lnTo>
                    <a:pt x="16936" y="108012"/>
                  </a:lnTo>
                  <a:lnTo>
                    <a:pt x="18963" y="95734"/>
                  </a:lnTo>
                  <a:lnTo>
                    <a:pt x="23068" y="90986"/>
                  </a:lnTo>
                  <a:lnTo>
                    <a:pt x="23061" y="79732"/>
                  </a:lnTo>
                  <a:lnTo>
                    <a:pt x="18883" y="78326"/>
                  </a:lnTo>
                  <a:lnTo>
                    <a:pt x="20928" y="64696"/>
                  </a:lnTo>
                  <a:lnTo>
                    <a:pt x="16257" y="65385"/>
                  </a:lnTo>
                  <a:lnTo>
                    <a:pt x="15751" y="68380"/>
                  </a:lnTo>
                  <a:lnTo>
                    <a:pt x="11886" y="66828"/>
                  </a:lnTo>
                  <a:lnTo>
                    <a:pt x="24934" y="55444"/>
                  </a:lnTo>
                  <a:lnTo>
                    <a:pt x="26408" y="49761"/>
                  </a:lnTo>
                  <a:lnTo>
                    <a:pt x="14545" y="42100"/>
                  </a:lnTo>
                  <a:lnTo>
                    <a:pt x="0" y="49260"/>
                  </a:lnTo>
                  <a:lnTo>
                    <a:pt x="0" y="49260"/>
                  </a:lnTo>
                  <a:lnTo>
                    <a:pt x="9678" y="34231"/>
                  </a:lnTo>
                  <a:lnTo>
                    <a:pt x="7450" y="26546"/>
                  </a:lnTo>
                  <a:lnTo>
                    <a:pt x="7450" y="26546"/>
                  </a:lnTo>
                  <a:lnTo>
                    <a:pt x="19736" y="25508"/>
                  </a:lnTo>
                  <a:lnTo>
                    <a:pt x="23921" y="14456"/>
                  </a:lnTo>
                  <a:lnTo>
                    <a:pt x="28091" y="16312"/>
                  </a:lnTo>
                  <a:lnTo>
                    <a:pt x="40090" y="13317"/>
                  </a:lnTo>
                  <a:lnTo>
                    <a:pt x="43370" y="0"/>
                  </a:lnTo>
                  <a:lnTo>
                    <a:pt x="59339" y="2158"/>
                  </a:lnTo>
                  <a:lnTo>
                    <a:pt x="61024" y="15989"/>
                  </a:lnTo>
                  <a:lnTo>
                    <a:pt x="83833" y="17931"/>
                  </a:lnTo>
                  <a:lnTo>
                    <a:pt x="93821" y="184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4" name="M151">
              <a:extLst>
                <a:ext uri="{FF2B5EF4-FFF2-40B4-BE49-F238E27FC236}">
                  <a16:creationId xmlns:a16="http://schemas.microsoft.com/office/drawing/2014/main" id="{88FAF555-E054-4EFF-9689-4E109A63A020}"/>
                </a:ext>
              </a:extLst>
            </p:cNvPr>
            <p:cNvSpPr/>
            <p:nvPr/>
          </p:nvSpPr>
          <p:spPr>
            <a:xfrm>
              <a:off x="3642006" y="4713530"/>
              <a:ext cx="354829" cy="268498"/>
            </a:xfrm>
            <a:custGeom>
              <a:avLst/>
              <a:gdLst/>
              <a:ahLst/>
              <a:cxnLst/>
              <a:rect l="0" t="0" r="0" b="0"/>
              <a:pathLst>
                <a:path w="358639" h="276118">
                  <a:moveTo>
                    <a:pt x="58139" y="35040"/>
                  </a:moveTo>
                  <a:lnTo>
                    <a:pt x="64275" y="32832"/>
                  </a:lnTo>
                  <a:lnTo>
                    <a:pt x="70123" y="34817"/>
                  </a:lnTo>
                  <a:lnTo>
                    <a:pt x="69709" y="38106"/>
                  </a:lnTo>
                  <a:lnTo>
                    <a:pt x="73081" y="39713"/>
                  </a:lnTo>
                  <a:lnTo>
                    <a:pt x="79923" y="34824"/>
                  </a:lnTo>
                  <a:lnTo>
                    <a:pt x="82056" y="36242"/>
                  </a:lnTo>
                  <a:lnTo>
                    <a:pt x="93328" y="23985"/>
                  </a:lnTo>
                  <a:lnTo>
                    <a:pt x="96212" y="16270"/>
                  </a:lnTo>
                  <a:lnTo>
                    <a:pt x="114056" y="2564"/>
                  </a:lnTo>
                  <a:lnTo>
                    <a:pt x="114056" y="2564"/>
                  </a:lnTo>
                  <a:lnTo>
                    <a:pt x="117156" y="7914"/>
                  </a:lnTo>
                  <a:lnTo>
                    <a:pt x="115198" y="20912"/>
                  </a:lnTo>
                  <a:lnTo>
                    <a:pt x="121304" y="19600"/>
                  </a:lnTo>
                  <a:lnTo>
                    <a:pt x="132757" y="31512"/>
                  </a:lnTo>
                  <a:lnTo>
                    <a:pt x="139247" y="32913"/>
                  </a:lnTo>
                  <a:lnTo>
                    <a:pt x="145735" y="39417"/>
                  </a:lnTo>
                  <a:lnTo>
                    <a:pt x="152011" y="37658"/>
                  </a:lnTo>
                  <a:lnTo>
                    <a:pt x="156842" y="42459"/>
                  </a:lnTo>
                  <a:lnTo>
                    <a:pt x="160435" y="41968"/>
                  </a:lnTo>
                  <a:lnTo>
                    <a:pt x="168713" y="35767"/>
                  </a:lnTo>
                  <a:lnTo>
                    <a:pt x="174852" y="43609"/>
                  </a:lnTo>
                  <a:lnTo>
                    <a:pt x="177525" y="37536"/>
                  </a:lnTo>
                  <a:lnTo>
                    <a:pt x="187151" y="38129"/>
                  </a:lnTo>
                  <a:lnTo>
                    <a:pt x="190665" y="35083"/>
                  </a:lnTo>
                  <a:lnTo>
                    <a:pt x="191158" y="29094"/>
                  </a:lnTo>
                  <a:lnTo>
                    <a:pt x="196514" y="26855"/>
                  </a:lnTo>
                  <a:lnTo>
                    <a:pt x="194721" y="19295"/>
                  </a:lnTo>
                  <a:lnTo>
                    <a:pt x="197882" y="12486"/>
                  </a:lnTo>
                  <a:lnTo>
                    <a:pt x="203068" y="10691"/>
                  </a:lnTo>
                  <a:lnTo>
                    <a:pt x="209864" y="1890"/>
                  </a:lnTo>
                  <a:lnTo>
                    <a:pt x="216918" y="0"/>
                  </a:lnTo>
                  <a:lnTo>
                    <a:pt x="237912" y="5132"/>
                  </a:lnTo>
                  <a:lnTo>
                    <a:pt x="256065" y="27438"/>
                  </a:lnTo>
                  <a:lnTo>
                    <a:pt x="253984" y="55594"/>
                  </a:lnTo>
                  <a:lnTo>
                    <a:pt x="258847" y="59490"/>
                  </a:lnTo>
                  <a:lnTo>
                    <a:pt x="264913" y="59520"/>
                  </a:lnTo>
                  <a:lnTo>
                    <a:pt x="272240" y="48480"/>
                  </a:lnTo>
                  <a:lnTo>
                    <a:pt x="278129" y="54507"/>
                  </a:lnTo>
                  <a:lnTo>
                    <a:pt x="279738" y="63259"/>
                  </a:lnTo>
                  <a:lnTo>
                    <a:pt x="286753" y="57463"/>
                  </a:lnTo>
                  <a:lnTo>
                    <a:pt x="297961" y="67847"/>
                  </a:lnTo>
                  <a:lnTo>
                    <a:pt x="295477" y="78279"/>
                  </a:lnTo>
                  <a:lnTo>
                    <a:pt x="297224" y="82382"/>
                  </a:lnTo>
                  <a:lnTo>
                    <a:pt x="303607" y="82269"/>
                  </a:lnTo>
                  <a:lnTo>
                    <a:pt x="309053" y="71623"/>
                  </a:lnTo>
                  <a:lnTo>
                    <a:pt x="326883" y="89850"/>
                  </a:lnTo>
                  <a:lnTo>
                    <a:pt x="329966" y="96242"/>
                  </a:lnTo>
                  <a:lnTo>
                    <a:pt x="328479" y="99200"/>
                  </a:lnTo>
                  <a:lnTo>
                    <a:pt x="334897" y="103288"/>
                  </a:lnTo>
                  <a:lnTo>
                    <a:pt x="330679" y="119971"/>
                  </a:lnTo>
                  <a:lnTo>
                    <a:pt x="338178" y="124389"/>
                  </a:lnTo>
                  <a:lnTo>
                    <a:pt x="338877" y="137913"/>
                  </a:lnTo>
                  <a:lnTo>
                    <a:pt x="333039" y="140595"/>
                  </a:lnTo>
                  <a:lnTo>
                    <a:pt x="333851" y="144819"/>
                  </a:lnTo>
                  <a:lnTo>
                    <a:pt x="325267" y="156272"/>
                  </a:lnTo>
                  <a:lnTo>
                    <a:pt x="329753" y="157303"/>
                  </a:lnTo>
                  <a:lnTo>
                    <a:pt x="332932" y="165796"/>
                  </a:lnTo>
                  <a:lnTo>
                    <a:pt x="336221" y="165141"/>
                  </a:lnTo>
                  <a:lnTo>
                    <a:pt x="338676" y="171813"/>
                  </a:lnTo>
                  <a:lnTo>
                    <a:pt x="354060" y="183807"/>
                  </a:lnTo>
                  <a:lnTo>
                    <a:pt x="353872" y="206602"/>
                  </a:lnTo>
                  <a:lnTo>
                    <a:pt x="353872" y="206602"/>
                  </a:lnTo>
                  <a:lnTo>
                    <a:pt x="351715" y="211190"/>
                  </a:lnTo>
                  <a:lnTo>
                    <a:pt x="356416" y="221074"/>
                  </a:lnTo>
                  <a:lnTo>
                    <a:pt x="355315" y="232291"/>
                  </a:lnTo>
                  <a:lnTo>
                    <a:pt x="358524" y="234483"/>
                  </a:lnTo>
                  <a:lnTo>
                    <a:pt x="358638" y="241385"/>
                  </a:lnTo>
                  <a:lnTo>
                    <a:pt x="358638" y="241385"/>
                  </a:lnTo>
                  <a:lnTo>
                    <a:pt x="326141" y="238948"/>
                  </a:lnTo>
                  <a:lnTo>
                    <a:pt x="319056" y="241442"/>
                  </a:lnTo>
                  <a:lnTo>
                    <a:pt x="315229" y="239081"/>
                  </a:lnTo>
                  <a:lnTo>
                    <a:pt x="311175" y="244512"/>
                  </a:lnTo>
                  <a:lnTo>
                    <a:pt x="313163" y="251169"/>
                  </a:lnTo>
                  <a:lnTo>
                    <a:pt x="309650" y="254066"/>
                  </a:lnTo>
                  <a:lnTo>
                    <a:pt x="308138" y="263170"/>
                  </a:lnTo>
                  <a:lnTo>
                    <a:pt x="304352" y="264709"/>
                  </a:lnTo>
                  <a:lnTo>
                    <a:pt x="305524" y="267293"/>
                  </a:lnTo>
                  <a:lnTo>
                    <a:pt x="288287" y="270387"/>
                  </a:lnTo>
                  <a:lnTo>
                    <a:pt x="284222" y="276117"/>
                  </a:lnTo>
                  <a:lnTo>
                    <a:pt x="269736" y="265193"/>
                  </a:lnTo>
                  <a:lnTo>
                    <a:pt x="275620" y="255919"/>
                  </a:lnTo>
                  <a:lnTo>
                    <a:pt x="271247" y="235094"/>
                  </a:lnTo>
                  <a:lnTo>
                    <a:pt x="267968" y="230047"/>
                  </a:lnTo>
                  <a:lnTo>
                    <a:pt x="264463" y="232643"/>
                  </a:lnTo>
                  <a:lnTo>
                    <a:pt x="256291" y="224452"/>
                  </a:lnTo>
                  <a:lnTo>
                    <a:pt x="253058" y="228406"/>
                  </a:lnTo>
                  <a:lnTo>
                    <a:pt x="243508" y="229922"/>
                  </a:lnTo>
                  <a:lnTo>
                    <a:pt x="247422" y="239787"/>
                  </a:lnTo>
                  <a:lnTo>
                    <a:pt x="251421" y="241556"/>
                  </a:lnTo>
                  <a:lnTo>
                    <a:pt x="250447" y="253375"/>
                  </a:lnTo>
                  <a:lnTo>
                    <a:pt x="245713" y="255334"/>
                  </a:lnTo>
                  <a:lnTo>
                    <a:pt x="241126" y="252348"/>
                  </a:lnTo>
                  <a:lnTo>
                    <a:pt x="235005" y="253815"/>
                  </a:lnTo>
                  <a:lnTo>
                    <a:pt x="221828" y="246223"/>
                  </a:lnTo>
                  <a:lnTo>
                    <a:pt x="214361" y="240600"/>
                  </a:lnTo>
                  <a:lnTo>
                    <a:pt x="211592" y="234217"/>
                  </a:lnTo>
                  <a:lnTo>
                    <a:pt x="206704" y="230921"/>
                  </a:lnTo>
                  <a:lnTo>
                    <a:pt x="204297" y="233248"/>
                  </a:lnTo>
                  <a:lnTo>
                    <a:pt x="197953" y="226608"/>
                  </a:lnTo>
                  <a:lnTo>
                    <a:pt x="191062" y="243197"/>
                  </a:lnTo>
                  <a:lnTo>
                    <a:pt x="191062" y="243197"/>
                  </a:lnTo>
                  <a:lnTo>
                    <a:pt x="165226" y="252311"/>
                  </a:lnTo>
                  <a:lnTo>
                    <a:pt x="151821" y="252352"/>
                  </a:lnTo>
                  <a:lnTo>
                    <a:pt x="146389" y="256685"/>
                  </a:lnTo>
                  <a:lnTo>
                    <a:pt x="136850" y="252643"/>
                  </a:lnTo>
                  <a:lnTo>
                    <a:pt x="120252" y="255131"/>
                  </a:lnTo>
                  <a:lnTo>
                    <a:pt x="103020" y="247849"/>
                  </a:lnTo>
                  <a:lnTo>
                    <a:pt x="97812" y="249937"/>
                  </a:lnTo>
                  <a:lnTo>
                    <a:pt x="97812" y="249937"/>
                  </a:lnTo>
                  <a:lnTo>
                    <a:pt x="74686" y="241866"/>
                  </a:lnTo>
                  <a:lnTo>
                    <a:pt x="81124" y="235318"/>
                  </a:lnTo>
                  <a:lnTo>
                    <a:pt x="93598" y="235107"/>
                  </a:lnTo>
                  <a:lnTo>
                    <a:pt x="102347" y="229380"/>
                  </a:lnTo>
                  <a:lnTo>
                    <a:pt x="103391" y="220863"/>
                  </a:lnTo>
                  <a:lnTo>
                    <a:pt x="95749" y="221075"/>
                  </a:lnTo>
                  <a:lnTo>
                    <a:pt x="93403" y="216353"/>
                  </a:lnTo>
                  <a:lnTo>
                    <a:pt x="98459" y="214110"/>
                  </a:lnTo>
                  <a:lnTo>
                    <a:pt x="99149" y="206932"/>
                  </a:lnTo>
                  <a:lnTo>
                    <a:pt x="106811" y="201020"/>
                  </a:lnTo>
                  <a:lnTo>
                    <a:pt x="100812" y="188532"/>
                  </a:lnTo>
                  <a:lnTo>
                    <a:pt x="76822" y="188534"/>
                  </a:lnTo>
                  <a:lnTo>
                    <a:pt x="72657" y="177303"/>
                  </a:lnTo>
                  <a:lnTo>
                    <a:pt x="81357" y="178025"/>
                  </a:lnTo>
                  <a:lnTo>
                    <a:pt x="83445" y="171039"/>
                  </a:lnTo>
                  <a:lnTo>
                    <a:pt x="75417" y="148884"/>
                  </a:lnTo>
                  <a:lnTo>
                    <a:pt x="55226" y="152151"/>
                  </a:lnTo>
                  <a:lnTo>
                    <a:pt x="47666" y="140059"/>
                  </a:lnTo>
                  <a:lnTo>
                    <a:pt x="36061" y="137741"/>
                  </a:lnTo>
                  <a:lnTo>
                    <a:pt x="34441" y="134839"/>
                  </a:lnTo>
                  <a:lnTo>
                    <a:pt x="27567" y="140473"/>
                  </a:lnTo>
                  <a:lnTo>
                    <a:pt x="25043" y="131690"/>
                  </a:lnTo>
                  <a:lnTo>
                    <a:pt x="12143" y="130979"/>
                  </a:lnTo>
                  <a:lnTo>
                    <a:pt x="12542" y="123339"/>
                  </a:lnTo>
                  <a:lnTo>
                    <a:pt x="7201" y="124819"/>
                  </a:lnTo>
                  <a:lnTo>
                    <a:pt x="0" y="116336"/>
                  </a:lnTo>
                  <a:lnTo>
                    <a:pt x="0" y="116336"/>
                  </a:lnTo>
                  <a:lnTo>
                    <a:pt x="6028" y="107975"/>
                  </a:lnTo>
                  <a:lnTo>
                    <a:pt x="13427" y="105361"/>
                  </a:lnTo>
                  <a:lnTo>
                    <a:pt x="12738" y="97686"/>
                  </a:lnTo>
                  <a:lnTo>
                    <a:pt x="22917" y="95759"/>
                  </a:lnTo>
                  <a:lnTo>
                    <a:pt x="25150" y="84274"/>
                  </a:lnTo>
                  <a:lnTo>
                    <a:pt x="29570" y="82314"/>
                  </a:lnTo>
                  <a:lnTo>
                    <a:pt x="40524" y="60750"/>
                  </a:lnTo>
                  <a:lnTo>
                    <a:pt x="56423" y="45042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5" name="M152">
              <a:extLst>
                <a:ext uri="{FF2B5EF4-FFF2-40B4-BE49-F238E27FC236}">
                  <a16:creationId xmlns:a16="http://schemas.microsoft.com/office/drawing/2014/main" id="{52A9393B-B427-4943-B4EE-F7FC7F90031A}"/>
                </a:ext>
              </a:extLst>
            </p:cNvPr>
            <p:cNvSpPr/>
            <p:nvPr/>
          </p:nvSpPr>
          <p:spPr>
            <a:xfrm>
              <a:off x="4283763" y="4714032"/>
              <a:ext cx="175826" cy="210989"/>
            </a:xfrm>
            <a:custGeom>
              <a:avLst/>
              <a:gdLst/>
              <a:ahLst/>
              <a:cxnLst/>
              <a:rect l="0" t="0" r="0" b="0"/>
              <a:pathLst>
                <a:path w="172016" h="222419">
                  <a:moveTo>
                    <a:pt x="130442" y="34240"/>
                  </a:moveTo>
                  <a:lnTo>
                    <a:pt x="130219" y="36936"/>
                  </a:lnTo>
                  <a:lnTo>
                    <a:pt x="130219" y="36936"/>
                  </a:lnTo>
                  <a:lnTo>
                    <a:pt x="130133" y="40386"/>
                  </a:lnTo>
                  <a:lnTo>
                    <a:pt x="130133" y="40386"/>
                  </a:lnTo>
                  <a:lnTo>
                    <a:pt x="127610" y="54281"/>
                  </a:lnTo>
                  <a:lnTo>
                    <a:pt x="118580" y="54656"/>
                  </a:lnTo>
                  <a:lnTo>
                    <a:pt x="115184" y="72279"/>
                  </a:lnTo>
                  <a:lnTo>
                    <a:pt x="108310" y="73457"/>
                  </a:lnTo>
                  <a:lnTo>
                    <a:pt x="107678" y="80044"/>
                  </a:lnTo>
                  <a:lnTo>
                    <a:pt x="106795" y="78071"/>
                  </a:lnTo>
                  <a:lnTo>
                    <a:pt x="97684" y="81593"/>
                  </a:lnTo>
                  <a:lnTo>
                    <a:pt x="97301" y="84435"/>
                  </a:lnTo>
                  <a:lnTo>
                    <a:pt x="106542" y="88119"/>
                  </a:lnTo>
                  <a:lnTo>
                    <a:pt x="108287" y="92964"/>
                  </a:lnTo>
                  <a:lnTo>
                    <a:pt x="108656" y="96875"/>
                  </a:lnTo>
                  <a:lnTo>
                    <a:pt x="101376" y="101794"/>
                  </a:lnTo>
                  <a:lnTo>
                    <a:pt x="103015" y="110838"/>
                  </a:lnTo>
                  <a:lnTo>
                    <a:pt x="111451" y="115701"/>
                  </a:lnTo>
                  <a:lnTo>
                    <a:pt x="113326" y="121600"/>
                  </a:lnTo>
                  <a:lnTo>
                    <a:pt x="116056" y="118218"/>
                  </a:lnTo>
                  <a:lnTo>
                    <a:pt x="130104" y="116468"/>
                  </a:lnTo>
                  <a:lnTo>
                    <a:pt x="131248" y="120547"/>
                  </a:lnTo>
                  <a:lnTo>
                    <a:pt x="127815" y="120912"/>
                  </a:lnTo>
                  <a:lnTo>
                    <a:pt x="127484" y="127955"/>
                  </a:lnTo>
                  <a:lnTo>
                    <a:pt x="133875" y="127514"/>
                  </a:lnTo>
                  <a:lnTo>
                    <a:pt x="131633" y="136310"/>
                  </a:lnTo>
                  <a:lnTo>
                    <a:pt x="135414" y="140755"/>
                  </a:lnTo>
                  <a:lnTo>
                    <a:pt x="144847" y="136938"/>
                  </a:lnTo>
                  <a:lnTo>
                    <a:pt x="146968" y="145543"/>
                  </a:lnTo>
                  <a:lnTo>
                    <a:pt x="155545" y="144854"/>
                  </a:lnTo>
                  <a:lnTo>
                    <a:pt x="158753" y="141032"/>
                  </a:lnTo>
                  <a:lnTo>
                    <a:pt x="167389" y="144245"/>
                  </a:lnTo>
                  <a:lnTo>
                    <a:pt x="172015" y="165062"/>
                  </a:lnTo>
                  <a:lnTo>
                    <a:pt x="166763" y="163433"/>
                  </a:lnTo>
                  <a:lnTo>
                    <a:pt x="165988" y="156963"/>
                  </a:lnTo>
                  <a:lnTo>
                    <a:pt x="162828" y="158836"/>
                  </a:lnTo>
                  <a:lnTo>
                    <a:pt x="162962" y="166039"/>
                  </a:lnTo>
                  <a:lnTo>
                    <a:pt x="157088" y="164395"/>
                  </a:lnTo>
                  <a:lnTo>
                    <a:pt x="152454" y="169231"/>
                  </a:lnTo>
                  <a:lnTo>
                    <a:pt x="148490" y="165833"/>
                  </a:lnTo>
                  <a:lnTo>
                    <a:pt x="144904" y="172344"/>
                  </a:lnTo>
                  <a:lnTo>
                    <a:pt x="146038" y="176873"/>
                  </a:lnTo>
                  <a:lnTo>
                    <a:pt x="152784" y="174789"/>
                  </a:lnTo>
                  <a:lnTo>
                    <a:pt x="161679" y="180259"/>
                  </a:lnTo>
                  <a:lnTo>
                    <a:pt x="154140" y="189223"/>
                  </a:lnTo>
                  <a:lnTo>
                    <a:pt x="143166" y="185952"/>
                  </a:lnTo>
                  <a:lnTo>
                    <a:pt x="137936" y="170822"/>
                  </a:lnTo>
                  <a:lnTo>
                    <a:pt x="138700" y="165140"/>
                  </a:lnTo>
                  <a:lnTo>
                    <a:pt x="125290" y="166007"/>
                  </a:lnTo>
                  <a:lnTo>
                    <a:pt x="124517" y="178288"/>
                  </a:lnTo>
                  <a:lnTo>
                    <a:pt x="117796" y="166870"/>
                  </a:lnTo>
                  <a:lnTo>
                    <a:pt x="105949" y="167473"/>
                  </a:lnTo>
                  <a:lnTo>
                    <a:pt x="109279" y="189907"/>
                  </a:lnTo>
                  <a:lnTo>
                    <a:pt x="98652" y="191441"/>
                  </a:lnTo>
                  <a:lnTo>
                    <a:pt x="97894" y="202971"/>
                  </a:lnTo>
                  <a:lnTo>
                    <a:pt x="101725" y="205467"/>
                  </a:lnTo>
                  <a:lnTo>
                    <a:pt x="101725" y="205467"/>
                  </a:lnTo>
                  <a:lnTo>
                    <a:pt x="96047" y="214474"/>
                  </a:lnTo>
                  <a:lnTo>
                    <a:pt x="95847" y="222418"/>
                  </a:lnTo>
                  <a:lnTo>
                    <a:pt x="85756" y="221113"/>
                  </a:lnTo>
                  <a:lnTo>
                    <a:pt x="88667" y="216837"/>
                  </a:lnTo>
                  <a:lnTo>
                    <a:pt x="83887" y="214917"/>
                  </a:lnTo>
                  <a:lnTo>
                    <a:pt x="85941" y="207619"/>
                  </a:lnTo>
                  <a:lnTo>
                    <a:pt x="79955" y="210317"/>
                  </a:lnTo>
                  <a:lnTo>
                    <a:pt x="82195" y="201824"/>
                  </a:lnTo>
                  <a:lnTo>
                    <a:pt x="79393" y="195604"/>
                  </a:lnTo>
                  <a:lnTo>
                    <a:pt x="68709" y="193232"/>
                  </a:lnTo>
                  <a:lnTo>
                    <a:pt x="59670" y="199602"/>
                  </a:lnTo>
                  <a:lnTo>
                    <a:pt x="54647" y="188974"/>
                  </a:lnTo>
                  <a:lnTo>
                    <a:pt x="62583" y="189176"/>
                  </a:lnTo>
                  <a:lnTo>
                    <a:pt x="64600" y="183377"/>
                  </a:lnTo>
                  <a:lnTo>
                    <a:pt x="42289" y="179056"/>
                  </a:lnTo>
                  <a:lnTo>
                    <a:pt x="47347" y="170036"/>
                  </a:lnTo>
                  <a:lnTo>
                    <a:pt x="46206" y="165956"/>
                  </a:lnTo>
                  <a:lnTo>
                    <a:pt x="49182" y="165282"/>
                  </a:lnTo>
                  <a:lnTo>
                    <a:pt x="49522" y="170241"/>
                  </a:lnTo>
                  <a:lnTo>
                    <a:pt x="57166" y="163536"/>
                  </a:lnTo>
                  <a:lnTo>
                    <a:pt x="56173" y="159761"/>
                  </a:lnTo>
                  <a:lnTo>
                    <a:pt x="50860" y="160525"/>
                  </a:lnTo>
                  <a:lnTo>
                    <a:pt x="51381" y="146286"/>
                  </a:lnTo>
                  <a:lnTo>
                    <a:pt x="41095" y="146772"/>
                  </a:lnTo>
                  <a:lnTo>
                    <a:pt x="37324" y="130021"/>
                  </a:lnTo>
                  <a:lnTo>
                    <a:pt x="30657" y="135101"/>
                  </a:lnTo>
                  <a:lnTo>
                    <a:pt x="24182" y="132683"/>
                  </a:lnTo>
                  <a:lnTo>
                    <a:pt x="23054" y="128153"/>
                  </a:lnTo>
                  <a:lnTo>
                    <a:pt x="12354" y="132676"/>
                  </a:lnTo>
                  <a:lnTo>
                    <a:pt x="1283" y="115584"/>
                  </a:lnTo>
                  <a:lnTo>
                    <a:pt x="1283" y="115584"/>
                  </a:lnTo>
                  <a:lnTo>
                    <a:pt x="3920" y="103949"/>
                  </a:lnTo>
                  <a:lnTo>
                    <a:pt x="135" y="99948"/>
                  </a:lnTo>
                  <a:lnTo>
                    <a:pt x="0" y="93192"/>
                  </a:lnTo>
                  <a:lnTo>
                    <a:pt x="6231" y="92905"/>
                  </a:lnTo>
                  <a:lnTo>
                    <a:pt x="7937" y="99102"/>
                  </a:lnTo>
                  <a:lnTo>
                    <a:pt x="12422" y="94116"/>
                  </a:lnTo>
                  <a:lnTo>
                    <a:pt x="18805" y="93982"/>
                  </a:lnTo>
                  <a:lnTo>
                    <a:pt x="12804" y="85423"/>
                  </a:lnTo>
                  <a:lnTo>
                    <a:pt x="21028" y="80234"/>
                  </a:lnTo>
                  <a:lnTo>
                    <a:pt x="20954" y="77081"/>
                  </a:lnTo>
                  <a:lnTo>
                    <a:pt x="31537" y="76904"/>
                  </a:lnTo>
                  <a:lnTo>
                    <a:pt x="35094" y="83749"/>
                  </a:lnTo>
                  <a:lnTo>
                    <a:pt x="44153" y="82332"/>
                  </a:lnTo>
                  <a:lnTo>
                    <a:pt x="39172" y="70348"/>
                  </a:lnTo>
                  <a:lnTo>
                    <a:pt x="41018" y="71146"/>
                  </a:lnTo>
                  <a:lnTo>
                    <a:pt x="41169" y="65297"/>
                  </a:lnTo>
                  <a:lnTo>
                    <a:pt x="45431" y="62855"/>
                  </a:lnTo>
                  <a:lnTo>
                    <a:pt x="56305" y="69438"/>
                  </a:lnTo>
                  <a:lnTo>
                    <a:pt x="64219" y="64087"/>
                  </a:lnTo>
                  <a:lnTo>
                    <a:pt x="72175" y="50933"/>
                  </a:lnTo>
                  <a:lnTo>
                    <a:pt x="93489" y="44420"/>
                  </a:lnTo>
                  <a:lnTo>
                    <a:pt x="98936" y="38103"/>
                  </a:lnTo>
                  <a:lnTo>
                    <a:pt x="92951" y="34951"/>
                  </a:lnTo>
                  <a:lnTo>
                    <a:pt x="89893" y="26768"/>
                  </a:lnTo>
                  <a:lnTo>
                    <a:pt x="111434" y="4796"/>
                  </a:lnTo>
                  <a:lnTo>
                    <a:pt x="129740" y="0"/>
                  </a:lnTo>
                  <a:lnTo>
                    <a:pt x="129740" y="0"/>
                  </a:lnTo>
                  <a:lnTo>
                    <a:pt x="132905" y="3982"/>
                  </a:lnTo>
                  <a:lnTo>
                    <a:pt x="132666" y="13583"/>
                  </a:lnTo>
                  <a:lnTo>
                    <a:pt x="125597" y="1655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6" name="M153">
              <a:extLst>
                <a:ext uri="{FF2B5EF4-FFF2-40B4-BE49-F238E27FC236}">
                  <a16:creationId xmlns:a16="http://schemas.microsoft.com/office/drawing/2014/main" id="{DFD47550-DC1E-4CE2-8D83-40F23DC8EB6A}"/>
                </a:ext>
              </a:extLst>
            </p:cNvPr>
            <p:cNvSpPr/>
            <p:nvPr/>
          </p:nvSpPr>
          <p:spPr>
            <a:xfrm>
              <a:off x="3455190" y="4725683"/>
              <a:ext cx="241146" cy="165171"/>
            </a:xfrm>
            <a:custGeom>
              <a:avLst/>
              <a:gdLst/>
              <a:ahLst/>
              <a:cxnLst/>
              <a:rect l="0" t="0" r="0" b="0"/>
              <a:pathLst>
                <a:path w="246861" h="176601">
                  <a:moveTo>
                    <a:pt x="246860" y="24792"/>
                  </a:moveTo>
                  <a:lnTo>
                    <a:pt x="245144" y="34794"/>
                  </a:lnTo>
                  <a:lnTo>
                    <a:pt x="229245" y="50502"/>
                  </a:lnTo>
                  <a:lnTo>
                    <a:pt x="218291" y="72066"/>
                  </a:lnTo>
                  <a:lnTo>
                    <a:pt x="213871" y="74026"/>
                  </a:lnTo>
                  <a:lnTo>
                    <a:pt x="211638" y="85511"/>
                  </a:lnTo>
                  <a:lnTo>
                    <a:pt x="201459" y="87438"/>
                  </a:lnTo>
                  <a:lnTo>
                    <a:pt x="202148" y="95113"/>
                  </a:lnTo>
                  <a:lnTo>
                    <a:pt x="194749" y="97727"/>
                  </a:lnTo>
                  <a:lnTo>
                    <a:pt x="188721" y="106088"/>
                  </a:lnTo>
                  <a:lnTo>
                    <a:pt x="188721" y="106088"/>
                  </a:lnTo>
                  <a:lnTo>
                    <a:pt x="174886" y="110296"/>
                  </a:lnTo>
                  <a:lnTo>
                    <a:pt x="174242" y="120628"/>
                  </a:lnTo>
                  <a:lnTo>
                    <a:pt x="165256" y="124090"/>
                  </a:lnTo>
                  <a:lnTo>
                    <a:pt x="162666" y="131959"/>
                  </a:lnTo>
                  <a:lnTo>
                    <a:pt x="162666" y="131959"/>
                  </a:lnTo>
                  <a:lnTo>
                    <a:pt x="160766" y="132948"/>
                  </a:lnTo>
                  <a:lnTo>
                    <a:pt x="155025" y="132312"/>
                  </a:lnTo>
                  <a:lnTo>
                    <a:pt x="153624" y="127465"/>
                  </a:lnTo>
                  <a:lnTo>
                    <a:pt x="145502" y="123451"/>
                  </a:lnTo>
                  <a:lnTo>
                    <a:pt x="144491" y="116216"/>
                  </a:lnTo>
                  <a:lnTo>
                    <a:pt x="151227" y="114934"/>
                  </a:lnTo>
                  <a:lnTo>
                    <a:pt x="153667" y="106910"/>
                  </a:lnTo>
                  <a:lnTo>
                    <a:pt x="142708" y="99202"/>
                  </a:lnTo>
                  <a:lnTo>
                    <a:pt x="139024" y="97582"/>
                  </a:lnTo>
                  <a:lnTo>
                    <a:pt x="136025" y="103637"/>
                  </a:lnTo>
                  <a:lnTo>
                    <a:pt x="129838" y="107187"/>
                  </a:lnTo>
                  <a:lnTo>
                    <a:pt x="118850" y="105178"/>
                  </a:lnTo>
                  <a:lnTo>
                    <a:pt x="114386" y="113134"/>
                  </a:lnTo>
                  <a:lnTo>
                    <a:pt x="108291" y="113835"/>
                  </a:lnTo>
                  <a:lnTo>
                    <a:pt x="105143" y="110131"/>
                  </a:lnTo>
                  <a:lnTo>
                    <a:pt x="110539" y="107007"/>
                  </a:lnTo>
                  <a:lnTo>
                    <a:pt x="107470" y="100903"/>
                  </a:lnTo>
                  <a:lnTo>
                    <a:pt x="109203" y="90756"/>
                  </a:lnTo>
                  <a:lnTo>
                    <a:pt x="107570" y="93104"/>
                  </a:lnTo>
                  <a:lnTo>
                    <a:pt x="102702" y="89643"/>
                  </a:lnTo>
                  <a:lnTo>
                    <a:pt x="90428" y="88939"/>
                  </a:lnTo>
                  <a:lnTo>
                    <a:pt x="92410" y="99659"/>
                  </a:lnTo>
                  <a:lnTo>
                    <a:pt x="84294" y="100291"/>
                  </a:lnTo>
                  <a:lnTo>
                    <a:pt x="83565" y="108220"/>
                  </a:lnTo>
                  <a:lnTo>
                    <a:pt x="77346" y="112667"/>
                  </a:lnTo>
                  <a:lnTo>
                    <a:pt x="79517" y="131795"/>
                  </a:lnTo>
                  <a:lnTo>
                    <a:pt x="76432" y="135594"/>
                  </a:lnTo>
                  <a:lnTo>
                    <a:pt x="75179" y="149956"/>
                  </a:lnTo>
                  <a:lnTo>
                    <a:pt x="68070" y="157672"/>
                  </a:lnTo>
                  <a:lnTo>
                    <a:pt x="68985" y="162954"/>
                  </a:lnTo>
                  <a:lnTo>
                    <a:pt x="83079" y="160719"/>
                  </a:lnTo>
                  <a:lnTo>
                    <a:pt x="90626" y="168019"/>
                  </a:lnTo>
                  <a:lnTo>
                    <a:pt x="90626" y="168019"/>
                  </a:lnTo>
                  <a:lnTo>
                    <a:pt x="86057" y="174320"/>
                  </a:lnTo>
                  <a:lnTo>
                    <a:pt x="77881" y="176600"/>
                  </a:lnTo>
                  <a:lnTo>
                    <a:pt x="67132" y="171894"/>
                  </a:lnTo>
                  <a:lnTo>
                    <a:pt x="61289" y="174250"/>
                  </a:lnTo>
                  <a:lnTo>
                    <a:pt x="63233" y="162613"/>
                  </a:lnTo>
                  <a:lnTo>
                    <a:pt x="54418" y="156019"/>
                  </a:lnTo>
                  <a:lnTo>
                    <a:pt x="46051" y="154690"/>
                  </a:lnTo>
                  <a:lnTo>
                    <a:pt x="39979" y="159289"/>
                  </a:lnTo>
                  <a:lnTo>
                    <a:pt x="37062" y="153340"/>
                  </a:lnTo>
                  <a:lnTo>
                    <a:pt x="40078" y="151640"/>
                  </a:lnTo>
                  <a:lnTo>
                    <a:pt x="39772" y="146829"/>
                  </a:lnTo>
                  <a:lnTo>
                    <a:pt x="29187" y="141974"/>
                  </a:lnTo>
                  <a:lnTo>
                    <a:pt x="31591" y="139954"/>
                  </a:lnTo>
                  <a:lnTo>
                    <a:pt x="29132" y="129668"/>
                  </a:lnTo>
                  <a:lnTo>
                    <a:pt x="34010" y="128181"/>
                  </a:lnTo>
                  <a:lnTo>
                    <a:pt x="37983" y="121112"/>
                  </a:lnTo>
                  <a:lnTo>
                    <a:pt x="35845" y="115188"/>
                  </a:lnTo>
                  <a:lnTo>
                    <a:pt x="29780" y="110334"/>
                  </a:lnTo>
                  <a:lnTo>
                    <a:pt x="31120" y="107527"/>
                  </a:lnTo>
                  <a:lnTo>
                    <a:pt x="27663" y="108462"/>
                  </a:lnTo>
                  <a:lnTo>
                    <a:pt x="25426" y="105536"/>
                  </a:lnTo>
                  <a:lnTo>
                    <a:pt x="24242" y="99043"/>
                  </a:lnTo>
                  <a:lnTo>
                    <a:pt x="4901" y="90889"/>
                  </a:lnTo>
                  <a:lnTo>
                    <a:pt x="4901" y="90889"/>
                  </a:lnTo>
                  <a:lnTo>
                    <a:pt x="0" y="60858"/>
                  </a:lnTo>
                  <a:lnTo>
                    <a:pt x="0" y="60858"/>
                  </a:lnTo>
                  <a:lnTo>
                    <a:pt x="2347" y="60487"/>
                  </a:lnTo>
                  <a:lnTo>
                    <a:pt x="995" y="54438"/>
                  </a:lnTo>
                  <a:lnTo>
                    <a:pt x="3720" y="47476"/>
                  </a:lnTo>
                  <a:lnTo>
                    <a:pt x="1879" y="37507"/>
                  </a:lnTo>
                  <a:lnTo>
                    <a:pt x="11358" y="42480"/>
                  </a:lnTo>
                  <a:lnTo>
                    <a:pt x="16769" y="34257"/>
                  </a:lnTo>
                  <a:lnTo>
                    <a:pt x="12484" y="32161"/>
                  </a:lnTo>
                  <a:lnTo>
                    <a:pt x="11698" y="27782"/>
                  </a:lnTo>
                  <a:lnTo>
                    <a:pt x="24822" y="30775"/>
                  </a:lnTo>
                  <a:lnTo>
                    <a:pt x="27359" y="24706"/>
                  </a:lnTo>
                  <a:lnTo>
                    <a:pt x="33465" y="23559"/>
                  </a:lnTo>
                  <a:lnTo>
                    <a:pt x="36728" y="19015"/>
                  </a:lnTo>
                  <a:lnTo>
                    <a:pt x="36728" y="19015"/>
                  </a:lnTo>
                  <a:lnTo>
                    <a:pt x="61682" y="21799"/>
                  </a:lnTo>
                  <a:lnTo>
                    <a:pt x="62184" y="25418"/>
                  </a:lnTo>
                  <a:lnTo>
                    <a:pt x="65743" y="25987"/>
                  </a:lnTo>
                  <a:lnTo>
                    <a:pt x="71780" y="45699"/>
                  </a:lnTo>
                  <a:lnTo>
                    <a:pt x="95581" y="36429"/>
                  </a:lnTo>
                  <a:lnTo>
                    <a:pt x="93304" y="34703"/>
                  </a:lnTo>
                  <a:lnTo>
                    <a:pt x="96817" y="31967"/>
                  </a:lnTo>
                  <a:lnTo>
                    <a:pt x="93561" y="26906"/>
                  </a:lnTo>
                  <a:lnTo>
                    <a:pt x="94895" y="19445"/>
                  </a:lnTo>
                  <a:lnTo>
                    <a:pt x="110517" y="7949"/>
                  </a:lnTo>
                  <a:lnTo>
                    <a:pt x="113472" y="12700"/>
                  </a:lnTo>
                  <a:lnTo>
                    <a:pt x="116333" y="10842"/>
                  </a:lnTo>
                  <a:lnTo>
                    <a:pt x="117974" y="12997"/>
                  </a:lnTo>
                  <a:lnTo>
                    <a:pt x="117952" y="18400"/>
                  </a:lnTo>
                  <a:lnTo>
                    <a:pt x="114951" y="19803"/>
                  </a:lnTo>
                  <a:lnTo>
                    <a:pt x="124889" y="29885"/>
                  </a:lnTo>
                  <a:lnTo>
                    <a:pt x="140032" y="23474"/>
                  </a:lnTo>
                  <a:lnTo>
                    <a:pt x="154368" y="3524"/>
                  </a:lnTo>
                  <a:lnTo>
                    <a:pt x="169178" y="16912"/>
                  </a:lnTo>
                  <a:lnTo>
                    <a:pt x="168402" y="21690"/>
                  </a:lnTo>
                  <a:lnTo>
                    <a:pt x="182521" y="13138"/>
                  </a:lnTo>
                  <a:lnTo>
                    <a:pt x="193366" y="19340"/>
                  </a:lnTo>
                  <a:lnTo>
                    <a:pt x="204039" y="16379"/>
                  </a:lnTo>
                  <a:lnTo>
                    <a:pt x="203731" y="11416"/>
                  </a:lnTo>
                  <a:lnTo>
                    <a:pt x="213082" y="10813"/>
                  </a:lnTo>
                  <a:lnTo>
                    <a:pt x="215680" y="2489"/>
                  </a:lnTo>
                  <a:lnTo>
                    <a:pt x="227112" y="0"/>
                  </a:lnTo>
                  <a:lnTo>
                    <a:pt x="230401" y="9111"/>
                  </a:lnTo>
                  <a:lnTo>
                    <a:pt x="237242" y="9178"/>
                  </a:lnTo>
                  <a:lnTo>
                    <a:pt x="241996" y="2118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7" name="M154">
              <a:extLst>
                <a:ext uri="{FF2B5EF4-FFF2-40B4-BE49-F238E27FC236}">
                  <a16:creationId xmlns:a16="http://schemas.microsoft.com/office/drawing/2014/main" id="{F836EF68-D1BF-46FF-8850-C2BBA272B0E6}"/>
                </a:ext>
              </a:extLst>
            </p:cNvPr>
            <p:cNvSpPr/>
            <p:nvPr/>
          </p:nvSpPr>
          <p:spPr>
            <a:xfrm>
              <a:off x="5540732" y="4706711"/>
              <a:ext cx="143951" cy="274684"/>
            </a:xfrm>
            <a:custGeom>
              <a:avLst/>
              <a:gdLst/>
              <a:ahLst/>
              <a:cxnLst/>
              <a:rect l="0" t="0" r="0" b="0"/>
              <a:pathLst>
                <a:path w="145856" h="288019">
                  <a:moveTo>
                    <a:pt x="119447" y="12499"/>
                  </a:moveTo>
                  <a:lnTo>
                    <a:pt x="133992" y="5339"/>
                  </a:lnTo>
                  <a:lnTo>
                    <a:pt x="145855" y="13000"/>
                  </a:lnTo>
                  <a:lnTo>
                    <a:pt x="144381" y="18683"/>
                  </a:lnTo>
                  <a:lnTo>
                    <a:pt x="131333" y="30067"/>
                  </a:lnTo>
                  <a:lnTo>
                    <a:pt x="135198" y="31619"/>
                  </a:lnTo>
                  <a:lnTo>
                    <a:pt x="135704" y="28624"/>
                  </a:lnTo>
                  <a:lnTo>
                    <a:pt x="140375" y="27935"/>
                  </a:lnTo>
                  <a:lnTo>
                    <a:pt x="138330" y="41565"/>
                  </a:lnTo>
                  <a:lnTo>
                    <a:pt x="142508" y="42971"/>
                  </a:lnTo>
                  <a:lnTo>
                    <a:pt x="142515" y="54225"/>
                  </a:lnTo>
                  <a:lnTo>
                    <a:pt x="138410" y="58973"/>
                  </a:lnTo>
                  <a:lnTo>
                    <a:pt x="136383" y="71251"/>
                  </a:lnTo>
                  <a:lnTo>
                    <a:pt x="140536" y="74607"/>
                  </a:lnTo>
                  <a:lnTo>
                    <a:pt x="138053" y="85977"/>
                  </a:lnTo>
                  <a:lnTo>
                    <a:pt x="139458" y="97399"/>
                  </a:lnTo>
                  <a:lnTo>
                    <a:pt x="133867" y="96875"/>
                  </a:lnTo>
                  <a:lnTo>
                    <a:pt x="131020" y="100438"/>
                  </a:lnTo>
                  <a:lnTo>
                    <a:pt x="125768" y="97818"/>
                  </a:lnTo>
                  <a:lnTo>
                    <a:pt x="124695" y="108305"/>
                  </a:lnTo>
                  <a:lnTo>
                    <a:pt x="124695" y="108305"/>
                  </a:lnTo>
                  <a:lnTo>
                    <a:pt x="115836" y="107887"/>
                  </a:lnTo>
                  <a:lnTo>
                    <a:pt x="114800" y="103972"/>
                  </a:lnTo>
                  <a:lnTo>
                    <a:pt x="109219" y="102697"/>
                  </a:lnTo>
                  <a:lnTo>
                    <a:pt x="107577" y="109126"/>
                  </a:lnTo>
                  <a:lnTo>
                    <a:pt x="98635" y="114856"/>
                  </a:lnTo>
                  <a:lnTo>
                    <a:pt x="106192" y="119609"/>
                  </a:lnTo>
                  <a:lnTo>
                    <a:pt x="109760" y="131809"/>
                  </a:lnTo>
                  <a:lnTo>
                    <a:pt x="116952" y="129055"/>
                  </a:lnTo>
                  <a:lnTo>
                    <a:pt x="116890" y="133705"/>
                  </a:lnTo>
                  <a:lnTo>
                    <a:pt x="119366" y="134638"/>
                  </a:lnTo>
                  <a:lnTo>
                    <a:pt x="127709" y="127249"/>
                  </a:lnTo>
                  <a:lnTo>
                    <a:pt x="128482" y="139260"/>
                  </a:lnTo>
                  <a:lnTo>
                    <a:pt x="116503" y="139400"/>
                  </a:lnTo>
                  <a:lnTo>
                    <a:pt x="108057" y="154287"/>
                  </a:lnTo>
                  <a:lnTo>
                    <a:pt x="97796" y="153699"/>
                  </a:lnTo>
                  <a:lnTo>
                    <a:pt x="95201" y="150063"/>
                  </a:lnTo>
                  <a:lnTo>
                    <a:pt x="92845" y="151681"/>
                  </a:lnTo>
                  <a:lnTo>
                    <a:pt x="88338" y="162720"/>
                  </a:lnTo>
                  <a:lnTo>
                    <a:pt x="92651" y="165929"/>
                  </a:lnTo>
                  <a:lnTo>
                    <a:pt x="88052" y="172316"/>
                  </a:lnTo>
                  <a:lnTo>
                    <a:pt x="87770" y="181461"/>
                  </a:lnTo>
                  <a:lnTo>
                    <a:pt x="78604" y="191685"/>
                  </a:lnTo>
                  <a:lnTo>
                    <a:pt x="77292" y="207864"/>
                  </a:lnTo>
                  <a:lnTo>
                    <a:pt x="71521" y="208685"/>
                  </a:lnTo>
                  <a:lnTo>
                    <a:pt x="76826" y="219106"/>
                  </a:lnTo>
                  <a:lnTo>
                    <a:pt x="73317" y="225206"/>
                  </a:lnTo>
                  <a:lnTo>
                    <a:pt x="78397" y="229325"/>
                  </a:lnTo>
                  <a:lnTo>
                    <a:pt x="77271" y="232009"/>
                  </a:lnTo>
                  <a:lnTo>
                    <a:pt x="74243" y="237065"/>
                  </a:lnTo>
                  <a:lnTo>
                    <a:pt x="68188" y="235782"/>
                  </a:lnTo>
                  <a:lnTo>
                    <a:pt x="59212" y="243005"/>
                  </a:lnTo>
                  <a:lnTo>
                    <a:pt x="54698" y="242943"/>
                  </a:lnTo>
                  <a:lnTo>
                    <a:pt x="56131" y="251809"/>
                  </a:lnTo>
                  <a:lnTo>
                    <a:pt x="69995" y="251552"/>
                  </a:lnTo>
                  <a:lnTo>
                    <a:pt x="62893" y="269447"/>
                  </a:lnTo>
                  <a:lnTo>
                    <a:pt x="64307" y="279812"/>
                  </a:lnTo>
                  <a:lnTo>
                    <a:pt x="72863" y="280680"/>
                  </a:lnTo>
                  <a:lnTo>
                    <a:pt x="72778" y="286826"/>
                  </a:lnTo>
                  <a:lnTo>
                    <a:pt x="72778" y="286826"/>
                  </a:lnTo>
                  <a:lnTo>
                    <a:pt x="61390" y="288018"/>
                  </a:lnTo>
                  <a:lnTo>
                    <a:pt x="51011" y="283825"/>
                  </a:lnTo>
                  <a:lnTo>
                    <a:pt x="51011" y="283825"/>
                  </a:lnTo>
                  <a:lnTo>
                    <a:pt x="46882" y="278369"/>
                  </a:lnTo>
                  <a:lnTo>
                    <a:pt x="47288" y="271628"/>
                  </a:lnTo>
                  <a:lnTo>
                    <a:pt x="41051" y="261045"/>
                  </a:lnTo>
                  <a:lnTo>
                    <a:pt x="41925" y="254309"/>
                  </a:lnTo>
                  <a:lnTo>
                    <a:pt x="34377" y="237408"/>
                  </a:lnTo>
                  <a:lnTo>
                    <a:pt x="28921" y="248877"/>
                  </a:lnTo>
                  <a:lnTo>
                    <a:pt x="24719" y="248667"/>
                  </a:lnTo>
                  <a:lnTo>
                    <a:pt x="25099" y="243875"/>
                  </a:lnTo>
                  <a:lnTo>
                    <a:pt x="11448" y="240230"/>
                  </a:lnTo>
                  <a:lnTo>
                    <a:pt x="8905" y="232996"/>
                  </a:lnTo>
                  <a:lnTo>
                    <a:pt x="4257" y="231429"/>
                  </a:lnTo>
                  <a:lnTo>
                    <a:pt x="4257" y="231429"/>
                  </a:lnTo>
                  <a:lnTo>
                    <a:pt x="2434" y="228253"/>
                  </a:lnTo>
                  <a:lnTo>
                    <a:pt x="7319" y="224275"/>
                  </a:lnTo>
                  <a:lnTo>
                    <a:pt x="3830" y="217926"/>
                  </a:lnTo>
                  <a:lnTo>
                    <a:pt x="7312" y="213927"/>
                  </a:lnTo>
                  <a:lnTo>
                    <a:pt x="15580" y="212696"/>
                  </a:lnTo>
                  <a:lnTo>
                    <a:pt x="9311" y="204808"/>
                  </a:lnTo>
                  <a:lnTo>
                    <a:pt x="11895" y="176648"/>
                  </a:lnTo>
                  <a:lnTo>
                    <a:pt x="17026" y="166072"/>
                  </a:lnTo>
                  <a:lnTo>
                    <a:pt x="15353" y="152548"/>
                  </a:lnTo>
                  <a:lnTo>
                    <a:pt x="6688" y="149273"/>
                  </a:lnTo>
                  <a:lnTo>
                    <a:pt x="2497" y="137811"/>
                  </a:lnTo>
                  <a:lnTo>
                    <a:pt x="1044" y="130740"/>
                  </a:lnTo>
                  <a:lnTo>
                    <a:pt x="5224" y="121349"/>
                  </a:lnTo>
                  <a:lnTo>
                    <a:pt x="1134" y="102986"/>
                  </a:lnTo>
                  <a:lnTo>
                    <a:pt x="1134" y="102986"/>
                  </a:lnTo>
                  <a:lnTo>
                    <a:pt x="0" y="95468"/>
                  </a:lnTo>
                  <a:lnTo>
                    <a:pt x="6021" y="76950"/>
                  </a:lnTo>
                  <a:lnTo>
                    <a:pt x="17270" y="62256"/>
                  </a:lnTo>
                  <a:lnTo>
                    <a:pt x="16368" y="49338"/>
                  </a:lnTo>
                  <a:lnTo>
                    <a:pt x="20008" y="44738"/>
                  </a:lnTo>
                  <a:lnTo>
                    <a:pt x="21146" y="30347"/>
                  </a:lnTo>
                  <a:lnTo>
                    <a:pt x="38521" y="32546"/>
                  </a:lnTo>
                  <a:lnTo>
                    <a:pt x="41834" y="18035"/>
                  </a:lnTo>
                  <a:lnTo>
                    <a:pt x="48346" y="19027"/>
                  </a:lnTo>
                  <a:lnTo>
                    <a:pt x="53827" y="4996"/>
                  </a:lnTo>
                  <a:lnTo>
                    <a:pt x="53827" y="4996"/>
                  </a:lnTo>
                  <a:lnTo>
                    <a:pt x="65715" y="10415"/>
                  </a:lnTo>
                  <a:lnTo>
                    <a:pt x="63958" y="24948"/>
                  </a:lnTo>
                  <a:lnTo>
                    <a:pt x="68750" y="26816"/>
                  </a:lnTo>
                  <a:lnTo>
                    <a:pt x="75035" y="10544"/>
                  </a:lnTo>
                  <a:lnTo>
                    <a:pt x="78839" y="16450"/>
                  </a:lnTo>
                  <a:lnTo>
                    <a:pt x="84744" y="16381"/>
                  </a:lnTo>
                  <a:lnTo>
                    <a:pt x="82519" y="8696"/>
                  </a:lnTo>
                  <a:lnTo>
                    <a:pt x="94136" y="0"/>
                  </a:lnTo>
                  <a:lnTo>
                    <a:pt x="104809" y="3447"/>
                  </a:lnTo>
                  <a:lnTo>
                    <a:pt x="94381" y="16213"/>
                  </a:lnTo>
                  <a:lnTo>
                    <a:pt x="109105" y="18964"/>
                  </a:lnTo>
                  <a:lnTo>
                    <a:pt x="110596" y="12080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8" name="M155">
              <a:extLst>
                <a:ext uri="{FF2B5EF4-FFF2-40B4-BE49-F238E27FC236}">
                  <a16:creationId xmlns:a16="http://schemas.microsoft.com/office/drawing/2014/main" id="{A71DEB4A-0FF1-4F26-94D9-E7014F6B1AA1}"/>
                </a:ext>
              </a:extLst>
            </p:cNvPr>
            <p:cNvSpPr/>
            <p:nvPr/>
          </p:nvSpPr>
          <p:spPr>
            <a:xfrm>
              <a:off x="5267118" y="4712718"/>
              <a:ext cx="174703" cy="183597"/>
            </a:xfrm>
            <a:custGeom>
              <a:avLst/>
              <a:gdLst/>
              <a:ahLst/>
              <a:cxnLst/>
              <a:rect l="0" t="0" r="0" b="0"/>
              <a:pathLst>
                <a:path w="170893" h="185502">
                  <a:moveTo>
                    <a:pt x="133219" y="765"/>
                  </a:moveTo>
                  <a:lnTo>
                    <a:pt x="131669" y="10346"/>
                  </a:lnTo>
                  <a:lnTo>
                    <a:pt x="140334" y="12734"/>
                  </a:lnTo>
                  <a:lnTo>
                    <a:pt x="141316" y="19503"/>
                  </a:lnTo>
                  <a:lnTo>
                    <a:pt x="138297" y="23658"/>
                  </a:lnTo>
                  <a:lnTo>
                    <a:pt x="151284" y="28063"/>
                  </a:lnTo>
                  <a:lnTo>
                    <a:pt x="151284" y="28063"/>
                  </a:lnTo>
                  <a:lnTo>
                    <a:pt x="142923" y="35886"/>
                  </a:lnTo>
                  <a:lnTo>
                    <a:pt x="142695" y="50439"/>
                  </a:lnTo>
                  <a:lnTo>
                    <a:pt x="156161" y="54250"/>
                  </a:lnTo>
                  <a:lnTo>
                    <a:pt x="154427" y="65778"/>
                  </a:lnTo>
                  <a:lnTo>
                    <a:pt x="157723" y="73781"/>
                  </a:lnTo>
                  <a:lnTo>
                    <a:pt x="170892" y="76836"/>
                  </a:lnTo>
                  <a:lnTo>
                    <a:pt x="167405" y="91186"/>
                  </a:lnTo>
                  <a:lnTo>
                    <a:pt x="161719" y="96799"/>
                  </a:lnTo>
                  <a:lnTo>
                    <a:pt x="164806" y="98348"/>
                  </a:lnTo>
                  <a:lnTo>
                    <a:pt x="167145" y="107985"/>
                  </a:lnTo>
                  <a:lnTo>
                    <a:pt x="155610" y="109607"/>
                  </a:lnTo>
                  <a:lnTo>
                    <a:pt x="152190" y="119455"/>
                  </a:lnTo>
                  <a:lnTo>
                    <a:pt x="148764" y="119702"/>
                  </a:lnTo>
                  <a:lnTo>
                    <a:pt x="146283" y="119213"/>
                  </a:lnTo>
                  <a:lnTo>
                    <a:pt x="147260" y="106476"/>
                  </a:lnTo>
                  <a:lnTo>
                    <a:pt x="139004" y="107247"/>
                  </a:lnTo>
                  <a:lnTo>
                    <a:pt x="137852" y="101378"/>
                  </a:lnTo>
                  <a:lnTo>
                    <a:pt x="133055" y="99802"/>
                  </a:lnTo>
                  <a:lnTo>
                    <a:pt x="132619" y="107746"/>
                  </a:lnTo>
                  <a:lnTo>
                    <a:pt x="127581" y="111567"/>
                  </a:lnTo>
                  <a:lnTo>
                    <a:pt x="127159" y="108711"/>
                  </a:lnTo>
                  <a:lnTo>
                    <a:pt x="122146" y="111031"/>
                  </a:lnTo>
                  <a:lnTo>
                    <a:pt x="116805" y="104495"/>
                  </a:lnTo>
                  <a:lnTo>
                    <a:pt x="116805" y="104495"/>
                  </a:lnTo>
                  <a:lnTo>
                    <a:pt x="100497" y="103034"/>
                  </a:lnTo>
                  <a:lnTo>
                    <a:pt x="92484" y="98404"/>
                  </a:lnTo>
                  <a:lnTo>
                    <a:pt x="90530" y="103774"/>
                  </a:lnTo>
                  <a:lnTo>
                    <a:pt x="85732" y="102346"/>
                  </a:lnTo>
                  <a:lnTo>
                    <a:pt x="83666" y="133817"/>
                  </a:lnTo>
                  <a:lnTo>
                    <a:pt x="83666" y="133817"/>
                  </a:lnTo>
                  <a:lnTo>
                    <a:pt x="82647" y="139051"/>
                  </a:lnTo>
                  <a:lnTo>
                    <a:pt x="73665" y="136504"/>
                  </a:lnTo>
                  <a:lnTo>
                    <a:pt x="69411" y="139735"/>
                  </a:lnTo>
                  <a:lnTo>
                    <a:pt x="74052" y="150911"/>
                  </a:lnTo>
                  <a:lnTo>
                    <a:pt x="68345" y="166868"/>
                  </a:lnTo>
                  <a:lnTo>
                    <a:pt x="70987" y="167061"/>
                  </a:lnTo>
                  <a:lnTo>
                    <a:pt x="70865" y="174558"/>
                  </a:lnTo>
                  <a:lnTo>
                    <a:pt x="65578" y="183771"/>
                  </a:lnTo>
                  <a:lnTo>
                    <a:pt x="51429" y="182789"/>
                  </a:lnTo>
                  <a:lnTo>
                    <a:pt x="43135" y="185501"/>
                  </a:lnTo>
                  <a:lnTo>
                    <a:pt x="23249" y="173920"/>
                  </a:lnTo>
                  <a:lnTo>
                    <a:pt x="4396" y="175102"/>
                  </a:lnTo>
                  <a:lnTo>
                    <a:pt x="4396" y="175102"/>
                  </a:lnTo>
                  <a:lnTo>
                    <a:pt x="0" y="158978"/>
                  </a:lnTo>
                  <a:lnTo>
                    <a:pt x="4397" y="156653"/>
                  </a:lnTo>
                  <a:lnTo>
                    <a:pt x="3907" y="148845"/>
                  </a:lnTo>
                  <a:lnTo>
                    <a:pt x="14475" y="149623"/>
                  </a:lnTo>
                  <a:lnTo>
                    <a:pt x="18063" y="130632"/>
                  </a:lnTo>
                  <a:lnTo>
                    <a:pt x="10095" y="132598"/>
                  </a:lnTo>
                  <a:lnTo>
                    <a:pt x="8710" y="122524"/>
                  </a:lnTo>
                  <a:lnTo>
                    <a:pt x="20914" y="118379"/>
                  </a:lnTo>
                  <a:lnTo>
                    <a:pt x="40477" y="120656"/>
                  </a:lnTo>
                  <a:lnTo>
                    <a:pt x="38058" y="107114"/>
                  </a:lnTo>
                  <a:lnTo>
                    <a:pt x="34481" y="107054"/>
                  </a:lnTo>
                  <a:lnTo>
                    <a:pt x="33467" y="93234"/>
                  </a:lnTo>
                  <a:lnTo>
                    <a:pt x="23156" y="86760"/>
                  </a:lnTo>
                  <a:lnTo>
                    <a:pt x="24074" y="78373"/>
                  </a:lnTo>
                  <a:lnTo>
                    <a:pt x="26870" y="78570"/>
                  </a:lnTo>
                  <a:lnTo>
                    <a:pt x="32444" y="61407"/>
                  </a:lnTo>
                  <a:lnTo>
                    <a:pt x="43529" y="49287"/>
                  </a:lnTo>
                  <a:lnTo>
                    <a:pt x="43529" y="49287"/>
                  </a:lnTo>
                  <a:lnTo>
                    <a:pt x="68988" y="51508"/>
                  </a:lnTo>
                  <a:lnTo>
                    <a:pt x="68630" y="44899"/>
                  </a:lnTo>
                  <a:lnTo>
                    <a:pt x="75934" y="25960"/>
                  </a:lnTo>
                  <a:lnTo>
                    <a:pt x="73482" y="14364"/>
                  </a:lnTo>
                  <a:lnTo>
                    <a:pt x="77658" y="6028"/>
                  </a:lnTo>
                  <a:lnTo>
                    <a:pt x="98197" y="4409"/>
                  </a:lnTo>
                  <a:lnTo>
                    <a:pt x="103727" y="8400"/>
                  </a:lnTo>
                  <a:lnTo>
                    <a:pt x="106348" y="19398"/>
                  </a:lnTo>
                  <a:lnTo>
                    <a:pt x="110243" y="9105"/>
                  </a:lnTo>
                  <a:lnTo>
                    <a:pt x="117682" y="10425"/>
                  </a:lnTo>
                  <a:lnTo>
                    <a:pt x="122820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9" name="M156">
              <a:extLst>
                <a:ext uri="{FF2B5EF4-FFF2-40B4-BE49-F238E27FC236}">
                  <a16:creationId xmlns:a16="http://schemas.microsoft.com/office/drawing/2014/main" id="{E245B41F-FFD4-4183-919F-24CE05DBD7EE}"/>
                </a:ext>
              </a:extLst>
            </p:cNvPr>
            <p:cNvSpPr/>
            <p:nvPr/>
          </p:nvSpPr>
          <p:spPr>
            <a:xfrm>
              <a:off x="4535436" y="4750003"/>
              <a:ext cx="217400" cy="293279"/>
            </a:xfrm>
            <a:custGeom>
              <a:avLst/>
              <a:gdLst/>
              <a:ahLst/>
              <a:cxnLst/>
              <a:rect l="0" t="0" r="0" b="0"/>
              <a:pathLst>
                <a:path w="219305" h="302804">
                  <a:moveTo>
                    <a:pt x="79687" y="0"/>
                  </a:moveTo>
                  <a:lnTo>
                    <a:pt x="90509" y="2650"/>
                  </a:lnTo>
                  <a:lnTo>
                    <a:pt x="97479" y="17368"/>
                  </a:lnTo>
                  <a:lnTo>
                    <a:pt x="110220" y="17809"/>
                  </a:lnTo>
                  <a:lnTo>
                    <a:pt x="106287" y="40229"/>
                  </a:lnTo>
                  <a:lnTo>
                    <a:pt x="108485" y="59787"/>
                  </a:lnTo>
                  <a:lnTo>
                    <a:pt x="114356" y="61571"/>
                  </a:lnTo>
                  <a:lnTo>
                    <a:pt x="124060" y="58941"/>
                  </a:lnTo>
                  <a:lnTo>
                    <a:pt x="124856" y="64960"/>
                  </a:lnTo>
                  <a:lnTo>
                    <a:pt x="138087" y="78463"/>
                  </a:lnTo>
                  <a:lnTo>
                    <a:pt x="143847" y="71391"/>
                  </a:lnTo>
                  <a:lnTo>
                    <a:pt x="164646" y="73507"/>
                  </a:lnTo>
                  <a:lnTo>
                    <a:pt x="164646" y="73507"/>
                  </a:lnTo>
                  <a:lnTo>
                    <a:pt x="187875" y="78374"/>
                  </a:lnTo>
                  <a:lnTo>
                    <a:pt x="192298" y="75320"/>
                  </a:lnTo>
                  <a:lnTo>
                    <a:pt x="199127" y="76071"/>
                  </a:lnTo>
                  <a:lnTo>
                    <a:pt x="209848" y="83808"/>
                  </a:lnTo>
                  <a:lnTo>
                    <a:pt x="211088" y="91186"/>
                  </a:lnTo>
                  <a:lnTo>
                    <a:pt x="201763" y="90682"/>
                  </a:lnTo>
                  <a:lnTo>
                    <a:pt x="200291" y="93950"/>
                  </a:lnTo>
                  <a:lnTo>
                    <a:pt x="198574" y="101264"/>
                  </a:lnTo>
                  <a:lnTo>
                    <a:pt x="202737" y="103005"/>
                  </a:lnTo>
                  <a:lnTo>
                    <a:pt x="203241" y="108417"/>
                  </a:lnTo>
                  <a:lnTo>
                    <a:pt x="199601" y="118239"/>
                  </a:lnTo>
                  <a:lnTo>
                    <a:pt x="205017" y="126758"/>
                  </a:lnTo>
                  <a:lnTo>
                    <a:pt x="209416" y="124904"/>
                  </a:lnTo>
                  <a:lnTo>
                    <a:pt x="219304" y="128270"/>
                  </a:lnTo>
                  <a:lnTo>
                    <a:pt x="219304" y="128270"/>
                  </a:lnTo>
                  <a:lnTo>
                    <a:pt x="217841" y="152538"/>
                  </a:lnTo>
                  <a:lnTo>
                    <a:pt x="203411" y="157473"/>
                  </a:lnTo>
                  <a:lnTo>
                    <a:pt x="207899" y="165820"/>
                  </a:lnTo>
                  <a:lnTo>
                    <a:pt x="207572" y="173613"/>
                  </a:lnTo>
                  <a:lnTo>
                    <a:pt x="206067" y="178379"/>
                  </a:lnTo>
                  <a:lnTo>
                    <a:pt x="199404" y="176883"/>
                  </a:lnTo>
                  <a:lnTo>
                    <a:pt x="196968" y="188528"/>
                  </a:lnTo>
                  <a:lnTo>
                    <a:pt x="192262" y="190074"/>
                  </a:lnTo>
                  <a:lnTo>
                    <a:pt x="194333" y="202117"/>
                  </a:lnTo>
                  <a:lnTo>
                    <a:pt x="187725" y="212169"/>
                  </a:lnTo>
                  <a:lnTo>
                    <a:pt x="191614" y="219453"/>
                  </a:lnTo>
                  <a:lnTo>
                    <a:pt x="179496" y="225034"/>
                  </a:lnTo>
                  <a:lnTo>
                    <a:pt x="176888" y="230224"/>
                  </a:lnTo>
                  <a:lnTo>
                    <a:pt x="178130" y="244496"/>
                  </a:lnTo>
                  <a:lnTo>
                    <a:pt x="178130" y="244496"/>
                  </a:lnTo>
                  <a:lnTo>
                    <a:pt x="163013" y="244611"/>
                  </a:lnTo>
                  <a:lnTo>
                    <a:pt x="156222" y="248658"/>
                  </a:lnTo>
                  <a:lnTo>
                    <a:pt x="148181" y="245929"/>
                  </a:lnTo>
                  <a:lnTo>
                    <a:pt x="137854" y="247796"/>
                  </a:lnTo>
                  <a:lnTo>
                    <a:pt x="136209" y="258554"/>
                  </a:lnTo>
                  <a:lnTo>
                    <a:pt x="125072" y="261751"/>
                  </a:lnTo>
                  <a:lnTo>
                    <a:pt x="116083" y="273242"/>
                  </a:lnTo>
                  <a:lnTo>
                    <a:pt x="119626" y="275122"/>
                  </a:lnTo>
                  <a:lnTo>
                    <a:pt x="116248" y="286589"/>
                  </a:lnTo>
                  <a:lnTo>
                    <a:pt x="122331" y="293323"/>
                  </a:lnTo>
                  <a:lnTo>
                    <a:pt x="122199" y="299167"/>
                  </a:lnTo>
                  <a:lnTo>
                    <a:pt x="117283" y="302803"/>
                  </a:lnTo>
                  <a:lnTo>
                    <a:pt x="115104" y="288962"/>
                  </a:lnTo>
                  <a:lnTo>
                    <a:pt x="108332" y="291956"/>
                  </a:lnTo>
                  <a:lnTo>
                    <a:pt x="105523" y="298938"/>
                  </a:lnTo>
                  <a:lnTo>
                    <a:pt x="92696" y="293998"/>
                  </a:lnTo>
                  <a:lnTo>
                    <a:pt x="92864" y="286655"/>
                  </a:lnTo>
                  <a:lnTo>
                    <a:pt x="101072" y="282196"/>
                  </a:lnTo>
                  <a:lnTo>
                    <a:pt x="101967" y="277119"/>
                  </a:lnTo>
                  <a:lnTo>
                    <a:pt x="98002" y="273280"/>
                  </a:lnTo>
                  <a:lnTo>
                    <a:pt x="92976" y="274964"/>
                  </a:lnTo>
                  <a:lnTo>
                    <a:pt x="85850" y="259508"/>
                  </a:lnTo>
                  <a:lnTo>
                    <a:pt x="71211" y="259020"/>
                  </a:lnTo>
                  <a:lnTo>
                    <a:pt x="67456" y="246188"/>
                  </a:lnTo>
                  <a:lnTo>
                    <a:pt x="71585" y="242836"/>
                  </a:lnTo>
                  <a:lnTo>
                    <a:pt x="72208" y="236102"/>
                  </a:lnTo>
                  <a:lnTo>
                    <a:pt x="63821" y="228260"/>
                  </a:lnTo>
                  <a:lnTo>
                    <a:pt x="59471" y="227710"/>
                  </a:lnTo>
                  <a:lnTo>
                    <a:pt x="59735" y="243161"/>
                  </a:lnTo>
                  <a:lnTo>
                    <a:pt x="45119" y="241771"/>
                  </a:lnTo>
                  <a:lnTo>
                    <a:pt x="40942" y="253818"/>
                  </a:lnTo>
                  <a:lnTo>
                    <a:pt x="32195" y="254663"/>
                  </a:lnTo>
                  <a:lnTo>
                    <a:pt x="32195" y="254663"/>
                  </a:lnTo>
                  <a:lnTo>
                    <a:pt x="27355" y="248401"/>
                  </a:lnTo>
                  <a:lnTo>
                    <a:pt x="14460" y="246748"/>
                  </a:lnTo>
                  <a:lnTo>
                    <a:pt x="11890" y="243388"/>
                  </a:lnTo>
                  <a:lnTo>
                    <a:pt x="18531" y="239347"/>
                  </a:lnTo>
                  <a:lnTo>
                    <a:pt x="19773" y="226330"/>
                  </a:lnTo>
                  <a:lnTo>
                    <a:pt x="27049" y="228301"/>
                  </a:lnTo>
                  <a:lnTo>
                    <a:pt x="27360" y="221710"/>
                  </a:lnTo>
                  <a:lnTo>
                    <a:pt x="35528" y="218903"/>
                  </a:lnTo>
                  <a:lnTo>
                    <a:pt x="30743" y="216991"/>
                  </a:lnTo>
                  <a:lnTo>
                    <a:pt x="28626" y="207644"/>
                  </a:lnTo>
                  <a:lnTo>
                    <a:pt x="21846" y="204485"/>
                  </a:lnTo>
                  <a:lnTo>
                    <a:pt x="20268" y="198749"/>
                  </a:lnTo>
                  <a:lnTo>
                    <a:pt x="31254" y="195258"/>
                  </a:lnTo>
                  <a:lnTo>
                    <a:pt x="22557" y="194154"/>
                  </a:lnTo>
                  <a:lnTo>
                    <a:pt x="23370" y="186074"/>
                  </a:lnTo>
                  <a:lnTo>
                    <a:pt x="26533" y="184049"/>
                  </a:lnTo>
                  <a:lnTo>
                    <a:pt x="32353" y="188235"/>
                  </a:lnTo>
                  <a:lnTo>
                    <a:pt x="41573" y="173603"/>
                  </a:lnTo>
                  <a:lnTo>
                    <a:pt x="41739" y="153208"/>
                  </a:lnTo>
                  <a:lnTo>
                    <a:pt x="38135" y="147574"/>
                  </a:lnTo>
                  <a:lnTo>
                    <a:pt x="20576" y="152711"/>
                  </a:lnTo>
                  <a:lnTo>
                    <a:pt x="16372" y="146162"/>
                  </a:lnTo>
                  <a:lnTo>
                    <a:pt x="16004" y="141953"/>
                  </a:lnTo>
                  <a:lnTo>
                    <a:pt x="22525" y="142707"/>
                  </a:lnTo>
                  <a:lnTo>
                    <a:pt x="25106" y="138867"/>
                  </a:lnTo>
                  <a:lnTo>
                    <a:pt x="21765" y="115537"/>
                  </a:lnTo>
                  <a:lnTo>
                    <a:pt x="14832" y="112523"/>
                  </a:lnTo>
                  <a:lnTo>
                    <a:pt x="14797" y="107421"/>
                  </a:lnTo>
                  <a:lnTo>
                    <a:pt x="9647" y="101448"/>
                  </a:lnTo>
                  <a:lnTo>
                    <a:pt x="10084" y="89606"/>
                  </a:lnTo>
                  <a:lnTo>
                    <a:pt x="18843" y="87713"/>
                  </a:lnTo>
                  <a:lnTo>
                    <a:pt x="18243" y="80197"/>
                  </a:lnTo>
                  <a:lnTo>
                    <a:pt x="24944" y="79755"/>
                  </a:lnTo>
                  <a:lnTo>
                    <a:pt x="24477" y="73142"/>
                  </a:lnTo>
                  <a:lnTo>
                    <a:pt x="16692" y="73408"/>
                  </a:lnTo>
                  <a:lnTo>
                    <a:pt x="17812" y="78686"/>
                  </a:lnTo>
                  <a:lnTo>
                    <a:pt x="11393" y="80335"/>
                  </a:lnTo>
                  <a:lnTo>
                    <a:pt x="10385" y="83462"/>
                  </a:lnTo>
                  <a:lnTo>
                    <a:pt x="5346" y="79441"/>
                  </a:lnTo>
                  <a:lnTo>
                    <a:pt x="11469" y="70584"/>
                  </a:lnTo>
                  <a:lnTo>
                    <a:pt x="0" y="62209"/>
                  </a:lnTo>
                  <a:lnTo>
                    <a:pt x="0" y="62209"/>
                  </a:lnTo>
                  <a:lnTo>
                    <a:pt x="725" y="57874"/>
                  </a:lnTo>
                  <a:lnTo>
                    <a:pt x="15382" y="63024"/>
                  </a:lnTo>
                  <a:lnTo>
                    <a:pt x="18276" y="59041"/>
                  </a:lnTo>
                  <a:lnTo>
                    <a:pt x="30753" y="57685"/>
                  </a:lnTo>
                  <a:lnTo>
                    <a:pt x="30234" y="40116"/>
                  </a:lnTo>
                  <a:lnTo>
                    <a:pt x="34660" y="37069"/>
                  </a:lnTo>
                  <a:lnTo>
                    <a:pt x="36701" y="29614"/>
                  </a:lnTo>
                  <a:lnTo>
                    <a:pt x="43455" y="26771"/>
                  </a:lnTo>
                  <a:lnTo>
                    <a:pt x="45588" y="15415"/>
                  </a:lnTo>
                  <a:lnTo>
                    <a:pt x="63792" y="14939"/>
                  </a:lnTo>
                  <a:lnTo>
                    <a:pt x="68024" y="6783"/>
                  </a:lnTo>
                  <a:lnTo>
                    <a:pt x="75825" y="5613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60" name="M157">
              <a:extLst>
                <a:ext uri="{FF2B5EF4-FFF2-40B4-BE49-F238E27FC236}">
                  <a16:creationId xmlns:a16="http://schemas.microsoft.com/office/drawing/2014/main" id="{F0D487E5-60D6-4982-B8AA-21B1CCF79F43}"/>
                </a:ext>
              </a:extLst>
            </p:cNvPr>
            <p:cNvGrpSpPr/>
            <p:nvPr/>
          </p:nvGrpSpPr>
          <p:grpSpPr>
            <a:xfrm>
              <a:off x="4384874" y="4739856"/>
              <a:ext cx="184682" cy="338742"/>
              <a:chOff x="1364441" y="3750594"/>
              <a:chExt cx="192302" cy="355887"/>
            </a:xfrm>
          </p:grpSpPr>
          <p:sp>
            <p:nvSpPr>
              <p:cNvPr id="233" name="ID_163">
                <a:extLst>
                  <a:ext uri="{FF2B5EF4-FFF2-40B4-BE49-F238E27FC236}">
                    <a16:creationId xmlns:a16="http://schemas.microsoft.com/office/drawing/2014/main" id="{0B956D29-2F49-4BED-8518-F78D11EEE97D}"/>
                  </a:ext>
                </a:extLst>
              </p:cNvPr>
              <p:cNvSpPr/>
              <p:nvPr/>
            </p:nvSpPr>
            <p:spPr>
              <a:xfrm>
                <a:off x="1364441" y="3763251"/>
                <a:ext cx="192302" cy="343230"/>
              </a:xfrm>
              <a:custGeom>
                <a:avLst/>
                <a:gdLst/>
                <a:ahLst/>
                <a:cxnLst/>
                <a:rect l="0" t="0" r="0" b="0"/>
                <a:pathLst>
                  <a:path w="192302" h="343230">
                    <a:moveTo>
                      <a:pt x="150562" y="57794"/>
                    </a:moveTo>
                    <a:lnTo>
                      <a:pt x="162031" y="66169"/>
                    </a:lnTo>
                    <a:lnTo>
                      <a:pt x="155908" y="75026"/>
                    </a:lnTo>
                    <a:lnTo>
                      <a:pt x="160947" y="79047"/>
                    </a:lnTo>
                    <a:lnTo>
                      <a:pt x="161955" y="75920"/>
                    </a:lnTo>
                    <a:lnTo>
                      <a:pt x="168374" y="74271"/>
                    </a:lnTo>
                    <a:lnTo>
                      <a:pt x="167254" y="68993"/>
                    </a:lnTo>
                    <a:lnTo>
                      <a:pt x="175039" y="68727"/>
                    </a:lnTo>
                    <a:lnTo>
                      <a:pt x="175506" y="75340"/>
                    </a:lnTo>
                    <a:lnTo>
                      <a:pt x="168805" y="75782"/>
                    </a:lnTo>
                    <a:lnTo>
                      <a:pt x="169405" y="83298"/>
                    </a:lnTo>
                    <a:lnTo>
                      <a:pt x="160646" y="85191"/>
                    </a:lnTo>
                    <a:lnTo>
                      <a:pt x="160209" y="97033"/>
                    </a:lnTo>
                    <a:lnTo>
                      <a:pt x="165359" y="103006"/>
                    </a:lnTo>
                    <a:lnTo>
                      <a:pt x="165394" y="108108"/>
                    </a:lnTo>
                    <a:lnTo>
                      <a:pt x="172327" y="111122"/>
                    </a:lnTo>
                    <a:lnTo>
                      <a:pt x="175668" y="134452"/>
                    </a:lnTo>
                    <a:lnTo>
                      <a:pt x="173087" y="138292"/>
                    </a:lnTo>
                    <a:lnTo>
                      <a:pt x="166566" y="137538"/>
                    </a:lnTo>
                    <a:lnTo>
                      <a:pt x="166934" y="141747"/>
                    </a:lnTo>
                    <a:lnTo>
                      <a:pt x="171138" y="148296"/>
                    </a:lnTo>
                    <a:lnTo>
                      <a:pt x="188697" y="143159"/>
                    </a:lnTo>
                    <a:lnTo>
                      <a:pt x="192301" y="148793"/>
                    </a:lnTo>
                    <a:lnTo>
                      <a:pt x="192135" y="169188"/>
                    </a:lnTo>
                    <a:lnTo>
                      <a:pt x="182915" y="183820"/>
                    </a:lnTo>
                    <a:lnTo>
                      <a:pt x="177095" y="179634"/>
                    </a:lnTo>
                    <a:lnTo>
                      <a:pt x="173932" y="181659"/>
                    </a:lnTo>
                    <a:lnTo>
                      <a:pt x="173119" y="189739"/>
                    </a:lnTo>
                    <a:lnTo>
                      <a:pt x="181816" y="190843"/>
                    </a:lnTo>
                    <a:lnTo>
                      <a:pt x="170830" y="194334"/>
                    </a:lnTo>
                    <a:lnTo>
                      <a:pt x="172408" y="200070"/>
                    </a:lnTo>
                    <a:lnTo>
                      <a:pt x="179188" y="203229"/>
                    </a:lnTo>
                    <a:lnTo>
                      <a:pt x="181305" y="212576"/>
                    </a:lnTo>
                    <a:lnTo>
                      <a:pt x="186090" y="214488"/>
                    </a:lnTo>
                    <a:lnTo>
                      <a:pt x="177922" y="217295"/>
                    </a:lnTo>
                    <a:lnTo>
                      <a:pt x="177611" y="223886"/>
                    </a:lnTo>
                    <a:lnTo>
                      <a:pt x="170335" y="221915"/>
                    </a:lnTo>
                    <a:lnTo>
                      <a:pt x="169093" y="234932"/>
                    </a:lnTo>
                    <a:lnTo>
                      <a:pt x="162452" y="238973"/>
                    </a:lnTo>
                    <a:lnTo>
                      <a:pt x="165022" y="242333"/>
                    </a:lnTo>
                    <a:lnTo>
                      <a:pt x="177917" y="243986"/>
                    </a:lnTo>
                    <a:lnTo>
                      <a:pt x="182757" y="250248"/>
                    </a:lnTo>
                    <a:lnTo>
                      <a:pt x="182757" y="250248"/>
                    </a:lnTo>
                    <a:lnTo>
                      <a:pt x="181471" y="265211"/>
                    </a:lnTo>
                    <a:lnTo>
                      <a:pt x="154560" y="262926"/>
                    </a:lnTo>
                    <a:lnTo>
                      <a:pt x="154772" y="273726"/>
                    </a:lnTo>
                    <a:lnTo>
                      <a:pt x="159108" y="281475"/>
                    </a:lnTo>
                    <a:lnTo>
                      <a:pt x="159108" y="281475"/>
                    </a:lnTo>
                    <a:lnTo>
                      <a:pt x="158760" y="289562"/>
                    </a:lnTo>
                    <a:lnTo>
                      <a:pt x="153866" y="292145"/>
                    </a:lnTo>
                    <a:lnTo>
                      <a:pt x="141911" y="290062"/>
                    </a:lnTo>
                    <a:lnTo>
                      <a:pt x="135448" y="293055"/>
                    </a:lnTo>
                    <a:lnTo>
                      <a:pt x="136551" y="299078"/>
                    </a:lnTo>
                    <a:lnTo>
                      <a:pt x="128814" y="316132"/>
                    </a:lnTo>
                    <a:lnTo>
                      <a:pt x="125084" y="315593"/>
                    </a:lnTo>
                    <a:lnTo>
                      <a:pt x="123177" y="310601"/>
                    </a:lnTo>
                    <a:lnTo>
                      <a:pt x="109594" y="317768"/>
                    </a:lnTo>
                    <a:lnTo>
                      <a:pt x="105270" y="316015"/>
                    </a:lnTo>
                    <a:lnTo>
                      <a:pt x="102065" y="319535"/>
                    </a:lnTo>
                    <a:lnTo>
                      <a:pt x="103943" y="332172"/>
                    </a:lnTo>
                    <a:lnTo>
                      <a:pt x="90705" y="331401"/>
                    </a:lnTo>
                    <a:lnTo>
                      <a:pt x="90234" y="325094"/>
                    </a:lnTo>
                    <a:lnTo>
                      <a:pt x="86116" y="327692"/>
                    </a:lnTo>
                    <a:lnTo>
                      <a:pt x="81346" y="325028"/>
                    </a:lnTo>
                    <a:lnTo>
                      <a:pt x="78468" y="327955"/>
                    </a:lnTo>
                    <a:lnTo>
                      <a:pt x="70993" y="327473"/>
                    </a:lnTo>
                    <a:lnTo>
                      <a:pt x="71240" y="336472"/>
                    </a:lnTo>
                    <a:lnTo>
                      <a:pt x="74771" y="338807"/>
                    </a:lnTo>
                    <a:lnTo>
                      <a:pt x="71699" y="343229"/>
                    </a:lnTo>
                    <a:lnTo>
                      <a:pt x="66870" y="342960"/>
                    </a:lnTo>
                    <a:lnTo>
                      <a:pt x="64321" y="332406"/>
                    </a:lnTo>
                    <a:lnTo>
                      <a:pt x="54144" y="327658"/>
                    </a:lnTo>
                    <a:lnTo>
                      <a:pt x="55078" y="315090"/>
                    </a:lnTo>
                    <a:lnTo>
                      <a:pt x="50339" y="311225"/>
                    </a:lnTo>
                    <a:lnTo>
                      <a:pt x="51236" y="306451"/>
                    </a:lnTo>
                    <a:lnTo>
                      <a:pt x="36618" y="304889"/>
                    </a:lnTo>
                    <a:lnTo>
                      <a:pt x="33108" y="301804"/>
                    </a:lnTo>
                    <a:lnTo>
                      <a:pt x="32711" y="298946"/>
                    </a:lnTo>
                    <a:lnTo>
                      <a:pt x="41374" y="295413"/>
                    </a:lnTo>
                    <a:lnTo>
                      <a:pt x="42087" y="291833"/>
                    </a:lnTo>
                    <a:lnTo>
                      <a:pt x="36407" y="288244"/>
                    </a:lnTo>
                    <a:lnTo>
                      <a:pt x="36715" y="282105"/>
                    </a:lnTo>
                    <a:lnTo>
                      <a:pt x="43856" y="277034"/>
                    </a:lnTo>
                    <a:lnTo>
                      <a:pt x="43782" y="267437"/>
                    </a:lnTo>
                    <a:lnTo>
                      <a:pt x="39609" y="265984"/>
                    </a:lnTo>
                    <a:lnTo>
                      <a:pt x="36940" y="254223"/>
                    </a:lnTo>
                    <a:lnTo>
                      <a:pt x="31904" y="243602"/>
                    </a:lnTo>
                    <a:lnTo>
                      <a:pt x="31904" y="243602"/>
                    </a:lnTo>
                    <a:lnTo>
                      <a:pt x="28382" y="241115"/>
                    </a:lnTo>
                    <a:lnTo>
                      <a:pt x="26572" y="219927"/>
                    </a:lnTo>
                    <a:lnTo>
                      <a:pt x="12995" y="220787"/>
                    </a:lnTo>
                    <a:lnTo>
                      <a:pt x="8527" y="212577"/>
                    </a:lnTo>
                    <a:lnTo>
                      <a:pt x="9501" y="204803"/>
                    </a:lnTo>
                    <a:lnTo>
                      <a:pt x="14162" y="199071"/>
                    </a:lnTo>
                    <a:lnTo>
                      <a:pt x="10068" y="194620"/>
                    </a:lnTo>
                    <a:lnTo>
                      <a:pt x="20098" y="179723"/>
                    </a:lnTo>
                    <a:lnTo>
                      <a:pt x="16824" y="173642"/>
                    </a:lnTo>
                    <a:lnTo>
                      <a:pt x="4424" y="165081"/>
                    </a:lnTo>
                    <a:lnTo>
                      <a:pt x="4424" y="165081"/>
                    </a:lnTo>
                    <a:lnTo>
                      <a:pt x="593" y="162585"/>
                    </a:lnTo>
                    <a:lnTo>
                      <a:pt x="1351" y="151055"/>
                    </a:lnTo>
                    <a:lnTo>
                      <a:pt x="11978" y="149521"/>
                    </a:lnTo>
                    <a:lnTo>
                      <a:pt x="8648" y="127087"/>
                    </a:lnTo>
                    <a:lnTo>
                      <a:pt x="20495" y="126484"/>
                    </a:lnTo>
                    <a:lnTo>
                      <a:pt x="27216" y="137902"/>
                    </a:lnTo>
                    <a:lnTo>
                      <a:pt x="27989" y="125621"/>
                    </a:lnTo>
                    <a:lnTo>
                      <a:pt x="41399" y="124754"/>
                    </a:lnTo>
                    <a:lnTo>
                      <a:pt x="40635" y="130436"/>
                    </a:lnTo>
                    <a:lnTo>
                      <a:pt x="45865" y="145566"/>
                    </a:lnTo>
                    <a:lnTo>
                      <a:pt x="56839" y="148837"/>
                    </a:lnTo>
                    <a:lnTo>
                      <a:pt x="64378" y="139873"/>
                    </a:lnTo>
                    <a:lnTo>
                      <a:pt x="55483" y="134403"/>
                    </a:lnTo>
                    <a:lnTo>
                      <a:pt x="48737" y="136487"/>
                    </a:lnTo>
                    <a:lnTo>
                      <a:pt x="47603" y="131958"/>
                    </a:lnTo>
                    <a:lnTo>
                      <a:pt x="51189" y="125447"/>
                    </a:lnTo>
                    <a:lnTo>
                      <a:pt x="55153" y="128845"/>
                    </a:lnTo>
                    <a:lnTo>
                      <a:pt x="59787" y="124009"/>
                    </a:lnTo>
                    <a:lnTo>
                      <a:pt x="65661" y="125653"/>
                    </a:lnTo>
                    <a:lnTo>
                      <a:pt x="65527" y="118450"/>
                    </a:lnTo>
                    <a:lnTo>
                      <a:pt x="68687" y="116577"/>
                    </a:lnTo>
                    <a:lnTo>
                      <a:pt x="69462" y="123047"/>
                    </a:lnTo>
                    <a:lnTo>
                      <a:pt x="74714" y="124676"/>
                    </a:lnTo>
                    <a:lnTo>
                      <a:pt x="70088" y="103859"/>
                    </a:lnTo>
                    <a:lnTo>
                      <a:pt x="61452" y="100646"/>
                    </a:lnTo>
                    <a:lnTo>
                      <a:pt x="58244" y="104468"/>
                    </a:lnTo>
                    <a:lnTo>
                      <a:pt x="49667" y="105157"/>
                    </a:lnTo>
                    <a:lnTo>
                      <a:pt x="47546" y="96552"/>
                    </a:lnTo>
                    <a:lnTo>
                      <a:pt x="38113" y="100369"/>
                    </a:lnTo>
                    <a:lnTo>
                      <a:pt x="34332" y="95924"/>
                    </a:lnTo>
                    <a:lnTo>
                      <a:pt x="36574" y="87128"/>
                    </a:lnTo>
                    <a:lnTo>
                      <a:pt x="30183" y="87569"/>
                    </a:lnTo>
                    <a:lnTo>
                      <a:pt x="30514" y="80526"/>
                    </a:lnTo>
                    <a:lnTo>
                      <a:pt x="33947" y="80161"/>
                    </a:lnTo>
                    <a:lnTo>
                      <a:pt x="32803" y="76082"/>
                    </a:lnTo>
                    <a:lnTo>
                      <a:pt x="18755" y="77832"/>
                    </a:lnTo>
                    <a:lnTo>
                      <a:pt x="16025" y="81214"/>
                    </a:lnTo>
                    <a:lnTo>
                      <a:pt x="14150" y="75315"/>
                    </a:lnTo>
                    <a:lnTo>
                      <a:pt x="5714" y="70452"/>
                    </a:lnTo>
                    <a:lnTo>
                      <a:pt x="4075" y="61408"/>
                    </a:lnTo>
                    <a:lnTo>
                      <a:pt x="11355" y="56489"/>
                    </a:lnTo>
                    <a:lnTo>
                      <a:pt x="10986" y="52578"/>
                    </a:lnTo>
                    <a:lnTo>
                      <a:pt x="9241" y="47733"/>
                    </a:lnTo>
                    <a:lnTo>
                      <a:pt x="0" y="44049"/>
                    </a:lnTo>
                    <a:lnTo>
                      <a:pt x="383" y="41207"/>
                    </a:lnTo>
                    <a:lnTo>
                      <a:pt x="9494" y="37685"/>
                    </a:lnTo>
                    <a:lnTo>
                      <a:pt x="10377" y="39658"/>
                    </a:lnTo>
                    <a:lnTo>
                      <a:pt x="11009" y="33071"/>
                    </a:lnTo>
                    <a:lnTo>
                      <a:pt x="17883" y="31893"/>
                    </a:lnTo>
                    <a:lnTo>
                      <a:pt x="21279" y="14270"/>
                    </a:lnTo>
                    <a:lnTo>
                      <a:pt x="30309" y="13895"/>
                    </a:lnTo>
                    <a:lnTo>
                      <a:pt x="32832" y="0"/>
                    </a:lnTo>
                    <a:lnTo>
                      <a:pt x="32832" y="0"/>
                    </a:lnTo>
                    <a:lnTo>
                      <a:pt x="34230" y="35"/>
                    </a:lnTo>
                    <a:lnTo>
                      <a:pt x="35568" y="8773"/>
                    </a:lnTo>
                    <a:lnTo>
                      <a:pt x="49086" y="2955"/>
                    </a:lnTo>
                    <a:lnTo>
                      <a:pt x="47382" y="21523"/>
                    </a:lnTo>
                    <a:lnTo>
                      <a:pt x="62832" y="19353"/>
                    </a:lnTo>
                    <a:lnTo>
                      <a:pt x="63124" y="7504"/>
                    </a:lnTo>
                    <a:lnTo>
                      <a:pt x="76034" y="7371"/>
                    </a:lnTo>
                    <a:lnTo>
                      <a:pt x="81320" y="20108"/>
                    </a:lnTo>
                    <a:lnTo>
                      <a:pt x="116422" y="28464"/>
                    </a:lnTo>
                    <a:lnTo>
                      <a:pt x="117375" y="40492"/>
                    </a:lnTo>
                    <a:lnTo>
                      <a:pt x="127524" y="45388"/>
                    </a:lnTo>
                    <a:lnTo>
                      <a:pt x="135495" y="63286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4" name="ID_164">
                <a:extLst>
                  <a:ext uri="{FF2B5EF4-FFF2-40B4-BE49-F238E27FC236}">
                    <a16:creationId xmlns:a16="http://schemas.microsoft.com/office/drawing/2014/main" id="{050BE5A4-16A7-478C-B751-DF5EBFDD5B4D}"/>
                  </a:ext>
                </a:extLst>
              </p:cNvPr>
              <p:cNvSpPr/>
              <p:nvPr/>
            </p:nvSpPr>
            <p:spPr>
              <a:xfrm>
                <a:off x="1397359" y="3750594"/>
                <a:ext cx="7419" cy="11044"/>
              </a:xfrm>
              <a:custGeom>
                <a:avLst/>
                <a:gdLst/>
                <a:ahLst/>
                <a:cxnLst/>
                <a:rect l="0" t="0" r="0" b="0"/>
                <a:pathLst>
                  <a:path w="7419" h="11044">
                    <a:moveTo>
                      <a:pt x="0" y="9207"/>
                    </a:moveTo>
                    <a:lnTo>
                      <a:pt x="223" y="6511"/>
                    </a:lnTo>
                    <a:lnTo>
                      <a:pt x="223" y="6511"/>
                    </a:lnTo>
                    <a:lnTo>
                      <a:pt x="3961" y="0"/>
                    </a:lnTo>
                    <a:lnTo>
                      <a:pt x="6294" y="6212"/>
                    </a:lnTo>
                    <a:lnTo>
                      <a:pt x="7418" y="11043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61" name="M158">
              <a:extLst>
                <a:ext uri="{FF2B5EF4-FFF2-40B4-BE49-F238E27FC236}">
                  <a16:creationId xmlns:a16="http://schemas.microsoft.com/office/drawing/2014/main" id="{5FA588CF-3D53-4285-B0C7-8C07E752918B}"/>
                </a:ext>
              </a:extLst>
            </p:cNvPr>
            <p:cNvSpPr/>
            <p:nvPr/>
          </p:nvSpPr>
          <p:spPr>
            <a:xfrm>
              <a:off x="5059516" y="4740467"/>
              <a:ext cx="283089" cy="345283"/>
            </a:xfrm>
            <a:custGeom>
              <a:avLst/>
              <a:gdLst/>
              <a:ahLst/>
              <a:cxnLst/>
              <a:rect l="0" t="0" r="0" b="0"/>
              <a:pathLst>
                <a:path w="286899" h="368143">
                  <a:moveTo>
                    <a:pt x="95273" y="10227"/>
                  </a:moveTo>
                  <a:lnTo>
                    <a:pt x="103989" y="26892"/>
                  </a:lnTo>
                  <a:lnTo>
                    <a:pt x="101806" y="35856"/>
                  </a:lnTo>
                  <a:lnTo>
                    <a:pt x="104694" y="39510"/>
                  </a:lnTo>
                  <a:lnTo>
                    <a:pt x="114975" y="38494"/>
                  </a:lnTo>
                  <a:lnTo>
                    <a:pt x="116744" y="43928"/>
                  </a:lnTo>
                  <a:lnTo>
                    <a:pt x="113211" y="41463"/>
                  </a:lnTo>
                  <a:lnTo>
                    <a:pt x="106315" y="44491"/>
                  </a:lnTo>
                  <a:lnTo>
                    <a:pt x="100283" y="42732"/>
                  </a:lnTo>
                  <a:lnTo>
                    <a:pt x="96937" y="47173"/>
                  </a:lnTo>
                  <a:lnTo>
                    <a:pt x="105051" y="54221"/>
                  </a:lnTo>
                  <a:lnTo>
                    <a:pt x="115755" y="55764"/>
                  </a:lnTo>
                  <a:lnTo>
                    <a:pt x="108519" y="68988"/>
                  </a:lnTo>
                  <a:lnTo>
                    <a:pt x="100608" y="67795"/>
                  </a:lnTo>
                  <a:lnTo>
                    <a:pt x="94623" y="80590"/>
                  </a:lnTo>
                  <a:lnTo>
                    <a:pt x="105772" y="83342"/>
                  </a:lnTo>
                  <a:lnTo>
                    <a:pt x="109104" y="97054"/>
                  </a:lnTo>
                  <a:lnTo>
                    <a:pt x="105879" y="111998"/>
                  </a:lnTo>
                  <a:lnTo>
                    <a:pt x="127944" y="122443"/>
                  </a:lnTo>
                  <a:lnTo>
                    <a:pt x="130491" y="119188"/>
                  </a:lnTo>
                  <a:lnTo>
                    <a:pt x="137063" y="125905"/>
                  </a:lnTo>
                  <a:lnTo>
                    <a:pt x="141585" y="134235"/>
                  </a:lnTo>
                  <a:lnTo>
                    <a:pt x="135164" y="162920"/>
                  </a:lnTo>
                  <a:lnTo>
                    <a:pt x="141655" y="165585"/>
                  </a:lnTo>
                  <a:lnTo>
                    <a:pt x="148992" y="164364"/>
                  </a:lnTo>
                  <a:lnTo>
                    <a:pt x="156520" y="170045"/>
                  </a:lnTo>
                  <a:lnTo>
                    <a:pt x="159735" y="164252"/>
                  </a:lnTo>
                  <a:lnTo>
                    <a:pt x="172560" y="169725"/>
                  </a:lnTo>
                  <a:lnTo>
                    <a:pt x="180744" y="164617"/>
                  </a:lnTo>
                  <a:lnTo>
                    <a:pt x="180852" y="167319"/>
                  </a:lnTo>
                  <a:lnTo>
                    <a:pt x="180852" y="167319"/>
                  </a:lnTo>
                  <a:lnTo>
                    <a:pt x="182529" y="187444"/>
                  </a:lnTo>
                  <a:lnTo>
                    <a:pt x="191017" y="191790"/>
                  </a:lnTo>
                  <a:lnTo>
                    <a:pt x="186097" y="197254"/>
                  </a:lnTo>
                  <a:lnTo>
                    <a:pt x="186027" y="201302"/>
                  </a:lnTo>
                  <a:lnTo>
                    <a:pt x="188671" y="201497"/>
                  </a:lnTo>
                  <a:lnTo>
                    <a:pt x="188174" y="212286"/>
                  </a:lnTo>
                  <a:lnTo>
                    <a:pt x="184998" y="215830"/>
                  </a:lnTo>
                  <a:lnTo>
                    <a:pt x="192256" y="246694"/>
                  </a:lnTo>
                  <a:lnTo>
                    <a:pt x="204911" y="244511"/>
                  </a:lnTo>
                  <a:lnTo>
                    <a:pt x="212791" y="257539"/>
                  </a:lnTo>
                  <a:lnTo>
                    <a:pt x="224267" y="251436"/>
                  </a:lnTo>
                  <a:lnTo>
                    <a:pt x="226226" y="246071"/>
                  </a:lnTo>
                  <a:lnTo>
                    <a:pt x="230210" y="250037"/>
                  </a:lnTo>
                  <a:lnTo>
                    <a:pt x="231861" y="244517"/>
                  </a:lnTo>
                  <a:lnTo>
                    <a:pt x="237367" y="241311"/>
                  </a:lnTo>
                  <a:lnTo>
                    <a:pt x="241973" y="245286"/>
                  </a:lnTo>
                  <a:lnTo>
                    <a:pt x="250114" y="242872"/>
                  </a:lnTo>
                  <a:lnTo>
                    <a:pt x="249436" y="246160"/>
                  </a:lnTo>
                  <a:lnTo>
                    <a:pt x="241793" y="246782"/>
                  </a:lnTo>
                  <a:lnTo>
                    <a:pt x="248957" y="256198"/>
                  </a:lnTo>
                  <a:lnTo>
                    <a:pt x="247632" y="260973"/>
                  </a:lnTo>
                  <a:lnTo>
                    <a:pt x="254938" y="261994"/>
                  </a:lnTo>
                  <a:lnTo>
                    <a:pt x="252781" y="269904"/>
                  </a:lnTo>
                  <a:lnTo>
                    <a:pt x="245120" y="271426"/>
                  </a:lnTo>
                  <a:lnTo>
                    <a:pt x="242179" y="279623"/>
                  </a:lnTo>
                  <a:lnTo>
                    <a:pt x="252889" y="282199"/>
                  </a:lnTo>
                  <a:lnTo>
                    <a:pt x="253666" y="291657"/>
                  </a:lnTo>
                  <a:lnTo>
                    <a:pt x="260509" y="292519"/>
                  </a:lnTo>
                  <a:lnTo>
                    <a:pt x="264370" y="285237"/>
                  </a:lnTo>
                  <a:lnTo>
                    <a:pt x="273449" y="292283"/>
                  </a:lnTo>
                  <a:lnTo>
                    <a:pt x="284036" y="292905"/>
                  </a:lnTo>
                  <a:lnTo>
                    <a:pt x="286898" y="298948"/>
                  </a:lnTo>
                  <a:lnTo>
                    <a:pt x="277311" y="303888"/>
                  </a:lnTo>
                  <a:lnTo>
                    <a:pt x="282148" y="313112"/>
                  </a:lnTo>
                  <a:lnTo>
                    <a:pt x="280427" y="332569"/>
                  </a:lnTo>
                  <a:lnTo>
                    <a:pt x="280427" y="332569"/>
                  </a:lnTo>
                  <a:lnTo>
                    <a:pt x="274305" y="335167"/>
                  </a:lnTo>
                  <a:lnTo>
                    <a:pt x="280482" y="357899"/>
                  </a:lnTo>
                  <a:lnTo>
                    <a:pt x="277632" y="360551"/>
                  </a:lnTo>
                  <a:lnTo>
                    <a:pt x="269559" y="358320"/>
                  </a:lnTo>
                  <a:lnTo>
                    <a:pt x="265343" y="368142"/>
                  </a:lnTo>
                  <a:lnTo>
                    <a:pt x="244317" y="366445"/>
                  </a:lnTo>
                  <a:lnTo>
                    <a:pt x="244148" y="357900"/>
                  </a:lnTo>
                  <a:lnTo>
                    <a:pt x="239342" y="356171"/>
                  </a:lnTo>
                  <a:lnTo>
                    <a:pt x="233099" y="356516"/>
                  </a:lnTo>
                  <a:lnTo>
                    <a:pt x="231606" y="361886"/>
                  </a:lnTo>
                  <a:lnTo>
                    <a:pt x="223581" y="366098"/>
                  </a:lnTo>
                  <a:lnTo>
                    <a:pt x="221463" y="353023"/>
                  </a:lnTo>
                  <a:lnTo>
                    <a:pt x="197428" y="354264"/>
                  </a:lnTo>
                  <a:lnTo>
                    <a:pt x="193631" y="339211"/>
                  </a:lnTo>
                  <a:lnTo>
                    <a:pt x="201818" y="334555"/>
                  </a:lnTo>
                  <a:lnTo>
                    <a:pt x="201297" y="319407"/>
                  </a:lnTo>
                  <a:lnTo>
                    <a:pt x="198995" y="317269"/>
                  </a:lnTo>
                  <a:lnTo>
                    <a:pt x="192541" y="320906"/>
                  </a:lnTo>
                  <a:lnTo>
                    <a:pt x="190230" y="319368"/>
                  </a:lnTo>
                  <a:lnTo>
                    <a:pt x="189843" y="305571"/>
                  </a:lnTo>
                  <a:lnTo>
                    <a:pt x="185343" y="304444"/>
                  </a:lnTo>
                  <a:lnTo>
                    <a:pt x="182215" y="295995"/>
                  </a:lnTo>
                  <a:lnTo>
                    <a:pt x="188825" y="292211"/>
                  </a:lnTo>
                  <a:lnTo>
                    <a:pt x="189352" y="288772"/>
                  </a:lnTo>
                  <a:lnTo>
                    <a:pt x="181313" y="285036"/>
                  </a:lnTo>
                  <a:lnTo>
                    <a:pt x="176956" y="293656"/>
                  </a:lnTo>
                  <a:lnTo>
                    <a:pt x="174191" y="291359"/>
                  </a:lnTo>
                  <a:lnTo>
                    <a:pt x="176120" y="278950"/>
                  </a:lnTo>
                  <a:lnTo>
                    <a:pt x="187405" y="275096"/>
                  </a:lnTo>
                  <a:lnTo>
                    <a:pt x="185347" y="258870"/>
                  </a:lnTo>
                  <a:lnTo>
                    <a:pt x="188885" y="252483"/>
                  </a:lnTo>
                  <a:lnTo>
                    <a:pt x="184215" y="252253"/>
                  </a:lnTo>
                  <a:lnTo>
                    <a:pt x="175961" y="252110"/>
                  </a:lnTo>
                  <a:lnTo>
                    <a:pt x="171639" y="258782"/>
                  </a:lnTo>
                  <a:lnTo>
                    <a:pt x="168729" y="255883"/>
                  </a:lnTo>
                  <a:lnTo>
                    <a:pt x="158861" y="258860"/>
                  </a:lnTo>
                  <a:lnTo>
                    <a:pt x="152510" y="256800"/>
                  </a:lnTo>
                  <a:lnTo>
                    <a:pt x="152342" y="266392"/>
                  </a:lnTo>
                  <a:lnTo>
                    <a:pt x="166662" y="267242"/>
                  </a:lnTo>
                  <a:lnTo>
                    <a:pt x="164301" y="277546"/>
                  </a:lnTo>
                  <a:lnTo>
                    <a:pt x="158554" y="285391"/>
                  </a:lnTo>
                  <a:lnTo>
                    <a:pt x="146501" y="288478"/>
                  </a:lnTo>
                  <a:lnTo>
                    <a:pt x="147919" y="296448"/>
                  </a:lnTo>
                  <a:lnTo>
                    <a:pt x="142268" y="307591"/>
                  </a:lnTo>
                  <a:lnTo>
                    <a:pt x="144904" y="308387"/>
                  </a:lnTo>
                  <a:lnTo>
                    <a:pt x="141513" y="323917"/>
                  </a:lnTo>
                  <a:lnTo>
                    <a:pt x="125743" y="325287"/>
                  </a:lnTo>
                  <a:lnTo>
                    <a:pt x="126868" y="332202"/>
                  </a:lnTo>
                  <a:lnTo>
                    <a:pt x="123444" y="331841"/>
                  </a:lnTo>
                  <a:lnTo>
                    <a:pt x="121827" y="335110"/>
                  </a:lnTo>
                  <a:lnTo>
                    <a:pt x="124996" y="341012"/>
                  </a:lnTo>
                  <a:lnTo>
                    <a:pt x="119531" y="350207"/>
                  </a:lnTo>
                  <a:lnTo>
                    <a:pt x="113734" y="351752"/>
                  </a:lnTo>
                  <a:lnTo>
                    <a:pt x="111666" y="336578"/>
                  </a:lnTo>
                  <a:lnTo>
                    <a:pt x="104897" y="348897"/>
                  </a:lnTo>
                  <a:lnTo>
                    <a:pt x="104897" y="348897"/>
                  </a:lnTo>
                  <a:lnTo>
                    <a:pt x="103741" y="343780"/>
                  </a:lnTo>
                  <a:lnTo>
                    <a:pt x="96536" y="336905"/>
                  </a:lnTo>
                  <a:lnTo>
                    <a:pt x="89272" y="342020"/>
                  </a:lnTo>
                  <a:lnTo>
                    <a:pt x="89972" y="346379"/>
                  </a:lnTo>
                  <a:lnTo>
                    <a:pt x="84908" y="350484"/>
                  </a:lnTo>
                  <a:lnTo>
                    <a:pt x="76329" y="350628"/>
                  </a:lnTo>
                  <a:lnTo>
                    <a:pt x="71232" y="339444"/>
                  </a:lnTo>
                  <a:lnTo>
                    <a:pt x="82893" y="324068"/>
                  </a:lnTo>
                  <a:lnTo>
                    <a:pt x="89753" y="324042"/>
                  </a:lnTo>
                  <a:lnTo>
                    <a:pt x="92188" y="318690"/>
                  </a:lnTo>
                  <a:lnTo>
                    <a:pt x="80573" y="305888"/>
                  </a:lnTo>
                  <a:lnTo>
                    <a:pt x="71615" y="301378"/>
                  </a:lnTo>
                  <a:lnTo>
                    <a:pt x="70499" y="294162"/>
                  </a:lnTo>
                  <a:lnTo>
                    <a:pt x="60996" y="293988"/>
                  </a:lnTo>
                  <a:lnTo>
                    <a:pt x="53226" y="301191"/>
                  </a:lnTo>
                  <a:lnTo>
                    <a:pt x="53226" y="301191"/>
                  </a:lnTo>
                  <a:lnTo>
                    <a:pt x="45553" y="286208"/>
                  </a:lnTo>
                  <a:lnTo>
                    <a:pt x="47849" y="280104"/>
                  </a:lnTo>
                  <a:lnTo>
                    <a:pt x="51576" y="280772"/>
                  </a:lnTo>
                  <a:lnTo>
                    <a:pt x="59470" y="275220"/>
                  </a:lnTo>
                  <a:lnTo>
                    <a:pt x="52966" y="273002"/>
                  </a:lnTo>
                  <a:lnTo>
                    <a:pt x="53062" y="259360"/>
                  </a:lnTo>
                  <a:lnTo>
                    <a:pt x="40446" y="250730"/>
                  </a:lnTo>
                  <a:lnTo>
                    <a:pt x="41783" y="229014"/>
                  </a:lnTo>
                  <a:lnTo>
                    <a:pt x="32073" y="231832"/>
                  </a:lnTo>
                  <a:lnTo>
                    <a:pt x="23955" y="224483"/>
                  </a:lnTo>
                  <a:lnTo>
                    <a:pt x="36161" y="221412"/>
                  </a:lnTo>
                  <a:lnTo>
                    <a:pt x="36528" y="218420"/>
                  </a:lnTo>
                  <a:lnTo>
                    <a:pt x="41911" y="222118"/>
                  </a:lnTo>
                  <a:lnTo>
                    <a:pt x="47791" y="207382"/>
                  </a:lnTo>
                  <a:lnTo>
                    <a:pt x="60182" y="211059"/>
                  </a:lnTo>
                  <a:lnTo>
                    <a:pt x="65856" y="198866"/>
                  </a:lnTo>
                  <a:lnTo>
                    <a:pt x="59336" y="189299"/>
                  </a:lnTo>
                  <a:lnTo>
                    <a:pt x="60321" y="178069"/>
                  </a:lnTo>
                  <a:lnTo>
                    <a:pt x="49354" y="173367"/>
                  </a:lnTo>
                  <a:lnTo>
                    <a:pt x="41581" y="164374"/>
                  </a:lnTo>
                  <a:lnTo>
                    <a:pt x="43120" y="156903"/>
                  </a:lnTo>
                  <a:lnTo>
                    <a:pt x="51542" y="156009"/>
                  </a:lnTo>
                  <a:lnTo>
                    <a:pt x="45274" y="149894"/>
                  </a:lnTo>
                  <a:lnTo>
                    <a:pt x="47183" y="147679"/>
                  </a:lnTo>
                  <a:lnTo>
                    <a:pt x="44790" y="142385"/>
                  </a:lnTo>
                  <a:lnTo>
                    <a:pt x="36880" y="140888"/>
                  </a:lnTo>
                  <a:lnTo>
                    <a:pt x="40450" y="149804"/>
                  </a:lnTo>
                  <a:lnTo>
                    <a:pt x="22995" y="150978"/>
                  </a:lnTo>
                  <a:lnTo>
                    <a:pt x="19192" y="146257"/>
                  </a:lnTo>
                  <a:lnTo>
                    <a:pt x="33405" y="135273"/>
                  </a:lnTo>
                  <a:lnTo>
                    <a:pt x="27142" y="129006"/>
                  </a:lnTo>
                  <a:lnTo>
                    <a:pt x="13859" y="123656"/>
                  </a:lnTo>
                  <a:lnTo>
                    <a:pt x="8239" y="116350"/>
                  </a:lnTo>
                  <a:lnTo>
                    <a:pt x="0" y="115894"/>
                  </a:lnTo>
                  <a:lnTo>
                    <a:pt x="6546" y="98916"/>
                  </a:lnTo>
                  <a:lnTo>
                    <a:pt x="2949" y="99898"/>
                  </a:lnTo>
                  <a:lnTo>
                    <a:pt x="552" y="95052"/>
                  </a:lnTo>
                  <a:lnTo>
                    <a:pt x="6427" y="88712"/>
                  </a:lnTo>
                  <a:lnTo>
                    <a:pt x="8656" y="77802"/>
                  </a:lnTo>
                  <a:lnTo>
                    <a:pt x="3262" y="66897"/>
                  </a:lnTo>
                  <a:lnTo>
                    <a:pt x="1341" y="53356"/>
                  </a:lnTo>
                  <a:lnTo>
                    <a:pt x="2682" y="48280"/>
                  </a:lnTo>
                  <a:lnTo>
                    <a:pt x="8157" y="46583"/>
                  </a:lnTo>
                  <a:lnTo>
                    <a:pt x="8315" y="46436"/>
                  </a:lnTo>
                  <a:lnTo>
                    <a:pt x="8315" y="46436"/>
                  </a:lnTo>
                  <a:lnTo>
                    <a:pt x="16740" y="44944"/>
                  </a:lnTo>
                  <a:lnTo>
                    <a:pt x="21077" y="37523"/>
                  </a:lnTo>
                  <a:lnTo>
                    <a:pt x="27561" y="40045"/>
                  </a:lnTo>
                  <a:lnTo>
                    <a:pt x="27434" y="46795"/>
                  </a:lnTo>
                  <a:lnTo>
                    <a:pt x="33453" y="49308"/>
                  </a:lnTo>
                  <a:lnTo>
                    <a:pt x="35601" y="25789"/>
                  </a:lnTo>
                  <a:lnTo>
                    <a:pt x="44519" y="22804"/>
                  </a:lnTo>
                  <a:lnTo>
                    <a:pt x="50119" y="14203"/>
                  </a:lnTo>
                  <a:lnTo>
                    <a:pt x="56280" y="17319"/>
                  </a:lnTo>
                  <a:lnTo>
                    <a:pt x="61990" y="2717"/>
                  </a:lnTo>
                  <a:lnTo>
                    <a:pt x="69345" y="0"/>
                  </a:lnTo>
                  <a:lnTo>
                    <a:pt x="71181" y="10089"/>
                  </a:lnTo>
                  <a:lnTo>
                    <a:pt x="77119" y="8397"/>
                  </a:lnTo>
                  <a:lnTo>
                    <a:pt x="91025" y="1300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2" name="M159">
              <a:extLst>
                <a:ext uri="{FF2B5EF4-FFF2-40B4-BE49-F238E27FC236}">
                  <a16:creationId xmlns:a16="http://schemas.microsoft.com/office/drawing/2014/main" id="{905DD408-5E81-4789-8AB6-20FAE933B8FA}"/>
                </a:ext>
              </a:extLst>
            </p:cNvPr>
            <p:cNvSpPr/>
            <p:nvPr/>
          </p:nvSpPr>
          <p:spPr>
            <a:xfrm>
              <a:off x="5371357" y="4739361"/>
              <a:ext cx="152657" cy="126127"/>
            </a:xfrm>
            <a:custGeom>
              <a:avLst/>
              <a:gdLst/>
              <a:ahLst/>
              <a:cxnLst/>
              <a:rect l="0" t="0" r="0" b="0"/>
              <a:pathLst>
                <a:path w="152657" h="124222">
                  <a:moveTo>
                    <a:pt x="45140" y="7135"/>
                  </a:moveTo>
                  <a:lnTo>
                    <a:pt x="56112" y="11208"/>
                  </a:lnTo>
                  <a:lnTo>
                    <a:pt x="59666" y="2559"/>
                  </a:lnTo>
                  <a:lnTo>
                    <a:pt x="68874" y="0"/>
                  </a:lnTo>
                  <a:lnTo>
                    <a:pt x="92136" y="3357"/>
                  </a:lnTo>
                  <a:lnTo>
                    <a:pt x="92920" y="13123"/>
                  </a:lnTo>
                  <a:lnTo>
                    <a:pt x="95236" y="14209"/>
                  </a:lnTo>
                  <a:lnTo>
                    <a:pt x="102368" y="15367"/>
                  </a:lnTo>
                  <a:lnTo>
                    <a:pt x="108186" y="10952"/>
                  </a:lnTo>
                  <a:lnTo>
                    <a:pt x="116901" y="10183"/>
                  </a:lnTo>
                  <a:lnTo>
                    <a:pt x="117898" y="5846"/>
                  </a:lnTo>
                  <a:lnTo>
                    <a:pt x="125545" y="14213"/>
                  </a:lnTo>
                  <a:lnTo>
                    <a:pt x="134911" y="11501"/>
                  </a:lnTo>
                  <a:lnTo>
                    <a:pt x="144826" y="13748"/>
                  </a:lnTo>
                  <a:lnTo>
                    <a:pt x="144515" y="34902"/>
                  </a:lnTo>
                  <a:lnTo>
                    <a:pt x="146093" y="43928"/>
                  </a:lnTo>
                  <a:lnTo>
                    <a:pt x="151293" y="49856"/>
                  </a:lnTo>
                  <a:lnTo>
                    <a:pt x="149812" y="55386"/>
                  </a:lnTo>
                  <a:lnTo>
                    <a:pt x="152656" y="62930"/>
                  </a:lnTo>
                  <a:lnTo>
                    <a:pt x="147600" y="68407"/>
                  </a:lnTo>
                  <a:lnTo>
                    <a:pt x="147600" y="68407"/>
                  </a:lnTo>
                  <a:lnTo>
                    <a:pt x="140408" y="71002"/>
                  </a:lnTo>
                  <a:lnTo>
                    <a:pt x="139268" y="85089"/>
                  </a:lnTo>
                  <a:lnTo>
                    <a:pt x="134111" y="86662"/>
                  </a:lnTo>
                  <a:lnTo>
                    <a:pt x="132152" y="82433"/>
                  </a:lnTo>
                  <a:lnTo>
                    <a:pt x="125203" y="79029"/>
                  </a:lnTo>
                  <a:lnTo>
                    <a:pt x="125108" y="74977"/>
                  </a:lnTo>
                  <a:lnTo>
                    <a:pt x="109023" y="79388"/>
                  </a:lnTo>
                  <a:lnTo>
                    <a:pt x="103061" y="72546"/>
                  </a:lnTo>
                  <a:lnTo>
                    <a:pt x="81341" y="69066"/>
                  </a:lnTo>
                  <a:lnTo>
                    <a:pt x="80022" y="73997"/>
                  </a:lnTo>
                  <a:lnTo>
                    <a:pt x="88539" y="76377"/>
                  </a:lnTo>
                  <a:lnTo>
                    <a:pt x="82914" y="88294"/>
                  </a:lnTo>
                  <a:lnTo>
                    <a:pt x="86463" y="90149"/>
                  </a:lnTo>
                  <a:lnTo>
                    <a:pt x="86463" y="90149"/>
                  </a:lnTo>
                  <a:lnTo>
                    <a:pt x="80131" y="97403"/>
                  </a:lnTo>
                  <a:lnTo>
                    <a:pt x="79286" y="122142"/>
                  </a:lnTo>
                  <a:lnTo>
                    <a:pt x="79286" y="122142"/>
                  </a:lnTo>
                  <a:lnTo>
                    <a:pt x="73846" y="121759"/>
                  </a:lnTo>
                  <a:lnTo>
                    <a:pt x="71566" y="118274"/>
                  </a:lnTo>
                  <a:lnTo>
                    <a:pt x="62869" y="117240"/>
                  </a:lnTo>
                  <a:lnTo>
                    <a:pt x="59424" y="118687"/>
                  </a:lnTo>
                  <a:lnTo>
                    <a:pt x="58404" y="124221"/>
                  </a:lnTo>
                  <a:lnTo>
                    <a:pt x="58404" y="124221"/>
                  </a:lnTo>
                  <a:lnTo>
                    <a:pt x="48917" y="123924"/>
                  </a:lnTo>
                  <a:lnTo>
                    <a:pt x="39817" y="118832"/>
                  </a:lnTo>
                  <a:lnTo>
                    <a:pt x="28266" y="121201"/>
                  </a:lnTo>
                  <a:lnTo>
                    <a:pt x="28266" y="121201"/>
                  </a:lnTo>
                  <a:lnTo>
                    <a:pt x="27802" y="121043"/>
                  </a:lnTo>
                  <a:lnTo>
                    <a:pt x="27802" y="121043"/>
                  </a:lnTo>
                  <a:lnTo>
                    <a:pt x="18299" y="121793"/>
                  </a:lnTo>
                  <a:lnTo>
                    <a:pt x="19916" y="117918"/>
                  </a:lnTo>
                  <a:lnTo>
                    <a:pt x="16929" y="110071"/>
                  </a:lnTo>
                  <a:lnTo>
                    <a:pt x="5232" y="111835"/>
                  </a:lnTo>
                  <a:lnTo>
                    <a:pt x="5232" y="111835"/>
                  </a:lnTo>
                  <a:lnTo>
                    <a:pt x="1543" y="109075"/>
                  </a:lnTo>
                  <a:lnTo>
                    <a:pt x="0" y="98549"/>
                  </a:lnTo>
                  <a:lnTo>
                    <a:pt x="5433" y="99237"/>
                  </a:lnTo>
                  <a:lnTo>
                    <a:pt x="3709" y="90358"/>
                  </a:lnTo>
                  <a:lnTo>
                    <a:pt x="10661" y="83567"/>
                  </a:lnTo>
                  <a:lnTo>
                    <a:pt x="10661" y="83567"/>
                  </a:lnTo>
                  <a:lnTo>
                    <a:pt x="16002" y="90103"/>
                  </a:lnTo>
                  <a:lnTo>
                    <a:pt x="21015" y="87783"/>
                  </a:lnTo>
                  <a:lnTo>
                    <a:pt x="21437" y="90639"/>
                  </a:lnTo>
                  <a:lnTo>
                    <a:pt x="26475" y="86818"/>
                  </a:lnTo>
                  <a:lnTo>
                    <a:pt x="26911" y="78874"/>
                  </a:lnTo>
                  <a:lnTo>
                    <a:pt x="31708" y="80450"/>
                  </a:lnTo>
                  <a:lnTo>
                    <a:pt x="32860" y="86319"/>
                  </a:lnTo>
                  <a:lnTo>
                    <a:pt x="41116" y="85548"/>
                  </a:lnTo>
                  <a:lnTo>
                    <a:pt x="40139" y="98285"/>
                  </a:lnTo>
                  <a:lnTo>
                    <a:pt x="42620" y="98774"/>
                  </a:lnTo>
                  <a:lnTo>
                    <a:pt x="46046" y="98527"/>
                  </a:lnTo>
                  <a:lnTo>
                    <a:pt x="49466" y="88679"/>
                  </a:lnTo>
                  <a:lnTo>
                    <a:pt x="61001" y="87057"/>
                  </a:lnTo>
                  <a:lnTo>
                    <a:pt x="58662" y="77420"/>
                  </a:lnTo>
                  <a:lnTo>
                    <a:pt x="55575" y="75871"/>
                  </a:lnTo>
                  <a:lnTo>
                    <a:pt x="61261" y="70258"/>
                  </a:lnTo>
                  <a:lnTo>
                    <a:pt x="64748" y="55908"/>
                  </a:lnTo>
                  <a:lnTo>
                    <a:pt x="51579" y="52853"/>
                  </a:lnTo>
                  <a:lnTo>
                    <a:pt x="48283" y="44850"/>
                  </a:lnTo>
                  <a:lnTo>
                    <a:pt x="50017" y="33322"/>
                  </a:lnTo>
                  <a:lnTo>
                    <a:pt x="36551" y="29511"/>
                  </a:lnTo>
                  <a:lnTo>
                    <a:pt x="36779" y="1495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3" name="M160">
              <a:extLst>
                <a:ext uri="{FF2B5EF4-FFF2-40B4-BE49-F238E27FC236}">
                  <a16:creationId xmlns:a16="http://schemas.microsoft.com/office/drawing/2014/main" id="{026BFCA9-5401-402C-882D-8B95E13A3A14}"/>
                </a:ext>
              </a:extLst>
            </p:cNvPr>
            <p:cNvSpPr/>
            <p:nvPr/>
          </p:nvSpPr>
          <p:spPr>
            <a:xfrm>
              <a:off x="5764998" y="4757230"/>
              <a:ext cx="143103" cy="298009"/>
            </a:xfrm>
            <a:custGeom>
              <a:avLst/>
              <a:gdLst/>
              <a:ahLst/>
              <a:cxnLst/>
              <a:rect l="0" t="0" r="0" b="0"/>
              <a:pathLst>
                <a:path w="145008" h="315154">
                  <a:moveTo>
                    <a:pt x="126226" y="9662"/>
                  </a:moveTo>
                  <a:lnTo>
                    <a:pt x="127650" y="35035"/>
                  </a:lnTo>
                  <a:lnTo>
                    <a:pt x="132304" y="35988"/>
                  </a:lnTo>
                  <a:lnTo>
                    <a:pt x="132397" y="41540"/>
                  </a:lnTo>
                  <a:lnTo>
                    <a:pt x="137214" y="41894"/>
                  </a:lnTo>
                  <a:lnTo>
                    <a:pt x="142432" y="48103"/>
                  </a:lnTo>
                  <a:lnTo>
                    <a:pt x="139632" y="62175"/>
                  </a:lnTo>
                  <a:lnTo>
                    <a:pt x="127811" y="62343"/>
                  </a:lnTo>
                  <a:lnTo>
                    <a:pt x="128697" y="66554"/>
                  </a:lnTo>
                  <a:lnTo>
                    <a:pt x="141264" y="69244"/>
                  </a:lnTo>
                  <a:lnTo>
                    <a:pt x="143056" y="76015"/>
                  </a:lnTo>
                  <a:lnTo>
                    <a:pt x="143056" y="76015"/>
                  </a:lnTo>
                  <a:lnTo>
                    <a:pt x="137126" y="77749"/>
                  </a:lnTo>
                  <a:lnTo>
                    <a:pt x="135308" y="87329"/>
                  </a:lnTo>
                  <a:lnTo>
                    <a:pt x="125378" y="85118"/>
                  </a:lnTo>
                  <a:lnTo>
                    <a:pt x="125893" y="94574"/>
                  </a:lnTo>
                  <a:lnTo>
                    <a:pt x="137814" y="99808"/>
                  </a:lnTo>
                  <a:lnTo>
                    <a:pt x="136235" y="101890"/>
                  </a:lnTo>
                  <a:lnTo>
                    <a:pt x="123846" y="96801"/>
                  </a:lnTo>
                  <a:lnTo>
                    <a:pt x="118222" y="98838"/>
                  </a:lnTo>
                  <a:lnTo>
                    <a:pt x="118911" y="106796"/>
                  </a:lnTo>
                  <a:lnTo>
                    <a:pt x="129821" y="118918"/>
                  </a:lnTo>
                  <a:lnTo>
                    <a:pt x="123353" y="126795"/>
                  </a:lnTo>
                  <a:lnTo>
                    <a:pt x="145007" y="138735"/>
                  </a:lnTo>
                  <a:lnTo>
                    <a:pt x="142029" y="140652"/>
                  </a:lnTo>
                  <a:lnTo>
                    <a:pt x="141306" y="149642"/>
                  </a:lnTo>
                  <a:lnTo>
                    <a:pt x="139099" y="152167"/>
                  </a:lnTo>
                  <a:lnTo>
                    <a:pt x="128529" y="150850"/>
                  </a:lnTo>
                  <a:lnTo>
                    <a:pt x="128617" y="143052"/>
                  </a:lnTo>
                  <a:lnTo>
                    <a:pt x="118824" y="142042"/>
                  </a:lnTo>
                  <a:lnTo>
                    <a:pt x="120315" y="133959"/>
                  </a:lnTo>
                  <a:lnTo>
                    <a:pt x="115375" y="130454"/>
                  </a:lnTo>
                  <a:lnTo>
                    <a:pt x="109565" y="135038"/>
                  </a:lnTo>
                  <a:lnTo>
                    <a:pt x="104943" y="130936"/>
                  </a:lnTo>
                  <a:lnTo>
                    <a:pt x="99786" y="132826"/>
                  </a:lnTo>
                  <a:lnTo>
                    <a:pt x="106959" y="186147"/>
                  </a:lnTo>
                  <a:lnTo>
                    <a:pt x="110501" y="189636"/>
                  </a:lnTo>
                  <a:lnTo>
                    <a:pt x="106073" y="195583"/>
                  </a:lnTo>
                  <a:lnTo>
                    <a:pt x="111644" y="198646"/>
                  </a:lnTo>
                  <a:lnTo>
                    <a:pt x="121492" y="195308"/>
                  </a:lnTo>
                  <a:lnTo>
                    <a:pt x="122381" y="213161"/>
                  </a:lnTo>
                  <a:lnTo>
                    <a:pt x="114801" y="236165"/>
                  </a:lnTo>
                  <a:lnTo>
                    <a:pt x="117559" y="240244"/>
                  </a:lnTo>
                  <a:lnTo>
                    <a:pt x="117559" y="240244"/>
                  </a:lnTo>
                  <a:lnTo>
                    <a:pt x="111483" y="295190"/>
                  </a:lnTo>
                  <a:lnTo>
                    <a:pt x="106642" y="309674"/>
                  </a:lnTo>
                  <a:lnTo>
                    <a:pt x="100812" y="315153"/>
                  </a:lnTo>
                  <a:lnTo>
                    <a:pt x="100812" y="315153"/>
                  </a:lnTo>
                  <a:lnTo>
                    <a:pt x="75986" y="305274"/>
                  </a:lnTo>
                  <a:lnTo>
                    <a:pt x="63537" y="303479"/>
                  </a:lnTo>
                  <a:lnTo>
                    <a:pt x="56629" y="307744"/>
                  </a:lnTo>
                  <a:lnTo>
                    <a:pt x="33358" y="298623"/>
                  </a:lnTo>
                  <a:lnTo>
                    <a:pt x="26957" y="286554"/>
                  </a:lnTo>
                  <a:lnTo>
                    <a:pt x="2825" y="272018"/>
                  </a:lnTo>
                  <a:lnTo>
                    <a:pt x="0" y="261040"/>
                  </a:lnTo>
                  <a:lnTo>
                    <a:pt x="0" y="261040"/>
                  </a:lnTo>
                  <a:lnTo>
                    <a:pt x="13413" y="234520"/>
                  </a:lnTo>
                  <a:lnTo>
                    <a:pt x="18705" y="234885"/>
                  </a:lnTo>
                  <a:lnTo>
                    <a:pt x="23952" y="226103"/>
                  </a:lnTo>
                  <a:lnTo>
                    <a:pt x="13599" y="219379"/>
                  </a:lnTo>
                  <a:lnTo>
                    <a:pt x="14158" y="211890"/>
                  </a:lnTo>
                  <a:lnTo>
                    <a:pt x="12180" y="208117"/>
                  </a:lnTo>
                  <a:lnTo>
                    <a:pt x="7203" y="207606"/>
                  </a:lnTo>
                  <a:lnTo>
                    <a:pt x="5742" y="199791"/>
                  </a:lnTo>
                  <a:lnTo>
                    <a:pt x="12673" y="193278"/>
                  </a:lnTo>
                  <a:lnTo>
                    <a:pt x="16873" y="193629"/>
                  </a:lnTo>
                  <a:lnTo>
                    <a:pt x="19748" y="187667"/>
                  </a:lnTo>
                  <a:lnTo>
                    <a:pt x="24413" y="188174"/>
                  </a:lnTo>
                  <a:lnTo>
                    <a:pt x="24819" y="180381"/>
                  </a:lnTo>
                  <a:lnTo>
                    <a:pt x="35402" y="180809"/>
                  </a:lnTo>
                  <a:lnTo>
                    <a:pt x="36397" y="175722"/>
                  </a:lnTo>
                  <a:lnTo>
                    <a:pt x="34107" y="171946"/>
                  </a:lnTo>
                  <a:lnTo>
                    <a:pt x="26250" y="177999"/>
                  </a:lnTo>
                  <a:lnTo>
                    <a:pt x="22537" y="176004"/>
                  </a:lnTo>
                  <a:lnTo>
                    <a:pt x="28008" y="161374"/>
                  </a:lnTo>
                  <a:lnTo>
                    <a:pt x="35988" y="158022"/>
                  </a:lnTo>
                  <a:lnTo>
                    <a:pt x="29358" y="139944"/>
                  </a:lnTo>
                  <a:lnTo>
                    <a:pt x="19417" y="138324"/>
                  </a:lnTo>
                  <a:lnTo>
                    <a:pt x="30632" y="124662"/>
                  </a:lnTo>
                  <a:lnTo>
                    <a:pt x="34531" y="123959"/>
                  </a:lnTo>
                  <a:lnTo>
                    <a:pt x="35369" y="119019"/>
                  </a:lnTo>
                  <a:lnTo>
                    <a:pt x="14836" y="118470"/>
                  </a:lnTo>
                  <a:lnTo>
                    <a:pt x="9320" y="111502"/>
                  </a:lnTo>
                  <a:lnTo>
                    <a:pt x="9320" y="111502"/>
                  </a:lnTo>
                  <a:lnTo>
                    <a:pt x="10001" y="106710"/>
                  </a:lnTo>
                  <a:lnTo>
                    <a:pt x="13903" y="105709"/>
                  </a:lnTo>
                  <a:lnTo>
                    <a:pt x="13415" y="94752"/>
                  </a:lnTo>
                  <a:lnTo>
                    <a:pt x="21542" y="91702"/>
                  </a:lnTo>
                  <a:lnTo>
                    <a:pt x="25672" y="84702"/>
                  </a:lnTo>
                  <a:lnTo>
                    <a:pt x="37635" y="85897"/>
                  </a:lnTo>
                  <a:lnTo>
                    <a:pt x="47568" y="74765"/>
                  </a:lnTo>
                  <a:lnTo>
                    <a:pt x="56518" y="80872"/>
                  </a:lnTo>
                  <a:lnTo>
                    <a:pt x="61571" y="74481"/>
                  </a:lnTo>
                  <a:lnTo>
                    <a:pt x="65144" y="74824"/>
                  </a:lnTo>
                  <a:lnTo>
                    <a:pt x="64939" y="79021"/>
                  </a:lnTo>
                  <a:lnTo>
                    <a:pt x="70184" y="82684"/>
                  </a:lnTo>
                  <a:lnTo>
                    <a:pt x="73406" y="73270"/>
                  </a:lnTo>
                  <a:lnTo>
                    <a:pt x="56552" y="64820"/>
                  </a:lnTo>
                  <a:lnTo>
                    <a:pt x="55825" y="60611"/>
                  </a:lnTo>
                  <a:lnTo>
                    <a:pt x="60118" y="39508"/>
                  </a:lnTo>
                  <a:lnTo>
                    <a:pt x="72559" y="39354"/>
                  </a:lnTo>
                  <a:lnTo>
                    <a:pt x="74795" y="34279"/>
                  </a:lnTo>
                  <a:lnTo>
                    <a:pt x="69073" y="31661"/>
                  </a:lnTo>
                  <a:lnTo>
                    <a:pt x="72778" y="20752"/>
                  </a:lnTo>
                  <a:lnTo>
                    <a:pt x="65373" y="15863"/>
                  </a:lnTo>
                  <a:lnTo>
                    <a:pt x="69211" y="6755"/>
                  </a:lnTo>
                  <a:lnTo>
                    <a:pt x="69211" y="6755"/>
                  </a:lnTo>
                  <a:lnTo>
                    <a:pt x="73259" y="6203"/>
                  </a:lnTo>
                  <a:lnTo>
                    <a:pt x="73220" y="9503"/>
                  </a:lnTo>
                  <a:lnTo>
                    <a:pt x="77853" y="12108"/>
                  </a:lnTo>
                  <a:lnTo>
                    <a:pt x="77305" y="19154"/>
                  </a:lnTo>
                  <a:lnTo>
                    <a:pt x="94781" y="0"/>
                  </a:lnTo>
                  <a:lnTo>
                    <a:pt x="94073" y="7495"/>
                  </a:lnTo>
                  <a:lnTo>
                    <a:pt x="90980" y="19613"/>
                  </a:lnTo>
                  <a:lnTo>
                    <a:pt x="103102" y="19903"/>
                  </a:lnTo>
                  <a:lnTo>
                    <a:pt x="109118" y="24023"/>
                  </a:lnTo>
                  <a:lnTo>
                    <a:pt x="114907" y="713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4" name="M161">
              <a:extLst>
                <a:ext uri="{FF2B5EF4-FFF2-40B4-BE49-F238E27FC236}">
                  <a16:creationId xmlns:a16="http://schemas.microsoft.com/office/drawing/2014/main" id="{DBB286D3-F19E-4D5D-887C-FEE7BDEE3E17}"/>
                </a:ext>
              </a:extLst>
            </p:cNvPr>
            <p:cNvSpPr/>
            <p:nvPr/>
          </p:nvSpPr>
          <p:spPr>
            <a:xfrm>
              <a:off x="4885226" y="4788808"/>
              <a:ext cx="238242" cy="265679"/>
            </a:xfrm>
            <a:custGeom>
              <a:avLst/>
              <a:gdLst/>
              <a:ahLst/>
              <a:cxnLst/>
              <a:rect l="0" t="0" r="0" b="0"/>
              <a:pathLst>
                <a:path w="236337" h="288539">
                  <a:moveTo>
                    <a:pt x="223706" y="254755"/>
                  </a:moveTo>
                  <a:lnTo>
                    <a:pt x="220137" y="262334"/>
                  </a:lnTo>
                  <a:lnTo>
                    <a:pt x="213306" y="260858"/>
                  </a:lnTo>
                  <a:lnTo>
                    <a:pt x="204129" y="268183"/>
                  </a:lnTo>
                  <a:lnTo>
                    <a:pt x="193154" y="263182"/>
                  </a:lnTo>
                  <a:lnTo>
                    <a:pt x="186397" y="266053"/>
                  </a:lnTo>
                  <a:lnTo>
                    <a:pt x="182319" y="283964"/>
                  </a:lnTo>
                  <a:lnTo>
                    <a:pt x="173531" y="278702"/>
                  </a:lnTo>
                  <a:lnTo>
                    <a:pt x="173821" y="288151"/>
                  </a:lnTo>
                  <a:lnTo>
                    <a:pt x="173821" y="288151"/>
                  </a:lnTo>
                  <a:lnTo>
                    <a:pt x="170539" y="288538"/>
                  </a:lnTo>
                  <a:lnTo>
                    <a:pt x="164637" y="279133"/>
                  </a:lnTo>
                  <a:lnTo>
                    <a:pt x="152075" y="283840"/>
                  </a:lnTo>
                  <a:lnTo>
                    <a:pt x="148400" y="263984"/>
                  </a:lnTo>
                  <a:lnTo>
                    <a:pt x="135253" y="274825"/>
                  </a:lnTo>
                  <a:lnTo>
                    <a:pt x="124053" y="273559"/>
                  </a:lnTo>
                  <a:lnTo>
                    <a:pt x="122305" y="267229"/>
                  </a:lnTo>
                  <a:lnTo>
                    <a:pt x="124617" y="260529"/>
                  </a:lnTo>
                  <a:lnTo>
                    <a:pt x="117200" y="265182"/>
                  </a:lnTo>
                  <a:lnTo>
                    <a:pt x="117200" y="265182"/>
                  </a:lnTo>
                  <a:lnTo>
                    <a:pt x="106694" y="252385"/>
                  </a:lnTo>
                  <a:lnTo>
                    <a:pt x="101234" y="252579"/>
                  </a:lnTo>
                  <a:lnTo>
                    <a:pt x="99379" y="243848"/>
                  </a:lnTo>
                  <a:lnTo>
                    <a:pt x="84225" y="245649"/>
                  </a:lnTo>
                  <a:lnTo>
                    <a:pt x="77115" y="242660"/>
                  </a:lnTo>
                  <a:lnTo>
                    <a:pt x="71279" y="246142"/>
                  </a:lnTo>
                  <a:lnTo>
                    <a:pt x="64816" y="241966"/>
                  </a:lnTo>
                  <a:lnTo>
                    <a:pt x="61268" y="232301"/>
                  </a:lnTo>
                  <a:lnTo>
                    <a:pt x="52688" y="224933"/>
                  </a:lnTo>
                  <a:lnTo>
                    <a:pt x="52326" y="219678"/>
                  </a:lnTo>
                  <a:lnTo>
                    <a:pt x="43553" y="206458"/>
                  </a:lnTo>
                  <a:lnTo>
                    <a:pt x="45429" y="190602"/>
                  </a:lnTo>
                  <a:lnTo>
                    <a:pt x="40971" y="172218"/>
                  </a:lnTo>
                  <a:lnTo>
                    <a:pt x="29757" y="172142"/>
                  </a:lnTo>
                  <a:lnTo>
                    <a:pt x="24530" y="161089"/>
                  </a:lnTo>
                  <a:lnTo>
                    <a:pt x="26959" y="156489"/>
                  </a:lnTo>
                  <a:lnTo>
                    <a:pt x="47059" y="155995"/>
                  </a:lnTo>
                  <a:lnTo>
                    <a:pt x="43680" y="145879"/>
                  </a:lnTo>
                  <a:lnTo>
                    <a:pt x="23839" y="149077"/>
                  </a:lnTo>
                  <a:lnTo>
                    <a:pt x="22535" y="144252"/>
                  </a:lnTo>
                  <a:lnTo>
                    <a:pt x="15109" y="141851"/>
                  </a:lnTo>
                  <a:lnTo>
                    <a:pt x="14261" y="137635"/>
                  </a:lnTo>
                  <a:lnTo>
                    <a:pt x="6814" y="136283"/>
                  </a:lnTo>
                  <a:lnTo>
                    <a:pt x="8327" y="115616"/>
                  </a:lnTo>
                  <a:lnTo>
                    <a:pt x="16270" y="115478"/>
                  </a:lnTo>
                  <a:lnTo>
                    <a:pt x="17432" y="111902"/>
                  </a:lnTo>
                  <a:lnTo>
                    <a:pt x="0" y="96546"/>
                  </a:lnTo>
                  <a:lnTo>
                    <a:pt x="1761" y="94182"/>
                  </a:lnTo>
                  <a:lnTo>
                    <a:pt x="1761" y="94182"/>
                  </a:lnTo>
                  <a:lnTo>
                    <a:pt x="5205" y="93202"/>
                  </a:lnTo>
                  <a:lnTo>
                    <a:pt x="7838" y="86206"/>
                  </a:lnTo>
                  <a:lnTo>
                    <a:pt x="1403" y="81274"/>
                  </a:lnTo>
                  <a:lnTo>
                    <a:pt x="6184" y="68171"/>
                  </a:lnTo>
                  <a:lnTo>
                    <a:pt x="2861" y="63302"/>
                  </a:lnTo>
                  <a:lnTo>
                    <a:pt x="5012" y="57045"/>
                  </a:lnTo>
                  <a:lnTo>
                    <a:pt x="16667" y="57733"/>
                  </a:lnTo>
                  <a:lnTo>
                    <a:pt x="16353" y="65528"/>
                  </a:lnTo>
                  <a:lnTo>
                    <a:pt x="20785" y="69519"/>
                  </a:lnTo>
                  <a:lnTo>
                    <a:pt x="28168" y="66068"/>
                  </a:lnTo>
                  <a:lnTo>
                    <a:pt x="28952" y="58133"/>
                  </a:lnTo>
                  <a:lnTo>
                    <a:pt x="35038" y="57206"/>
                  </a:lnTo>
                  <a:lnTo>
                    <a:pt x="39075" y="49936"/>
                  </a:lnTo>
                  <a:lnTo>
                    <a:pt x="52654" y="47808"/>
                  </a:lnTo>
                  <a:lnTo>
                    <a:pt x="56697" y="40088"/>
                  </a:lnTo>
                  <a:lnTo>
                    <a:pt x="56548" y="31983"/>
                  </a:lnTo>
                  <a:lnTo>
                    <a:pt x="62935" y="31510"/>
                  </a:lnTo>
                  <a:lnTo>
                    <a:pt x="63163" y="27914"/>
                  </a:lnTo>
                  <a:lnTo>
                    <a:pt x="71374" y="29578"/>
                  </a:lnTo>
                  <a:lnTo>
                    <a:pt x="77830" y="25655"/>
                  </a:lnTo>
                  <a:lnTo>
                    <a:pt x="103253" y="30057"/>
                  </a:lnTo>
                  <a:lnTo>
                    <a:pt x="109524" y="27479"/>
                  </a:lnTo>
                  <a:lnTo>
                    <a:pt x="99733" y="11232"/>
                  </a:lnTo>
                  <a:lnTo>
                    <a:pt x="101857" y="6022"/>
                  </a:lnTo>
                  <a:lnTo>
                    <a:pt x="108706" y="5706"/>
                  </a:lnTo>
                  <a:lnTo>
                    <a:pt x="111580" y="1861"/>
                  </a:lnTo>
                  <a:lnTo>
                    <a:pt x="111580" y="1861"/>
                  </a:lnTo>
                  <a:lnTo>
                    <a:pt x="119599" y="5318"/>
                  </a:lnTo>
                  <a:lnTo>
                    <a:pt x="124307" y="3159"/>
                  </a:lnTo>
                  <a:lnTo>
                    <a:pt x="127071" y="12965"/>
                  </a:lnTo>
                  <a:lnTo>
                    <a:pt x="134957" y="15368"/>
                  </a:lnTo>
                  <a:lnTo>
                    <a:pt x="139423" y="1500"/>
                  </a:lnTo>
                  <a:lnTo>
                    <a:pt x="152485" y="9703"/>
                  </a:lnTo>
                  <a:lnTo>
                    <a:pt x="160611" y="7608"/>
                  </a:lnTo>
                  <a:lnTo>
                    <a:pt x="161005" y="3264"/>
                  </a:lnTo>
                  <a:lnTo>
                    <a:pt x="166972" y="226"/>
                  </a:lnTo>
                  <a:lnTo>
                    <a:pt x="178795" y="0"/>
                  </a:lnTo>
                  <a:lnTo>
                    <a:pt x="178795" y="0"/>
                  </a:lnTo>
                  <a:lnTo>
                    <a:pt x="178637" y="147"/>
                  </a:lnTo>
                  <a:lnTo>
                    <a:pt x="173162" y="1844"/>
                  </a:lnTo>
                  <a:lnTo>
                    <a:pt x="171821" y="6920"/>
                  </a:lnTo>
                  <a:lnTo>
                    <a:pt x="173742" y="20461"/>
                  </a:lnTo>
                  <a:lnTo>
                    <a:pt x="179136" y="31366"/>
                  </a:lnTo>
                  <a:lnTo>
                    <a:pt x="176907" y="42276"/>
                  </a:lnTo>
                  <a:lnTo>
                    <a:pt x="171032" y="48616"/>
                  </a:lnTo>
                  <a:lnTo>
                    <a:pt x="173429" y="53462"/>
                  </a:lnTo>
                  <a:lnTo>
                    <a:pt x="177026" y="52480"/>
                  </a:lnTo>
                  <a:lnTo>
                    <a:pt x="170480" y="69458"/>
                  </a:lnTo>
                  <a:lnTo>
                    <a:pt x="178719" y="69914"/>
                  </a:lnTo>
                  <a:lnTo>
                    <a:pt x="184339" y="77220"/>
                  </a:lnTo>
                  <a:lnTo>
                    <a:pt x="197622" y="82570"/>
                  </a:lnTo>
                  <a:lnTo>
                    <a:pt x="203885" y="88837"/>
                  </a:lnTo>
                  <a:lnTo>
                    <a:pt x="189672" y="99821"/>
                  </a:lnTo>
                  <a:lnTo>
                    <a:pt x="193475" y="104542"/>
                  </a:lnTo>
                  <a:lnTo>
                    <a:pt x="210930" y="103368"/>
                  </a:lnTo>
                  <a:lnTo>
                    <a:pt x="207360" y="94452"/>
                  </a:lnTo>
                  <a:lnTo>
                    <a:pt x="215270" y="95949"/>
                  </a:lnTo>
                  <a:lnTo>
                    <a:pt x="217663" y="101243"/>
                  </a:lnTo>
                  <a:lnTo>
                    <a:pt x="215754" y="103458"/>
                  </a:lnTo>
                  <a:lnTo>
                    <a:pt x="222022" y="109573"/>
                  </a:lnTo>
                  <a:lnTo>
                    <a:pt x="213600" y="110467"/>
                  </a:lnTo>
                  <a:lnTo>
                    <a:pt x="212061" y="117938"/>
                  </a:lnTo>
                  <a:lnTo>
                    <a:pt x="219834" y="126931"/>
                  </a:lnTo>
                  <a:lnTo>
                    <a:pt x="230801" y="131633"/>
                  </a:lnTo>
                  <a:lnTo>
                    <a:pt x="229816" y="142863"/>
                  </a:lnTo>
                  <a:lnTo>
                    <a:pt x="236336" y="152430"/>
                  </a:lnTo>
                  <a:lnTo>
                    <a:pt x="230662" y="164623"/>
                  </a:lnTo>
                  <a:lnTo>
                    <a:pt x="218271" y="160946"/>
                  </a:lnTo>
                  <a:lnTo>
                    <a:pt x="212391" y="175682"/>
                  </a:lnTo>
                  <a:lnTo>
                    <a:pt x="207008" y="171984"/>
                  </a:lnTo>
                  <a:lnTo>
                    <a:pt x="206641" y="174976"/>
                  </a:lnTo>
                  <a:lnTo>
                    <a:pt x="194435" y="178047"/>
                  </a:lnTo>
                  <a:lnTo>
                    <a:pt x="202553" y="185396"/>
                  </a:lnTo>
                  <a:lnTo>
                    <a:pt x="212263" y="182578"/>
                  </a:lnTo>
                  <a:lnTo>
                    <a:pt x="210926" y="204294"/>
                  </a:lnTo>
                  <a:lnTo>
                    <a:pt x="223542" y="212924"/>
                  </a:lnTo>
                  <a:lnTo>
                    <a:pt x="223446" y="226566"/>
                  </a:lnTo>
                  <a:lnTo>
                    <a:pt x="229950" y="228784"/>
                  </a:lnTo>
                  <a:lnTo>
                    <a:pt x="222056" y="234336"/>
                  </a:lnTo>
                  <a:lnTo>
                    <a:pt x="218329" y="233668"/>
                  </a:lnTo>
                  <a:lnTo>
                    <a:pt x="216033" y="23977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5" name="M162">
              <a:extLst>
                <a:ext uri="{FF2B5EF4-FFF2-40B4-BE49-F238E27FC236}">
                  <a16:creationId xmlns:a16="http://schemas.microsoft.com/office/drawing/2014/main" id="{D3D7F278-F523-4053-AEDD-B8CAED616A53}"/>
                </a:ext>
              </a:extLst>
            </p:cNvPr>
            <p:cNvSpPr/>
            <p:nvPr/>
          </p:nvSpPr>
          <p:spPr>
            <a:xfrm>
              <a:off x="3521355" y="4818432"/>
              <a:ext cx="98407" cy="120056"/>
            </a:xfrm>
            <a:custGeom>
              <a:avLst/>
              <a:gdLst/>
              <a:ahLst/>
              <a:cxnLst/>
              <a:rect l="0" t="0" r="0" b="0"/>
              <a:pathLst>
                <a:path w="94597" h="133391">
                  <a:moveTo>
                    <a:pt x="94596" y="43020"/>
                  </a:moveTo>
                  <a:lnTo>
                    <a:pt x="91916" y="63338"/>
                  </a:lnTo>
                  <a:lnTo>
                    <a:pt x="82571" y="63336"/>
                  </a:lnTo>
                  <a:lnTo>
                    <a:pt x="78215" y="67996"/>
                  </a:lnTo>
                  <a:lnTo>
                    <a:pt x="66930" y="65379"/>
                  </a:lnTo>
                  <a:lnTo>
                    <a:pt x="53810" y="76054"/>
                  </a:lnTo>
                  <a:lnTo>
                    <a:pt x="48967" y="76496"/>
                  </a:lnTo>
                  <a:lnTo>
                    <a:pt x="59104" y="90478"/>
                  </a:lnTo>
                  <a:lnTo>
                    <a:pt x="58451" y="96157"/>
                  </a:lnTo>
                  <a:lnTo>
                    <a:pt x="61855" y="96868"/>
                  </a:lnTo>
                  <a:lnTo>
                    <a:pt x="60031" y="100259"/>
                  </a:lnTo>
                  <a:lnTo>
                    <a:pt x="60031" y="100259"/>
                  </a:lnTo>
                  <a:lnTo>
                    <a:pt x="57526" y="105428"/>
                  </a:lnTo>
                  <a:lnTo>
                    <a:pt x="53280" y="106639"/>
                  </a:lnTo>
                  <a:lnTo>
                    <a:pt x="51553" y="102233"/>
                  </a:lnTo>
                  <a:lnTo>
                    <a:pt x="48446" y="101981"/>
                  </a:lnTo>
                  <a:lnTo>
                    <a:pt x="46080" y="107604"/>
                  </a:lnTo>
                  <a:lnTo>
                    <a:pt x="39319" y="109483"/>
                  </a:lnTo>
                  <a:lnTo>
                    <a:pt x="38003" y="116340"/>
                  </a:lnTo>
                  <a:lnTo>
                    <a:pt x="51191" y="113321"/>
                  </a:lnTo>
                  <a:lnTo>
                    <a:pt x="49774" y="123325"/>
                  </a:lnTo>
                  <a:lnTo>
                    <a:pt x="52945" y="126428"/>
                  </a:lnTo>
                  <a:lnTo>
                    <a:pt x="22795" y="133390"/>
                  </a:lnTo>
                  <a:lnTo>
                    <a:pt x="22795" y="133390"/>
                  </a:lnTo>
                  <a:lnTo>
                    <a:pt x="22545" y="126782"/>
                  </a:lnTo>
                  <a:lnTo>
                    <a:pt x="19203" y="124122"/>
                  </a:lnTo>
                  <a:lnTo>
                    <a:pt x="21336" y="120893"/>
                  </a:lnTo>
                  <a:lnTo>
                    <a:pt x="8562" y="111321"/>
                  </a:lnTo>
                  <a:lnTo>
                    <a:pt x="9269" y="108795"/>
                  </a:lnTo>
                  <a:lnTo>
                    <a:pt x="18657" y="107604"/>
                  </a:lnTo>
                  <a:lnTo>
                    <a:pt x="16826" y="101693"/>
                  </a:lnTo>
                  <a:lnTo>
                    <a:pt x="19571" y="98784"/>
                  </a:lnTo>
                  <a:lnTo>
                    <a:pt x="13308" y="94977"/>
                  </a:lnTo>
                  <a:lnTo>
                    <a:pt x="20759" y="95823"/>
                  </a:lnTo>
                  <a:lnTo>
                    <a:pt x="29953" y="91025"/>
                  </a:lnTo>
                  <a:lnTo>
                    <a:pt x="29591" y="83062"/>
                  </a:lnTo>
                  <a:lnTo>
                    <a:pt x="31809" y="81935"/>
                  </a:lnTo>
                  <a:lnTo>
                    <a:pt x="22556" y="79080"/>
                  </a:lnTo>
                  <a:lnTo>
                    <a:pt x="22556" y="79080"/>
                  </a:lnTo>
                  <a:lnTo>
                    <a:pt x="15009" y="71780"/>
                  </a:lnTo>
                  <a:lnTo>
                    <a:pt x="915" y="74015"/>
                  </a:lnTo>
                  <a:lnTo>
                    <a:pt x="0" y="68733"/>
                  </a:lnTo>
                  <a:lnTo>
                    <a:pt x="7109" y="61017"/>
                  </a:lnTo>
                  <a:lnTo>
                    <a:pt x="8362" y="46655"/>
                  </a:lnTo>
                  <a:lnTo>
                    <a:pt x="11447" y="42856"/>
                  </a:lnTo>
                  <a:lnTo>
                    <a:pt x="9276" y="23728"/>
                  </a:lnTo>
                  <a:lnTo>
                    <a:pt x="15495" y="19281"/>
                  </a:lnTo>
                  <a:lnTo>
                    <a:pt x="16224" y="11352"/>
                  </a:lnTo>
                  <a:lnTo>
                    <a:pt x="24340" y="10720"/>
                  </a:lnTo>
                  <a:lnTo>
                    <a:pt x="22358" y="0"/>
                  </a:lnTo>
                  <a:lnTo>
                    <a:pt x="34632" y="704"/>
                  </a:lnTo>
                  <a:lnTo>
                    <a:pt x="39500" y="4165"/>
                  </a:lnTo>
                  <a:lnTo>
                    <a:pt x="41133" y="1817"/>
                  </a:lnTo>
                  <a:lnTo>
                    <a:pt x="39400" y="11964"/>
                  </a:lnTo>
                  <a:lnTo>
                    <a:pt x="42469" y="18068"/>
                  </a:lnTo>
                  <a:lnTo>
                    <a:pt x="37073" y="21192"/>
                  </a:lnTo>
                  <a:lnTo>
                    <a:pt x="40221" y="24896"/>
                  </a:lnTo>
                  <a:lnTo>
                    <a:pt x="46316" y="24195"/>
                  </a:lnTo>
                  <a:lnTo>
                    <a:pt x="50780" y="16239"/>
                  </a:lnTo>
                  <a:lnTo>
                    <a:pt x="61768" y="18248"/>
                  </a:lnTo>
                  <a:lnTo>
                    <a:pt x="67955" y="14698"/>
                  </a:lnTo>
                  <a:lnTo>
                    <a:pt x="70954" y="8643"/>
                  </a:lnTo>
                  <a:lnTo>
                    <a:pt x="74638" y="10263"/>
                  </a:lnTo>
                  <a:lnTo>
                    <a:pt x="85597" y="17971"/>
                  </a:lnTo>
                  <a:lnTo>
                    <a:pt x="83157" y="25995"/>
                  </a:lnTo>
                  <a:lnTo>
                    <a:pt x="76421" y="27277"/>
                  </a:lnTo>
                  <a:lnTo>
                    <a:pt x="77432" y="34512"/>
                  </a:lnTo>
                  <a:lnTo>
                    <a:pt x="85554" y="38526"/>
                  </a:lnTo>
                  <a:lnTo>
                    <a:pt x="86955" y="43373"/>
                  </a:lnTo>
                  <a:lnTo>
                    <a:pt x="92696" y="44009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6" name="M163">
              <a:extLst>
                <a:ext uri="{FF2B5EF4-FFF2-40B4-BE49-F238E27FC236}">
                  <a16:creationId xmlns:a16="http://schemas.microsoft.com/office/drawing/2014/main" id="{9D61591B-A8A8-4EAF-A9B6-427E3C3E2CB0}"/>
                </a:ext>
              </a:extLst>
            </p:cNvPr>
            <p:cNvSpPr/>
            <p:nvPr/>
          </p:nvSpPr>
          <p:spPr>
            <a:xfrm>
              <a:off x="3460091" y="4820382"/>
              <a:ext cx="91169" cy="146107"/>
            </a:xfrm>
            <a:custGeom>
              <a:avLst/>
              <a:gdLst/>
              <a:ahLst/>
              <a:cxnLst/>
              <a:rect l="0" t="0" r="0" b="0"/>
              <a:pathLst>
                <a:path w="94979" h="153727">
                  <a:moveTo>
                    <a:pt x="0" y="0"/>
                  </a:moveTo>
                  <a:lnTo>
                    <a:pt x="19341" y="8154"/>
                  </a:lnTo>
                  <a:lnTo>
                    <a:pt x="20525" y="14647"/>
                  </a:lnTo>
                  <a:lnTo>
                    <a:pt x="22762" y="17573"/>
                  </a:lnTo>
                  <a:lnTo>
                    <a:pt x="26219" y="16638"/>
                  </a:lnTo>
                  <a:lnTo>
                    <a:pt x="24879" y="19445"/>
                  </a:lnTo>
                  <a:lnTo>
                    <a:pt x="30944" y="24299"/>
                  </a:lnTo>
                  <a:lnTo>
                    <a:pt x="33082" y="30223"/>
                  </a:lnTo>
                  <a:lnTo>
                    <a:pt x="29109" y="37292"/>
                  </a:lnTo>
                  <a:lnTo>
                    <a:pt x="24231" y="38779"/>
                  </a:lnTo>
                  <a:lnTo>
                    <a:pt x="26690" y="49065"/>
                  </a:lnTo>
                  <a:lnTo>
                    <a:pt x="24286" y="51085"/>
                  </a:lnTo>
                  <a:lnTo>
                    <a:pt x="34871" y="55940"/>
                  </a:lnTo>
                  <a:lnTo>
                    <a:pt x="35177" y="60751"/>
                  </a:lnTo>
                  <a:lnTo>
                    <a:pt x="32161" y="62451"/>
                  </a:lnTo>
                  <a:lnTo>
                    <a:pt x="35078" y="68400"/>
                  </a:lnTo>
                  <a:lnTo>
                    <a:pt x="41150" y="63801"/>
                  </a:lnTo>
                  <a:lnTo>
                    <a:pt x="49517" y="65130"/>
                  </a:lnTo>
                  <a:lnTo>
                    <a:pt x="58332" y="71724"/>
                  </a:lnTo>
                  <a:lnTo>
                    <a:pt x="56388" y="83361"/>
                  </a:lnTo>
                  <a:lnTo>
                    <a:pt x="62231" y="81005"/>
                  </a:lnTo>
                  <a:lnTo>
                    <a:pt x="72980" y="85711"/>
                  </a:lnTo>
                  <a:lnTo>
                    <a:pt x="81156" y="83431"/>
                  </a:lnTo>
                  <a:lnTo>
                    <a:pt x="85725" y="77130"/>
                  </a:lnTo>
                  <a:lnTo>
                    <a:pt x="85725" y="77130"/>
                  </a:lnTo>
                  <a:lnTo>
                    <a:pt x="94978" y="79985"/>
                  </a:lnTo>
                  <a:lnTo>
                    <a:pt x="92760" y="81112"/>
                  </a:lnTo>
                  <a:lnTo>
                    <a:pt x="93122" y="89075"/>
                  </a:lnTo>
                  <a:lnTo>
                    <a:pt x="83928" y="93873"/>
                  </a:lnTo>
                  <a:lnTo>
                    <a:pt x="76477" y="93027"/>
                  </a:lnTo>
                  <a:lnTo>
                    <a:pt x="82740" y="96834"/>
                  </a:lnTo>
                  <a:lnTo>
                    <a:pt x="79995" y="99743"/>
                  </a:lnTo>
                  <a:lnTo>
                    <a:pt x="81826" y="105654"/>
                  </a:lnTo>
                  <a:lnTo>
                    <a:pt x="72438" y="106845"/>
                  </a:lnTo>
                  <a:lnTo>
                    <a:pt x="71731" y="109371"/>
                  </a:lnTo>
                  <a:lnTo>
                    <a:pt x="84505" y="118943"/>
                  </a:lnTo>
                  <a:lnTo>
                    <a:pt x="82372" y="122172"/>
                  </a:lnTo>
                  <a:lnTo>
                    <a:pt x="85714" y="124832"/>
                  </a:lnTo>
                  <a:lnTo>
                    <a:pt x="85964" y="131440"/>
                  </a:lnTo>
                  <a:lnTo>
                    <a:pt x="85964" y="131440"/>
                  </a:lnTo>
                  <a:lnTo>
                    <a:pt x="75424" y="134393"/>
                  </a:lnTo>
                  <a:lnTo>
                    <a:pt x="68758" y="142722"/>
                  </a:lnTo>
                  <a:lnTo>
                    <a:pt x="58664" y="146288"/>
                  </a:lnTo>
                  <a:lnTo>
                    <a:pt x="55035" y="152316"/>
                  </a:lnTo>
                  <a:lnTo>
                    <a:pt x="47817" y="153726"/>
                  </a:lnTo>
                  <a:lnTo>
                    <a:pt x="43653" y="152388"/>
                  </a:lnTo>
                  <a:lnTo>
                    <a:pt x="43597" y="149387"/>
                  </a:lnTo>
                  <a:lnTo>
                    <a:pt x="27423" y="148247"/>
                  </a:lnTo>
                  <a:lnTo>
                    <a:pt x="27423" y="148247"/>
                  </a:lnTo>
                  <a:lnTo>
                    <a:pt x="26332" y="138911"/>
                  </a:lnTo>
                  <a:lnTo>
                    <a:pt x="22455" y="138331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7" name="M164">
              <a:extLst>
                <a:ext uri="{FF2B5EF4-FFF2-40B4-BE49-F238E27FC236}">
                  <a16:creationId xmlns:a16="http://schemas.microsoft.com/office/drawing/2014/main" id="{B028345F-7148-41D7-B163-C26755E9CE4D}"/>
                </a:ext>
              </a:extLst>
            </p:cNvPr>
            <p:cNvSpPr/>
            <p:nvPr/>
          </p:nvSpPr>
          <p:spPr>
            <a:xfrm>
              <a:off x="3997531" y="4816600"/>
              <a:ext cx="419540" cy="274735"/>
            </a:xfrm>
            <a:custGeom>
              <a:avLst/>
              <a:gdLst/>
              <a:ahLst/>
              <a:cxnLst/>
              <a:rect l="0" t="0" r="0" b="0"/>
              <a:pathLst>
                <a:path w="419540" h="295690">
                  <a:moveTo>
                    <a:pt x="291325" y="11111"/>
                  </a:moveTo>
                  <a:lnTo>
                    <a:pt x="302396" y="28203"/>
                  </a:lnTo>
                  <a:lnTo>
                    <a:pt x="313096" y="23680"/>
                  </a:lnTo>
                  <a:lnTo>
                    <a:pt x="314224" y="28210"/>
                  </a:lnTo>
                  <a:lnTo>
                    <a:pt x="320699" y="30628"/>
                  </a:lnTo>
                  <a:lnTo>
                    <a:pt x="327366" y="25548"/>
                  </a:lnTo>
                  <a:lnTo>
                    <a:pt x="331137" y="42299"/>
                  </a:lnTo>
                  <a:lnTo>
                    <a:pt x="341423" y="41813"/>
                  </a:lnTo>
                  <a:lnTo>
                    <a:pt x="340902" y="56052"/>
                  </a:lnTo>
                  <a:lnTo>
                    <a:pt x="346215" y="55288"/>
                  </a:lnTo>
                  <a:lnTo>
                    <a:pt x="347208" y="59063"/>
                  </a:lnTo>
                  <a:lnTo>
                    <a:pt x="339564" y="65768"/>
                  </a:lnTo>
                  <a:lnTo>
                    <a:pt x="339224" y="60809"/>
                  </a:lnTo>
                  <a:lnTo>
                    <a:pt x="336248" y="61483"/>
                  </a:lnTo>
                  <a:lnTo>
                    <a:pt x="337389" y="65563"/>
                  </a:lnTo>
                  <a:lnTo>
                    <a:pt x="332331" y="74583"/>
                  </a:lnTo>
                  <a:lnTo>
                    <a:pt x="354642" y="78904"/>
                  </a:lnTo>
                  <a:lnTo>
                    <a:pt x="352625" y="84703"/>
                  </a:lnTo>
                  <a:lnTo>
                    <a:pt x="344689" y="84501"/>
                  </a:lnTo>
                  <a:lnTo>
                    <a:pt x="349712" y="95129"/>
                  </a:lnTo>
                  <a:lnTo>
                    <a:pt x="358751" y="88759"/>
                  </a:lnTo>
                  <a:lnTo>
                    <a:pt x="369435" y="91131"/>
                  </a:lnTo>
                  <a:lnTo>
                    <a:pt x="372237" y="97351"/>
                  </a:lnTo>
                  <a:lnTo>
                    <a:pt x="369997" y="105844"/>
                  </a:lnTo>
                  <a:lnTo>
                    <a:pt x="375983" y="103146"/>
                  </a:lnTo>
                  <a:lnTo>
                    <a:pt x="373929" y="110444"/>
                  </a:lnTo>
                  <a:lnTo>
                    <a:pt x="378709" y="112364"/>
                  </a:lnTo>
                  <a:lnTo>
                    <a:pt x="375798" y="116640"/>
                  </a:lnTo>
                  <a:lnTo>
                    <a:pt x="385889" y="117945"/>
                  </a:lnTo>
                  <a:lnTo>
                    <a:pt x="386089" y="110001"/>
                  </a:lnTo>
                  <a:lnTo>
                    <a:pt x="391767" y="100994"/>
                  </a:lnTo>
                  <a:lnTo>
                    <a:pt x="391767" y="100994"/>
                  </a:lnTo>
                  <a:lnTo>
                    <a:pt x="404167" y="109555"/>
                  </a:lnTo>
                  <a:lnTo>
                    <a:pt x="407441" y="115636"/>
                  </a:lnTo>
                  <a:lnTo>
                    <a:pt x="397411" y="130533"/>
                  </a:lnTo>
                  <a:lnTo>
                    <a:pt x="401505" y="134984"/>
                  </a:lnTo>
                  <a:lnTo>
                    <a:pt x="396844" y="140716"/>
                  </a:lnTo>
                  <a:lnTo>
                    <a:pt x="395870" y="148490"/>
                  </a:lnTo>
                  <a:lnTo>
                    <a:pt x="400338" y="156700"/>
                  </a:lnTo>
                  <a:lnTo>
                    <a:pt x="413915" y="155840"/>
                  </a:lnTo>
                  <a:lnTo>
                    <a:pt x="415725" y="177028"/>
                  </a:lnTo>
                  <a:lnTo>
                    <a:pt x="419247" y="179515"/>
                  </a:lnTo>
                  <a:lnTo>
                    <a:pt x="419247" y="179515"/>
                  </a:lnTo>
                  <a:lnTo>
                    <a:pt x="419539" y="186570"/>
                  </a:lnTo>
                  <a:lnTo>
                    <a:pt x="415070" y="190807"/>
                  </a:lnTo>
                  <a:lnTo>
                    <a:pt x="394490" y="191042"/>
                  </a:lnTo>
                  <a:lnTo>
                    <a:pt x="386883" y="183654"/>
                  </a:lnTo>
                  <a:lnTo>
                    <a:pt x="381543" y="191466"/>
                  </a:lnTo>
                  <a:lnTo>
                    <a:pt x="368443" y="191734"/>
                  </a:lnTo>
                  <a:lnTo>
                    <a:pt x="354151" y="189872"/>
                  </a:lnTo>
                  <a:lnTo>
                    <a:pt x="346968" y="184291"/>
                  </a:lnTo>
                  <a:lnTo>
                    <a:pt x="344520" y="188576"/>
                  </a:lnTo>
                  <a:lnTo>
                    <a:pt x="323238" y="197926"/>
                  </a:lnTo>
                  <a:lnTo>
                    <a:pt x="306033" y="200181"/>
                  </a:lnTo>
                  <a:lnTo>
                    <a:pt x="302240" y="196184"/>
                  </a:lnTo>
                  <a:lnTo>
                    <a:pt x="288964" y="197188"/>
                  </a:lnTo>
                  <a:lnTo>
                    <a:pt x="288964" y="197188"/>
                  </a:lnTo>
                  <a:lnTo>
                    <a:pt x="274706" y="199965"/>
                  </a:lnTo>
                  <a:lnTo>
                    <a:pt x="273286" y="194679"/>
                  </a:lnTo>
                  <a:lnTo>
                    <a:pt x="261299" y="194065"/>
                  </a:lnTo>
                  <a:lnTo>
                    <a:pt x="258290" y="189937"/>
                  </a:lnTo>
                  <a:lnTo>
                    <a:pt x="260169" y="183689"/>
                  </a:lnTo>
                  <a:lnTo>
                    <a:pt x="255148" y="179058"/>
                  </a:lnTo>
                  <a:lnTo>
                    <a:pt x="252932" y="180349"/>
                  </a:lnTo>
                  <a:lnTo>
                    <a:pt x="254055" y="185027"/>
                  </a:lnTo>
                  <a:lnTo>
                    <a:pt x="248357" y="188325"/>
                  </a:lnTo>
                  <a:lnTo>
                    <a:pt x="242981" y="185334"/>
                  </a:lnTo>
                  <a:lnTo>
                    <a:pt x="240815" y="178829"/>
                  </a:lnTo>
                  <a:lnTo>
                    <a:pt x="227397" y="173524"/>
                  </a:lnTo>
                  <a:lnTo>
                    <a:pt x="224067" y="175684"/>
                  </a:lnTo>
                  <a:lnTo>
                    <a:pt x="224530" y="181694"/>
                  </a:lnTo>
                  <a:lnTo>
                    <a:pt x="215412" y="184600"/>
                  </a:lnTo>
                  <a:lnTo>
                    <a:pt x="215822" y="204253"/>
                  </a:lnTo>
                  <a:lnTo>
                    <a:pt x="221585" y="216102"/>
                  </a:lnTo>
                  <a:lnTo>
                    <a:pt x="224693" y="216484"/>
                  </a:lnTo>
                  <a:lnTo>
                    <a:pt x="220746" y="218328"/>
                  </a:lnTo>
                  <a:lnTo>
                    <a:pt x="222376" y="221520"/>
                  </a:lnTo>
                  <a:lnTo>
                    <a:pt x="210855" y="220912"/>
                  </a:lnTo>
                  <a:lnTo>
                    <a:pt x="211365" y="230971"/>
                  </a:lnTo>
                  <a:lnTo>
                    <a:pt x="203752" y="235714"/>
                  </a:lnTo>
                  <a:lnTo>
                    <a:pt x="207376" y="240159"/>
                  </a:lnTo>
                  <a:lnTo>
                    <a:pt x="206514" y="254827"/>
                  </a:lnTo>
                  <a:lnTo>
                    <a:pt x="217544" y="262317"/>
                  </a:lnTo>
                  <a:lnTo>
                    <a:pt x="218991" y="266553"/>
                  </a:lnTo>
                  <a:lnTo>
                    <a:pt x="227081" y="267369"/>
                  </a:lnTo>
                  <a:lnTo>
                    <a:pt x="228560" y="270406"/>
                  </a:lnTo>
                  <a:lnTo>
                    <a:pt x="230803" y="279909"/>
                  </a:lnTo>
                  <a:lnTo>
                    <a:pt x="229141" y="289607"/>
                  </a:lnTo>
                  <a:lnTo>
                    <a:pt x="221521" y="294500"/>
                  </a:lnTo>
                  <a:lnTo>
                    <a:pt x="215189" y="292083"/>
                  </a:lnTo>
                  <a:lnTo>
                    <a:pt x="204327" y="295689"/>
                  </a:lnTo>
                  <a:lnTo>
                    <a:pt x="200505" y="292739"/>
                  </a:lnTo>
                  <a:lnTo>
                    <a:pt x="191865" y="294904"/>
                  </a:lnTo>
                  <a:lnTo>
                    <a:pt x="173637" y="270879"/>
                  </a:lnTo>
                  <a:lnTo>
                    <a:pt x="162141" y="280610"/>
                  </a:lnTo>
                  <a:lnTo>
                    <a:pt x="152184" y="279589"/>
                  </a:lnTo>
                  <a:lnTo>
                    <a:pt x="148710" y="286838"/>
                  </a:lnTo>
                  <a:lnTo>
                    <a:pt x="145485" y="284952"/>
                  </a:lnTo>
                  <a:lnTo>
                    <a:pt x="140188" y="290352"/>
                  </a:lnTo>
                  <a:lnTo>
                    <a:pt x="130346" y="285136"/>
                  </a:lnTo>
                  <a:lnTo>
                    <a:pt x="129174" y="276709"/>
                  </a:lnTo>
                  <a:lnTo>
                    <a:pt x="115808" y="263599"/>
                  </a:lnTo>
                  <a:lnTo>
                    <a:pt x="101281" y="269942"/>
                  </a:lnTo>
                  <a:lnTo>
                    <a:pt x="89771" y="268722"/>
                  </a:lnTo>
                  <a:lnTo>
                    <a:pt x="89771" y="268722"/>
                  </a:lnTo>
                  <a:lnTo>
                    <a:pt x="87036" y="266098"/>
                  </a:lnTo>
                  <a:lnTo>
                    <a:pt x="63508" y="265138"/>
                  </a:lnTo>
                  <a:lnTo>
                    <a:pt x="58646" y="260505"/>
                  </a:lnTo>
                  <a:lnTo>
                    <a:pt x="68731" y="251344"/>
                  </a:lnTo>
                  <a:lnTo>
                    <a:pt x="71136" y="237919"/>
                  </a:lnTo>
                  <a:lnTo>
                    <a:pt x="55781" y="223844"/>
                  </a:lnTo>
                  <a:lnTo>
                    <a:pt x="58312" y="217019"/>
                  </a:lnTo>
                  <a:lnTo>
                    <a:pt x="50094" y="209890"/>
                  </a:lnTo>
                  <a:lnTo>
                    <a:pt x="44170" y="209872"/>
                  </a:lnTo>
                  <a:lnTo>
                    <a:pt x="45999" y="200328"/>
                  </a:lnTo>
                  <a:lnTo>
                    <a:pt x="39887" y="195957"/>
                  </a:lnTo>
                  <a:lnTo>
                    <a:pt x="43237" y="182256"/>
                  </a:lnTo>
                  <a:lnTo>
                    <a:pt x="41081" y="170349"/>
                  </a:lnTo>
                  <a:lnTo>
                    <a:pt x="46397" y="153253"/>
                  </a:lnTo>
                  <a:lnTo>
                    <a:pt x="33059" y="145526"/>
                  </a:lnTo>
                  <a:lnTo>
                    <a:pt x="33596" y="137593"/>
                  </a:lnTo>
                  <a:lnTo>
                    <a:pt x="6923" y="144030"/>
                  </a:lnTo>
                  <a:lnTo>
                    <a:pt x="6923" y="144030"/>
                  </a:lnTo>
                  <a:lnTo>
                    <a:pt x="6809" y="137128"/>
                  </a:lnTo>
                  <a:lnTo>
                    <a:pt x="3600" y="134936"/>
                  </a:lnTo>
                  <a:lnTo>
                    <a:pt x="4701" y="123719"/>
                  </a:lnTo>
                  <a:lnTo>
                    <a:pt x="0" y="113835"/>
                  </a:lnTo>
                  <a:lnTo>
                    <a:pt x="2157" y="109247"/>
                  </a:lnTo>
                  <a:lnTo>
                    <a:pt x="2157" y="109247"/>
                  </a:lnTo>
                  <a:lnTo>
                    <a:pt x="13848" y="92632"/>
                  </a:lnTo>
                  <a:lnTo>
                    <a:pt x="29590" y="86782"/>
                  </a:lnTo>
                  <a:lnTo>
                    <a:pt x="39723" y="59017"/>
                  </a:lnTo>
                  <a:lnTo>
                    <a:pt x="47390" y="52183"/>
                  </a:lnTo>
                  <a:lnTo>
                    <a:pt x="54664" y="37236"/>
                  </a:lnTo>
                  <a:lnTo>
                    <a:pt x="61075" y="36217"/>
                  </a:lnTo>
                  <a:lnTo>
                    <a:pt x="62076" y="28293"/>
                  </a:lnTo>
                  <a:lnTo>
                    <a:pt x="67412" y="21241"/>
                  </a:lnTo>
                  <a:lnTo>
                    <a:pt x="69139" y="26241"/>
                  </a:lnTo>
                  <a:lnTo>
                    <a:pt x="74011" y="24578"/>
                  </a:lnTo>
                  <a:lnTo>
                    <a:pt x="74666" y="28947"/>
                  </a:lnTo>
                  <a:lnTo>
                    <a:pt x="80295" y="22504"/>
                  </a:lnTo>
                  <a:lnTo>
                    <a:pt x="92733" y="23002"/>
                  </a:lnTo>
                  <a:lnTo>
                    <a:pt x="101415" y="13041"/>
                  </a:lnTo>
                  <a:lnTo>
                    <a:pt x="104005" y="20615"/>
                  </a:lnTo>
                  <a:lnTo>
                    <a:pt x="112920" y="19062"/>
                  </a:lnTo>
                  <a:lnTo>
                    <a:pt x="124294" y="29880"/>
                  </a:lnTo>
                  <a:lnTo>
                    <a:pt x="124294" y="29880"/>
                  </a:lnTo>
                  <a:lnTo>
                    <a:pt x="122479" y="33581"/>
                  </a:lnTo>
                  <a:lnTo>
                    <a:pt x="129948" y="39338"/>
                  </a:lnTo>
                  <a:lnTo>
                    <a:pt x="129189" y="44269"/>
                  </a:lnTo>
                  <a:lnTo>
                    <a:pt x="133941" y="46950"/>
                  </a:lnTo>
                  <a:lnTo>
                    <a:pt x="133625" y="52792"/>
                  </a:lnTo>
                  <a:lnTo>
                    <a:pt x="137391" y="51696"/>
                  </a:lnTo>
                  <a:lnTo>
                    <a:pt x="141033" y="60797"/>
                  </a:lnTo>
                  <a:lnTo>
                    <a:pt x="149770" y="65837"/>
                  </a:lnTo>
                  <a:lnTo>
                    <a:pt x="150118" y="70197"/>
                  </a:lnTo>
                  <a:lnTo>
                    <a:pt x="161713" y="50412"/>
                  </a:lnTo>
                  <a:lnTo>
                    <a:pt x="171651" y="45581"/>
                  </a:lnTo>
                  <a:lnTo>
                    <a:pt x="173988" y="39794"/>
                  </a:lnTo>
                  <a:lnTo>
                    <a:pt x="171282" y="30568"/>
                  </a:lnTo>
                  <a:lnTo>
                    <a:pt x="177538" y="17985"/>
                  </a:lnTo>
                  <a:lnTo>
                    <a:pt x="185622" y="24056"/>
                  </a:lnTo>
                  <a:lnTo>
                    <a:pt x="192579" y="20043"/>
                  </a:lnTo>
                  <a:lnTo>
                    <a:pt x="204976" y="22027"/>
                  </a:lnTo>
                  <a:lnTo>
                    <a:pt x="209920" y="40764"/>
                  </a:lnTo>
                  <a:lnTo>
                    <a:pt x="212078" y="41572"/>
                  </a:lnTo>
                  <a:lnTo>
                    <a:pt x="214887" y="35496"/>
                  </a:lnTo>
                  <a:lnTo>
                    <a:pt x="223872" y="37087"/>
                  </a:lnTo>
                  <a:lnTo>
                    <a:pt x="225746" y="42688"/>
                  </a:lnTo>
                  <a:lnTo>
                    <a:pt x="232981" y="39880"/>
                  </a:lnTo>
                  <a:lnTo>
                    <a:pt x="240688" y="48637"/>
                  </a:lnTo>
                  <a:lnTo>
                    <a:pt x="243511" y="47811"/>
                  </a:lnTo>
                  <a:lnTo>
                    <a:pt x="244360" y="39282"/>
                  </a:lnTo>
                  <a:lnTo>
                    <a:pt x="240551" y="36181"/>
                  </a:lnTo>
                  <a:lnTo>
                    <a:pt x="241181" y="30046"/>
                  </a:lnTo>
                  <a:lnTo>
                    <a:pt x="248702" y="28145"/>
                  </a:lnTo>
                  <a:lnTo>
                    <a:pt x="250815" y="18898"/>
                  </a:lnTo>
                  <a:lnTo>
                    <a:pt x="258064" y="15489"/>
                  </a:lnTo>
                  <a:lnTo>
                    <a:pt x="259039" y="8013"/>
                  </a:lnTo>
                  <a:lnTo>
                    <a:pt x="254597" y="5345"/>
                  </a:lnTo>
                  <a:lnTo>
                    <a:pt x="256761" y="0"/>
                  </a:lnTo>
                  <a:lnTo>
                    <a:pt x="267618" y="1336"/>
                  </a:lnTo>
                  <a:lnTo>
                    <a:pt x="273568" y="5844"/>
                  </a:lnTo>
                  <a:lnTo>
                    <a:pt x="279302" y="18598"/>
                  </a:lnTo>
                  <a:lnTo>
                    <a:pt x="288728" y="9242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8" name="M165">
              <a:extLst>
                <a:ext uri="{FF2B5EF4-FFF2-40B4-BE49-F238E27FC236}">
                  <a16:creationId xmlns:a16="http://schemas.microsoft.com/office/drawing/2014/main" id="{3C5D84E2-AAB4-4A59-86C9-BCE9866420FA}"/>
                </a:ext>
              </a:extLst>
            </p:cNvPr>
            <p:cNvSpPr/>
            <p:nvPr/>
          </p:nvSpPr>
          <p:spPr>
            <a:xfrm>
              <a:off x="3572227" y="4829866"/>
              <a:ext cx="176591" cy="218022"/>
            </a:xfrm>
            <a:custGeom>
              <a:avLst/>
              <a:gdLst/>
              <a:ahLst/>
              <a:cxnLst/>
              <a:rect l="0" t="0" r="0" b="0"/>
              <a:pathLst>
                <a:path w="178496" h="227547">
                  <a:moveTo>
                    <a:pt x="71684" y="0"/>
                  </a:moveTo>
                  <a:lnTo>
                    <a:pt x="78885" y="8483"/>
                  </a:lnTo>
                  <a:lnTo>
                    <a:pt x="84226" y="7003"/>
                  </a:lnTo>
                  <a:lnTo>
                    <a:pt x="83827" y="14643"/>
                  </a:lnTo>
                  <a:lnTo>
                    <a:pt x="96727" y="15354"/>
                  </a:lnTo>
                  <a:lnTo>
                    <a:pt x="99251" y="24137"/>
                  </a:lnTo>
                  <a:lnTo>
                    <a:pt x="106125" y="18503"/>
                  </a:lnTo>
                  <a:lnTo>
                    <a:pt x="107745" y="21405"/>
                  </a:lnTo>
                  <a:lnTo>
                    <a:pt x="119350" y="23723"/>
                  </a:lnTo>
                  <a:lnTo>
                    <a:pt x="126910" y="35815"/>
                  </a:lnTo>
                  <a:lnTo>
                    <a:pt x="147101" y="32548"/>
                  </a:lnTo>
                  <a:lnTo>
                    <a:pt x="155129" y="54703"/>
                  </a:lnTo>
                  <a:lnTo>
                    <a:pt x="153041" y="61689"/>
                  </a:lnTo>
                  <a:lnTo>
                    <a:pt x="144341" y="60967"/>
                  </a:lnTo>
                  <a:lnTo>
                    <a:pt x="148506" y="72198"/>
                  </a:lnTo>
                  <a:lnTo>
                    <a:pt x="172496" y="72196"/>
                  </a:lnTo>
                  <a:lnTo>
                    <a:pt x="178495" y="84684"/>
                  </a:lnTo>
                  <a:lnTo>
                    <a:pt x="170833" y="90596"/>
                  </a:lnTo>
                  <a:lnTo>
                    <a:pt x="170143" y="97774"/>
                  </a:lnTo>
                  <a:lnTo>
                    <a:pt x="165087" y="100017"/>
                  </a:lnTo>
                  <a:lnTo>
                    <a:pt x="167433" y="104739"/>
                  </a:lnTo>
                  <a:lnTo>
                    <a:pt x="175075" y="104527"/>
                  </a:lnTo>
                  <a:lnTo>
                    <a:pt x="174031" y="113044"/>
                  </a:lnTo>
                  <a:lnTo>
                    <a:pt x="165282" y="118771"/>
                  </a:lnTo>
                  <a:lnTo>
                    <a:pt x="152808" y="118982"/>
                  </a:lnTo>
                  <a:lnTo>
                    <a:pt x="146370" y="125530"/>
                  </a:lnTo>
                  <a:lnTo>
                    <a:pt x="169496" y="133601"/>
                  </a:lnTo>
                  <a:lnTo>
                    <a:pt x="169496" y="133601"/>
                  </a:lnTo>
                  <a:lnTo>
                    <a:pt x="160300" y="148611"/>
                  </a:lnTo>
                  <a:lnTo>
                    <a:pt x="151763" y="147445"/>
                  </a:lnTo>
                  <a:lnTo>
                    <a:pt x="146354" y="140977"/>
                  </a:lnTo>
                  <a:lnTo>
                    <a:pt x="141022" y="142010"/>
                  </a:lnTo>
                  <a:lnTo>
                    <a:pt x="141070" y="150410"/>
                  </a:lnTo>
                  <a:lnTo>
                    <a:pt x="128777" y="149724"/>
                  </a:lnTo>
                  <a:lnTo>
                    <a:pt x="137654" y="159900"/>
                  </a:lnTo>
                  <a:lnTo>
                    <a:pt x="135106" y="161620"/>
                  </a:lnTo>
                  <a:lnTo>
                    <a:pt x="125921" y="161181"/>
                  </a:lnTo>
                  <a:lnTo>
                    <a:pt x="119413" y="164875"/>
                  </a:lnTo>
                  <a:lnTo>
                    <a:pt x="107764" y="163457"/>
                  </a:lnTo>
                  <a:lnTo>
                    <a:pt x="102520" y="166590"/>
                  </a:lnTo>
                  <a:lnTo>
                    <a:pt x="104402" y="176097"/>
                  </a:lnTo>
                  <a:lnTo>
                    <a:pt x="97449" y="174077"/>
                  </a:lnTo>
                  <a:lnTo>
                    <a:pt x="97774" y="178586"/>
                  </a:lnTo>
                  <a:lnTo>
                    <a:pt x="94247" y="181623"/>
                  </a:lnTo>
                  <a:lnTo>
                    <a:pt x="96601" y="186046"/>
                  </a:lnTo>
                  <a:lnTo>
                    <a:pt x="86620" y="190977"/>
                  </a:lnTo>
                  <a:lnTo>
                    <a:pt x="87406" y="200598"/>
                  </a:lnTo>
                  <a:lnTo>
                    <a:pt x="78999" y="219672"/>
                  </a:lnTo>
                  <a:lnTo>
                    <a:pt x="82661" y="227135"/>
                  </a:lnTo>
                  <a:lnTo>
                    <a:pt x="69738" y="221475"/>
                  </a:lnTo>
                  <a:lnTo>
                    <a:pt x="67359" y="227546"/>
                  </a:lnTo>
                  <a:lnTo>
                    <a:pt x="67359" y="227546"/>
                  </a:lnTo>
                  <a:lnTo>
                    <a:pt x="67673" y="222609"/>
                  </a:lnTo>
                  <a:lnTo>
                    <a:pt x="58419" y="219313"/>
                  </a:lnTo>
                  <a:lnTo>
                    <a:pt x="44010" y="221099"/>
                  </a:lnTo>
                  <a:lnTo>
                    <a:pt x="41358" y="225961"/>
                  </a:lnTo>
                  <a:lnTo>
                    <a:pt x="31432" y="224141"/>
                  </a:lnTo>
                  <a:lnTo>
                    <a:pt x="40429" y="216036"/>
                  </a:lnTo>
                  <a:lnTo>
                    <a:pt x="25917" y="206571"/>
                  </a:lnTo>
                  <a:lnTo>
                    <a:pt x="21569" y="210778"/>
                  </a:lnTo>
                  <a:lnTo>
                    <a:pt x="20074" y="208780"/>
                  </a:lnTo>
                  <a:lnTo>
                    <a:pt x="20419" y="202944"/>
                  </a:lnTo>
                  <a:lnTo>
                    <a:pt x="22708" y="204517"/>
                  </a:lnTo>
                  <a:lnTo>
                    <a:pt x="39054" y="186153"/>
                  </a:lnTo>
                  <a:lnTo>
                    <a:pt x="35080" y="178827"/>
                  </a:lnTo>
                  <a:lnTo>
                    <a:pt x="36490" y="168976"/>
                  </a:lnTo>
                  <a:lnTo>
                    <a:pt x="33715" y="167986"/>
                  </a:lnTo>
                  <a:lnTo>
                    <a:pt x="33715" y="167986"/>
                  </a:lnTo>
                  <a:lnTo>
                    <a:pt x="33058" y="164216"/>
                  </a:lnTo>
                  <a:lnTo>
                    <a:pt x="44808" y="147950"/>
                  </a:lnTo>
                  <a:lnTo>
                    <a:pt x="44544" y="141642"/>
                  </a:lnTo>
                  <a:lnTo>
                    <a:pt x="38972" y="140412"/>
                  </a:lnTo>
                  <a:lnTo>
                    <a:pt x="42342" y="132572"/>
                  </a:lnTo>
                  <a:lnTo>
                    <a:pt x="37827" y="132426"/>
                  </a:lnTo>
                  <a:lnTo>
                    <a:pt x="37373" y="122363"/>
                  </a:lnTo>
                  <a:lnTo>
                    <a:pt x="31655" y="116029"/>
                  </a:lnTo>
                  <a:lnTo>
                    <a:pt x="33241" y="110380"/>
                  </a:lnTo>
                  <a:lnTo>
                    <a:pt x="39564" y="107585"/>
                  </a:lnTo>
                  <a:lnTo>
                    <a:pt x="35240" y="106395"/>
                  </a:lnTo>
                  <a:lnTo>
                    <a:pt x="32651" y="99711"/>
                  </a:lnTo>
                  <a:lnTo>
                    <a:pt x="28667" y="102433"/>
                  </a:lnTo>
                  <a:lnTo>
                    <a:pt x="23282" y="100308"/>
                  </a:lnTo>
                  <a:lnTo>
                    <a:pt x="24863" y="90009"/>
                  </a:lnTo>
                  <a:lnTo>
                    <a:pt x="18082" y="87689"/>
                  </a:lnTo>
                  <a:lnTo>
                    <a:pt x="11064" y="83110"/>
                  </a:lnTo>
                  <a:lnTo>
                    <a:pt x="11064" y="83110"/>
                  </a:lnTo>
                  <a:lnTo>
                    <a:pt x="12888" y="79719"/>
                  </a:lnTo>
                  <a:lnTo>
                    <a:pt x="9484" y="79008"/>
                  </a:lnTo>
                  <a:lnTo>
                    <a:pt x="10137" y="73329"/>
                  </a:lnTo>
                  <a:lnTo>
                    <a:pt x="0" y="59347"/>
                  </a:lnTo>
                  <a:lnTo>
                    <a:pt x="4843" y="58905"/>
                  </a:lnTo>
                  <a:lnTo>
                    <a:pt x="17963" y="48230"/>
                  </a:lnTo>
                  <a:lnTo>
                    <a:pt x="29248" y="50847"/>
                  </a:lnTo>
                  <a:lnTo>
                    <a:pt x="33604" y="46187"/>
                  </a:lnTo>
                  <a:lnTo>
                    <a:pt x="42949" y="46189"/>
                  </a:lnTo>
                  <a:lnTo>
                    <a:pt x="45629" y="25871"/>
                  </a:lnTo>
                  <a:lnTo>
                    <a:pt x="45629" y="25871"/>
                  </a:lnTo>
                  <a:lnTo>
                    <a:pt x="48219" y="18002"/>
                  </a:lnTo>
                  <a:lnTo>
                    <a:pt x="57205" y="14540"/>
                  </a:lnTo>
                  <a:lnTo>
                    <a:pt x="57849" y="4208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9" name="M166">
              <a:extLst>
                <a:ext uri="{FF2B5EF4-FFF2-40B4-BE49-F238E27FC236}">
                  <a16:creationId xmlns:a16="http://schemas.microsoft.com/office/drawing/2014/main" id="{0167EA87-AE8F-464D-8562-F2767F8194A6}"/>
                </a:ext>
              </a:extLst>
            </p:cNvPr>
            <p:cNvSpPr/>
            <p:nvPr/>
          </p:nvSpPr>
          <p:spPr>
            <a:xfrm>
              <a:off x="5451379" y="4805863"/>
              <a:ext cx="110190" cy="166461"/>
            </a:xfrm>
            <a:custGeom>
              <a:avLst/>
              <a:gdLst/>
              <a:ahLst/>
              <a:cxnLst/>
              <a:rect l="0" t="0" r="0" b="0"/>
              <a:pathLst>
                <a:path w="102570" h="179796">
                  <a:moveTo>
                    <a:pt x="86677" y="1929"/>
                  </a:moveTo>
                  <a:lnTo>
                    <a:pt x="90767" y="20292"/>
                  </a:lnTo>
                  <a:lnTo>
                    <a:pt x="86587" y="29683"/>
                  </a:lnTo>
                  <a:lnTo>
                    <a:pt x="88040" y="36754"/>
                  </a:lnTo>
                  <a:lnTo>
                    <a:pt x="92231" y="48216"/>
                  </a:lnTo>
                  <a:lnTo>
                    <a:pt x="100896" y="51491"/>
                  </a:lnTo>
                  <a:lnTo>
                    <a:pt x="102569" y="65015"/>
                  </a:lnTo>
                  <a:lnTo>
                    <a:pt x="97438" y="75591"/>
                  </a:lnTo>
                  <a:lnTo>
                    <a:pt x="94854" y="103751"/>
                  </a:lnTo>
                  <a:lnTo>
                    <a:pt x="101123" y="111639"/>
                  </a:lnTo>
                  <a:lnTo>
                    <a:pt x="92855" y="112870"/>
                  </a:lnTo>
                  <a:lnTo>
                    <a:pt x="89373" y="116869"/>
                  </a:lnTo>
                  <a:lnTo>
                    <a:pt x="92862" y="123218"/>
                  </a:lnTo>
                  <a:lnTo>
                    <a:pt x="87977" y="127196"/>
                  </a:lnTo>
                  <a:lnTo>
                    <a:pt x="89800" y="130372"/>
                  </a:lnTo>
                  <a:lnTo>
                    <a:pt x="89800" y="130372"/>
                  </a:lnTo>
                  <a:lnTo>
                    <a:pt x="87789" y="140240"/>
                  </a:lnTo>
                  <a:lnTo>
                    <a:pt x="73526" y="146631"/>
                  </a:lnTo>
                  <a:lnTo>
                    <a:pt x="65098" y="179795"/>
                  </a:lnTo>
                  <a:lnTo>
                    <a:pt x="36508" y="175024"/>
                  </a:lnTo>
                  <a:lnTo>
                    <a:pt x="28245" y="165155"/>
                  </a:lnTo>
                  <a:lnTo>
                    <a:pt x="11447" y="163552"/>
                  </a:lnTo>
                  <a:lnTo>
                    <a:pt x="11447" y="163552"/>
                  </a:lnTo>
                  <a:lnTo>
                    <a:pt x="10148" y="156785"/>
                  </a:lnTo>
                  <a:lnTo>
                    <a:pt x="14466" y="149353"/>
                  </a:lnTo>
                  <a:lnTo>
                    <a:pt x="14641" y="148006"/>
                  </a:lnTo>
                  <a:lnTo>
                    <a:pt x="14641" y="148006"/>
                  </a:lnTo>
                  <a:lnTo>
                    <a:pt x="15757" y="146373"/>
                  </a:lnTo>
                  <a:lnTo>
                    <a:pt x="15757" y="146373"/>
                  </a:lnTo>
                  <a:lnTo>
                    <a:pt x="16068" y="146378"/>
                  </a:lnTo>
                  <a:lnTo>
                    <a:pt x="20188" y="141641"/>
                  </a:lnTo>
                  <a:lnTo>
                    <a:pt x="19787" y="137287"/>
                  </a:lnTo>
                  <a:lnTo>
                    <a:pt x="16177" y="139182"/>
                  </a:lnTo>
                  <a:lnTo>
                    <a:pt x="16177" y="139182"/>
                  </a:lnTo>
                  <a:lnTo>
                    <a:pt x="10345" y="133545"/>
                  </a:lnTo>
                  <a:lnTo>
                    <a:pt x="12893" y="129834"/>
                  </a:lnTo>
                  <a:lnTo>
                    <a:pt x="12893" y="129834"/>
                  </a:lnTo>
                  <a:lnTo>
                    <a:pt x="33826" y="125201"/>
                  </a:lnTo>
                  <a:lnTo>
                    <a:pt x="32795" y="121286"/>
                  </a:lnTo>
                  <a:lnTo>
                    <a:pt x="18522" y="117922"/>
                  </a:lnTo>
                  <a:lnTo>
                    <a:pt x="12908" y="108239"/>
                  </a:lnTo>
                  <a:lnTo>
                    <a:pt x="19492" y="105189"/>
                  </a:lnTo>
                  <a:lnTo>
                    <a:pt x="26153" y="107389"/>
                  </a:lnTo>
                  <a:lnTo>
                    <a:pt x="27515" y="99611"/>
                  </a:lnTo>
                  <a:lnTo>
                    <a:pt x="27515" y="99611"/>
                  </a:lnTo>
                  <a:lnTo>
                    <a:pt x="34573" y="85618"/>
                  </a:lnTo>
                  <a:lnTo>
                    <a:pt x="44343" y="88014"/>
                  </a:lnTo>
                  <a:lnTo>
                    <a:pt x="45976" y="93287"/>
                  </a:lnTo>
                  <a:lnTo>
                    <a:pt x="56396" y="93892"/>
                  </a:lnTo>
                  <a:lnTo>
                    <a:pt x="59940" y="85695"/>
                  </a:lnTo>
                  <a:lnTo>
                    <a:pt x="55852" y="77985"/>
                  </a:lnTo>
                  <a:lnTo>
                    <a:pt x="62402" y="77031"/>
                  </a:lnTo>
                  <a:lnTo>
                    <a:pt x="64042" y="71356"/>
                  </a:lnTo>
                  <a:lnTo>
                    <a:pt x="59720" y="58392"/>
                  </a:lnTo>
                  <a:lnTo>
                    <a:pt x="50284" y="65153"/>
                  </a:lnTo>
                  <a:lnTo>
                    <a:pt x="31264" y="67570"/>
                  </a:lnTo>
                  <a:lnTo>
                    <a:pt x="31876" y="47478"/>
                  </a:lnTo>
                  <a:lnTo>
                    <a:pt x="18035" y="47120"/>
                  </a:lnTo>
                  <a:lnTo>
                    <a:pt x="20080" y="35300"/>
                  </a:lnTo>
                  <a:lnTo>
                    <a:pt x="14815" y="33720"/>
                  </a:lnTo>
                  <a:lnTo>
                    <a:pt x="12550" y="29185"/>
                  </a:lnTo>
                  <a:lnTo>
                    <a:pt x="11788" y="48676"/>
                  </a:lnTo>
                  <a:lnTo>
                    <a:pt x="6341" y="48743"/>
                  </a:lnTo>
                  <a:lnTo>
                    <a:pt x="9360" y="34387"/>
                  </a:lnTo>
                  <a:lnTo>
                    <a:pt x="6441" y="21742"/>
                  </a:lnTo>
                  <a:lnTo>
                    <a:pt x="6441" y="21742"/>
                  </a:lnTo>
                  <a:lnTo>
                    <a:pt x="2892" y="19887"/>
                  </a:lnTo>
                  <a:lnTo>
                    <a:pt x="8517" y="7970"/>
                  </a:lnTo>
                  <a:lnTo>
                    <a:pt x="0" y="5590"/>
                  </a:lnTo>
                  <a:lnTo>
                    <a:pt x="1319" y="659"/>
                  </a:lnTo>
                  <a:lnTo>
                    <a:pt x="23039" y="4139"/>
                  </a:lnTo>
                  <a:lnTo>
                    <a:pt x="29001" y="10981"/>
                  </a:lnTo>
                  <a:lnTo>
                    <a:pt x="45086" y="6570"/>
                  </a:lnTo>
                  <a:lnTo>
                    <a:pt x="45181" y="10622"/>
                  </a:lnTo>
                  <a:lnTo>
                    <a:pt x="52130" y="14026"/>
                  </a:lnTo>
                  <a:lnTo>
                    <a:pt x="54089" y="18255"/>
                  </a:lnTo>
                  <a:lnTo>
                    <a:pt x="59246" y="16682"/>
                  </a:lnTo>
                  <a:lnTo>
                    <a:pt x="60386" y="2595"/>
                  </a:lnTo>
                  <a:lnTo>
                    <a:pt x="67578" y="0"/>
                  </a:lnTo>
                  <a:lnTo>
                    <a:pt x="67578" y="0"/>
                  </a:lnTo>
                  <a:lnTo>
                    <a:pt x="75341" y="86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0" name="M167">
              <a:extLst>
                <a:ext uri="{FF2B5EF4-FFF2-40B4-BE49-F238E27FC236}">
                  <a16:creationId xmlns:a16="http://schemas.microsoft.com/office/drawing/2014/main" id="{3ECE291A-1C00-4317-A17D-297EC6DA6D40}"/>
                </a:ext>
              </a:extLst>
            </p:cNvPr>
            <p:cNvSpPr/>
            <p:nvPr/>
          </p:nvSpPr>
          <p:spPr>
            <a:xfrm>
              <a:off x="5599240" y="4807503"/>
              <a:ext cx="202156" cy="221347"/>
            </a:xfrm>
            <a:custGeom>
              <a:avLst/>
              <a:gdLst/>
              <a:ahLst/>
              <a:cxnLst/>
              <a:rect l="0" t="0" r="0" b="0"/>
              <a:pathLst>
                <a:path w="207871" h="230872">
                  <a:moveTo>
                    <a:pt x="180793" y="63134"/>
                  </a:moveTo>
                  <a:lnTo>
                    <a:pt x="186309" y="70102"/>
                  </a:lnTo>
                  <a:lnTo>
                    <a:pt x="206842" y="70651"/>
                  </a:lnTo>
                  <a:lnTo>
                    <a:pt x="206004" y="75591"/>
                  </a:lnTo>
                  <a:lnTo>
                    <a:pt x="202105" y="76294"/>
                  </a:lnTo>
                  <a:lnTo>
                    <a:pt x="190890" y="89956"/>
                  </a:lnTo>
                  <a:lnTo>
                    <a:pt x="200831" y="91576"/>
                  </a:lnTo>
                  <a:lnTo>
                    <a:pt x="207461" y="109654"/>
                  </a:lnTo>
                  <a:lnTo>
                    <a:pt x="199481" y="113006"/>
                  </a:lnTo>
                  <a:lnTo>
                    <a:pt x="194010" y="127636"/>
                  </a:lnTo>
                  <a:lnTo>
                    <a:pt x="197723" y="129631"/>
                  </a:lnTo>
                  <a:lnTo>
                    <a:pt x="205580" y="123578"/>
                  </a:lnTo>
                  <a:lnTo>
                    <a:pt x="207870" y="127354"/>
                  </a:lnTo>
                  <a:lnTo>
                    <a:pt x="206875" y="132441"/>
                  </a:lnTo>
                  <a:lnTo>
                    <a:pt x="196292" y="132013"/>
                  </a:lnTo>
                  <a:lnTo>
                    <a:pt x="195886" y="139806"/>
                  </a:lnTo>
                  <a:lnTo>
                    <a:pt x="191221" y="139299"/>
                  </a:lnTo>
                  <a:lnTo>
                    <a:pt x="188346" y="145261"/>
                  </a:lnTo>
                  <a:lnTo>
                    <a:pt x="184146" y="144910"/>
                  </a:lnTo>
                  <a:lnTo>
                    <a:pt x="177215" y="151423"/>
                  </a:lnTo>
                  <a:lnTo>
                    <a:pt x="178676" y="159238"/>
                  </a:lnTo>
                  <a:lnTo>
                    <a:pt x="183653" y="159749"/>
                  </a:lnTo>
                  <a:lnTo>
                    <a:pt x="185631" y="163522"/>
                  </a:lnTo>
                  <a:lnTo>
                    <a:pt x="185072" y="171011"/>
                  </a:lnTo>
                  <a:lnTo>
                    <a:pt x="195425" y="177735"/>
                  </a:lnTo>
                  <a:lnTo>
                    <a:pt x="190178" y="186517"/>
                  </a:lnTo>
                  <a:lnTo>
                    <a:pt x="184886" y="186152"/>
                  </a:lnTo>
                  <a:lnTo>
                    <a:pt x="171473" y="212672"/>
                  </a:lnTo>
                  <a:lnTo>
                    <a:pt x="171473" y="212672"/>
                  </a:lnTo>
                  <a:lnTo>
                    <a:pt x="162892" y="213615"/>
                  </a:lnTo>
                  <a:lnTo>
                    <a:pt x="165305" y="207499"/>
                  </a:lnTo>
                  <a:lnTo>
                    <a:pt x="153513" y="203604"/>
                  </a:lnTo>
                  <a:lnTo>
                    <a:pt x="151877" y="197436"/>
                  </a:lnTo>
                  <a:lnTo>
                    <a:pt x="148154" y="196190"/>
                  </a:lnTo>
                  <a:lnTo>
                    <a:pt x="145616" y="199756"/>
                  </a:lnTo>
                  <a:lnTo>
                    <a:pt x="133031" y="197048"/>
                  </a:lnTo>
                  <a:lnTo>
                    <a:pt x="132929" y="192849"/>
                  </a:lnTo>
                  <a:lnTo>
                    <a:pt x="129964" y="193261"/>
                  </a:lnTo>
                  <a:lnTo>
                    <a:pt x="128055" y="196385"/>
                  </a:lnTo>
                  <a:lnTo>
                    <a:pt x="131561" y="202427"/>
                  </a:lnTo>
                  <a:lnTo>
                    <a:pt x="128257" y="204933"/>
                  </a:lnTo>
                  <a:lnTo>
                    <a:pt x="124695" y="203238"/>
                  </a:lnTo>
                  <a:lnTo>
                    <a:pt x="123949" y="212823"/>
                  </a:lnTo>
                  <a:lnTo>
                    <a:pt x="113770" y="216740"/>
                  </a:lnTo>
                  <a:lnTo>
                    <a:pt x="121761" y="225537"/>
                  </a:lnTo>
                  <a:lnTo>
                    <a:pt x="116861" y="230871"/>
                  </a:lnTo>
                  <a:lnTo>
                    <a:pt x="116861" y="230871"/>
                  </a:lnTo>
                  <a:lnTo>
                    <a:pt x="102857" y="229190"/>
                  </a:lnTo>
                  <a:lnTo>
                    <a:pt x="104075" y="219462"/>
                  </a:lnTo>
                  <a:lnTo>
                    <a:pt x="96653" y="215018"/>
                  </a:lnTo>
                  <a:lnTo>
                    <a:pt x="97506" y="209333"/>
                  </a:lnTo>
                  <a:lnTo>
                    <a:pt x="85967" y="210081"/>
                  </a:lnTo>
                  <a:lnTo>
                    <a:pt x="87199" y="199303"/>
                  </a:lnTo>
                  <a:lnTo>
                    <a:pt x="78337" y="197987"/>
                  </a:lnTo>
                  <a:lnTo>
                    <a:pt x="76849" y="192720"/>
                  </a:lnTo>
                  <a:lnTo>
                    <a:pt x="69969" y="194577"/>
                  </a:lnTo>
                  <a:lnTo>
                    <a:pt x="69720" y="201620"/>
                  </a:lnTo>
                  <a:lnTo>
                    <a:pt x="74013" y="206775"/>
                  </a:lnTo>
                  <a:lnTo>
                    <a:pt x="69813" y="217962"/>
                  </a:lnTo>
                  <a:lnTo>
                    <a:pt x="59602" y="212579"/>
                  </a:lnTo>
                  <a:lnTo>
                    <a:pt x="55686" y="214026"/>
                  </a:lnTo>
                  <a:lnTo>
                    <a:pt x="53457" y="206050"/>
                  </a:lnTo>
                  <a:lnTo>
                    <a:pt x="57680" y="193214"/>
                  </a:lnTo>
                  <a:lnTo>
                    <a:pt x="70257" y="184687"/>
                  </a:lnTo>
                  <a:lnTo>
                    <a:pt x="70612" y="181393"/>
                  </a:lnTo>
                  <a:lnTo>
                    <a:pt x="60820" y="179763"/>
                  </a:lnTo>
                  <a:lnTo>
                    <a:pt x="60737" y="174364"/>
                  </a:lnTo>
                  <a:lnTo>
                    <a:pt x="66828" y="173096"/>
                  </a:lnTo>
                  <a:lnTo>
                    <a:pt x="62233" y="167337"/>
                  </a:lnTo>
                  <a:lnTo>
                    <a:pt x="57026" y="172365"/>
                  </a:lnTo>
                  <a:lnTo>
                    <a:pt x="47688" y="171789"/>
                  </a:lnTo>
                  <a:lnTo>
                    <a:pt x="47471" y="176284"/>
                  </a:lnTo>
                  <a:lnTo>
                    <a:pt x="37812" y="176453"/>
                  </a:lnTo>
                  <a:lnTo>
                    <a:pt x="34765" y="182859"/>
                  </a:lnTo>
                  <a:lnTo>
                    <a:pt x="18080" y="184129"/>
                  </a:lnTo>
                  <a:lnTo>
                    <a:pt x="18080" y="184129"/>
                  </a:lnTo>
                  <a:lnTo>
                    <a:pt x="18165" y="177983"/>
                  </a:lnTo>
                  <a:lnTo>
                    <a:pt x="9609" y="177115"/>
                  </a:lnTo>
                  <a:lnTo>
                    <a:pt x="8195" y="166750"/>
                  </a:lnTo>
                  <a:lnTo>
                    <a:pt x="15297" y="148855"/>
                  </a:lnTo>
                  <a:lnTo>
                    <a:pt x="1433" y="149112"/>
                  </a:lnTo>
                  <a:lnTo>
                    <a:pt x="0" y="140246"/>
                  </a:lnTo>
                  <a:lnTo>
                    <a:pt x="4514" y="140308"/>
                  </a:lnTo>
                  <a:lnTo>
                    <a:pt x="13490" y="133085"/>
                  </a:lnTo>
                  <a:lnTo>
                    <a:pt x="19545" y="134368"/>
                  </a:lnTo>
                  <a:lnTo>
                    <a:pt x="22573" y="129312"/>
                  </a:lnTo>
                  <a:lnTo>
                    <a:pt x="23699" y="126628"/>
                  </a:lnTo>
                  <a:lnTo>
                    <a:pt x="18619" y="122509"/>
                  </a:lnTo>
                  <a:lnTo>
                    <a:pt x="22128" y="116409"/>
                  </a:lnTo>
                  <a:lnTo>
                    <a:pt x="16823" y="105988"/>
                  </a:lnTo>
                  <a:lnTo>
                    <a:pt x="22594" y="105167"/>
                  </a:lnTo>
                  <a:lnTo>
                    <a:pt x="23906" y="88988"/>
                  </a:lnTo>
                  <a:lnTo>
                    <a:pt x="33072" y="78764"/>
                  </a:lnTo>
                  <a:lnTo>
                    <a:pt x="33354" y="69619"/>
                  </a:lnTo>
                  <a:lnTo>
                    <a:pt x="37953" y="63232"/>
                  </a:lnTo>
                  <a:lnTo>
                    <a:pt x="33640" y="60023"/>
                  </a:lnTo>
                  <a:lnTo>
                    <a:pt x="38147" y="48984"/>
                  </a:lnTo>
                  <a:lnTo>
                    <a:pt x="40503" y="47366"/>
                  </a:lnTo>
                  <a:lnTo>
                    <a:pt x="43098" y="51002"/>
                  </a:lnTo>
                  <a:lnTo>
                    <a:pt x="53359" y="51590"/>
                  </a:lnTo>
                  <a:lnTo>
                    <a:pt x="61805" y="36703"/>
                  </a:lnTo>
                  <a:lnTo>
                    <a:pt x="73784" y="36563"/>
                  </a:lnTo>
                  <a:lnTo>
                    <a:pt x="73011" y="24552"/>
                  </a:lnTo>
                  <a:lnTo>
                    <a:pt x="64668" y="31941"/>
                  </a:lnTo>
                  <a:lnTo>
                    <a:pt x="62192" y="31008"/>
                  </a:lnTo>
                  <a:lnTo>
                    <a:pt x="62254" y="26358"/>
                  </a:lnTo>
                  <a:lnTo>
                    <a:pt x="55062" y="29112"/>
                  </a:lnTo>
                  <a:lnTo>
                    <a:pt x="51494" y="16912"/>
                  </a:lnTo>
                  <a:lnTo>
                    <a:pt x="43937" y="12159"/>
                  </a:lnTo>
                  <a:lnTo>
                    <a:pt x="52879" y="6429"/>
                  </a:lnTo>
                  <a:lnTo>
                    <a:pt x="54521" y="0"/>
                  </a:lnTo>
                  <a:lnTo>
                    <a:pt x="60102" y="1275"/>
                  </a:lnTo>
                  <a:lnTo>
                    <a:pt x="61138" y="5190"/>
                  </a:lnTo>
                  <a:lnTo>
                    <a:pt x="69997" y="5608"/>
                  </a:lnTo>
                  <a:lnTo>
                    <a:pt x="69997" y="5608"/>
                  </a:lnTo>
                  <a:lnTo>
                    <a:pt x="85774" y="12119"/>
                  </a:lnTo>
                  <a:lnTo>
                    <a:pt x="103888" y="6505"/>
                  </a:lnTo>
                  <a:lnTo>
                    <a:pt x="107083" y="11948"/>
                  </a:lnTo>
                  <a:lnTo>
                    <a:pt x="105641" y="15230"/>
                  </a:lnTo>
                  <a:lnTo>
                    <a:pt x="109996" y="15136"/>
                  </a:lnTo>
                  <a:lnTo>
                    <a:pt x="109252" y="24578"/>
                  </a:lnTo>
                  <a:lnTo>
                    <a:pt x="121566" y="34638"/>
                  </a:lnTo>
                  <a:lnTo>
                    <a:pt x="116673" y="40125"/>
                  </a:lnTo>
                  <a:lnTo>
                    <a:pt x="126009" y="39945"/>
                  </a:lnTo>
                  <a:lnTo>
                    <a:pt x="129393" y="42989"/>
                  </a:lnTo>
                  <a:lnTo>
                    <a:pt x="129176" y="47786"/>
                  </a:lnTo>
                  <a:lnTo>
                    <a:pt x="124046" y="47421"/>
                  </a:lnTo>
                  <a:lnTo>
                    <a:pt x="117441" y="52886"/>
                  </a:lnTo>
                  <a:lnTo>
                    <a:pt x="118955" y="56205"/>
                  </a:lnTo>
                  <a:lnTo>
                    <a:pt x="154341" y="50805"/>
                  </a:lnTo>
                  <a:lnTo>
                    <a:pt x="168448" y="54881"/>
                  </a:lnTo>
                  <a:lnTo>
                    <a:pt x="168841" y="60736"/>
                  </a:lnTo>
                  <a:lnTo>
                    <a:pt x="173490" y="62294"/>
                  </a:lnTo>
                  <a:lnTo>
                    <a:pt x="176009" y="5992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1" name="M168">
              <a:extLst>
                <a:ext uri="{FF2B5EF4-FFF2-40B4-BE49-F238E27FC236}">
                  <a16:creationId xmlns:a16="http://schemas.microsoft.com/office/drawing/2014/main" id="{569F9417-A5B6-4231-87BF-1AB57CCC34C5}"/>
                </a:ext>
              </a:extLst>
            </p:cNvPr>
            <p:cNvSpPr/>
            <p:nvPr/>
          </p:nvSpPr>
          <p:spPr>
            <a:xfrm>
              <a:off x="5352095" y="4816837"/>
              <a:ext cx="31829" cy="69198"/>
            </a:xfrm>
            <a:custGeom>
              <a:avLst/>
              <a:gdLst/>
              <a:ahLst/>
              <a:cxnLst/>
              <a:rect l="0" t="0" r="0" b="0"/>
              <a:pathLst>
                <a:path w="33734" h="78723">
                  <a:moveTo>
                    <a:pt x="33733" y="6091"/>
                  </a:moveTo>
                  <a:lnTo>
                    <a:pt x="26781" y="12882"/>
                  </a:lnTo>
                  <a:lnTo>
                    <a:pt x="28505" y="21761"/>
                  </a:lnTo>
                  <a:lnTo>
                    <a:pt x="23072" y="21073"/>
                  </a:lnTo>
                  <a:lnTo>
                    <a:pt x="24615" y="31599"/>
                  </a:lnTo>
                  <a:lnTo>
                    <a:pt x="28304" y="34359"/>
                  </a:lnTo>
                  <a:lnTo>
                    <a:pt x="28304" y="34359"/>
                  </a:lnTo>
                  <a:lnTo>
                    <a:pt x="17107" y="43780"/>
                  </a:lnTo>
                  <a:lnTo>
                    <a:pt x="18304" y="56399"/>
                  </a:lnTo>
                  <a:lnTo>
                    <a:pt x="8327" y="67189"/>
                  </a:lnTo>
                  <a:lnTo>
                    <a:pt x="11079" y="70233"/>
                  </a:lnTo>
                  <a:lnTo>
                    <a:pt x="7362" y="78722"/>
                  </a:lnTo>
                  <a:lnTo>
                    <a:pt x="7362" y="78722"/>
                  </a:lnTo>
                  <a:lnTo>
                    <a:pt x="0" y="72004"/>
                  </a:lnTo>
                  <a:lnTo>
                    <a:pt x="6333" y="65356"/>
                  </a:lnTo>
                  <a:lnTo>
                    <a:pt x="2305" y="35440"/>
                  </a:lnTo>
                  <a:lnTo>
                    <a:pt x="594" y="35413"/>
                  </a:lnTo>
                  <a:lnTo>
                    <a:pt x="594" y="35413"/>
                  </a:lnTo>
                  <a:lnTo>
                    <a:pt x="2660" y="3942"/>
                  </a:lnTo>
                  <a:lnTo>
                    <a:pt x="7458" y="5370"/>
                  </a:lnTo>
                  <a:lnTo>
                    <a:pt x="9412" y="0"/>
                  </a:lnTo>
                  <a:lnTo>
                    <a:pt x="17425" y="463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2" name="M169">
              <a:extLst>
                <a:ext uri="{FF2B5EF4-FFF2-40B4-BE49-F238E27FC236}">
                  <a16:creationId xmlns:a16="http://schemas.microsoft.com/office/drawing/2014/main" id="{46A45780-566B-4329-953A-147B72170AC8}"/>
                </a:ext>
              </a:extLst>
            </p:cNvPr>
            <p:cNvSpPr/>
            <p:nvPr/>
          </p:nvSpPr>
          <p:spPr>
            <a:xfrm>
              <a:off x="4708514" y="4835234"/>
              <a:ext cx="303254" cy="290458"/>
            </a:xfrm>
            <a:custGeom>
              <a:avLst/>
              <a:gdLst/>
              <a:ahLst/>
              <a:cxnLst/>
              <a:rect l="0" t="0" r="0" b="0"/>
              <a:pathLst>
                <a:path w="303254" h="309508">
                  <a:moveTo>
                    <a:pt x="42416" y="37324"/>
                  </a:moveTo>
                  <a:lnTo>
                    <a:pt x="48255" y="33701"/>
                  </a:lnTo>
                  <a:lnTo>
                    <a:pt x="57255" y="34946"/>
                  </a:lnTo>
                  <a:lnTo>
                    <a:pt x="71548" y="0"/>
                  </a:lnTo>
                  <a:lnTo>
                    <a:pt x="85876" y="13960"/>
                  </a:lnTo>
                  <a:lnTo>
                    <a:pt x="91704" y="10633"/>
                  </a:lnTo>
                  <a:lnTo>
                    <a:pt x="108191" y="10984"/>
                  </a:lnTo>
                  <a:lnTo>
                    <a:pt x="141040" y="17675"/>
                  </a:lnTo>
                  <a:lnTo>
                    <a:pt x="147974" y="20970"/>
                  </a:lnTo>
                  <a:lnTo>
                    <a:pt x="149779" y="31509"/>
                  </a:lnTo>
                  <a:lnTo>
                    <a:pt x="169977" y="33127"/>
                  </a:lnTo>
                  <a:lnTo>
                    <a:pt x="173270" y="39495"/>
                  </a:lnTo>
                  <a:lnTo>
                    <a:pt x="180378" y="42041"/>
                  </a:lnTo>
                  <a:lnTo>
                    <a:pt x="180378" y="42041"/>
                  </a:lnTo>
                  <a:lnTo>
                    <a:pt x="178617" y="44405"/>
                  </a:lnTo>
                  <a:lnTo>
                    <a:pt x="196049" y="59761"/>
                  </a:lnTo>
                  <a:lnTo>
                    <a:pt x="194887" y="63337"/>
                  </a:lnTo>
                  <a:lnTo>
                    <a:pt x="186944" y="63475"/>
                  </a:lnTo>
                  <a:lnTo>
                    <a:pt x="185431" y="84142"/>
                  </a:lnTo>
                  <a:lnTo>
                    <a:pt x="192878" y="85494"/>
                  </a:lnTo>
                  <a:lnTo>
                    <a:pt x="193726" y="89710"/>
                  </a:lnTo>
                  <a:lnTo>
                    <a:pt x="201152" y="92111"/>
                  </a:lnTo>
                  <a:lnTo>
                    <a:pt x="202456" y="96936"/>
                  </a:lnTo>
                  <a:lnTo>
                    <a:pt x="222297" y="93738"/>
                  </a:lnTo>
                  <a:lnTo>
                    <a:pt x="225676" y="103854"/>
                  </a:lnTo>
                  <a:lnTo>
                    <a:pt x="205576" y="104348"/>
                  </a:lnTo>
                  <a:lnTo>
                    <a:pt x="203147" y="108948"/>
                  </a:lnTo>
                  <a:lnTo>
                    <a:pt x="208374" y="120001"/>
                  </a:lnTo>
                  <a:lnTo>
                    <a:pt x="219588" y="120077"/>
                  </a:lnTo>
                  <a:lnTo>
                    <a:pt x="224046" y="138461"/>
                  </a:lnTo>
                  <a:lnTo>
                    <a:pt x="222170" y="154317"/>
                  </a:lnTo>
                  <a:lnTo>
                    <a:pt x="230943" y="167537"/>
                  </a:lnTo>
                  <a:lnTo>
                    <a:pt x="231305" y="172792"/>
                  </a:lnTo>
                  <a:lnTo>
                    <a:pt x="239885" y="180160"/>
                  </a:lnTo>
                  <a:lnTo>
                    <a:pt x="243433" y="189825"/>
                  </a:lnTo>
                  <a:lnTo>
                    <a:pt x="249896" y="194001"/>
                  </a:lnTo>
                  <a:lnTo>
                    <a:pt x="255732" y="190519"/>
                  </a:lnTo>
                  <a:lnTo>
                    <a:pt x="262842" y="193508"/>
                  </a:lnTo>
                  <a:lnTo>
                    <a:pt x="277996" y="191707"/>
                  </a:lnTo>
                  <a:lnTo>
                    <a:pt x="279851" y="200438"/>
                  </a:lnTo>
                  <a:lnTo>
                    <a:pt x="285311" y="200244"/>
                  </a:lnTo>
                  <a:lnTo>
                    <a:pt x="295817" y="213041"/>
                  </a:lnTo>
                  <a:lnTo>
                    <a:pt x="295817" y="213041"/>
                  </a:lnTo>
                  <a:lnTo>
                    <a:pt x="284122" y="221208"/>
                  </a:lnTo>
                  <a:lnTo>
                    <a:pt x="288834" y="227445"/>
                  </a:lnTo>
                  <a:lnTo>
                    <a:pt x="284326" y="234702"/>
                  </a:lnTo>
                  <a:lnTo>
                    <a:pt x="286580" y="239093"/>
                  </a:lnTo>
                  <a:lnTo>
                    <a:pt x="298183" y="243815"/>
                  </a:lnTo>
                  <a:lnTo>
                    <a:pt x="297010" y="247989"/>
                  </a:lnTo>
                  <a:lnTo>
                    <a:pt x="288838" y="251277"/>
                  </a:lnTo>
                  <a:lnTo>
                    <a:pt x="289529" y="255787"/>
                  </a:lnTo>
                  <a:lnTo>
                    <a:pt x="297284" y="258036"/>
                  </a:lnTo>
                  <a:lnTo>
                    <a:pt x="303253" y="263847"/>
                  </a:lnTo>
                  <a:lnTo>
                    <a:pt x="299976" y="272026"/>
                  </a:lnTo>
                  <a:lnTo>
                    <a:pt x="299436" y="299889"/>
                  </a:lnTo>
                  <a:lnTo>
                    <a:pt x="287292" y="298605"/>
                  </a:lnTo>
                  <a:lnTo>
                    <a:pt x="286782" y="308785"/>
                  </a:lnTo>
                  <a:lnTo>
                    <a:pt x="270073" y="309507"/>
                  </a:lnTo>
                  <a:lnTo>
                    <a:pt x="270073" y="309507"/>
                  </a:lnTo>
                  <a:lnTo>
                    <a:pt x="264699" y="297114"/>
                  </a:lnTo>
                  <a:lnTo>
                    <a:pt x="256038" y="293346"/>
                  </a:lnTo>
                  <a:lnTo>
                    <a:pt x="245164" y="298826"/>
                  </a:lnTo>
                  <a:lnTo>
                    <a:pt x="237609" y="286537"/>
                  </a:lnTo>
                  <a:lnTo>
                    <a:pt x="240018" y="275195"/>
                  </a:lnTo>
                  <a:lnTo>
                    <a:pt x="245637" y="275007"/>
                  </a:lnTo>
                  <a:lnTo>
                    <a:pt x="250181" y="266105"/>
                  </a:lnTo>
                  <a:lnTo>
                    <a:pt x="256712" y="267134"/>
                  </a:lnTo>
                  <a:lnTo>
                    <a:pt x="257724" y="263257"/>
                  </a:lnTo>
                  <a:lnTo>
                    <a:pt x="234941" y="256060"/>
                  </a:lnTo>
                  <a:lnTo>
                    <a:pt x="222839" y="245176"/>
                  </a:lnTo>
                  <a:lnTo>
                    <a:pt x="230528" y="234988"/>
                  </a:lnTo>
                  <a:lnTo>
                    <a:pt x="222528" y="229582"/>
                  </a:lnTo>
                  <a:lnTo>
                    <a:pt x="217466" y="233227"/>
                  </a:lnTo>
                  <a:lnTo>
                    <a:pt x="214176" y="226266"/>
                  </a:lnTo>
                  <a:lnTo>
                    <a:pt x="202637" y="226333"/>
                  </a:lnTo>
                  <a:lnTo>
                    <a:pt x="214346" y="233314"/>
                  </a:lnTo>
                  <a:lnTo>
                    <a:pt x="211441" y="238202"/>
                  </a:lnTo>
                  <a:lnTo>
                    <a:pt x="186252" y="227049"/>
                  </a:lnTo>
                  <a:lnTo>
                    <a:pt x="184952" y="229570"/>
                  </a:lnTo>
                  <a:lnTo>
                    <a:pt x="170425" y="230922"/>
                  </a:lnTo>
                  <a:lnTo>
                    <a:pt x="167636" y="237609"/>
                  </a:lnTo>
                  <a:lnTo>
                    <a:pt x="159872" y="243594"/>
                  </a:lnTo>
                  <a:lnTo>
                    <a:pt x="152395" y="235646"/>
                  </a:lnTo>
                  <a:lnTo>
                    <a:pt x="142776" y="233347"/>
                  </a:lnTo>
                  <a:lnTo>
                    <a:pt x="138292" y="246444"/>
                  </a:lnTo>
                  <a:lnTo>
                    <a:pt x="126499" y="251144"/>
                  </a:lnTo>
                  <a:lnTo>
                    <a:pt x="126422" y="262233"/>
                  </a:lnTo>
                  <a:lnTo>
                    <a:pt x="119404" y="269580"/>
                  </a:lnTo>
                  <a:lnTo>
                    <a:pt x="123432" y="278357"/>
                  </a:lnTo>
                  <a:lnTo>
                    <a:pt x="123432" y="278357"/>
                  </a:lnTo>
                  <a:lnTo>
                    <a:pt x="106663" y="282050"/>
                  </a:lnTo>
                  <a:lnTo>
                    <a:pt x="105838" y="276787"/>
                  </a:lnTo>
                  <a:lnTo>
                    <a:pt x="98150" y="271529"/>
                  </a:lnTo>
                  <a:lnTo>
                    <a:pt x="88492" y="292904"/>
                  </a:lnTo>
                  <a:lnTo>
                    <a:pt x="83572" y="289502"/>
                  </a:lnTo>
                  <a:lnTo>
                    <a:pt x="70652" y="288176"/>
                  </a:lnTo>
                  <a:lnTo>
                    <a:pt x="72028" y="282211"/>
                  </a:lnTo>
                  <a:lnTo>
                    <a:pt x="64744" y="279957"/>
                  </a:lnTo>
                  <a:lnTo>
                    <a:pt x="66675" y="269957"/>
                  </a:lnTo>
                  <a:lnTo>
                    <a:pt x="58801" y="266190"/>
                  </a:lnTo>
                  <a:lnTo>
                    <a:pt x="56252" y="268683"/>
                  </a:lnTo>
                  <a:lnTo>
                    <a:pt x="56766" y="244863"/>
                  </a:lnTo>
                  <a:lnTo>
                    <a:pt x="37220" y="247287"/>
                  </a:lnTo>
                  <a:lnTo>
                    <a:pt x="23890" y="257788"/>
                  </a:lnTo>
                  <a:lnTo>
                    <a:pt x="23632" y="262428"/>
                  </a:lnTo>
                  <a:lnTo>
                    <a:pt x="23632" y="262428"/>
                  </a:lnTo>
                  <a:lnTo>
                    <a:pt x="16989" y="245346"/>
                  </a:lnTo>
                  <a:lnTo>
                    <a:pt x="11537" y="245076"/>
                  </a:lnTo>
                  <a:lnTo>
                    <a:pt x="12623" y="231160"/>
                  </a:lnTo>
                  <a:lnTo>
                    <a:pt x="18267" y="215544"/>
                  </a:lnTo>
                  <a:lnTo>
                    <a:pt x="14833" y="215769"/>
                  </a:lnTo>
                  <a:lnTo>
                    <a:pt x="14455" y="197471"/>
                  </a:lnTo>
                  <a:lnTo>
                    <a:pt x="21960" y="196437"/>
                  </a:lnTo>
                  <a:lnTo>
                    <a:pt x="21810" y="189088"/>
                  </a:lnTo>
                  <a:lnTo>
                    <a:pt x="17329" y="173097"/>
                  </a:lnTo>
                  <a:lnTo>
                    <a:pt x="11013" y="176856"/>
                  </a:lnTo>
                  <a:lnTo>
                    <a:pt x="6694" y="174812"/>
                  </a:lnTo>
                  <a:lnTo>
                    <a:pt x="15943" y="165270"/>
                  </a:lnTo>
                  <a:lnTo>
                    <a:pt x="1242" y="153550"/>
                  </a:lnTo>
                  <a:lnTo>
                    <a:pt x="1242" y="153550"/>
                  </a:lnTo>
                  <a:lnTo>
                    <a:pt x="0" y="139278"/>
                  </a:lnTo>
                  <a:lnTo>
                    <a:pt x="2608" y="134088"/>
                  </a:lnTo>
                  <a:lnTo>
                    <a:pt x="14726" y="128507"/>
                  </a:lnTo>
                  <a:lnTo>
                    <a:pt x="10837" y="121223"/>
                  </a:lnTo>
                  <a:lnTo>
                    <a:pt x="17445" y="111171"/>
                  </a:lnTo>
                  <a:lnTo>
                    <a:pt x="15374" y="99128"/>
                  </a:lnTo>
                  <a:lnTo>
                    <a:pt x="20080" y="97582"/>
                  </a:lnTo>
                  <a:lnTo>
                    <a:pt x="22516" y="85937"/>
                  </a:lnTo>
                  <a:lnTo>
                    <a:pt x="29179" y="87433"/>
                  </a:lnTo>
                  <a:lnTo>
                    <a:pt x="30684" y="82667"/>
                  </a:lnTo>
                  <a:lnTo>
                    <a:pt x="31011" y="74874"/>
                  </a:lnTo>
                  <a:lnTo>
                    <a:pt x="26523" y="66527"/>
                  </a:lnTo>
                  <a:lnTo>
                    <a:pt x="40953" y="61592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3" name="M170">
              <a:extLst>
                <a:ext uri="{FF2B5EF4-FFF2-40B4-BE49-F238E27FC236}">
                  <a16:creationId xmlns:a16="http://schemas.microsoft.com/office/drawing/2014/main" id="{F1065B82-5E09-4AD0-BDE8-51B5A35DC008}"/>
                </a:ext>
              </a:extLst>
            </p:cNvPr>
            <p:cNvSpPr/>
            <p:nvPr/>
          </p:nvSpPr>
          <p:spPr>
            <a:xfrm>
              <a:off x="5447804" y="4823795"/>
              <a:ext cx="75238" cy="68345"/>
            </a:xfrm>
            <a:custGeom>
              <a:avLst/>
              <a:gdLst/>
              <a:ahLst/>
              <a:cxnLst/>
              <a:rect l="0" t="0" r="0" b="0"/>
              <a:pathLst>
                <a:path w="67618" h="77870">
                  <a:moveTo>
                    <a:pt x="10016" y="0"/>
                  </a:moveTo>
                  <a:lnTo>
                    <a:pt x="12935" y="12645"/>
                  </a:lnTo>
                  <a:lnTo>
                    <a:pt x="9916" y="27001"/>
                  </a:lnTo>
                  <a:lnTo>
                    <a:pt x="15363" y="26934"/>
                  </a:lnTo>
                  <a:lnTo>
                    <a:pt x="16125" y="7443"/>
                  </a:lnTo>
                  <a:lnTo>
                    <a:pt x="18390" y="11978"/>
                  </a:lnTo>
                  <a:lnTo>
                    <a:pt x="23655" y="13558"/>
                  </a:lnTo>
                  <a:lnTo>
                    <a:pt x="21610" y="25378"/>
                  </a:lnTo>
                  <a:lnTo>
                    <a:pt x="35451" y="25736"/>
                  </a:lnTo>
                  <a:lnTo>
                    <a:pt x="34839" y="45828"/>
                  </a:lnTo>
                  <a:lnTo>
                    <a:pt x="53859" y="43411"/>
                  </a:lnTo>
                  <a:lnTo>
                    <a:pt x="63295" y="36650"/>
                  </a:lnTo>
                  <a:lnTo>
                    <a:pt x="67617" y="49614"/>
                  </a:lnTo>
                  <a:lnTo>
                    <a:pt x="65977" y="55289"/>
                  </a:lnTo>
                  <a:lnTo>
                    <a:pt x="59427" y="56243"/>
                  </a:lnTo>
                  <a:lnTo>
                    <a:pt x="63515" y="63953"/>
                  </a:lnTo>
                  <a:lnTo>
                    <a:pt x="59971" y="72150"/>
                  </a:lnTo>
                  <a:lnTo>
                    <a:pt x="49551" y="71545"/>
                  </a:lnTo>
                  <a:lnTo>
                    <a:pt x="47918" y="66272"/>
                  </a:lnTo>
                  <a:lnTo>
                    <a:pt x="38148" y="63876"/>
                  </a:lnTo>
                  <a:lnTo>
                    <a:pt x="31090" y="77869"/>
                  </a:lnTo>
                  <a:lnTo>
                    <a:pt x="31090" y="77869"/>
                  </a:lnTo>
                  <a:lnTo>
                    <a:pt x="20626" y="69912"/>
                  </a:lnTo>
                  <a:lnTo>
                    <a:pt x="20192" y="57457"/>
                  </a:lnTo>
                  <a:lnTo>
                    <a:pt x="20192" y="57457"/>
                  </a:lnTo>
                  <a:lnTo>
                    <a:pt x="20088" y="54005"/>
                  </a:lnTo>
                  <a:lnTo>
                    <a:pt x="0" y="44700"/>
                  </a:lnTo>
                  <a:lnTo>
                    <a:pt x="6504" y="36549"/>
                  </a:lnTo>
                  <a:lnTo>
                    <a:pt x="5952" y="31891"/>
                  </a:lnTo>
                  <a:lnTo>
                    <a:pt x="2839" y="31993"/>
                  </a:lnTo>
                  <a:lnTo>
                    <a:pt x="2839" y="31993"/>
                  </a:lnTo>
                  <a:lnTo>
                    <a:pt x="3684" y="725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4" name="M171">
              <a:extLst>
                <a:ext uri="{FF2B5EF4-FFF2-40B4-BE49-F238E27FC236}">
                  <a16:creationId xmlns:a16="http://schemas.microsoft.com/office/drawing/2014/main" id="{EBA0D00F-627B-42CC-856F-F247B96F2647}"/>
                </a:ext>
              </a:extLst>
            </p:cNvPr>
            <p:cNvSpPr/>
            <p:nvPr/>
          </p:nvSpPr>
          <p:spPr>
            <a:xfrm>
              <a:off x="5870499" y="4833245"/>
              <a:ext cx="170049" cy="159618"/>
            </a:xfrm>
            <a:custGeom>
              <a:avLst/>
              <a:gdLst/>
              <a:ahLst/>
              <a:cxnLst/>
              <a:rect l="0" t="0" r="0" b="0"/>
              <a:pathLst>
                <a:path w="173859" h="167238">
                  <a:moveTo>
                    <a:pt x="164157" y="43421"/>
                  </a:moveTo>
                  <a:lnTo>
                    <a:pt x="165716" y="58735"/>
                  </a:lnTo>
                  <a:lnTo>
                    <a:pt x="173858" y="69464"/>
                  </a:lnTo>
                  <a:lnTo>
                    <a:pt x="168601" y="81710"/>
                  </a:lnTo>
                  <a:lnTo>
                    <a:pt x="146079" y="76985"/>
                  </a:lnTo>
                  <a:lnTo>
                    <a:pt x="144268" y="86715"/>
                  </a:lnTo>
                  <a:lnTo>
                    <a:pt x="147819" y="89600"/>
                  </a:lnTo>
                  <a:lnTo>
                    <a:pt x="141699" y="94487"/>
                  </a:lnTo>
                  <a:lnTo>
                    <a:pt x="134703" y="93516"/>
                  </a:lnTo>
                  <a:lnTo>
                    <a:pt x="135399" y="101621"/>
                  </a:lnTo>
                  <a:lnTo>
                    <a:pt x="128999" y="103205"/>
                  </a:lnTo>
                  <a:lnTo>
                    <a:pt x="134111" y="120951"/>
                  </a:lnTo>
                  <a:lnTo>
                    <a:pt x="140728" y="113371"/>
                  </a:lnTo>
                  <a:lnTo>
                    <a:pt x="147711" y="115691"/>
                  </a:lnTo>
                  <a:lnTo>
                    <a:pt x="151392" y="121276"/>
                  </a:lnTo>
                  <a:lnTo>
                    <a:pt x="151392" y="121276"/>
                  </a:lnTo>
                  <a:lnTo>
                    <a:pt x="167621" y="133434"/>
                  </a:lnTo>
                  <a:lnTo>
                    <a:pt x="169375" y="144996"/>
                  </a:lnTo>
                  <a:lnTo>
                    <a:pt x="165933" y="162203"/>
                  </a:lnTo>
                  <a:lnTo>
                    <a:pt x="165548" y="153954"/>
                  </a:lnTo>
                  <a:lnTo>
                    <a:pt x="153820" y="143042"/>
                  </a:lnTo>
                  <a:lnTo>
                    <a:pt x="152876" y="128488"/>
                  </a:lnTo>
                  <a:lnTo>
                    <a:pt x="145403" y="128413"/>
                  </a:lnTo>
                  <a:lnTo>
                    <a:pt x="144414" y="133801"/>
                  </a:lnTo>
                  <a:lnTo>
                    <a:pt x="140968" y="135715"/>
                  </a:lnTo>
                  <a:lnTo>
                    <a:pt x="129454" y="134698"/>
                  </a:lnTo>
                  <a:lnTo>
                    <a:pt x="120065" y="124105"/>
                  </a:lnTo>
                  <a:lnTo>
                    <a:pt x="118117" y="131732"/>
                  </a:lnTo>
                  <a:lnTo>
                    <a:pt x="112977" y="131828"/>
                  </a:lnTo>
                  <a:lnTo>
                    <a:pt x="90200" y="106398"/>
                  </a:lnTo>
                  <a:lnTo>
                    <a:pt x="85801" y="110100"/>
                  </a:lnTo>
                  <a:lnTo>
                    <a:pt x="88716" y="114179"/>
                  </a:lnTo>
                  <a:lnTo>
                    <a:pt x="85281" y="115043"/>
                  </a:lnTo>
                  <a:lnTo>
                    <a:pt x="83450" y="126119"/>
                  </a:lnTo>
                  <a:lnTo>
                    <a:pt x="80319" y="127735"/>
                  </a:lnTo>
                  <a:lnTo>
                    <a:pt x="81845" y="130600"/>
                  </a:lnTo>
                  <a:lnTo>
                    <a:pt x="78692" y="134165"/>
                  </a:lnTo>
                  <a:lnTo>
                    <a:pt x="67313" y="135091"/>
                  </a:lnTo>
                  <a:lnTo>
                    <a:pt x="64861" y="145860"/>
                  </a:lnTo>
                  <a:lnTo>
                    <a:pt x="71069" y="147877"/>
                  </a:lnTo>
                  <a:lnTo>
                    <a:pt x="74844" y="144469"/>
                  </a:lnTo>
                  <a:lnTo>
                    <a:pt x="76658" y="149586"/>
                  </a:lnTo>
                  <a:lnTo>
                    <a:pt x="72242" y="154636"/>
                  </a:lnTo>
                  <a:lnTo>
                    <a:pt x="60099" y="154055"/>
                  </a:lnTo>
                  <a:lnTo>
                    <a:pt x="59176" y="167237"/>
                  </a:lnTo>
                  <a:lnTo>
                    <a:pt x="37844" y="166403"/>
                  </a:lnTo>
                  <a:lnTo>
                    <a:pt x="28412" y="160001"/>
                  </a:lnTo>
                  <a:lnTo>
                    <a:pt x="25715" y="164469"/>
                  </a:lnTo>
                  <a:lnTo>
                    <a:pt x="17773" y="164229"/>
                  </a:lnTo>
                  <a:lnTo>
                    <a:pt x="17773" y="164229"/>
                  </a:lnTo>
                  <a:lnTo>
                    <a:pt x="15015" y="160150"/>
                  </a:lnTo>
                  <a:lnTo>
                    <a:pt x="22595" y="137146"/>
                  </a:lnTo>
                  <a:lnTo>
                    <a:pt x="21706" y="119293"/>
                  </a:lnTo>
                  <a:lnTo>
                    <a:pt x="11858" y="122631"/>
                  </a:lnTo>
                  <a:lnTo>
                    <a:pt x="6287" y="119568"/>
                  </a:lnTo>
                  <a:lnTo>
                    <a:pt x="10715" y="113621"/>
                  </a:lnTo>
                  <a:lnTo>
                    <a:pt x="7173" y="110132"/>
                  </a:lnTo>
                  <a:lnTo>
                    <a:pt x="0" y="56811"/>
                  </a:lnTo>
                  <a:lnTo>
                    <a:pt x="5157" y="54921"/>
                  </a:lnTo>
                  <a:lnTo>
                    <a:pt x="9779" y="59023"/>
                  </a:lnTo>
                  <a:lnTo>
                    <a:pt x="15589" y="54439"/>
                  </a:lnTo>
                  <a:lnTo>
                    <a:pt x="20529" y="57944"/>
                  </a:lnTo>
                  <a:lnTo>
                    <a:pt x="19038" y="66027"/>
                  </a:lnTo>
                  <a:lnTo>
                    <a:pt x="28831" y="67037"/>
                  </a:lnTo>
                  <a:lnTo>
                    <a:pt x="28743" y="74835"/>
                  </a:lnTo>
                  <a:lnTo>
                    <a:pt x="39313" y="76152"/>
                  </a:lnTo>
                  <a:lnTo>
                    <a:pt x="41520" y="73627"/>
                  </a:lnTo>
                  <a:lnTo>
                    <a:pt x="42243" y="64637"/>
                  </a:lnTo>
                  <a:lnTo>
                    <a:pt x="45221" y="62720"/>
                  </a:lnTo>
                  <a:lnTo>
                    <a:pt x="23567" y="50780"/>
                  </a:lnTo>
                  <a:lnTo>
                    <a:pt x="30035" y="42903"/>
                  </a:lnTo>
                  <a:lnTo>
                    <a:pt x="19125" y="30781"/>
                  </a:lnTo>
                  <a:lnTo>
                    <a:pt x="18436" y="22823"/>
                  </a:lnTo>
                  <a:lnTo>
                    <a:pt x="24060" y="20786"/>
                  </a:lnTo>
                  <a:lnTo>
                    <a:pt x="36449" y="25875"/>
                  </a:lnTo>
                  <a:lnTo>
                    <a:pt x="38028" y="23793"/>
                  </a:lnTo>
                  <a:lnTo>
                    <a:pt x="26107" y="18559"/>
                  </a:lnTo>
                  <a:lnTo>
                    <a:pt x="25592" y="9103"/>
                  </a:lnTo>
                  <a:lnTo>
                    <a:pt x="35522" y="11314"/>
                  </a:lnTo>
                  <a:lnTo>
                    <a:pt x="37340" y="1734"/>
                  </a:lnTo>
                  <a:lnTo>
                    <a:pt x="43270" y="0"/>
                  </a:lnTo>
                  <a:lnTo>
                    <a:pt x="43270" y="0"/>
                  </a:lnTo>
                  <a:lnTo>
                    <a:pt x="47975" y="10552"/>
                  </a:lnTo>
                  <a:lnTo>
                    <a:pt x="49035" y="13114"/>
                  </a:lnTo>
                  <a:lnTo>
                    <a:pt x="68925" y="15132"/>
                  </a:lnTo>
                  <a:lnTo>
                    <a:pt x="81614" y="21418"/>
                  </a:lnTo>
                  <a:lnTo>
                    <a:pt x="90668" y="18515"/>
                  </a:lnTo>
                  <a:lnTo>
                    <a:pt x="95310" y="20815"/>
                  </a:lnTo>
                  <a:lnTo>
                    <a:pt x="96728" y="33879"/>
                  </a:lnTo>
                  <a:lnTo>
                    <a:pt x="99361" y="34957"/>
                  </a:lnTo>
                  <a:lnTo>
                    <a:pt x="99169" y="38405"/>
                  </a:lnTo>
                  <a:lnTo>
                    <a:pt x="94313" y="41504"/>
                  </a:lnTo>
                  <a:lnTo>
                    <a:pt x="95490" y="47816"/>
                  </a:lnTo>
                  <a:lnTo>
                    <a:pt x="100158" y="47865"/>
                  </a:lnTo>
                  <a:lnTo>
                    <a:pt x="101443" y="44129"/>
                  </a:lnTo>
                  <a:lnTo>
                    <a:pt x="111220" y="46631"/>
                  </a:lnTo>
                  <a:lnTo>
                    <a:pt x="121550" y="40739"/>
                  </a:lnTo>
                  <a:lnTo>
                    <a:pt x="122762" y="43901"/>
                  </a:lnTo>
                  <a:lnTo>
                    <a:pt x="124965" y="41524"/>
                  </a:lnTo>
                  <a:lnTo>
                    <a:pt x="129292" y="44419"/>
                  </a:lnTo>
                  <a:lnTo>
                    <a:pt x="134488" y="38472"/>
                  </a:lnTo>
                  <a:lnTo>
                    <a:pt x="155891" y="4528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5" name="M172">
              <a:extLst>
                <a:ext uri="{FF2B5EF4-FFF2-40B4-BE49-F238E27FC236}">
                  <a16:creationId xmlns:a16="http://schemas.microsoft.com/office/drawing/2014/main" id="{6B5174B1-F9DB-4E53-8333-6054DD03C423}"/>
                </a:ext>
              </a:extLst>
            </p:cNvPr>
            <p:cNvSpPr/>
            <p:nvPr/>
          </p:nvSpPr>
          <p:spPr>
            <a:xfrm>
              <a:off x="5344816" y="4847527"/>
              <a:ext cx="61964" cy="112156"/>
            </a:xfrm>
            <a:custGeom>
              <a:avLst/>
              <a:gdLst/>
              <a:ahLst/>
              <a:cxnLst/>
              <a:rect l="0" t="0" r="0" b="0"/>
              <a:pathLst>
                <a:path w="56249" h="119776">
                  <a:moveTo>
                    <a:pt x="56248" y="10972"/>
                  </a:moveTo>
                  <a:lnTo>
                    <a:pt x="53346" y="17377"/>
                  </a:lnTo>
                  <a:lnTo>
                    <a:pt x="55484" y="19961"/>
                  </a:lnTo>
                  <a:lnTo>
                    <a:pt x="50208" y="28877"/>
                  </a:lnTo>
                  <a:lnTo>
                    <a:pt x="50208" y="28877"/>
                  </a:lnTo>
                  <a:lnTo>
                    <a:pt x="43920" y="23077"/>
                  </a:lnTo>
                  <a:lnTo>
                    <a:pt x="41028" y="28732"/>
                  </a:lnTo>
                  <a:lnTo>
                    <a:pt x="35768" y="26848"/>
                  </a:lnTo>
                  <a:lnTo>
                    <a:pt x="26338" y="52046"/>
                  </a:lnTo>
                  <a:lnTo>
                    <a:pt x="26338" y="52046"/>
                  </a:lnTo>
                  <a:lnTo>
                    <a:pt x="24036" y="69406"/>
                  </a:lnTo>
                  <a:lnTo>
                    <a:pt x="19366" y="79079"/>
                  </a:lnTo>
                  <a:lnTo>
                    <a:pt x="23345" y="83342"/>
                  </a:lnTo>
                  <a:lnTo>
                    <a:pt x="20763" y="89000"/>
                  </a:lnTo>
                  <a:lnTo>
                    <a:pt x="30441" y="87505"/>
                  </a:lnTo>
                  <a:lnTo>
                    <a:pt x="31119" y="84067"/>
                  </a:lnTo>
                  <a:lnTo>
                    <a:pt x="31119" y="84067"/>
                  </a:lnTo>
                  <a:lnTo>
                    <a:pt x="38114" y="84778"/>
                  </a:lnTo>
                  <a:lnTo>
                    <a:pt x="38114" y="84778"/>
                  </a:lnTo>
                  <a:lnTo>
                    <a:pt x="38315" y="91680"/>
                  </a:lnTo>
                  <a:lnTo>
                    <a:pt x="38315" y="91680"/>
                  </a:lnTo>
                  <a:lnTo>
                    <a:pt x="34709" y="93272"/>
                  </a:lnTo>
                  <a:lnTo>
                    <a:pt x="38457" y="102329"/>
                  </a:lnTo>
                  <a:lnTo>
                    <a:pt x="38457" y="102329"/>
                  </a:lnTo>
                  <a:lnTo>
                    <a:pt x="37991" y="102321"/>
                  </a:lnTo>
                  <a:lnTo>
                    <a:pt x="32369" y="103282"/>
                  </a:lnTo>
                  <a:lnTo>
                    <a:pt x="29652" y="117334"/>
                  </a:lnTo>
                  <a:lnTo>
                    <a:pt x="22916" y="119775"/>
                  </a:lnTo>
                  <a:lnTo>
                    <a:pt x="22916" y="119775"/>
                  </a:lnTo>
                  <a:lnTo>
                    <a:pt x="17611" y="110693"/>
                  </a:lnTo>
                  <a:lnTo>
                    <a:pt x="11157" y="114937"/>
                  </a:lnTo>
                  <a:lnTo>
                    <a:pt x="2542" y="108350"/>
                  </a:lnTo>
                  <a:lnTo>
                    <a:pt x="12869" y="95771"/>
                  </a:lnTo>
                  <a:lnTo>
                    <a:pt x="10132" y="91677"/>
                  </a:lnTo>
                  <a:lnTo>
                    <a:pt x="11389" y="81350"/>
                  </a:lnTo>
                  <a:lnTo>
                    <a:pt x="2701" y="79410"/>
                  </a:lnTo>
                  <a:lnTo>
                    <a:pt x="0" y="73217"/>
                  </a:lnTo>
                  <a:lnTo>
                    <a:pt x="849" y="68882"/>
                  </a:lnTo>
                  <a:lnTo>
                    <a:pt x="4725" y="69845"/>
                  </a:lnTo>
                  <a:lnTo>
                    <a:pt x="9484" y="64373"/>
                  </a:lnTo>
                  <a:lnTo>
                    <a:pt x="6238" y="62970"/>
                  </a:lnTo>
                  <a:lnTo>
                    <a:pt x="5545" y="57710"/>
                  </a:lnTo>
                  <a:lnTo>
                    <a:pt x="12736" y="46127"/>
                  </a:lnTo>
                  <a:lnTo>
                    <a:pt x="12736" y="46127"/>
                  </a:lnTo>
                  <a:lnTo>
                    <a:pt x="16453" y="37638"/>
                  </a:lnTo>
                  <a:lnTo>
                    <a:pt x="13701" y="34594"/>
                  </a:lnTo>
                  <a:lnTo>
                    <a:pt x="23678" y="23804"/>
                  </a:lnTo>
                  <a:lnTo>
                    <a:pt x="22481" y="11185"/>
                  </a:lnTo>
                  <a:lnTo>
                    <a:pt x="33678" y="1764"/>
                  </a:lnTo>
                  <a:lnTo>
                    <a:pt x="33678" y="1764"/>
                  </a:lnTo>
                  <a:lnTo>
                    <a:pt x="45375" y="0"/>
                  </a:lnTo>
                  <a:lnTo>
                    <a:pt x="48362" y="7847"/>
                  </a:lnTo>
                  <a:lnTo>
                    <a:pt x="46745" y="1172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6" name="M173">
              <a:extLst>
                <a:ext uri="{FF2B5EF4-FFF2-40B4-BE49-F238E27FC236}">
                  <a16:creationId xmlns:a16="http://schemas.microsoft.com/office/drawing/2014/main" id="{C00D7D9B-5436-4149-B9B9-73FDF951AD6C}"/>
                </a:ext>
              </a:extLst>
            </p:cNvPr>
            <p:cNvSpPr/>
            <p:nvPr/>
          </p:nvSpPr>
          <p:spPr>
            <a:xfrm>
              <a:off x="5238463" y="4852250"/>
              <a:ext cx="155688" cy="220791"/>
            </a:xfrm>
            <a:custGeom>
              <a:avLst/>
              <a:gdLst/>
              <a:ahLst/>
              <a:cxnLst/>
              <a:rect l="0" t="0" r="0" b="0"/>
              <a:pathLst>
                <a:path w="155688" h="237936">
                  <a:moveTo>
                    <a:pt x="120994" y="43309"/>
                  </a:moveTo>
                  <a:lnTo>
                    <a:pt x="113803" y="54892"/>
                  </a:lnTo>
                  <a:lnTo>
                    <a:pt x="114496" y="60152"/>
                  </a:lnTo>
                  <a:lnTo>
                    <a:pt x="117742" y="61555"/>
                  </a:lnTo>
                  <a:lnTo>
                    <a:pt x="112983" y="67027"/>
                  </a:lnTo>
                  <a:lnTo>
                    <a:pt x="109107" y="66064"/>
                  </a:lnTo>
                  <a:lnTo>
                    <a:pt x="108258" y="70399"/>
                  </a:lnTo>
                  <a:lnTo>
                    <a:pt x="110959" y="76592"/>
                  </a:lnTo>
                  <a:lnTo>
                    <a:pt x="119647" y="78532"/>
                  </a:lnTo>
                  <a:lnTo>
                    <a:pt x="118390" y="88859"/>
                  </a:lnTo>
                  <a:lnTo>
                    <a:pt x="121127" y="92953"/>
                  </a:lnTo>
                  <a:lnTo>
                    <a:pt x="110800" y="105532"/>
                  </a:lnTo>
                  <a:lnTo>
                    <a:pt x="119415" y="112119"/>
                  </a:lnTo>
                  <a:lnTo>
                    <a:pt x="125869" y="107875"/>
                  </a:lnTo>
                  <a:lnTo>
                    <a:pt x="131174" y="116957"/>
                  </a:lnTo>
                  <a:lnTo>
                    <a:pt x="131174" y="116957"/>
                  </a:lnTo>
                  <a:lnTo>
                    <a:pt x="132765" y="124629"/>
                  </a:lnTo>
                  <a:lnTo>
                    <a:pt x="142290" y="123132"/>
                  </a:lnTo>
                  <a:lnTo>
                    <a:pt x="149844" y="128050"/>
                  </a:lnTo>
                  <a:lnTo>
                    <a:pt x="150993" y="124320"/>
                  </a:lnTo>
                  <a:lnTo>
                    <a:pt x="154350" y="128722"/>
                  </a:lnTo>
                  <a:lnTo>
                    <a:pt x="149465" y="151884"/>
                  </a:lnTo>
                  <a:lnTo>
                    <a:pt x="155687" y="152582"/>
                  </a:lnTo>
                  <a:lnTo>
                    <a:pt x="152068" y="154774"/>
                  </a:lnTo>
                  <a:lnTo>
                    <a:pt x="151935" y="163167"/>
                  </a:lnTo>
                  <a:lnTo>
                    <a:pt x="145140" y="178950"/>
                  </a:lnTo>
                  <a:lnTo>
                    <a:pt x="147116" y="191873"/>
                  </a:lnTo>
                  <a:lnTo>
                    <a:pt x="147116" y="191873"/>
                  </a:lnTo>
                  <a:lnTo>
                    <a:pt x="151049" y="199431"/>
                  </a:lnTo>
                  <a:lnTo>
                    <a:pt x="147518" y="205820"/>
                  </a:lnTo>
                  <a:lnTo>
                    <a:pt x="153546" y="209063"/>
                  </a:lnTo>
                  <a:lnTo>
                    <a:pt x="149161" y="210343"/>
                  </a:lnTo>
                  <a:lnTo>
                    <a:pt x="144868" y="225413"/>
                  </a:lnTo>
                  <a:lnTo>
                    <a:pt x="140734" y="220701"/>
                  </a:lnTo>
                  <a:lnTo>
                    <a:pt x="131260" y="237935"/>
                  </a:lnTo>
                  <a:lnTo>
                    <a:pt x="129286" y="234606"/>
                  </a:lnTo>
                  <a:lnTo>
                    <a:pt x="131085" y="229390"/>
                  </a:lnTo>
                  <a:lnTo>
                    <a:pt x="126172" y="224664"/>
                  </a:lnTo>
                  <a:lnTo>
                    <a:pt x="119883" y="237603"/>
                  </a:lnTo>
                  <a:lnTo>
                    <a:pt x="107061" y="230201"/>
                  </a:lnTo>
                  <a:lnTo>
                    <a:pt x="99575" y="220786"/>
                  </a:lnTo>
                  <a:lnTo>
                    <a:pt x="99575" y="220786"/>
                  </a:lnTo>
                  <a:lnTo>
                    <a:pt x="101296" y="201329"/>
                  </a:lnTo>
                  <a:lnTo>
                    <a:pt x="96459" y="192105"/>
                  </a:lnTo>
                  <a:lnTo>
                    <a:pt x="106046" y="187165"/>
                  </a:lnTo>
                  <a:lnTo>
                    <a:pt x="103184" y="181122"/>
                  </a:lnTo>
                  <a:lnTo>
                    <a:pt x="92597" y="180500"/>
                  </a:lnTo>
                  <a:lnTo>
                    <a:pt x="83518" y="173454"/>
                  </a:lnTo>
                  <a:lnTo>
                    <a:pt x="79657" y="180736"/>
                  </a:lnTo>
                  <a:lnTo>
                    <a:pt x="72814" y="179874"/>
                  </a:lnTo>
                  <a:lnTo>
                    <a:pt x="72037" y="170416"/>
                  </a:lnTo>
                  <a:lnTo>
                    <a:pt x="61327" y="167840"/>
                  </a:lnTo>
                  <a:lnTo>
                    <a:pt x="64268" y="159643"/>
                  </a:lnTo>
                  <a:lnTo>
                    <a:pt x="71929" y="158121"/>
                  </a:lnTo>
                  <a:lnTo>
                    <a:pt x="74086" y="150211"/>
                  </a:lnTo>
                  <a:lnTo>
                    <a:pt x="66780" y="149190"/>
                  </a:lnTo>
                  <a:lnTo>
                    <a:pt x="68105" y="144415"/>
                  </a:lnTo>
                  <a:lnTo>
                    <a:pt x="60941" y="134999"/>
                  </a:lnTo>
                  <a:lnTo>
                    <a:pt x="68584" y="134377"/>
                  </a:lnTo>
                  <a:lnTo>
                    <a:pt x="69262" y="131089"/>
                  </a:lnTo>
                  <a:lnTo>
                    <a:pt x="61121" y="133503"/>
                  </a:lnTo>
                  <a:lnTo>
                    <a:pt x="56515" y="129528"/>
                  </a:lnTo>
                  <a:lnTo>
                    <a:pt x="51009" y="132734"/>
                  </a:lnTo>
                  <a:lnTo>
                    <a:pt x="49358" y="138254"/>
                  </a:lnTo>
                  <a:lnTo>
                    <a:pt x="45374" y="134288"/>
                  </a:lnTo>
                  <a:lnTo>
                    <a:pt x="43415" y="139653"/>
                  </a:lnTo>
                  <a:lnTo>
                    <a:pt x="31939" y="145756"/>
                  </a:lnTo>
                  <a:lnTo>
                    <a:pt x="24059" y="132728"/>
                  </a:lnTo>
                  <a:lnTo>
                    <a:pt x="11404" y="134911"/>
                  </a:lnTo>
                  <a:lnTo>
                    <a:pt x="4146" y="104047"/>
                  </a:lnTo>
                  <a:lnTo>
                    <a:pt x="7322" y="100503"/>
                  </a:lnTo>
                  <a:lnTo>
                    <a:pt x="7819" y="89714"/>
                  </a:lnTo>
                  <a:lnTo>
                    <a:pt x="5175" y="89519"/>
                  </a:lnTo>
                  <a:lnTo>
                    <a:pt x="5245" y="85471"/>
                  </a:lnTo>
                  <a:lnTo>
                    <a:pt x="10165" y="80007"/>
                  </a:lnTo>
                  <a:lnTo>
                    <a:pt x="1677" y="75661"/>
                  </a:lnTo>
                  <a:lnTo>
                    <a:pt x="0" y="55536"/>
                  </a:lnTo>
                  <a:lnTo>
                    <a:pt x="0" y="55536"/>
                  </a:lnTo>
                  <a:lnTo>
                    <a:pt x="6877" y="54005"/>
                  </a:lnTo>
                  <a:lnTo>
                    <a:pt x="10378" y="58564"/>
                  </a:lnTo>
                  <a:lnTo>
                    <a:pt x="17428" y="55986"/>
                  </a:lnTo>
                  <a:lnTo>
                    <a:pt x="21755" y="48710"/>
                  </a:lnTo>
                  <a:lnTo>
                    <a:pt x="34956" y="41285"/>
                  </a:lnTo>
                  <a:lnTo>
                    <a:pt x="34956" y="41285"/>
                  </a:lnTo>
                  <a:lnTo>
                    <a:pt x="53809" y="40103"/>
                  </a:lnTo>
                  <a:lnTo>
                    <a:pt x="73695" y="51684"/>
                  </a:lnTo>
                  <a:lnTo>
                    <a:pt x="81989" y="48972"/>
                  </a:lnTo>
                  <a:lnTo>
                    <a:pt x="96138" y="49954"/>
                  </a:lnTo>
                  <a:lnTo>
                    <a:pt x="101425" y="40741"/>
                  </a:lnTo>
                  <a:lnTo>
                    <a:pt x="101547" y="33244"/>
                  </a:lnTo>
                  <a:lnTo>
                    <a:pt x="98905" y="33051"/>
                  </a:lnTo>
                  <a:lnTo>
                    <a:pt x="104612" y="17094"/>
                  </a:lnTo>
                  <a:lnTo>
                    <a:pt x="99971" y="5918"/>
                  </a:lnTo>
                  <a:lnTo>
                    <a:pt x="104225" y="2687"/>
                  </a:lnTo>
                  <a:lnTo>
                    <a:pt x="113207" y="5234"/>
                  </a:lnTo>
                  <a:lnTo>
                    <a:pt x="114226" y="0"/>
                  </a:lnTo>
                  <a:lnTo>
                    <a:pt x="114226" y="0"/>
                  </a:lnTo>
                  <a:lnTo>
                    <a:pt x="115937" y="27"/>
                  </a:lnTo>
                  <a:lnTo>
                    <a:pt x="119965" y="29943"/>
                  </a:lnTo>
                  <a:lnTo>
                    <a:pt x="113632" y="3659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7" name="M174">
              <a:extLst>
                <a:ext uri="{FF2B5EF4-FFF2-40B4-BE49-F238E27FC236}">
                  <a16:creationId xmlns:a16="http://schemas.microsoft.com/office/drawing/2014/main" id="{8AACCF81-585D-4BD4-9E57-6FA4FC86689D}"/>
                </a:ext>
              </a:extLst>
            </p:cNvPr>
            <p:cNvSpPr/>
            <p:nvPr/>
          </p:nvSpPr>
          <p:spPr>
            <a:xfrm>
              <a:off x="5435476" y="4856601"/>
              <a:ext cx="38236" cy="35837"/>
            </a:xfrm>
            <a:custGeom>
              <a:avLst/>
              <a:gdLst/>
              <a:ahLst/>
              <a:cxnLst/>
              <a:rect l="0" t="0" r="0" b="0"/>
              <a:pathLst>
                <a:path w="38236" h="43457">
                  <a:moveTo>
                    <a:pt x="20882" y="4902"/>
                  </a:moveTo>
                  <a:lnTo>
                    <a:pt x="23995" y="4800"/>
                  </a:lnTo>
                  <a:lnTo>
                    <a:pt x="24547" y="9458"/>
                  </a:lnTo>
                  <a:lnTo>
                    <a:pt x="18043" y="17609"/>
                  </a:lnTo>
                  <a:lnTo>
                    <a:pt x="38131" y="26914"/>
                  </a:lnTo>
                  <a:lnTo>
                    <a:pt x="38235" y="30366"/>
                  </a:lnTo>
                  <a:lnTo>
                    <a:pt x="38235" y="30366"/>
                  </a:lnTo>
                  <a:lnTo>
                    <a:pt x="26876" y="30194"/>
                  </a:lnTo>
                  <a:lnTo>
                    <a:pt x="20415" y="35494"/>
                  </a:lnTo>
                  <a:lnTo>
                    <a:pt x="21226" y="43456"/>
                  </a:lnTo>
                  <a:lnTo>
                    <a:pt x="9339" y="37125"/>
                  </a:lnTo>
                  <a:lnTo>
                    <a:pt x="9339" y="37125"/>
                  </a:lnTo>
                  <a:lnTo>
                    <a:pt x="10665" y="31895"/>
                  </a:lnTo>
                  <a:lnTo>
                    <a:pt x="6826" y="28536"/>
                  </a:lnTo>
                  <a:lnTo>
                    <a:pt x="8319" y="22560"/>
                  </a:lnTo>
                  <a:lnTo>
                    <a:pt x="3962" y="22492"/>
                  </a:lnTo>
                  <a:lnTo>
                    <a:pt x="7013" y="16390"/>
                  </a:lnTo>
                  <a:lnTo>
                    <a:pt x="2910" y="10026"/>
                  </a:lnTo>
                  <a:lnTo>
                    <a:pt x="2910" y="10026"/>
                  </a:lnTo>
                  <a:lnTo>
                    <a:pt x="0" y="6981"/>
                  </a:lnTo>
                  <a:lnTo>
                    <a:pt x="0" y="6981"/>
                  </a:lnTo>
                  <a:lnTo>
                    <a:pt x="1020" y="1447"/>
                  </a:lnTo>
                  <a:lnTo>
                    <a:pt x="4465" y="0"/>
                  </a:lnTo>
                  <a:lnTo>
                    <a:pt x="13162" y="1034"/>
                  </a:lnTo>
                  <a:lnTo>
                    <a:pt x="15442" y="451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8" name="M175">
              <a:extLst>
                <a:ext uri="{FF2B5EF4-FFF2-40B4-BE49-F238E27FC236}">
                  <a16:creationId xmlns:a16="http://schemas.microsoft.com/office/drawing/2014/main" id="{BEC730E9-EE0A-444D-8059-C3BB95DDC912}"/>
                </a:ext>
              </a:extLst>
            </p:cNvPr>
            <p:cNvSpPr/>
            <p:nvPr/>
          </p:nvSpPr>
          <p:spPr>
            <a:xfrm>
              <a:off x="5407243" y="4858193"/>
              <a:ext cx="31144" cy="15887"/>
            </a:xfrm>
            <a:custGeom>
              <a:avLst/>
              <a:gdLst/>
              <a:ahLst/>
              <a:cxnLst/>
              <a:rect l="0" t="0" r="0" b="0"/>
              <a:pathLst>
                <a:path w="33049" h="27317">
                  <a:moveTo>
                    <a:pt x="0" y="2369"/>
                  </a:moveTo>
                  <a:lnTo>
                    <a:pt x="11551" y="0"/>
                  </a:lnTo>
                  <a:lnTo>
                    <a:pt x="20651" y="5092"/>
                  </a:lnTo>
                  <a:lnTo>
                    <a:pt x="30138" y="5389"/>
                  </a:lnTo>
                  <a:lnTo>
                    <a:pt x="30138" y="5389"/>
                  </a:lnTo>
                  <a:lnTo>
                    <a:pt x="33048" y="8434"/>
                  </a:lnTo>
                  <a:lnTo>
                    <a:pt x="33048" y="8434"/>
                  </a:lnTo>
                  <a:lnTo>
                    <a:pt x="31564" y="13811"/>
                  </a:lnTo>
                  <a:lnTo>
                    <a:pt x="26725" y="14787"/>
                  </a:lnTo>
                  <a:lnTo>
                    <a:pt x="22492" y="26870"/>
                  </a:lnTo>
                  <a:lnTo>
                    <a:pt x="22492" y="26870"/>
                  </a:lnTo>
                  <a:lnTo>
                    <a:pt x="22173" y="27316"/>
                  </a:lnTo>
                  <a:lnTo>
                    <a:pt x="22173" y="27316"/>
                  </a:lnTo>
                  <a:lnTo>
                    <a:pt x="14127" y="24340"/>
                  </a:lnTo>
                  <a:lnTo>
                    <a:pt x="15168" y="17457"/>
                  </a:lnTo>
                  <a:lnTo>
                    <a:pt x="10899" y="11840"/>
                  </a:lnTo>
                  <a:lnTo>
                    <a:pt x="6515" y="135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9" name="M176">
              <a:extLst>
                <a:ext uri="{FF2B5EF4-FFF2-40B4-BE49-F238E27FC236}">
                  <a16:creationId xmlns:a16="http://schemas.microsoft.com/office/drawing/2014/main" id="{42E7147D-C884-4B70-AF2B-A73D6C43B8A0}"/>
                </a:ext>
              </a:extLst>
            </p:cNvPr>
            <p:cNvSpPr/>
            <p:nvPr/>
          </p:nvSpPr>
          <p:spPr>
            <a:xfrm>
              <a:off x="5397965" y="4862309"/>
              <a:ext cx="27642" cy="31778"/>
            </a:xfrm>
            <a:custGeom>
              <a:avLst/>
              <a:gdLst/>
              <a:ahLst/>
              <a:cxnLst/>
              <a:rect l="0" t="0" r="0" b="0"/>
              <a:pathLst>
                <a:path w="29547" h="41303">
                  <a:moveTo>
                    <a:pt x="6909" y="0"/>
                  </a:moveTo>
                  <a:lnTo>
                    <a:pt x="7373" y="158"/>
                  </a:lnTo>
                  <a:lnTo>
                    <a:pt x="7373" y="158"/>
                  </a:lnTo>
                  <a:lnTo>
                    <a:pt x="13888" y="11360"/>
                  </a:lnTo>
                  <a:lnTo>
                    <a:pt x="18272" y="9629"/>
                  </a:lnTo>
                  <a:lnTo>
                    <a:pt x="22541" y="15246"/>
                  </a:lnTo>
                  <a:lnTo>
                    <a:pt x="21500" y="22129"/>
                  </a:lnTo>
                  <a:lnTo>
                    <a:pt x="29546" y="25105"/>
                  </a:lnTo>
                  <a:lnTo>
                    <a:pt x="29546" y="25105"/>
                  </a:lnTo>
                  <a:lnTo>
                    <a:pt x="29367" y="36651"/>
                  </a:lnTo>
                  <a:lnTo>
                    <a:pt x="19599" y="34249"/>
                  </a:lnTo>
                  <a:lnTo>
                    <a:pt x="19599" y="34249"/>
                  </a:lnTo>
                  <a:lnTo>
                    <a:pt x="14011" y="33261"/>
                  </a:lnTo>
                  <a:lnTo>
                    <a:pt x="13280" y="30250"/>
                  </a:lnTo>
                  <a:lnTo>
                    <a:pt x="12587" y="34739"/>
                  </a:lnTo>
                  <a:lnTo>
                    <a:pt x="9159" y="34985"/>
                  </a:lnTo>
                  <a:lnTo>
                    <a:pt x="10305" y="41302"/>
                  </a:lnTo>
                  <a:lnTo>
                    <a:pt x="10305" y="41302"/>
                  </a:lnTo>
                  <a:lnTo>
                    <a:pt x="8346" y="37222"/>
                  </a:lnTo>
                  <a:lnTo>
                    <a:pt x="0" y="33491"/>
                  </a:lnTo>
                  <a:lnTo>
                    <a:pt x="0" y="33491"/>
                  </a:lnTo>
                  <a:lnTo>
                    <a:pt x="869" y="17905"/>
                  </a:lnTo>
                  <a:lnTo>
                    <a:pt x="869" y="17905"/>
                  </a:lnTo>
                  <a:lnTo>
                    <a:pt x="6145" y="8989"/>
                  </a:lnTo>
                  <a:lnTo>
                    <a:pt x="4007" y="640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0" name="M177">
              <a:extLst>
                <a:ext uri="{FF2B5EF4-FFF2-40B4-BE49-F238E27FC236}">
                  <a16:creationId xmlns:a16="http://schemas.microsoft.com/office/drawing/2014/main" id="{6FB454A0-38F9-4038-9620-EC9FDDF762A4}"/>
                </a:ext>
              </a:extLst>
            </p:cNvPr>
            <p:cNvSpPr/>
            <p:nvPr/>
          </p:nvSpPr>
          <p:spPr>
            <a:xfrm>
              <a:off x="5425925" y="4868532"/>
              <a:ext cx="22122" cy="26550"/>
            </a:xfrm>
            <a:custGeom>
              <a:avLst/>
              <a:gdLst/>
              <a:ahLst/>
              <a:cxnLst/>
              <a:rect l="0" t="0" r="0" b="0"/>
              <a:pathLst>
                <a:path w="18312" h="36075">
                  <a:moveTo>
                    <a:pt x="10556" y="0"/>
                  </a:moveTo>
                  <a:lnTo>
                    <a:pt x="14659" y="6364"/>
                  </a:lnTo>
                  <a:lnTo>
                    <a:pt x="11608" y="12466"/>
                  </a:lnTo>
                  <a:lnTo>
                    <a:pt x="15965" y="12534"/>
                  </a:lnTo>
                  <a:lnTo>
                    <a:pt x="14472" y="18510"/>
                  </a:lnTo>
                  <a:lnTo>
                    <a:pt x="18311" y="21869"/>
                  </a:lnTo>
                  <a:lnTo>
                    <a:pt x="16985" y="27099"/>
                  </a:lnTo>
                  <a:lnTo>
                    <a:pt x="16985" y="27099"/>
                  </a:lnTo>
                  <a:lnTo>
                    <a:pt x="13980" y="30202"/>
                  </a:lnTo>
                  <a:lnTo>
                    <a:pt x="15446" y="36074"/>
                  </a:lnTo>
                  <a:lnTo>
                    <a:pt x="15446" y="36074"/>
                  </a:lnTo>
                  <a:lnTo>
                    <a:pt x="2444" y="31373"/>
                  </a:lnTo>
                  <a:lnTo>
                    <a:pt x="5561" y="31122"/>
                  </a:lnTo>
                  <a:lnTo>
                    <a:pt x="3459" y="26140"/>
                  </a:lnTo>
                  <a:lnTo>
                    <a:pt x="6012" y="22129"/>
                  </a:lnTo>
                  <a:lnTo>
                    <a:pt x="0" y="18436"/>
                  </a:lnTo>
                  <a:lnTo>
                    <a:pt x="0" y="18436"/>
                  </a:lnTo>
                  <a:lnTo>
                    <a:pt x="4233" y="6353"/>
                  </a:lnTo>
                  <a:lnTo>
                    <a:pt x="9072" y="537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1" name="M178">
              <a:extLst>
                <a:ext uri="{FF2B5EF4-FFF2-40B4-BE49-F238E27FC236}">
                  <a16:creationId xmlns:a16="http://schemas.microsoft.com/office/drawing/2014/main" id="{F8F80DBB-F6CA-4FD2-89DB-A02C8B3B2170}"/>
                </a:ext>
              </a:extLst>
            </p:cNvPr>
            <p:cNvSpPr/>
            <p:nvPr/>
          </p:nvSpPr>
          <p:spPr>
            <a:xfrm>
              <a:off x="5369249" y="4866794"/>
              <a:ext cx="29586" cy="29266"/>
            </a:xfrm>
            <a:custGeom>
              <a:avLst/>
              <a:gdLst/>
              <a:ahLst/>
              <a:cxnLst/>
              <a:rect l="0" t="0" r="0" b="0"/>
              <a:pathLst>
                <a:path w="23871" h="31171">
                  <a:moveTo>
                    <a:pt x="23870" y="5800"/>
                  </a:moveTo>
                  <a:lnTo>
                    <a:pt x="23001" y="21386"/>
                  </a:lnTo>
                  <a:lnTo>
                    <a:pt x="23001" y="21386"/>
                  </a:lnTo>
                  <a:lnTo>
                    <a:pt x="15073" y="20810"/>
                  </a:lnTo>
                  <a:lnTo>
                    <a:pt x="12967" y="26026"/>
                  </a:lnTo>
                  <a:lnTo>
                    <a:pt x="8470" y="24904"/>
                  </a:lnTo>
                  <a:lnTo>
                    <a:pt x="6347" y="31170"/>
                  </a:lnTo>
                  <a:lnTo>
                    <a:pt x="6347" y="31170"/>
                  </a:lnTo>
                  <a:lnTo>
                    <a:pt x="0" y="28969"/>
                  </a:lnTo>
                  <a:lnTo>
                    <a:pt x="0" y="28969"/>
                  </a:lnTo>
                  <a:lnTo>
                    <a:pt x="9430" y="3771"/>
                  </a:lnTo>
                  <a:lnTo>
                    <a:pt x="14690" y="5655"/>
                  </a:lnTo>
                  <a:lnTo>
                    <a:pt x="1758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2" name="M179">
              <a:extLst>
                <a:ext uri="{FF2B5EF4-FFF2-40B4-BE49-F238E27FC236}">
                  <a16:creationId xmlns:a16="http://schemas.microsoft.com/office/drawing/2014/main" id="{EA801E8B-A3B6-4412-B7C8-8DF1049C7D94}"/>
                </a:ext>
              </a:extLst>
            </p:cNvPr>
            <p:cNvSpPr/>
            <p:nvPr/>
          </p:nvSpPr>
          <p:spPr>
            <a:xfrm>
              <a:off x="3485609" y="4905356"/>
              <a:ext cx="133332" cy="110162"/>
            </a:xfrm>
            <a:custGeom>
              <a:avLst/>
              <a:gdLst/>
              <a:ahLst/>
              <a:cxnLst/>
              <a:rect l="0" t="0" r="0" b="0"/>
              <a:pathLst>
                <a:path w="129522" h="110162">
                  <a:moveTo>
                    <a:pt x="118428" y="84876"/>
                  </a:moveTo>
                  <a:lnTo>
                    <a:pt x="119281" y="87453"/>
                  </a:lnTo>
                  <a:lnTo>
                    <a:pt x="116263" y="89155"/>
                  </a:lnTo>
                  <a:lnTo>
                    <a:pt x="109954" y="81753"/>
                  </a:lnTo>
                  <a:lnTo>
                    <a:pt x="111960" y="87216"/>
                  </a:lnTo>
                  <a:lnTo>
                    <a:pt x="108407" y="91000"/>
                  </a:lnTo>
                  <a:lnTo>
                    <a:pt x="95006" y="95513"/>
                  </a:lnTo>
                  <a:lnTo>
                    <a:pt x="92328" y="91527"/>
                  </a:lnTo>
                  <a:lnTo>
                    <a:pt x="89145" y="93523"/>
                  </a:lnTo>
                  <a:lnTo>
                    <a:pt x="88040" y="89138"/>
                  </a:lnTo>
                  <a:lnTo>
                    <a:pt x="70185" y="91553"/>
                  </a:lnTo>
                  <a:lnTo>
                    <a:pt x="34171" y="110161"/>
                  </a:lnTo>
                  <a:lnTo>
                    <a:pt x="28432" y="109221"/>
                  </a:lnTo>
                  <a:lnTo>
                    <a:pt x="25299" y="104918"/>
                  </a:lnTo>
                  <a:lnTo>
                    <a:pt x="25299" y="104918"/>
                  </a:lnTo>
                  <a:lnTo>
                    <a:pt x="21419" y="104340"/>
                  </a:lnTo>
                  <a:lnTo>
                    <a:pt x="0" y="49938"/>
                  </a:lnTo>
                  <a:lnTo>
                    <a:pt x="0" y="49938"/>
                  </a:lnTo>
                  <a:lnTo>
                    <a:pt x="16174" y="51078"/>
                  </a:lnTo>
                  <a:lnTo>
                    <a:pt x="16230" y="54079"/>
                  </a:lnTo>
                  <a:lnTo>
                    <a:pt x="20394" y="55417"/>
                  </a:lnTo>
                  <a:lnTo>
                    <a:pt x="27612" y="54007"/>
                  </a:lnTo>
                  <a:lnTo>
                    <a:pt x="31241" y="47979"/>
                  </a:lnTo>
                  <a:lnTo>
                    <a:pt x="41335" y="44413"/>
                  </a:lnTo>
                  <a:lnTo>
                    <a:pt x="48001" y="36084"/>
                  </a:lnTo>
                  <a:lnTo>
                    <a:pt x="58541" y="33131"/>
                  </a:lnTo>
                  <a:lnTo>
                    <a:pt x="58541" y="33131"/>
                  </a:lnTo>
                  <a:lnTo>
                    <a:pt x="88691" y="26169"/>
                  </a:lnTo>
                  <a:lnTo>
                    <a:pt x="85520" y="23066"/>
                  </a:lnTo>
                  <a:lnTo>
                    <a:pt x="86937" y="13062"/>
                  </a:lnTo>
                  <a:lnTo>
                    <a:pt x="73749" y="16081"/>
                  </a:lnTo>
                  <a:lnTo>
                    <a:pt x="75065" y="9224"/>
                  </a:lnTo>
                  <a:lnTo>
                    <a:pt x="81826" y="7345"/>
                  </a:lnTo>
                  <a:lnTo>
                    <a:pt x="84192" y="1722"/>
                  </a:lnTo>
                  <a:lnTo>
                    <a:pt x="87299" y="1974"/>
                  </a:lnTo>
                  <a:lnTo>
                    <a:pt x="89026" y="6380"/>
                  </a:lnTo>
                  <a:lnTo>
                    <a:pt x="93272" y="5169"/>
                  </a:lnTo>
                  <a:lnTo>
                    <a:pt x="95777" y="0"/>
                  </a:lnTo>
                  <a:lnTo>
                    <a:pt x="95777" y="0"/>
                  </a:lnTo>
                  <a:lnTo>
                    <a:pt x="102795" y="4579"/>
                  </a:lnTo>
                  <a:lnTo>
                    <a:pt x="109576" y="6899"/>
                  </a:lnTo>
                  <a:lnTo>
                    <a:pt x="107995" y="17198"/>
                  </a:lnTo>
                  <a:lnTo>
                    <a:pt x="113380" y="19323"/>
                  </a:lnTo>
                  <a:lnTo>
                    <a:pt x="117364" y="16601"/>
                  </a:lnTo>
                  <a:lnTo>
                    <a:pt x="119953" y="23285"/>
                  </a:lnTo>
                  <a:lnTo>
                    <a:pt x="124277" y="24475"/>
                  </a:lnTo>
                  <a:lnTo>
                    <a:pt x="117954" y="27270"/>
                  </a:lnTo>
                  <a:lnTo>
                    <a:pt x="116368" y="32919"/>
                  </a:lnTo>
                  <a:lnTo>
                    <a:pt x="122086" y="39253"/>
                  </a:lnTo>
                  <a:lnTo>
                    <a:pt x="122540" y="49316"/>
                  </a:lnTo>
                  <a:lnTo>
                    <a:pt x="127055" y="49462"/>
                  </a:lnTo>
                  <a:lnTo>
                    <a:pt x="123685" y="57302"/>
                  </a:lnTo>
                  <a:lnTo>
                    <a:pt x="129257" y="58532"/>
                  </a:lnTo>
                  <a:lnTo>
                    <a:pt x="129521" y="64840"/>
                  </a:lnTo>
                  <a:lnTo>
                    <a:pt x="117771" y="8110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3" name="M180">
              <a:extLst>
                <a:ext uri="{FF2B5EF4-FFF2-40B4-BE49-F238E27FC236}">
                  <a16:creationId xmlns:a16="http://schemas.microsoft.com/office/drawing/2014/main" id="{67B86516-DD58-4B2B-B175-34F9C5CDA871}"/>
                </a:ext>
              </a:extLst>
            </p:cNvPr>
            <p:cNvSpPr/>
            <p:nvPr/>
          </p:nvSpPr>
          <p:spPr>
            <a:xfrm>
              <a:off x="5407181" y="4873633"/>
              <a:ext cx="43491" cy="35819"/>
            </a:xfrm>
            <a:custGeom>
              <a:avLst/>
              <a:gdLst/>
              <a:ahLst/>
              <a:cxnLst/>
              <a:rect l="0" t="0" r="0" b="0"/>
              <a:pathLst>
                <a:path w="35871" h="35819">
                  <a:moveTo>
                    <a:pt x="14615" y="446"/>
                  </a:moveTo>
                  <a:lnTo>
                    <a:pt x="14934" y="0"/>
                  </a:lnTo>
                  <a:lnTo>
                    <a:pt x="14934" y="0"/>
                  </a:lnTo>
                  <a:lnTo>
                    <a:pt x="20946" y="3693"/>
                  </a:lnTo>
                  <a:lnTo>
                    <a:pt x="18393" y="7704"/>
                  </a:lnTo>
                  <a:lnTo>
                    <a:pt x="20495" y="12686"/>
                  </a:lnTo>
                  <a:lnTo>
                    <a:pt x="17378" y="12937"/>
                  </a:lnTo>
                  <a:lnTo>
                    <a:pt x="30380" y="17638"/>
                  </a:lnTo>
                  <a:lnTo>
                    <a:pt x="30380" y="17638"/>
                  </a:lnTo>
                  <a:lnTo>
                    <a:pt x="35870" y="25071"/>
                  </a:lnTo>
                  <a:lnTo>
                    <a:pt x="35870" y="25071"/>
                  </a:lnTo>
                  <a:lnTo>
                    <a:pt x="31450" y="29053"/>
                  </a:lnTo>
                  <a:lnTo>
                    <a:pt x="15358" y="22805"/>
                  </a:lnTo>
                  <a:lnTo>
                    <a:pt x="13131" y="35818"/>
                  </a:lnTo>
                  <a:lnTo>
                    <a:pt x="13131" y="35818"/>
                  </a:lnTo>
                  <a:lnTo>
                    <a:pt x="7398" y="34079"/>
                  </a:lnTo>
                  <a:lnTo>
                    <a:pt x="7398" y="34079"/>
                  </a:lnTo>
                  <a:lnTo>
                    <a:pt x="4698" y="27588"/>
                  </a:lnTo>
                  <a:lnTo>
                    <a:pt x="6301" y="24614"/>
                  </a:lnTo>
                  <a:lnTo>
                    <a:pt x="0" y="19416"/>
                  </a:lnTo>
                  <a:lnTo>
                    <a:pt x="4668" y="9590"/>
                  </a:lnTo>
                  <a:lnTo>
                    <a:pt x="4668" y="9590"/>
                  </a:lnTo>
                  <a:lnTo>
                    <a:pt x="14436" y="1199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4" name="M181">
              <a:extLst>
                <a:ext uri="{FF2B5EF4-FFF2-40B4-BE49-F238E27FC236}">
                  <a16:creationId xmlns:a16="http://schemas.microsoft.com/office/drawing/2014/main" id="{1E2F56B4-EF00-4951-B67F-01072C341EEB}"/>
                </a:ext>
              </a:extLst>
            </p:cNvPr>
            <p:cNvSpPr/>
            <p:nvPr/>
          </p:nvSpPr>
          <p:spPr>
            <a:xfrm>
              <a:off x="5441810" y="4875365"/>
              <a:ext cx="43396" cy="54618"/>
            </a:xfrm>
            <a:custGeom>
              <a:avLst/>
              <a:gdLst/>
              <a:ahLst/>
              <a:cxnLst/>
              <a:rect l="0" t="0" r="0" b="0"/>
              <a:pathLst>
                <a:path w="49111" h="50808">
                  <a:moveTo>
                    <a:pt x="31901" y="172"/>
                  </a:moveTo>
                  <a:lnTo>
                    <a:pt x="32335" y="12627"/>
                  </a:lnTo>
                  <a:lnTo>
                    <a:pt x="42799" y="20584"/>
                  </a:lnTo>
                  <a:lnTo>
                    <a:pt x="42799" y="20584"/>
                  </a:lnTo>
                  <a:lnTo>
                    <a:pt x="41437" y="28362"/>
                  </a:lnTo>
                  <a:lnTo>
                    <a:pt x="34776" y="26162"/>
                  </a:lnTo>
                  <a:lnTo>
                    <a:pt x="28192" y="29212"/>
                  </a:lnTo>
                  <a:lnTo>
                    <a:pt x="33806" y="38895"/>
                  </a:lnTo>
                  <a:lnTo>
                    <a:pt x="48079" y="42259"/>
                  </a:lnTo>
                  <a:lnTo>
                    <a:pt x="49110" y="46174"/>
                  </a:lnTo>
                  <a:lnTo>
                    <a:pt x="28177" y="50807"/>
                  </a:lnTo>
                  <a:lnTo>
                    <a:pt x="28177" y="50807"/>
                  </a:lnTo>
                  <a:lnTo>
                    <a:pt x="19986" y="46784"/>
                  </a:lnTo>
                  <a:lnTo>
                    <a:pt x="16515" y="39533"/>
                  </a:lnTo>
                  <a:lnTo>
                    <a:pt x="16515" y="39533"/>
                  </a:lnTo>
                  <a:lnTo>
                    <a:pt x="16579" y="25136"/>
                  </a:lnTo>
                  <a:lnTo>
                    <a:pt x="6956" y="23339"/>
                  </a:lnTo>
                  <a:lnTo>
                    <a:pt x="6956" y="23339"/>
                  </a:lnTo>
                  <a:lnTo>
                    <a:pt x="1466" y="15906"/>
                  </a:lnTo>
                  <a:lnTo>
                    <a:pt x="1466" y="15906"/>
                  </a:lnTo>
                  <a:lnTo>
                    <a:pt x="0" y="10034"/>
                  </a:lnTo>
                  <a:lnTo>
                    <a:pt x="3005" y="6931"/>
                  </a:lnTo>
                  <a:lnTo>
                    <a:pt x="3005" y="6931"/>
                  </a:lnTo>
                  <a:lnTo>
                    <a:pt x="14892" y="13262"/>
                  </a:lnTo>
                  <a:lnTo>
                    <a:pt x="14081" y="5300"/>
                  </a:lnTo>
                  <a:lnTo>
                    <a:pt x="2054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5" name="M182">
              <a:extLst>
                <a:ext uri="{FF2B5EF4-FFF2-40B4-BE49-F238E27FC236}">
                  <a16:creationId xmlns:a16="http://schemas.microsoft.com/office/drawing/2014/main" id="{5CE55EFF-00BF-4793-A674-B5025121D891}"/>
                </a:ext>
              </a:extLst>
            </p:cNvPr>
            <p:cNvSpPr/>
            <p:nvPr/>
          </p:nvSpPr>
          <p:spPr>
            <a:xfrm>
              <a:off x="5398706" y="4881129"/>
              <a:ext cx="17779" cy="24679"/>
            </a:xfrm>
            <a:custGeom>
              <a:avLst/>
              <a:gdLst/>
              <a:ahLst/>
              <a:cxnLst/>
              <a:rect l="0" t="0" r="0" b="0"/>
              <a:pathLst>
                <a:path w="21589" h="28489">
                  <a:moveTo>
                    <a:pt x="18858" y="3999"/>
                  </a:moveTo>
                  <a:lnTo>
                    <a:pt x="14190" y="13825"/>
                  </a:lnTo>
                  <a:lnTo>
                    <a:pt x="20491" y="19023"/>
                  </a:lnTo>
                  <a:lnTo>
                    <a:pt x="18888" y="21997"/>
                  </a:lnTo>
                  <a:lnTo>
                    <a:pt x="21588" y="28488"/>
                  </a:lnTo>
                  <a:lnTo>
                    <a:pt x="21588" y="28488"/>
                  </a:lnTo>
                  <a:lnTo>
                    <a:pt x="16641" y="26311"/>
                  </a:lnTo>
                  <a:lnTo>
                    <a:pt x="16641" y="26311"/>
                  </a:lnTo>
                  <a:lnTo>
                    <a:pt x="0" y="25300"/>
                  </a:lnTo>
                  <a:lnTo>
                    <a:pt x="0" y="25300"/>
                  </a:lnTo>
                  <a:lnTo>
                    <a:pt x="573" y="18560"/>
                  </a:lnTo>
                  <a:lnTo>
                    <a:pt x="573" y="18560"/>
                  </a:lnTo>
                  <a:lnTo>
                    <a:pt x="3707" y="17259"/>
                  </a:lnTo>
                  <a:lnTo>
                    <a:pt x="5054" y="10832"/>
                  </a:lnTo>
                  <a:lnTo>
                    <a:pt x="9564" y="11052"/>
                  </a:lnTo>
                  <a:lnTo>
                    <a:pt x="9564" y="11052"/>
                  </a:lnTo>
                  <a:lnTo>
                    <a:pt x="8418" y="4735"/>
                  </a:lnTo>
                  <a:lnTo>
                    <a:pt x="11846" y="4489"/>
                  </a:lnTo>
                  <a:lnTo>
                    <a:pt x="12539" y="0"/>
                  </a:lnTo>
                  <a:lnTo>
                    <a:pt x="13270" y="301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6" name="M183">
              <a:extLst>
                <a:ext uri="{FF2B5EF4-FFF2-40B4-BE49-F238E27FC236}">
                  <a16:creationId xmlns:a16="http://schemas.microsoft.com/office/drawing/2014/main" id="{96F4C2E5-40D0-4099-BE87-B3D4CB1F51FD}"/>
                </a:ext>
              </a:extLst>
            </p:cNvPr>
            <p:cNvSpPr/>
            <p:nvPr/>
          </p:nvSpPr>
          <p:spPr>
            <a:xfrm>
              <a:off x="5375596" y="4883794"/>
              <a:ext cx="34580" cy="10181"/>
            </a:xfrm>
            <a:custGeom>
              <a:avLst/>
              <a:gdLst/>
              <a:ahLst/>
              <a:cxnLst/>
              <a:rect l="0" t="0" r="0" b="0"/>
              <a:pathLst>
                <a:path w="26960" h="15896">
                  <a:moveTo>
                    <a:pt x="26959" y="8387"/>
                  </a:moveTo>
                  <a:lnTo>
                    <a:pt x="22449" y="8167"/>
                  </a:lnTo>
                  <a:lnTo>
                    <a:pt x="21102" y="14594"/>
                  </a:lnTo>
                  <a:lnTo>
                    <a:pt x="17968" y="15895"/>
                  </a:lnTo>
                  <a:lnTo>
                    <a:pt x="17968" y="15895"/>
                  </a:lnTo>
                  <a:lnTo>
                    <a:pt x="17346" y="15885"/>
                  </a:lnTo>
                  <a:lnTo>
                    <a:pt x="17346" y="15885"/>
                  </a:lnTo>
                  <a:lnTo>
                    <a:pt x="13699" y="10278"/>
                  </a:lnTo>
                  <a:lnTo>
                    <a:pt x="5334" y="7745"/>
                  </a:lnTo>
                  <a:lnTo>
                    <a:pt x="4330" y="12079"/>
                  </a:lnTo>
                  <a:lnTo>
                    <a:pt x="0" y="10360"/>
                  </a:lnTo>
                  <a:lnTo>
                    <a:pt x="0" y="10360"/>
                  </a:lnTo>
                  <a:lnTo>
                    <a:pt x="2123" y="4094"/>
                  </a:lnTo>
                  <a:lnTo>
                    <a:pt x="6620" y="5216"/>
                  </a:lnTo>
                  <a:lnTo>
                    <a:pt x="8726" y="0"/>
                  </a:lnTo>
                  <a:lnTo>
                    <a:pt x="16654" y="576"/>
                  </a:lnTo>
                  <a:lnTo>
                    <a:pt x="16654" y="576"/>
                  </a:lnTo>
                  <a:lnTo>
                    <a:pt x="25000" y="430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7" name="M184">
              <a:extLst>
                <a:ext uri="{FF2B5EF4-FFF2-40B4-BE49-F238E27FC236}">
                  <a16:creationId xmlns:a16="http://schemas.microsoft.com/office/drawing/2014/main" id="{16E3FBB6-9E4A-4D25-AD12-7B884F49AE29}"/>
                </a:ext>
              </a:extLst>
            </p:cNvPr>
            <p:cNvSpPr/>
            <p:nvPr/>
          </p:nvSpPr>
          <p:spPr>
            <a:xfrm>
              <a:off x="5369897" y="4893444"/>
              <a:ext cx="28761" cy="37369"/>
            </a:xfrm>
            <a:custGeom>
              <a:avLst/>
              <a:gdLst/>
              <a:ahLst/>
              <a:cxnLst/>
              <a:rect l="0" t="0" r="0" b="0"/>
              <a:pathLst>
                <a:path w="30666" h="37369">
                  <a:moveTo>
                    <a:pt x="13319" y="2615"/>
                  </a:moveTo>
                  <a:lnTo>
                    <a:pt x="17649" y="4334"/>
                  </a:lnTo>
                  <a:lnTo>
                    <a:pt x="18653" y="0"/>
                  </a:lnTo>
                  <a:lnTo>
                    <a:pt x="27018" y="2533"/>
                  </a:lnTo>
                  <a:lnTo>
                    <a:pt x="30665" y="8140"/>
                  </a:lnTo>
                  <a:lnTo>
                    <a:pt x="30665" y="8140"/>
                  </a:lnTo>
                  <a:lnTo>
                    <a:pt x="19575" y="10514"/>
                  </a:lnTo>
                  <a:lnTo>
                    <a:pt x="16353" y="17361"/>
                  </a:lnTo>
                  <a:lnTo>
                    <a:pt x="7301" y="18716"/>
                  </a:lnTo>
                  <a:lnTo>
                    <a:pt x="12079" y="21792"/>
                  </a:lnTo>
                  <a:lnTo>
                    <a:pt x="11753" y="32435"/>
                  </a:lnTo>
                  <a:lnTo>
                    <a:pt x="11753" y="32435"/>
                  </a:lnTo>
                  <a:lnTo>
                    <a:pt x="11075" y="35873"/>
                  </a:lnTo>
                  <a:lnTo>
                    <a:pt x="1397" y="37368"/>
                  </a:lnTo>
                  <a:lnTo>
                    <a:pt x="3979" y="31710"/>
                  </a:lnTo>
                  <a:lnTo>
                    <a:pt x="0" y="27447"/>
                  </a:lnTo>
                  <a:lnTo>
                    <a:pt x="4670" y="17774"/>
                  </a:lnTo>
                  <a:lnTo>
                    <a:pt x="6972" y="414"/>
                  </a:lnTo>
                  <a:lnTo>
                    <a:pt x="6972" y="41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8" name="M185">
              <a:extLst>
                <a:ext uri="{FF2B5EF4-FFF2-40B4-BE49-F238E27FC236}">
                  <a16:creationId xmlns:a16="http://schemas.microsoft.com/office/drawing/2014/main" id="{90B2E440-5E88-4E9B-B1CA-D4A8E09285F1}"/>
                </a:ext>
              </a:extLst>
            </p:cNvPr>
            <p:cNvSpPr/>
            <p:nvPr/>
          </p:nvSpPr>
          <p:spPr>
            <a:xfrm>
              <a:off x="5420575" y="4892628"/>
              <a:ext cx="34005" cy="28862"/>
            </a:xfrm>
            <a:custGeom>
              <a:avLst/>
              <a:gdLst/>
              <a:ahLst/>
              <a:cxnLst/>
              <a:rect l="0" t="0" r="0" b="0"/>
              <a:pathLst>
                <a:path w="34005" h="23147">
                  <a:moveTo>
                    <a:pt x="24381" y="2266"/>
                  </a:moveTo>
                  <a:lnTo>
                    <a:pt x="34004" y="4063"/>
                  </a:lnTo>
                  <a:lnTo>
                    <a:pt x="33940" y="18460"/>
                  </a:lnTo>
                  <a:lnTo>
                    <a:pt x="33940" y="18460"/>
                  </a:lnTo>
                  <a:lnTo>
                    <a:pt x="29891" y="18548"/>
                  </a:lnTo>
                  <a:lnTo>
                    <a:pt x="28545" y="14928"/>
                  </a:lnTo>
                  <a:lnTo>
                    <a:pt x="20050" y="10599"/>
                  </a:lnTo>
                  <a:lnTo>
                    <a:pt x="18444" y="13723"/>
                  </a:lnTo>
                  <a:lnTo>
                    <a:pt x="22976" y="22791"/>
                  </a:lnTo>
                  <a:lnTo>
                    <a:pt x="22976" y="22791"/>
                  </a:lnTo>
                  <a:lnTo>
                    <a:pt x="7090" y="23146"/>
                  </a:lnTo>
                  <a:lnTo>
                    <a:pt x="7090" y="23146"/>
                  </a:lnTo>
                  <a:lnTo>
                    <a:pt x="0" y="18537"/>
                  </a:lnTo>
                  <a:lnTo>
                    <a:pt x="1642" y="13013"/>
                  </a:lnTo>
                  <a:lnTo>
                    <a:pt x="1642" y="13013"/>
                  </a:lnTo>
                  <a:lnTo>
                    <a:pt x="3869" y="0"/>
                  </a:lnTo>
                  <a:lnTo>
                    <a:pt x="19961" y="624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9" name="M186">
              <a:extLst>
                <a:ext uri="{FF2B5EF4-FFF2-40B4-BE49-F238E27FC236}">
                  <a16:creationId xmlns:a16="http://schemas.microsoft.com/office/drawing/2014/main" id="{131F8CB4-6A9F-48DF-90E4-C395F66CF0A6}"/>
                </a:ext>
              </a:extLst>
            </p:cNvPr>
            <p:cNvSpPr/>
            <p:nvPr/>
          </p:nvSpPr>
          <p:spPr>
            <a:xfrm>
              <a:off x="5369578" y="4893964"/>
              <a:ext cx="29702" cy="31271"/>
            </a:xfrm>
            <a:custGeom>
              <a:avLst/>
              <a:gdLst/>
              <a:ahLst/>
              <a:cxnLst/>
              <a:rect l="0" t="0" r="0" b="0"/>
              <a:pathLst>
                <a:path w="23987" h="25556">
                  <a:moveTo>
                    <a:pt x="23364" y="0"/>
                  </a:moveTo>
                  <a:lnTo>
                    <a:pt x="23986" y="10"/>
                  </a:lnTo>
                  <a:lnTo>
                    <a:pt x="23986" y="10"/>
                  </a:lnTo>
                  <a:lnTo>
                    <a:pt x="23413" y="6750"/>
                  </a:lnTo>
                  <a:lnTo>
                    <a:pt x="23413" y="6750"/>
                  </a:lnTo>
                  <a:lnTo>
                    <a:pt x="15895" y="9630"/>
                  </a:lnTo>
                  <a:lnTo>
                    <a:pt x="19365" y="16584"/>
                  </a:lnTo>
                  <a:lnTo>
                    <a:pt x="19365" y="16584"/>
                  </a:lnTo>
                  <a:lnTo>
                    <a:pt x="17666" y="25555"/>
                  </a:lnTo>
                  <a:lnTo>
                    <a:pt x="11447" y="25006"/>
                  </a:lnTo>
                  <a:lnTo>
                    <a:pt x="11447" y="25006"/>
                  </a:lnTo>
                  <a:lnTo>
                    <a:pt x="4452" y="24295"/>
                  </a:lnTo>
                  <a:lnTo>
                    <a:pt x="4452" y="24295"/>
                  </a:lnTo>
                  <a:lnTo>
                    <a:pt x="4778" y="13652"/>
                  </a:lnTo>
                  <a:lnTo>
                    <a:pt x="0" y="10576"/>
                  </a:lnTo>
                  <a:lnTo>
                    <a:pt x="9052" y="9221"/>
                  </a:lnTo>
                  <a:lnTo>
                    <a:pt x="12274" y="237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0" name="M187">
              <a:extLst>
                <a:ext uri="{FF2B5EF4-FFF2-40B4-BE49-F238E27FC236}">
                  <a16:creationId xmlns:a16="http://schemas.microsoft.com/office/drawing/2014/main" id="{3FE526D6-9A73-43C7-A9F3-70073AC7115C}"/>
                </a:ext>
              </a:extLst>
            </p:cNvPr>
            <p:cNvSpPr/>
            <p:nvPr/>
          </p:nvSpPr>
          <p:spPr>
            <a:xfrm>
              <a:off x="5389283" y="4902619"/>
              <a:ext cx="20350" cy="17740"/>
            </a:xfrm>
            <a:custGeom>
              <a:avLst/>
              <a:gdLst/>
              <a:ahLst/>
              <a:cxnLst/>
              <a:rect l="0" t="0" r="0" b="0"/>
              <a:pathLst>
                <a:path w="24160" h="13930">
                  <a:moveTo>
                    <a:pt x="24159" y="1011"/>
                  </a:moveTo>
                  <a:lnTo>
                    <a:pt x="20148" y="8597"/>
                  </a:lnTo>
                  <a:lnTo>
                    <a:pt x="9684" y="10682"/>
                  </a:lnTo>
                  <a:lnTo>
                    <a:pt x="9684" y="10682"/>
                  </a:lnTo>
                  <a:lnTo>
                    <a:pt x="6364" y="13929"/>
                  </a:lnTo>
                  <a:lnTo>
                    <a:pt x="3470" y="9834"/>
                  </a:lnTo>
                  <a:lnTo>
                    <a:pt x="3470" y="9834"/>
                  </a:lnTo>
                  <a:lnTo>
                    <a:pt x="0" y="2880"/>
                  </a:lnTo>
                  <a:lnTo>
                    <a:pt x="7518" y="0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1" name="M188">
              <a:extLst>
                <a:ext uri="{FF2B5EF4-FFF2-40B4-BE49-F238E27FC236}">
                  <a16:creationId xmlns:a16="http://schemas.microsoft.com/office/drawing/2014/main" id="{7E61C6DA-417A-4605-A57F-328EB14463FC}"/>
                </a:ext>
              </a:extLst>
            </p:cNvPr>
            <p:cNvSpPr/>
            <p:nvPr/>
          </p:nvSpPr>
          <p:spPr>
            <a:xfrm>
              <a:off x="3786885" y="4928457"/>
              <a:ext cx="292798" cy="309106"/>
            </a:xfrm>
            <a:custGeom>
              <a:avLst/>
              <a:gdLst/>
              <a:ahLst/>
              <a:cxnLst/>
              <a:rect l="0" t="0" r="0" b="0"/>
              <a:pathLst>
                <a:path w="296608" h="316726">
                  <a:moveTo>
                    <a:pt x="46183" y="18745"/>
                  </a:moveTo>
                  <a:lnTo>
                    <a:pt x="53074" y="2156"/>
                  </a:lnTo>
                  <a:lnTo>
                    <a:pt x="59418" y="8796"/>
                  </a:lnTo>
                  <a:lnTo>
                    <a:pt x="61825" y="6469"/>
                  </a:lnTo>
                  <a:lnTo>
                    <a:pt x="66713" y="9765"/>
                  </a:lnTo>
                  <a:lnTo>
                    <a:pt x="69482" y="16148"/>
                  </a:lnTo>
                  <a:lnTo>
                    <a:pt x="76949" y="21771"/>
                  </a:lnTo>
                  <a:lnTo>
                    <a:pt x="90126" y="29363"/>
                  </a:lnTo>
                  <a:lnTo>
                    <a:pt x="96247" y="27896"/>
                  </a:lnTo>
                  <a:lnTo>
                    <a:pt x="100834" y="30882"/>
                  </a:lnTo>
                  <a:lnTo>
                    <a:pt x="105568" y="28923"/>
                  </a:lnTo>
                  <a:lnTo>
                    <a:pt x="106542" y="17104"/>
                  </a:lnTo>
                  <a:lnTo>
                    <a:pt x="102543" y="15335"/>
                  </a:lnTo>
                  <a:lnTo>
                    <a:pt x="98629" y="5470"/>
                  </a:lnTo>
                  <a:lnTo>
                    <a:pt x="108179" y="3954"/>
                  </a:lnTo>
                  <a:lnTo>
                    <a:pt x="111412" y="0"/>
                  </a:lnTo>
                  <a:lnTo>
                    <a:pt x="119584" y="8191"/>
                  </a:lnTo>
                  <a:lnTo>
                    <a:pt x="123089" y="5595"/>
                  </a:lnTo>
                  <a:lnTo>
                    <a:pt x="126368" y="10642"/>
                  </a:lnTo>
                  <a:lnTo>
                    <a:pt x="130741" y="31467"/>
                  </a:lnTo>
                  <a:lnTo>
                    <a:pt x="124857" y="40741"/>
                  </a:lnTo>
                  <a:lnTo>
                    <a:pt x="139343" y="51665"/>
                  </a:lnTo>
                  <a:lnTo>
                    <a:pt x="143408" y="45935"/>
                  </a:lnTo>
                  <a:lnTo>
                    <a:pt x="160645" y="42841"/>
                  </a:lnTo>
                  <a:lnTo>
                    <a:pt x="159473" y="40257"/>
                  </a:lnTo>
                  <a:lnTo>
                    <a:pt x="163259" y="38718"/>
                  </a:lnTo>
                  <a:lnTo>
                    <a:pt x="164771" y="29614"/>
                  </a:lnTo>
                  <a:lnTo>
                    <a:pt x="168284" y="26717"/>
                  </a:lnTo>
                  <a:lnTo>
                    <a:pt x="166296" y="20060"/>
                  </a:lnTo>
                  <a:lnTo>
                    <a:pt x="170350" y="14629"/>
                  </a:lnTo>
                  <a:lnTo>
                    <a:pt x="174177" y="16990"/>
                  </a:lnTo>
                  <a:lnTo>
                    <a:pt x="181262" y="14496"/>
                  </a:lnTo>
                  <a:lnTo>
                    <a:pt x="213759" y="16933"/>
                  </a:lnTo>
                  <a:lnTo>
                    <a:pt x="213759" y="16933"/>
                  </a:lnTo>
                  <a:lnTo>
                    <a:pt x="240432" y="10496"/>
                  </a:lnTo>
                  <a:lnTo>
                    <a:pt x="239895" y="18429"/>
                  </a:lnTo>
                  <a:lnTo>
                    <a:pt x="253233" y="26156"/>
                  </a:lnTo>
                  <a:lnTo>
                    <a:pt x="247917" y="43252"/>
                  </a:lnTo>
                  <a:lnTo>
                    <a:pt x="250073" y="55159"/>
                  </a:lnTo>
                  <a:lnTo>
                    <a:pt x="246723" y="68860"/>
                  </a:lnTo>
                  <a:lnTo>
                    <a:pt x="252835" y="73231"/>
                  </a:lnTo>
                  <a:lnTo>
                    <a:pt x="251006" y="82775"/>
                  </a:lnTo>
                  <a:lnTo>
                    <a:pt x="256930" y="82793"/>
                  </a:lnTo>
                  <a:lnTo>
                    <a:pt x="265148" y="89922"/>
                  </a:lnTo>
                  <a:lnTo>
                    <a:pt x="262617" y="96747"/>
                  </a:lnTo>
                  <a:lnTo>
                    <a:pt x="277972" y="110822"/>
                  </a:lnTo>
                  <a:lnTo>
                    <a:pt x="275567" y="124247"/>
                  </a:lnTo>
                  <a:lnTo>
                    <a:pt x="265482" y="133408"/>
                  </a:lnTo>
                  <a:lnTo>
                    <a:pt x="270344" y="138041"/>
                  </a:lnTo>
                  <a:lnTo>
                    <a:pt x="293872" y="139001"/>
                  </a:lnTo>
                  <a:lnTo>
                    <a:pt x="296607" y="141625"/>
                  </a:lnTo>
                  <a:lnTo>
                    <a:pt x="296607" y="141625"/>
                  </a:lnTo>
                  <a:lnTo>
                    <a:pt x="283310" y="165237"/>
                  </a:lnTo>
                  <a:lnTo>
                    <a:pt x="277699" y="192807"/>
                  </a:lnTo>
                  <a:lnTo>
                    <a:pt x="282994" y="198800"/>
                  </a:lnTo>
                  <a:lnTo>
                    <a:pt x="287140" y="212404"/>
                  </a:lnTo>
                  <a:lnTo>
                    <a:pt x="293131" y="260671"/>
                  </a:lnTo>
                  <a:lnTo>
                    <a:pt x="281036" y="268723"/>
                  </a:lnTo>
                  <a:lnTo>
                    <a:pt x="270534" y="270077"/>
                  </a:lnTo>
                  <a:lnTo>
                    <a:pt x="261233" y="278655"/>
                  </a:lnTo>
                  <a:lnTo>
                    <a:pt x="260765" y="284184"/>
                  </a:lnTo>
                  <a:lnTo>
                    <a:pt x="244295" y="292109"/>
                  </a:lnTo>
                  <a:lnTo>
                    <a:pt x="230832" y="265658"/>
                  </a:lnTo>
                  <a:lnTo>
                    <a:pt x="215119" y="279892"/>
                  </a:lnTo>
                  <a:lnTo>
                    <a:pt x="215119" y="279892"/>
                  </a:lnTo>
                  <a:lnTo>
                    <a:pt x="201164" y="281739"/>
                  </a:lnTo>
                  <a:lnTo>
                    <a:pt x="198234" y="285850"/>
                  </a:lnTo>
                  <a:lnTo>
                    <a:pt x="207055" y="294193"/>
                  </a:lnTo>
                  <a:lnTo>
                    <a:pt x="206124" y="299410"/>
                  </a:lnTo>
                  <a:lnTo>
                    <a:pt x="196605" y="293594"/>
                  </a:lnTo>
                  <a:lnTo>
                    <a:pt x="183844" y="291877"/>
                  </a:lnTo>
                  <a:lnTo>
                    <a:pt x="181758" y="288371"/>
                  </a:lnTo>
                  <a:lnTo>
                    <a:pt x="177024" y="295425"/>
                  </a:lnTo>
                  <a:lnTo>
                    <a:pt x="155195" y="299286"/>
                  </a:lnTo>
                  <a:lnTo>
                    <a:pt x="156140" y="304407"/>
                  </a:lnTo>
                  <a:lnTo>
                    <a:pt x="152187" y="316725"/>
                  </a:lnTo>
                  <a:lnTo>
                    <a:pt x="146854" y="312075"/>
                  </a:lnTo>
                  <a:lnTo>
                    <a:pt x="142269" y="313888"/>
                  </a:lnTo>
                  <a:lnTo>
                    <a:pt x="134344" y="307065"/>
                  </a:lnTo>
                  <a:lnTo>
                    <a:pt x="133295" y="294900"/>
                  </a:lnTo>
                  <a:lnTo>
                    <a:pt x="140864" y="287182"/>
                  </a:lnTo>
                  <a:lnTo>
                    <a:pt x="133937" y="283682"/>
                  </a:lnTo>
                  <a:lnTo>
                    <a:pt x="131841" y="275231"/>
                  </a:lnTo>
                  <a:lnTo>
                    <a:pt x="128204" y="276772"/>
                  </a:lnTo>
                  <a:lnTo>
                    <a:pt x="118836" y="266008"/>
                  </a:lnTo>
                  <a:lnTo>
                    <a:pt x="115269" y="265154"/>
                  </a:lnTo>
                  <a:lnTo>
                    <a:pt x="111049" y="275817"/>
                  </a:lnTo>
                  <a:lnTo>
                    <a:pt x="103281" y="274388"/>
                  </a:lnTo>
                  <a:lnTo>
                    <a:pt x="101401" y="285120"/>
                  </a:lnTo>
                  <a:lnTo>
                    <a:pt x="101401" y="285120"/>
                  </a:lnTo>
                  <a:lnTo>
                    <a:pt x="92745" y="287260"/>
                  </a:lnTo>
                  <a:lnTo>
                    <a:pt x="88825" y="282499"/>
                  </a:lnTo>
                  <a:lnTo>
                    <a:pt x="84209" y="285358"/>
                  </a:lnTo>
                  <a:lnTo>
                    <a:pt x="77850" y="283819"/>
                  </a:lnTo>
                  <a:lnTo>
                    <a:pt x="67160" y="291290"/>
                  </a:lnTo>
                  <a:lnTo>
                    <a:pt x="69620" y="303049"/>
                  </a:lnTo>
                  <a:lnTo>
                    <a:pt x="60626" y="311169"/>
                  </a:lnTo>
                  <a:lnTo>
                    <a:pt x="51071" y="311930"/>
                  </a:lnTo>
                  <a:lnTo>
                    <a:pt x="44858" y="310695"/>
                  </a:lnTo>
                  <a:lnTo>
                    <a:pt x="48423" y="306458"/>
                  </a:lnTo>
                  <a:lnTo>
                    <a:pt x="44536" y="300647"/>
                  </a:lnTo>
                  <a:lnTo>
                    <a:pt x="46024" y="292752"/>
                  </a:lnTo>
                  <a:lnTo>
                    <a:pt x="42678" y="284561"/>
                  </a:lnTo>
                  <a:lnTo>
                    <a:pt x="36991" y="286637"/>
                  </a:lnTo>
                  <a:lnTo>
                    <a:pt x="30017" y="284777"/>
                  </a:lnTo>
                  <a:lnTo>
                    <a:pt x="30017" y="284777"/>
                  </a:lnTo>
                  <a:lnTo>
                    <a:pt x="29501" y="281166"/>
                  </a:lnTo>
                  <a:lnTo>
                    <a:pt x="22670" y="279760"/>
                  </a:lnTo>
                  <a:lnTo>
                    <a:pt x="22781" y="265830"/>
                  </a:lnTo>
                  <a:lnTo>
                    <a:pt x="5973" y="263819"/>
                  </a:lnTo>
                  <a:lnTo>
                    <a:pt x="2278" y="256964"/>
                  </a:lnTo>
                  <a:lnTo>
                    <a:pt x="0" y="239512"/>
                  </a:lnTo>
                  <a:lnTo>
                    <a:pt x="2266" y="231790"/>
                  </a:lnTo>
                  <a:lnTo>
                    <a:pt x="11507" y="230873"/>
                  </a:lnTo>
                  <a:lnTo>
                    <a:pt x="15062" y="221840"/>
                  </a:lnTo>
                  <a:lnTo>
                    <a:pt x="32457" y="230011"/>
                  </a:lnTo>
                  <a:lnTo>
                    <a:pt x="41461" y="221442"/>
                  </a:lnTo>
                  <a:lnTo>
                    <a:pt x="41160" y="215888"/>
                  </a:lnTo>
                  <a:lnTo>
                    <a:pt x="30343" y="217359"/>
                  </a:lnTo>
                  <a:lnTo>
                    <a:pt x="23678" y="205467"/>
                  </a:lnTo>
                  <a:lnTo>
                    <a:pt x="16275" y="207640"/>
                  </a:lnTo>
                  <a:lnTo>
                    <a:pt x="14751" y="201299"/>
                  </a:lnTo>
                  <a:lnTo>
                    <a:pt x="7723" y="196289"/>
                  </a:lnTo>
                  <a:lnTo>
                    <a:pt x="7723" y="196289"/>
                  </a:lnTo>
                  <a:lnTo>
                    <a:pt x="19350" y="193795"/>
                  </a:lnTo>
                  <a:lnTo>
                    <a:pt x="23367" y="190021"/>
                  </a:lnTo>
                  <a:lnTo>
                    <a:pt x="60226" y="199678"/>
                  </a:lnTo>
                  <a:lnTo>
                    <a:pt x="52631" y="182363"/>
                  </a:lnTo>
                  <a:lnTo>
                    <a:pt x="58876" y="171910"/>
                  </a:lnTo>
                  <a:lnTo>
                    <a:pt x="52731" y="163481"/>
                  </a:lnTo>
                  <a:lnTo>
                    <a:pt x="57993" y="159742"/>
                  </a:lnTo>
                  <a:lnTo>
                    <a:pt x="48131" y="150451"/>
                  </a:lnTo>
                  <a:lnTo>
                    <a:pt x="45070" y="143313"/>
                  </a:lnTo>
                  <a:lnTo>
                    <a:pt x="42018" y="146218"/>
                  </a:lnTo>
                  <a:lnTo>
                    <a:pt x="43750" y="156014"/>
                  </a:lnTo>
                  <a:lnTo>
                    <a:pt x="40799" y="160722"/>
                  </a:lnTo>
                  <a:lnTo>
                    <a:pt x="29940" y="158594"/>
                  </a:lnTo>
                  <a:lnTo>
                    <a:pt x="29355" y="147034"/>
                  </a:lnTo>
                  <a:lnTo>
                    <a:pt x="32450" y="147878"/>
                  </a:lnTo>
                  <a:lnTo>
                    <a:pt x="35864" y="143334"/>
                  </a:lnTo>
                  <a:lnTo>
                    <a:pt x="40192" y="144664"/>
                  </a:lnTo>
                  <a:lnTo>
                    <a:pt x="41851" y="141417"/>
                  </a:lnTo>
                  <a:lnTo>
                    <a:pt x="38704" y="137124"/>
                  </a:lnTo>
                  <a:lnTo>
                    <a:pt x="29906" y="134009"/>
                  </a:lnTo>
                  <a:lnTo>
                    <a:pt x="24132" y="123790"/>
                  </a:lnTo>
                  <a:lnTo>
                    <a:pt x="22095" y="113833"/>
                  </a:lnTo>
                  <a:lnTo>
                    <a:pt x="24812" y="106569"/>
                  </a:lnTo>
                  <a:lnTo>
                    <a:pt x="21249" y="95516"/>
                  </a:lnTo>
                  <a:lnTo>
                    <a:pt x="24989" y="95630"/>
                  </a:lnTo>
                  <a:lnTo>
                    <a:pt x="24804" y="86328"/>
                  </a:lnTo>
                  <a:lnTo>
                    <a:pt x="21614" y="83532"/>
                  </a:lnTo>
                  <a:lnTo>
                    <a:pt x="20866" y="72264"/>
                  </a:lnTo>
                  <a:lnTo>
                    <a:pt x="17479" y="70811"/>
                  </a:lnTo>
                  <a:lnTo>
                    <a:pt x="10232" y="78387"/>
                  </a:lnTo>
                  <a:lnTo>
                    <a:pt x="5150" y="71184"/>
                  </a:lnTo>
                  <a:lnTo>
                    <a:pt x="12361" y="59708"/>
                  </a:lnTo>
                  <a:lnTo>
                    <a:pt x="21353" y="56234"/>
                  </a:lnTo>
                  <a:lnTo>
                    <a:pt x="22920" y="50883"/>
                  </a:lnTo>
                  <a:lnTo>
                    <a:pt x="27441" y="50870"/>
                  </a:lnTo>
                  <a:lnTo>
                    <a:pt x="25873" y="46024"/>
                  </a:lnTo>
                  <a:lnTo>
                    <a:pt x="33945" y="47169"/>
                  </a:lnTo>
                  <a:lnTo>
                    <a:pt x="39669" y="43443"/>
                  </a:lnTo>
                  <a:lnTo>
                    <a:pt x="45693" y="45275"/>
                  </a:lnTo>
                  <a:lnTo>
                    <a:pt x="48458" y="51807"/>
                  </a:lnTo>
                  <a:lnTo>
                    <a:pt x="58053" y="48947"/>
                  </a:lnTo>
                  <a:lnTo>
                    <a:pt x="54798" y="32803"/>
                  </a:lnTo>
                  <a:lnTo>
                    <a:pt x="48586" y="2691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2" name="M189">
              <a:extLst>
                <a:ext uri="{FF2B5EF4-FFF2-40B4-BE49-F238E27FC236}">
                  <a16:creationId xmlns:a16="http://schemas.microsoft.com/office/drawing/2014/main" id="{E4A964CA-7CE6-4B40-A158-479919ACEBAD}"/>
                </a:ext>
              </a:extLst>
            </p:cNvPr>
            <p:cNvSpPr/>
            <p:nvPr/>
          </p:nvSpPr>
          <p:spPr>
            <a:xfrm>
              <a:off x="5400872" y="4903630"/>
              <a:ext cx="28699" cy="27703"/>
            </a:xfrm>
            <a:custGeom>
              <a:avLst/>
              <a:gdLst/>
              <a:ahLst/>
              <a:cxnLst/>
              <a:rect l="0" t="0" r="0" b="0"/>
              <a:pathLst>
                <a:path w="30604" h="29608">
                  <a:moveTo>
                    <a:pt x="19422" y="2177"/>
                  </a:moveTo>
                  <a:lnTo>
                    <a:pt x="25155" y="3916"/>
                  </a:lnTo>
                  <a:lnTo>
                    <a:pt x="25155" y="3916"/>
                  </a:lnTo>
                  <a:lnTo>
                    <a:pt x="23513" y="9440"/>
                  </a:lnTo>
                  <a:lnTo>
                    <a:pt x="30603" y="14049"/>
                  </a:lnTo>
                  <a:lnTo>
                    <a:pt x="30603" y="14049"/>
                  </a:lnTo>
                  <a:lnTo>
                    <a:pt x="30210" y="19291"/>
                  </a:lnTo>
                  <a:lnTo>
                    <a:pt x="26627" y="19386"/>
                  </a:lnTo>
                  <a:lnTo>
                    <a:pt x="29216" y="23175"/>
                  </a:lnTo>
                  <a:lnTo>
                    <a:pt x="28182" y="29607"/>
                  </a:lnTo>
                  <a:lnTo>
                    <a:pt x="28182" y="29607"/>
                  </a:lnTo>
                  <a:lnTo>
                    <a:pt x="22896" y="29075"/>
                  </a:lnTo>
                  <a:lnTo>
                    <a:pt x="23005" y="22029"/>
                  </a:lnTo>
                  <a:lnTo>
                    <a:pt x="18300" y="24205"/>
                  </a:lnTo>
                  <a:lnTo>
                    <a:pt x="18300" y="24205"/>
                  </a:lnTo>
                  <a:lnTo>
                    <a:pt x="10734" y="20187"/>
                  </a:lnTo>
                  <a:lnTo>
                    <a:pt x="10734" y="20187"/>
                  </a:lnTo>
                  <a:lnTo>
                    <a:pt x="9993" y="17776"/>
                  </a:lnTo>
                  <a:lnTo>
                    <a:pt x="3417" y="20073"/>
                  </a:lnTo>
                  <a:lnTo>
                    <a:pt x="0" y="9671"/>
                  </a:lnTo>
                  <a:lnTo>
                    <a:pt x="0" y="9671"/>
                  </a:lnTo>
                  <a:lnTo>
                    <a:pt x="10464" y="7586"/>
                  </a:lnTo>
                  <a:lnTo>
                    <a:pt x="14475" y="0"/>
                  </a:lnTo>
                  <a:lnTo>
                    <a:pt x="14475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3" name="M190">
              <a:extLst>
                <a:ext uri="{FF2B5EF4-FFF2-40B4-BE49-F238E27FC236}">
                  <a16:creationId xmlns:a16="http://schemas.microsoft.com/office/drawing/2014/main" id="{373FFC6D-6F77-443E-8D6D-1D3520199274}"/>
                </a:ext>
              </a:extLst>
            </p:cNvPr>
            <p:cNvSpPr/>
            <p:nvPr/>
          </p:nvSpPr>
          <p:spPr>
            <a:xfrm>
              <a:off x="5444734" y="4905132"/>
              <a:ext cx="28538" cy="37308"/>
            </a:xfrm>
            <a:custGeom>
              <a:avLst/>
              <a:gdLst/>
              <a:ahLst/>
              <a:cxnLst/>
              <a:rect l="0" t="0" r="0" b="0"/>
              <a:pathLst>
                <a:path w="30443" h="37308">
                  <a:moveTo>
                    <a:pt x="15496" y="7861"/>
                  </a:moveTo>
                  <a:lnTo>
                    <a:pt x="18967" y="15112"/>
                  </a:lnTo>
                  <a:lnTo>
                    <a:pt x="27158" y="19135"/>
                  </a:lnTo>
                  <a:lnTo>
                    <a:pt x="27158" y="19135"/>
                  </a:lnTo>
                  <a:lnTo>
                    <a:pt x="24610" y="22846"/>
                  </a:lnTo>
                  <a:lnTo>
                    <a:pt x="30442" y="28483"/>
                  </a:lnTo>
                  <a:lnTo>
                    <a:pt x="30442" y="28483"/>
                  </a:lnTo>
                  <a:lnTo>
                    <a:pt x="30022" y="35674"/>
                  </a:lnTo>
                  <a:lnTo>
                    <a:pt x="30022" y="35674"/>
                  </a:lnTo>
                  <a:lnTo>
                    <a:pt x="28906" y="37307"/>
                  </a:lnTo>
                  <a:lnTo>
                    <a:pt x="28906" y="37307"/>
                  </a:lnTo>
                  <a:lnTo>
                    <a:pt x="20311" y="29079"/>
                  </a:lnTo>
                  <a:lnTo>
                    <a:pt x="20311" y="29079"/>
                  </a:lnTo>
                  <a:lnTo>
                    <a:pt x="9123" y="27558"/>
                  </a:lnTo>
                  <a:lnTo>
                    <a:pt x="10907" y="22937"/>
                  </a:lnTo>
                  <a:lnTo>
                    <a:pt x="4532" y="12192"/>
                  </a:lnTo>
                  <a:lnTo>
                    <a:pt x="4532" y="12192"/>
                  </a:lnTo>
                  <a:lnTo>
                    <a:pt x="0" y="3124"/>
                  </a:lnTo>
                  <a:lnTo>
                    <a:pt x="1606" y="0"/>
                  </a:lnTo>
                  <a:lnTo>
                    <a:pt x="10101" y="4329"/>
                  </a:lnTo>
                  <a:lnTo>
                    <a:pt x="11447" y="7949"/>
                  </a:ln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4" name="M191">
              <a:extLst>
                <a:ext uri="{FF2B5EF4-FFF2-40B4-BE49-F238E27FC236}">
                  <a16:creationId xmlns:a16="http://schemas.microsoft.com/office/drawing/2014/main" id="{717470FF-375B-43EE-A4F0-7730C7109AA3}"/>
                </a:ext>
              </a:extLst>
            </p:cNvPr>
            <p:cNvSpPr/>
            <p:nvPr/>
          </p:nvSpPr>
          <p:spPr>
            <a:xfrm>
              <a:off x="5382930" y="4914358"/>
              <a:ext cx="30582" cy="19774"/>
            </a:xfrm>
            <a:custGeom>
              <a:avLst/>
              <a:gdLst/>
              <a:ahLst/>
              <a:cxnLst/>
              <a:rect l="0" t="0" r="0" b="0"/>
              <a:pathLst>
                <a:path w="24867" h="23584">
                  <a:moveTo>
                    <a:pt x="7918" y="0"/>
                  </a:moveTo>
                  <a:lnTo>
                    <a:pt x="10812" y="4095"/>
                  </a:lnTo>
                  <a:lnTo>
                    <a:pt x="14132" y="848"/>
                  </a:lnTo>
                  <a:lnTo>
                    <a:pt x="14132" y="848"/>
                  </a:lnTo>
                  <a:lnTo>
                    <a:pt x="17549" y="11250"/>
                  </a:lnTo>
                  <a:lnTo>
                    <a:pt x="24125" y="8953"/>
                  </a:lnTo>
                  <a:lnTo>
                    <a:pt x="24866" y="11364"/>
                  </a:lnTo>
                  <a:lnTo>
                    <a:pt x="24866" y="11364"/>
                  </a:lnTo>
                  <a:lnTo>
                    <a:pt x="22290" y="16723"/>
                  </a:lnTo>
                  <a:lnTo>
                    <a:pt x="10347" y="23583"/>
                  </a:lnTo>
                  <a:lnTo>
                    <a:pt x="201" y="15324"/>
                  </a:lnTo>
                  <a:lnTo>
                    <a:pt x="201" y="15324"/>
                  </a:lnTo>
                  <a:lnTo>
                    <a:pt x="0" y="8422"/>
                  </a:lnTo>
                  <a:lnTo>
                    <a:pt x="0" y="8422"/>
                  </a:lnTo>
                  <a:lnTo>
                    <a:pt x="6219" y="89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5" name="M192">
              <a:extLst>
                <a:ext uri="{FF2B5EF4-FFF2-40B4-BE49-F238E27FC236}">
                  <a16:creationId xmlns:a16="http://schemas.microsoft.com/office/drawing/2014/main" id="{CF86BF02-2C3E-4837-8C85-ABBE9163A23F}"/>
                </a:ext>
              </a:extLst>
            </p:cNvPr>
            <p:cNvSpPr/>
            <p:nvPr/>
          </p:nvSpPr>
          <p:spPr>
            <a:xfrm>
              <a:off x="5425594" y="4921134"/>
              <a:ext cx="33737" cy="30876"/>
            </a:xfrm>
            <a:custGeom>
              <a:avLst/>
              <a:gdLst/>
              <a:ahLst/>
              <a:cxnLst/>
              <a:rect l="0" t="0" r="0" b="0"/>
              <a:pathLst>
                <a:path w="35642" h="32781">
                  <a:moveTo>
                    <a:pt x="3976" y="355"/>
                  </a:moveTo>
                  <a:lnTo>
                    <a:pt x="19862" y="0"/>
                  </a:lnTo>
                  <a:lnTo>
                    <a:pt x="19862" y="0"/>
                  </a:lnTo>
                  <a:lnTo>
                    <a:pt x="26237" y="10745"/>
                  </a:lnTo>
                  <a:lnTo>
                    <a:pt x="24453" y="15366"/>
                  </a:lnTo>
                  <a:lnTo>
                    <a:pt x="35641" y="16887"/>
                  </a:lnTo>
                  <a:lnTo>
                    <a:pt x="35641" y="16887"/>
                  </a:lnTo>
                  <a:lnTo>
                    <a:pt x="29263" y="26687"/>
                  </a:lnTo>
                  <a:lnTo>
                    <a:pt x="16675" y="24994"/>
                  </a:lnTo>
                  <a:lnTo>
                    <a:pt x="15932" y="32780"/>
                  </a:lnTo>
                  <a:lnTo>
                    <a:pt x="1452" y="32556"/>
                  </a:lnTo>
                  <a:lnTo>
                    <a:pt x="1452" y="32556"/>
                  </a:lnTo>
                  <a:lnTo>
                    <a:pt x="1103" y="24903"/>
                  </a:lnTo>
                  <a:lnTo>
                    <a:pt x="4687" y="24809"/>
                  </a:lnTo>
                  <a:lnTo>
                    <a:pt x="6341" y="18537"/>
                  </a:lnTo>
                  <a:lnTo>
                    <a:pt x="1808" y="19666"/>
                  </a:lnTo>
                  <a:lnTo>
                    <a:pt x="1555" y="15913"/>
                  </a:lnTo>
                  <a:lnTo>
                    <a:pt x="1555" y="15913"/>
                  </a:lnTo>
                  <a:lnTo>
                    <a:pt x="2589" y="9481"/>
                  </a:lnTo>
                  <a:lnTo>
                    <a:pt x="0" y="5692"/>
                  </a:lnTo>
                  <a:lnTo>
                    <a:pt x="3583" y="559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6" name="M193">
              <a:extLst>
                <a:ext uri="{FF2B5EF4-FFF2-40B4-BE49-F238E27FC236}">
                  <a16:creationId xmlns:a16="http://schemas.microsoft.com/office/drawing/2014/main" id="{426BA895-9C3B-4564-8D24-E7F7E63363C1}"/>
                </a:ext>
              </a:extLst>
            </p:cNvPr>
            <p:cNvSpPr/>
            <p:nvPr/>
          </p:nvSpPr>
          <p:spPr>
            <a:xfrm>
              <a:off x="3626844" y="4951012"/>
              <a:ext cx="224078" cy="198785"/>
            </a:xfrm>
            <a:custGeom>
              <a:avLst/>
              <a:gdLst/>
              <a:ahLst/>
              <a:cxnLst/>
              <a:rect l="0" t="0" r="0" b="0"/>
              <a:pathLst>
                <a:path w="218363" h="212120">
                  <a:moveTo>
                    <a:pt x="204319" y="0"/>
                  </a:moveTo>
                  <a:lnTo>
                    <a:pt x="206722" y="8171"/>
                  </a:lnTo>
                  <a:lnTo>
                    <a:pt x="212934" y="14058"/>
                  </a:lnTo>
                  <a:lnTo>
                    <a:pt x="216189" y="30202"/>
                  </a:lnTo>
                  <a:lnTo>
                    <a:pt x="206594" y="33062"/>
                  </a:lnTo>
                  <a:lnTo>
                    <a:pt x="203829" y="26530"/>
                  </a:lnTo>
                  <a:lnTo>
                    <a:pt x="197805" y="24698"/>
                  </a:lnTo>
                  <a:lnTo>
                    <a:pt x="192081" y="28424"/>
                  </a:lnTo>
                  <a:lnTo>
                    <a:pt x="184009" y="27279"/>
                  </a:lnTo>
                  <a:lnTo>
                    <a:pt x="185577" y="32125"/>
                  </a:lnTo>
                  <a:lnTo>
                    <a:pt x="181056" y="32138"/>
                  </a:lnTo>
                  <a:lnTo>
                    <a:pt x="179489" y="37489"/>
                  </a:lnTo>
                  <a:lnTo>
                    <a:pt x="170497" y="40963"/>
                  </a:lnTo>
                  <a:lnTo>
                    <a:pt x="163286" y="52439"/>
                  </a:lnTo>
                  <a:lnTo>
                    <a:pt x="168368" y="59642"/>
                  </a:lnTo>
                  <a:lnTo>
                    <a:pt x="175615" y="52066"/>
                  </a:lnTo>
                  <a:lnTo>
                    <a:pt x="179002" y="53519"/>
                  </a:lnTo>
                  <a:lnTo>
                    <a:pt x="179750" y="64787"/>
                  </a:lnTo>
                  <a:lnTo>
                    <a:pt x="182940" y="67583"/>
                  </a:lnTo>
                  <a:lnTo>
                    <a:pt x="183125" y="76885"/>
                  </a:lnTo>
                  <a:lnTo>
                    <a:pt x="179385" y="76771"/>
                  </a:lnTo>
                  <a:lnTo>
                    <a:pt x="182948" y="87824"/>
                  </a:lnTo>
                  <a:lnTo>
                    <a:pt x="180231" y="95088"/>
                  </a:lnTo>
                  <a:lnTo>
                    <a:pt x="182268" y="105045"/>
                  </a:lnTo>
                  <a:lnTo>
                    <a:pt x="188042" y="115264"/>
                  </a:lnTo>
                  <a:lnTo>
                    <a:pt x="196840" y="118379"/>
                  </a:lnTo>
                  <a:lnTo>
                    <a:pt x="199987" y="122672"/>
                  </a:lnTo>
                  <a:lnTo>
                    <a:pt x="198328" y="125919"/>
                  </a:lnTo>
                  <a:lnTo>
                    <a:pt x="194000" y="124589"/>
                  </a:lnTo>
                  <a:lnTo>
                    <a:pt x="190586" y="129133"/>
                  </a:lnTo>
                  <a:lnTo>
                    <a:pt x="187491" y="128289"/>
                  </a:lnTo>
                  <a:lnTo>
                    <a:pt x="188076" y="139849"/>
                  </a:lnTo>
                  <a:lnTo>
                    <a:pt x="198935" y="141977"/>
                  </a:lnTo>
                  <a:lnTo>
                    <a:pt x="201886" y="137269"/>
                  </a:lnTo>
                  <a:lnTo>
                    <a:pt x="200154" y="127473"/>
                  </a:lnTo>
                  <a:lnTo>
                    <a:pt x="203206" y="124568"/>
                  </a:lnTo>
                  <a:lnTo>
                    <a:pt x="206267" y="131706"/>
                  </a:lnTo>
                  <a:lnTo>
                    <a:pt x="216129" y="140997"/>
                  </a:lnTo>
                  <a:lnTo>
                    <a:pt x="210867" y="144736"/>
                  </a:lnTo>
                  <a:lnTo>
                    <a:pt x="217012" y="153165"/>
                  </a:lnTo>
                  <a:lnTo>
                    <a:pt x="210767" y="163618"/>
                  </a:lnTo>
                  <a:lnTo>
                    <a:pt x="218362" y="180933"/>
                  </a:lnTo>
                  <a:lnTo>
                    <a:pt x="181503" y="171276"/>
                  </a:lnTo>
                  <a:lnTo>
                    <a:pt x="177486" y="175050"/>
                  </a:lnTo>
                  <a:lnTo>
                    <a:pt x="165859" y="177544"/>
                  </a:lnTo>
                  <a:lnTo>
                    <a:pt x="165859" y="177544"/>
                  </a:lnTo>
                  <a:lnTo>
                    <a:pt x="157547" y="178788"/>
                  </a:lnTo>
                  <a:lnTo>
                    <a:pt x="152795" y="191232"/>
                  </a:lnTo>
                  <a:lnTo>
                    <a:pt x="144853" y="200729"/>
                  </a:lnTo>
                  <a:lnTo>
                    <a:pt x="136503" y="203170"/>
                  </a:lnTo>
                  <a:lnTo>
                    <a:pt x="135781" y="211390"/>
                  </a:lnTo>
                  <a:lnTo>
                    <a:pt x="130293" y="212119"/>
                  </a:lnTo>
                  <a:lnTo>
                    <a:pt x="125967" y="210637"/>
                  </a:lnTo>
                  <a:lnTo>
                    <a:pt x="125967" y="210637"/>
                  </a:lnTo>
                  <a:lnTo>
                    <a:pt x="123292" y="211304"/>
                  </a:lnTo>
                  <a:lnTo>
                    <a:pt x="118196" y="204403"/>
                  </a:lnTo>
                  <a:lnTo>
                    <a:pt x="116451" y="195207"/>
                  </a:lnTo>
                  <a:lnTo>
                    <a:pt x="110289" y="197564"/>
                  </a:lnTo>
                  <a:lnTo>
                    <a:pt x="110892" y="193236"/>
                  </a:lnTo>
                  <a:lnTo>
                    <a:pt x="116816" y="188474"/>
                  </a:lnTo>
                  <a:lnTo>
                    <a:pt x="114061" y="181645"/>
                  </a:lnTo>
                  <a:lnTo>
                    <a:pt x="109741" y="180012"/>
                  </a:lnTo>
                  <a:lnTo>
                    <a:pt x="111742" y="165835"/>
                  </a:lnTo>
                  <a:lnTo>
                    <a:pt x="98236" y="163467"/>
                  </a:lnTo>
                  <a:lnTo>
                    <a:pt x="90531" y="170271"/>
                  </a:lnTo>
                  <a:lnTo>
                    <a:pt x="83022" y="170786"/>
                  </a:lnTo>
                  <a:lnTo>
                    <a:pt x="78391" y="169142"/>
                  </a:lnTo>
                  <a:lnTo>
                    <a:pt x="74108" y="161364"/>
                  </a:lnTo>
                  <a:lnTo>
                    <a:pt x="74108" y="161364"/>
                  </a:lnTo>
                  <a:lnTo>
                    <a:pt x="67450" y="154709"/>
                  </a:lnTo>
                  <a:lnTo>
                    <a:pt x="76493" y="150047"/>
                  </a:lnTo>
                  <a:lnTo>
                    <a:pt x="84960" y="133823"/>
                  </a:lnTo>
                  <a:lnTo>
                    <a:pt x="76419" y="132507"/>
                  </a:lnTo>
                  <a:lnTo>
                    <a:pt x="77891" y="125357"/>
                  </a:lnTo>
                  <a:lnTo>
                    <a:pt x="64476" y="130182"/>
                  </a:lnTo>
                  <a:lnTo>
                    <a:pt x="59153" y="125817"/>
                  </a:lnTo>
                  <a:lnTo>
                    <a:pt x="57060" y="127850"/>
                  </a:lnTo>
                  <a:lnTo>
                    <a:pt x="49488" y="125512"/>
                  </a:lnTo>
                  <a:lnTo>
                    <a:pt x="46560" y="114476"/>
                  </a:lnTo>
                  <a:lnTo>
                    <a:pt x="32402" y="108330"/>
                  </a:lnTo>
                  <a:lnTo>
                    <a:pt x="28698" y="111960"/>
                  </a:lnTo>
                  <a:lnTo>
                    <a:pt x="31578" y="114600"/>
                  </a:lnTo>
                  <a:lnTo>
                    <a:pt x="31731" y="129446"/>
                  </a:lnTo>
                  <a:lnTo>
                    <a:pt x="23232" y="131724"/>
                  </a:lnTo>
                  <a:lnTo>
                    <a:pt x="19469" y="137150"/>
                  </a:lnTo>
                  <a:lnTo>
                    <a:pt x="12938" y="131545"/>
                  </a:lnTo>
                  <a:lnTo>
                    <a:pt x="11699" y="136153"/>
                  </a:lnTo>
                  <a:lnTo>
                    <a:pt x="9305" y="132928"/>
                  </a:lnTo>
                  <a:lnTo>
                    <a:pt x="3947" y="134556"/>
                  </a:lnTo>
                  <a:lnTo>
                    <a:pt x="0" y="121387"/>
                  </a:lnTo>
                  <a:lnTo>
                    <a:pt x="2516" y="115921"/>
                  </a:lnTo>
                  <a:lnTo>
                    <a:pt x="10460" y="116325"/>
                  </a:lnTo>
                  <a:lnTo>
                    <a:pt x="7153" y="107524"/>
                  </a:lnTo>
                  <a:lnTo>
                    <a:pt x="10030" y="105367"/>
                  </a:lnTo>
                  <a:lnTo>
                    <a:pt x="8932" y="100685"/>
                  </a:lnTo>
                  <a:lnTo>
                    <a:pt x="8932" y="100685"/>
                  </a:lnTo>
                  <a:lnTo>
                    <a:pt x="11311" y="94614"/>
                  </a:lnTo>
                  <a:lnTo>
                    <a:pt x="24234" y="100274"/>
                  </a:lnTo>
                  <a:lnTo>
                    <a:pt x="20572" y="92811"/>
                  </a:lnTo>
                  <a:lnTo>
                    <a:pt x="28979" y="73737"/>
                  </a:lnTo>
                  <a:lnTo>
                    <a:pt x="28193" y="64116"/>
                  </a:lnTo>
                  <a:lnTo>
                    <a:pt x="38174" y="59185"/>
                  </a:lnTo>
                  <a:lnTo>
                    <a:pt x="35820" y="54762"/>
                  </a:lnTo>
                  <a:lnTo>
                    <a:pt x="39347" y="51725"/>
                  </a:lnTo>
                  <a:lnTo>
                    <a:pt x="39022" y="47216"/>
                  </a:lnTo>
                  <a:lnTo>
                    <a:pt x="45975" y="49236"/>
                  </a:lnTo>
                  <a:lnTo>
                    <a:pt x="44093" y="39729"/>
                  </a:lnTo>
                  <a:lnTo>
                    <a:pt x="49337" y="36596"/>
                  </a:lnTo>
                  <a:lnTo>
                    <a:pt x="60986" y="38014"/>
                  </a:lnTo>
                  <a:lnTo>
                    <a:pt x="67494" y="34320"/>
                  </a:lnTo>
                  <a:lnTo>
                    <a:pt x="76679" y="34759"/>
                  </a:lnTo>
                  <a:lnTo>
                    <a:pt x="79227" y="33039"/>
                  </a:lnTo>
                  <a:lnTo>
                    <a:pt x="70350" y="22863"/>
                  </a:lnTo>
                  <a:lnTo>
                    <a:pt x="82643" y="23549"/>
                  </a:lnTo>
                  <a:lnTo>
                    <a:pt x="82595" y="15149"/>
                  </a:lnTo>
                  <a:lnTo>
                    <a:pt x="87927" y="14116"/>
                  </a:lnTo>
                  <a:lnTo>
                    <a:pt x="93336" y="20584"/>
                  </a:lnTo>
                  <a:lnTo>
                    <a:pt x="101873" y="21750"/>
                  </a:lnTo>
                  <a:lnTo>
                    <a:pt x="111069" y="6740"/>
                  </a:lnTo>
                  <a:lnTo>
                    <a:pt x="111069" y="6740"/>
                  </a:lnTo>
                  <a:lnTo>
                    <a:pt x="116277" y="4652"/>
                  </a:lnTo>
                  <a:lnTo>
                    <a:pt x="133509" y="11934"/>
                  </a:lnTo>
                  <a:lnTo>
                    <a:pt x="150107" y="9446"/>
                  </a:lnTo>
                  <a:lnTo>
                    <a:pt x="159646" y="13488"/>
                  </a:lnTo>
                  <a:lnTo>
                    <a:pt x="165078" y="9155"/>
                  </a:lnTo>
                  <a:lnTo>
                    <a:pt x="178483" y="9114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7" name="M194">
              <a:extLst>
                <a:ext uri="{FF2B5EF4-FFF2-40B4-BE49-F238E27FC236}">
                  <a16:creationId xmlns:a16="http://schemas.microsoft.com/office/drawing/2014/main" id="{A336F051-B908-4145-905A-91D5308A3D1F}"/>
                </a:ext>
              </a:extLst>
            </p:cNvPr>
            <p:cNvSpPr/>
            <p:nvPr/>
          </p:nvSpPr>
          <p:spPr>
            <a:xfrm>
              <a:off x="5379525" y="4929532"/>
              <a:ext cx="33933" cy="28633"/>
            </a:xfrm>
            <a:custGeom>
              <a:avLst/>
              <a:gdLst/>
              <a:ahLst/>
              <a:cxnLst/>
              <a:rect l="0" t="0" r="0" b="0"/>
              <a:pathLst>
                <a:path w="35838" h="30538">
                  <a:moveTo>
                    <a:pt x="28271" y="0"/>
                  </a:moveTo>
                  <a:lnTo>
                    <a:pt x="35837" y="4018"/>
                  </a:lnTo>
                  <a:lnTo>
                    <a:pt x="35837" y="4018"/>
                  </a:lnTo>
                  <a:lnTo>
                    <a:pt x="31759" y="5903"/>
                  </a:lnTo>
                  <a:lnTo>
                    <a:pt x="31498" y="12648"/>
                  </a:lnTo>
                  <a:lnTo>
                    <a:pt x="26983" y="12577"/>
                  </a:lnTo>
                  <a:lnTo>
                    <a:pt x="26627" y="25317"/>
                  </a:lnTo>
                  <a:lnTo>
                    <a:pt x="26627" y="25317"/>
                  </a:lnTo>
                  <a:lnTo>
                    <a:pt x="24320" y="23481"/>
                  </a:lnTo>
                  <a:lnTo>
                    <a:pt x="15332" y="30537"/>
                  </a:lnTo>
                  <a:lnTo>
                    <a:pt x="16259" y="21105"/>
                  </a:lnTo>
                  <a:lnTo>
                    <a:pt x="7758" y="17072"/>
                  </a:lnTo>
                  <a:lnTo>
                    <a:pt x="8268" y="14381"/>
                  </a:lnTo>
                  <a:lnTo>
                    <a:pt x="3748" y="14609"/>
                  </a:lnTo>
                  <a:lnTo>
                    <a:pt x="3748" y="14609"/>
                  </a:lnTo>
                  <a:lnTo>
                    <a:pt x="0" y="5552"/>
                  </a:lnTo>
                  <a:lnTo>
                    <a:pt x="3606" y="3960"/>
                  </a:lnTo>
                  <a:lnTo>
                    <a:pt x="3606" y="3960"/>
                  </a:lnTo>
                  <a:lnTo>
                    <a:pt x="13752" y="12219"/>
                  </a:lnTo>
                  <a:lnTo>
                    <a:pt x="25695" y="535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8" name="M195">
              <a:extLst>
                <a:ext uri="{FF2B5EF4-FFF2-40B4-BE49-F238E27FC236}">
                  <a16:creationId xmlns:a16="http://schemas.microsoft.com/office/drawing/2014/main" id="{D5441394-1359-4B81-9F4D-F653D8BDFA6D}"/>
                </a:ext>
              </a:extLst>
            </p:cNvPr>
            <p:cNvSpPr/>
            <p:nvPr/>
          </p:nvSpPr>
          <p:spPr>
            <a:xfrm>
              <a:off x="5411867" y="4931374"/>
              <a:ext cx="20069" cy="22435"/>
            </a:xfrm>
            <a:custGeom>
              <a:avLst/>
              <a:gdLst/>
              <a:ahLst/>
              <a:cxnLst/>
              <a:rect l="0" t="0" r="0" b="0"/>
              <a:pathLst>
                <a:path w="23879" h="26245">
                  <a:moveTo>
                    <a:pt x="9210" y="2176"/>
                  </a:moveTo>
                  <a:lnTo>
                    <a:pt x="13915" y="0"/>
                  </a:lnTo>
                  <a:lnTo>
                    <a:pt x="13806" y="7046"/>
                  </a:lnTo>
                  <a:lnTo>
                    <a:pt x="19092" y="7578"/>
                  </a:lnTo>
                  <a:lnTo>
                    <a:pt x="19092" y="7578"/>
                  </a:lnTo>
                  <a:lnTo>
                    <a:pt x="19345" y="11331"/>
                  </a:lnTo>
                  <a:lnTo>
                    <a:pt x="23878" y="10202"/>
                  </a:lnTo>
                  <a:lnTo>
                    <a:pt x="22224" y="16474"/>
                  </a:lnTo>
                  <a:lnTo>
                    <a:pt x="18640" y="16568"/>
                  </a:lnTo>
                  <a:lnTo>
                    <a:pt x="18989" y="24221"/>
                  </a:lnTo>
                  <a:lnTo>
                    <a:pt x="18989" y="24221"/>
                  </a:lnTo>
                  <a:lnTo>
                    <a:pt x="4474" y="26244"/>
                  </a:lnTo>
                  <a:lnTo>
                    <a:pt x="4474" y="26244"/>
                  </a:lnTo>
                  <a:lnTo>
                    <a:pt x="0" y="23475"/>
                  </a:lnTo>
                  <a:lnTo>
                    <a:pt x="0" y="23475"/>
                  </a:lnTo>
                  <a:lnTo>
                    <a:pt x="356" y="10735"/>
                  </a:lnTo>
                  <a:lnTo>
                    <a:pt x="4871" y="10806"/>
                  </a:lnTo>
                  <a:lnTo>
                    <a:pt x="5132" y="406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9" name="M196">
              <a:extLst>
                <a:ext uri="{FF2B5EF4-FFF2-40B4-BE49-F238E27FC236}">
                  <a16:creationId xmlns:a16="http://schemas.microsoft.com/office/drawing/2014/main" id="{77672336-0439-4B84-8D09-9EF0C632D146}"/>
                </a:ext>
              </a:extLst>
            </p:cNvPr>
            <p:cNvSpPr/>
            <p:nvPr/>
          </p:nvSpPr>
          <p:spPr>
            <a:xfrm>
              <a:off x="5418980" y="4930520"/>
              <a:ext cx="174669" cy="193229"/>
            </a:xfrm>
            <a:custGeom>
              <a:avLst/>
              <a:gdLst/>
              <a:ahLst/>
              <a:cxnLst/>
              <a:rect l="0" t="0" r="0" b="0"/>
              <a:pathLst>
                <a:path w="170859" h="208469">
                  <a:moveTo>
                    <a:pt x="44040" y="43350"/>
                  </a:moveTo>
                  <a:lnTo>
                    <a:pt x="36338" y="37685"/>
                  </a:lnTo>
                  <a:lnTo>
                    <a:pt x="45751" y="33180"/>
                  </a:lnTo>
                  <a:lnTo>
                    <a:pt x="45751" y="33180"/>
                  </a:lnTo>
                  <a:lnTo>
                    <a:pt x="62549" y="34783"/>
                  </a:lnTo>
                  <a:lnTo>
                    <a:pt x="70812" y="44652"/>
                  </a:lnTo>
                  <a:lnTo>
                    <a:pt x="99402" y="49423"/>
                  </a:lnTo>
                  <a:lnTo>
                    <a:pt x="107830" y="16259"/>
                  </a:lnTo>
                  <a:lnTo>
                    <a:pt x="122093" y="9868"/>
                  </a:lnTo>
                  <a:lnTo>
                    <a:pt x="124104" y="0"/>
                  </a:lnTo>
                  <a:lnTo>
                    <a:pt x="124104" y="0"/>
                  </a:lnTo>
                  <a:lnTo>
                    <a:pt x="128752" y="1567"/>
                  </a:lnTo>
                  <a:lnTo>
                    <a:pt x="131295" y="8801"/>
                  </a:lnTo>
                  <a:lnTo>
                    <a:pt x="144946" y="12446"/>
                  </a:lnTo>
                  <a:lnTo>
                    <a:pt x="144566" y="17238"/>
                  </a:lnTo>
                  <a:lnTo>
                    <a:pt x="148768" y="17448"/>
                  </a:lnTo>
                  <a:lnTo>
                    <a:pt x="154224" y="5979"/>
                  </a:lnTo>
                  <a:lnTo>
                    <a:pt x="161772" y="22880"/>
                  </a:lnTo>
                  <a:lnTo>
                    <a:pt x="160898" y="29616"/>
                  </a:lnTo>
                  <a:lnTo>
                    <a:pt x="167135" y="40199"/>
                  </a:lnTo>
                  <a:lnTo>
                    <a:pt x="166729" y="46940"/>
                  </a:lnTo>
                  <a:lnTo>
                    <a:pt x="170858" y="52396"/>
                  </a:lnTo>
                  <a:lnTo>
                    <a:pt x="170858" y="52396"/>
                  </a:lnTo>
                  <a:lnTo>
                    <a:pt x="161351" y="63807"/>
                  </a:lnTo>
                  <a:lnTo>
                    <a:pt x="156365" y="63886"/>
                  </a:lnTo>
                  <a:lnTo>
                    <a:pt x="151140" y="69809"/>
                  </a:lnTo>
                  <a:lnTo>
                    <a:pt x="144956" y="66423"/>
                  </a:lnTo>
                  <a:lnTo>
                    <a:pt x="143637" y="71502"/>
                  </a:lnTo>
                  <a:lnTo>
                    <a:pt x="140190" y="72952"/>
                  </a:lnTo>
                  <a:lnTo>
                    <a:pt x="142438" y="79130"/>
                  </a:lnTo>
                  <a:lnTo>
                    <a:pt x="152372" y="81820"/>
                  </a:lnTo>
                  <a:lnTo>
                    <a:pt x="152048" y="93659"/>
                  </a:lnTo>
                  <a:lnTo>
                    <a:pt x="146771" y="92235"/>
                  </a:lnTo>
                  <a:lnTo>
                    <a:pt x="144931" y="101053"/>
                  </a:lnTo>
                  <a:lnTo>
                    <a:pt x="151072" y="107586"/>
                  </a:lnTo>
                  <a:lnTo>
                    <a:pt x="143892" y="108383"/>
                  </a:lnTo>
                  <a:lnTo>
                    <a:pt x="130040" y="128720"/>
                  </a:lnTo>
                  <a:lnTo>
                    <a:pt x="141001" y="136221"/>
                  </a:lnTo>
                  <a:lnTo>
                    <a:pt x="138857" y="144434"/>
                  </a:lnTo>
                  <a:lnTo>
                    <a:pt x="133963" y="148710"/>
                  </a:lnTo>
                  <a:lnTo>
                    <a:pt x="123506" y="149459"/>
                  </a:lnTo>
                  <a:lnTo>
                    <a:pt x="118309" y="152981"/>
                  </a:lnTo>
                  <a:lnTo>
                    <a:pt x="117130" y="159109"/>
                  </a:lnTo>
                  <a:lnTo>
                    <a:pt x="126609" y="161344"/>
                  </a:lnTo>
                  <a:lnTo>
                    <a:pt x="122898" y="169983"/>
                  </a:lnTo>
                  <a:lnTo>
                    <a:pt x="120414" y="169197"/>
                  </a:lnTo>
                  <a:lnTo>
                    <a:pt x="118701" y="179813"/>
                  </a:lnTo>
                  <a:lnTo>
                    <a:pt x="115561" y="181266"/>
                  </a:lnTo>
                  <a:lnTo>
                    <a:pt x="115561" y="181266"/>
                  </a:lnTo>
                  <a:lnTo>
                    <a:pt x="102039" y="178072"/>
                  </a:lnTo>
                  <a:lnTo>
                    <a:pt x="98680" y="183867"/>
                  </a:lnTo>
                  <a:lnTo>
                    <a:pt x="102796" y="190371"/>
                  </a:lnTo>
                  <a:lnTo>
                    <a:pt x="102053" y="198452"/>
                  </a:lnTo>
                  <a:lnTo>
                    <a:pt x="91110" y="200089"/>
                  </a:lnTo>
                  <a:lnTo>
                    <a:pt x="89641" y="193924"/>
                  </a:lnTo>
                  <a:lnTo>
                    <a:pt x="81884" y="191112"/>
                  </a:lnTo>
                  <a:lnTo>
                    <a:pt x="81083" y="203088"/>
                  </a:lnTo>
                  <a:lnTo>
                    <a:pt x="74468" y="207335"/>
                  </a:lnTo>
                  <a:lnTo>
                    <a:pt x="58243" y="207393"/>
                  </a:lnTo>
                  <a:lnTo>
                    <a:pt x="57517" y="193446"/>
                  </a:lnTo>
                  <a:lnTo>
                    <a:pt x="45405" y="189817"/>
                  </a:lnTo>
                  <a:lnTo>
                    <a:pt x="2488" y="201446"/>
                  </a:lnTo>
                  <a:lnTo>
                    <a:pt x="1131" y="208468"/>
                  </a:lnTo>
                  <a:lnTo>
                    <a:pt x="1131" y="208468"/>
                  </a:lnTo>
                  <a:lnTo>
                    <a:pt x="0" y="200958"/>
                  </a:lnTo>
                  <a:lnTo>
                    <a:pt x="15289" y="170475"/>
                  </a:lnTo>
                  <a:lnTo>
                    <a:pt x="1224" y="162314"/>
                  </a:lnTo>
                  <a:lnTo>
                    <a:pt x="1224" y="162314"/>
                  </a:lnTo>
                  <a:lnTo>
                    <a:pt x="15733" y="151748"/>
                  </a:lnTo>
                  <a:lnTo>
                    <a:pt x="37112" y="150577"/>
                  </a:lnTo>
                  <a:lnTo>
                    <a:pt x="46210" y="146968"/>
                  </a:lnTo>
                  <a:lnTo>
                    <a:pt x="42922" y="137626"/>
                  </a:lnTo>
                  <a:lnTo>
                    <a:pt x="52589" y="137472"/>
                  </a:lnTo>
                  <a:lnTo>
                    <a:pt x="51815" y="126819"/>
                  </a:lnTo>
                  <a:lnTo>
                    <a:pt x="66299" y="127636"/>
                  </a:lnTo>
                  <a:lnTo>
                    <a:pt x="68135" y="119569"/>
                  </a:lnTo>
                  <a:lnTo>
                    <a:pt x="65453" y="111285"/>
                  </a:lnTo>
                  <a:lnTo>
                    <a:pt x="68581" y="100089"/>
                  </a:lnTo>
                  <a:lnTo>
                    <a:pt x="58865" y="93348"/>
                  </a:lnTo>
                  <a:lnTo>
                    <a:pt x="49386" y="91556"/>
                  </a:lnTo>
                  <a:lnTo>
                    <a:pt x="48350" y="77598"/>
                  </a:lnTo>
                  <a:lnTo>
                    <a:pt x="50292" y="72830"/>
                  </a:lnTo>
                  <a:lnTo>
                    <a:pt x="62804" y="69720"/>
                  </a:lnTo>
                  <a:lnTo>
                    <a:pt x="67255" y="53295"/>
                  </a:lnTo>
                  <a:lnTo>
                    <a:pt x="58742" y="49719"/>
                  </a:lnTo>
                  <a:lnTo>
                    <a:pt x="56333" y="44135"/>
                  </a:lnTo>
                  <a:lnTo>
                    <a:pt x="58087" y="41463"/>
                  </a:lnTo>
                  <a:lnTo>
                    <a:pt x="45491" y="4007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200" name="M197">
              <a:extLst>
                <a:ext uri="{FF2B5EF4-FFF2-40B4-BE49-F238E27FC236}">
                  <a16:creationId xmlns:a16="http://schemas.microsoft.com/office/drawing/2014/main" id="{19BD38CE-0837-47CE-B042-3C56AD320FE3}"/>
                </a:ext>
              </a:extLst>
            </p:cNvPr>
            <p:cNvGrpSpPr/>
            <p:nvPr/>
          </p:nvGrpSpPr>
          <p:grpSpPr>
            <a:xfrm>
              <a:off x="5408721" y="4929815"/>
              <a:ext cx="68562" cy="49931"/>
              <a:chOff x="2388288" y="3940553"/>
              <a:chExt cx="62847" cy="48026"/>
            </a:xfrm>
          </p:grpSpPr>
          <p:sp>
            <p:nvSpPr>
              <p:cNvPr id="231" name="ID_204">
                <a:extLst>
                  <a:ext uri="{FF2B5EF4-FFF2-40B4-BE49-F238E27FC236}">
                    <a16:creationId xmlns:a16="http://schemas.microsoft.com/office/drawing/2014/main" id="{FB730030-631B-4F01-8DB4-3D74799991D4}"/>
                  </a:ext>
                </a:extLst>
              </p:cNvPr>
              <p:cNvSpPr/>
              <p:nvPr/>
            </p:nvSpPr>
            <p:spPr>
              <a:xfrm>
                <a:off x="2388288" y="3943044"/>
                <a:ext cx="57300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57300" h="45535">
                    <a:moveTo>
                      <a:pt x="54105" y="23774"/>
                    </a:moveTo>
                    <a:lnTo>
                      <a:pt x="44692" y="28279"/>
                    </a:lnTo>
                    <a:lnTo>
                      <a:pt x="52394" y="33944"/>
                    </a:lnTo>
                    <a:lnTo>
                      <a:pt x="52394" y="33944"/>
                    </a:lnTo>
                    <a:lnTo>
                      <a:pt x="54618" y="41325"/>
                    </a:lnTo>
                    <a:lnTo>
                      <a:pt x="42331" y="40088"/>
                    </a:lnTo>
                    <a:lnTo>
                      <a:pt x="41869" y="29585"/>
                    </a:lnTo>
                    <a:lnTo>
                      <a:pt x="37421" y="25019"/>
                    </a:lnTo>
                    <a:lnTo>
                      <a:pt x="28200" y="27127"/>
                    </a:lnTo>
                    <a:lnTo>
                      <a:pt x="23440" y="42797"/>
                    </a:lnTo>
                    <a:lnTo>
                      <a:pt x="19108" y="40931"/>
                    </a:lnTo>
                    <a:lnTo>
                      <a:pt x="16232" y="45534"/>
                    </a:lnTo>
                    <a:lnTo>
                      <a:pt x="7503" y="35952"/>
                    </a:lnTo>
                    <a:lnTo>
                      <a:pt x="8586" y="26373"/>
                    </a:lnTo>
                    <a:lnTo>
                      <a:pt x="1904" y="25369"/>
                    </a:lnTo>
                    <a:lnTo>
                      <a:pt x="0" y="17692"/>
                    </a:lnTo>
                    <a:lnTo>
                      <a:pt x="0" y="17692"/>
                    </a:lnTo>
                    <a:lnTo>
                      <a:pt x="14515" y="15669"/>
                    </a:lnTo>
                    <a:lnTo>
                      <a:pt x="14515" y="15669"/>
                    </a:lnTo>
                    <a:lnTo>
                      <a:pt x="28995" y="15893"/>
                    </a:lnTo>
                    <a:lnTo>
                      <a:pt x="29738" y="8107"/>
                    </a:lnTo>
                    <a:lnTo>
                      <a:pt x="42326" y="9800"/>
                    </a:lnTo>
                    <a:lnTo>
                      <a:pt x="48704" y="0"/>
                    </a:lnTo>
                    <a:lnTo>
                      <a:pt x="48704" y="0"/>
                    </a:lnTo>
                    <a:lnTo>
                      <a:pt x="57299" y="8228"/>
                    </a:lnTo>
                    <a:lnTo>
                      <a:pt x="57299" y="8228"/>
                    </a:lnTo>
                    <a:lnTo>
                      <a:pt x="57124" y="9575"/>
                    </a:lnTo>
                    <a:lnTo>
                      <a:pt x="52806" y="17007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2" name="ID_205">
                <a:extLst>
                  <a:ext uri="{FF2B5EF4-FFF2-40B4-BE49-F238E27FC236}">
                    <a16:creationId xmlns:a16="http://schemas.microsoft.com/office/drawing/2014/main" id="{0D60E9FF-5A35-4E10-8F71-D51A324CDD12}"/>
                  </a:ext>
                </a:extLst>
              </p:cNvPr>
              <p:cNvSpPr/>
              <p:nvPr/>
            </p:nvSpPr>
            <p:spPr>
              <a:xfrm>
                <a:off x="2446703" y="3940553"/>
                <a:ext cx="4432" cy="9092"/>
              </a:xfrm>
              <a:custGeom>
                <a:avLst/>
                <a:gdLst/>
                <a:ahLst/>
                <a:cxnLst/>
                <a:rect l="0" t="0" r="0" b="0"/>
                <a:pathLst>
                  <a:path w="4432" h="9092">
                    <a:moveTo>
                      <a:pt x="0" y="9086"/>
                    </a:moveTo>
                    <a:lnTo>
                      <a:pt x="420" y="1895"/>
                    </a:lnTo>
                    <a:lnTo>
                      <a:pt x="420" y="1895"/>
                    </a:lnTo>
                    <a:lnTo>
                      <a:pt x="4030" y="0"/>
                    </a:lnTo>
                    <a:lnTo>
                      <a:pt x="4431" y="4354"/>
                    </a:lnTo>
                    <a:lnTo>
                      <a:pt x="311" y="9091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01" name="M198">
              <a:extLst>
                <a:ext uri="{FF2B5EF4-FFF2-40B4-BE49-F238E27FC236}">
                  <a16:creationId xmlns:a16="http://schemas.microsoft.com/office/drawing/2014/main" id="{455A5A77-F4EF-4B96-86C9-48E311324879}"/>
                </a:ext>
              </a:extLst>
            </p:cNvPr>
            <p:cNvSpPr/>
            <p:nvPr/>
          </p:nvSpPr>
          <p:spPr>
            <a:xfrm>
              <a:off x="5373447" y="4938198"/>
              <a:ext cx="112210" cy="155042"/>
            </a:xfrm>
            <a:custGeom>
              <a:avLst/>
              <a:gdLst/>
              <a:ahLst/>
              <a:cxnLst/>
              <a:rect l="0" t="0" r="0" b="0"/>
              <a:pathLst>
                <a:path w="119830" h="162662">
                  <a:moveTo>
                    <a:pt x="15541" y="228"/>
                  </a:moveTo>
                  <a:lnTo>
                    <a:pt x="20061" y="0"/>
                  </a:lnTo>
                  <a:lnTo>
                    <a:pt x="19551" y="2691"/>
                  </a:lnTo>
                  <a:lnTo>
                    <a:pt x="28052" y="6724"/>
                  </a:lnTo>
                  <a:lnTo>
                    <a:pt x="27125" y="16156"/>
                  </a:lnTo>
                  <a:lnTo>
                    <a:pt x="36113" y="9100"/>
                  </a:lnTo>
                  <a:lnTo>
                    <a:pt x="38420" y="10936"/>
                  </a:lnTo>
                  <a:lnTo>
                    <a:pt x="38420" y="10936"/>
                  </a:lnTo>
                  <a:lnTo>
                    <a:pt x="42894" y="13705"/>
                  </a:lnTo>
                  <a:lnTo>
                    <a:pt x="42894" y="13705"/>
                  </a:lnTo>
                  <a:lnTo>
                    <a:pt x="44798" y="21382"/>
                  </a:lnTo>
                  <a:lnTo>
                    <a:pt x="51480" y="22386"/>
                  </a:lnTo>
                  <a:lnTo>
                    <a:pt x="50397" y="31965"/>
                  </a:lnTo>
                  <a:lnTo>
                    <a:pt x="59126" y="41547"/>
                  </a:lnTo>
                  <a:lnTo>
                    <a:pt x="62002" y="36944"/>
                  </a:lnTo>
                  <a:lnTo>
                    <a:pt x="66334" y="38810"/>
                  </a:lnTo>
                  <a:lnTo>
                    <a:pt x="71094" y="23140"/>
                  </a:lnTo>
                  <a:lnTo>
                    <a:pt x="80315" y="21032"/>
                  </a:lnTo>
                  <a:lnTo>
                    <a:pt x="84763" y="25598"/>
                  </a:lnTo>
                  <a:lnTo>
                    <a:pt x="85225" y="36101"/>
                  </a:lnTo>
                  <a:lnTo>
                    <a:pt x="97512" y="37338"/>
                  </a:lnTo>
                  <a:lnTo>
                    <a:pt x="95288" y="29957"/>
                  </a:lnTo>
                  <a:lnTo>
                    <a:pt x="95288" y="29957"/>
                  </a:lnTo>
                  <a:lnTo>
                    <a:pt x="96739" y="26680"/>
                  </a:lnTo>
                  <a:lnTo>
                    <a:pt x="109335" y="28070"/>
                  </a:lnTo>
                  <a:lnTo>
                    <a:pt x="107581" y="30742"/>
                  </a:lnTo>
                  <a:lnTo>
                    <a:pt x="109990" y="36326"/>
                  </a:lnTo>
                  <a:lnTo>
                    <a:pt x="118503" y="39902"/>
                  </a:lnTo>
                  <a:lnTo>
                    <a:pt x="114052" y="56327"/>
                  </a:lnTo>
                  <a:lnTo>
                    <a:pt x="101540" y="59437"/>
                  </a:lnTo>
                  <a:lnTo>
                    <a:pt x="99598" y="64205"/>
                  </a:lnTo>
                  <a:lnTo>
                    <a:pt x="100634" y="78163"/>
                  </a:lnTo>
                  <a:lnTo>
                    <a:pt x="110113" y="79955"/>
                  </a:lnTo>
                  <a:lnTo>
                    <a:pt x="119829" y="86696"/>
                  </a:lnTo>
                  <a:lnTo>
                    <a:pt x="116701" y="97892"/>
                  </a:lnTo>
                  <a:lnTo>
                    <a:pt x="119383" y="106176"/>
                  </a:lnTo>
                  <a:lnTo>
                    <a:pt x="117547" y="114243"/>
                  </a:lnTo>
                  <a:lnTo>
                    <a:pt x="103063" y="113426"/>
                  </a:lnTo>
                  <a:lnTo>
                    <a:pt x="103837" y="124079"/>
                  </a:lnTo>
                  <a:lnTo>
                    <a:pt x="94170" y="124233"/>
                  </a:lnTo>
                  <a:lnTo>
                    <a:pt x="97458" y="133575"/>
                  </a:lnTo>
                  <a:lnTo>
                    <a:pt x="88360" y="137184"/>
                  </a:lnTo>
                  <a:lnTo>
                    <a:pt x="66981" y="138355"/>
                  </a:lnTo>
                  <a:lnTo>
                    <a:pt x="52472" y="148921"/>
                  </a:lnTo>
                  <a:lnTo>
                    <a:pt x="52472" y="148921"/>
                  </a:lnTo>
                  <a:lnTo>
                    <a:pt x="38088" y="161285"/>
                  </a:lnTo>
                  <a:lnTo>
                    <a:pt x="30268" y="162661"/>
                  </a:lnTo>
                  <a:lnTo>
                    <a:pt x="25800" y="139511"/>
                  </a:lnTo>
                  <a:lnTo>
                    <a:pt x="35443" y="141012"/>
                  </a:lnTo>
                  <a:lnTo>
                    <a:pt x="32998" y="137826"/>
                  </a:lnTo>
                  <a:lnTo>
                    <a:pt x="38498" y="125173"/>
                  </a:lnTo>
                  <a:lnTo>
                    <a:pt x="51747" y="125380"/>
                  </a:lnTo>
                  <a:lnTo>
                    <a:pt x="53934" y="115072"/>
                  </a:lnTo>
                  <a:lnTo>
                    <a:pt x="50052" y="104069"/>
                  </a:lnTo>
                  <a:lnTo>
                    <a:pt x="42182" y="99000"/>
                  </a:lnTo>
                  <a:lnTo>
                    <a:pt x="35373" y="105788"/>
                  </a:lnTo>
                  <a:lnTo>
                    <a:pt x="35199" y="116878"/>
                  </a:lnTo>
                  <a:lnTo>
                    <a:pt x="30948" y="119508"/>
                  </a:lnTo>
                  <a:lnTo>
                    <a:pt x="24497" y="103518"/>
                  </a:lnTo>
                  <a:lnTo>
                    <a:pt x="29874" y="98657"/>
                  </a:lnTo>
                  <a:lnTo>
                    <a:pt x="23969" y="97514"/>
                  </a:lnTo>
                  <a:lnTo>
                    <a:pt x="25801" y="90048"/>
                  </a:lnTo>
                  <a:lnTo>
                    <a:pt x="20372" y="88463"/>
                  </a:lnTo>
                  <a:lnTo>
                    <a:pt x="15942" y="92590"/>
                  </a:lnTo>
                  <a:lnTo>
                    <a:pt x="15942" y="92590"/>
                  </a:lnTo>
                  <a:lnTo>
                    <a:pt x="13966" y="79667"/>
                  </a:lnTo>
                  <a:lnTo>
                    <a:pt x="20761" y="63884"/>
                  </a:lnTo>
                  <a:lnTo>
                    <a:pt x="20894" y="55491"/>
                  </a:lnTo>
                  <a:lnTo>
                    <a:pt x="24513" y="53299"/>
                  </a:lnTo>
                  <a:lnTo>
                    <a:pt x="18291" y="52601"/>
                  </a:lnTo>
                  <a:lnTo>
                    <a:pt x="23176" y="29439"/>
                  </a:lnTo>
                  <a:lnTo>
                    <a:pt x="19819" y="25037"/>
                  </a:lnTo>
                  <a:lnTo>
                    <a:pt x="18670" y="28767"/>
                  </a:lnTo>
                  <a:lnTo>
                    <a:pt x="11116" y="23849"/>
                  </a:lnTo>
                  <a:lnTo>
                    <a:pt x="1591" y="25346"/>
                  </a:lnTo>
                  <a:lnTo>
                    <a:pt x="0" y="17674"/>
                  </a:lnTo>
                  <a:lnTo>
                    <a:pt x="0" y="17674"/>
                  </a:lnTo>
                  <a:lnTo>
                    <a:pt x="6736" y="15233"/>
                  </a:lnTo>
                  <a:lnTo>
                    <a:pt x="9453" y="1181"/>
                  </a:lnTo>
                  <a:lnTo>
                    <a:pt x="15075" y="22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2" name="M199">
              <a:extLst>
                <a:ext uri="{FF2B5EF4-FFF2-40B4-BE49-F238E27FC236}">
                  <a16:creationId xmlns:a16="http://schemas.microsoft.com/office/drawing/2014/main" id="{04FE1A50-F4D1-4704-8479-6D15A3DE02E3}"/>
                </a:ext>
              </a:extLst>
            </p:cNvPr>
            <p:cNvSpPr/>
            <p:nvPr/>
          </p:nvSpPr>
          <p:spPr>
            <a:xfrm>
              <a:off x="4531814" y="4968188"/>
              <a:ext cx="199763" cy="290428"/>
            </a:xfrm>
            <a:custGeom>
              <a:avLst/>
              <a:gdLst/>
              <a:ahLst/>
              <a:cxnLst/>
              <a:rect l="0" t="0" r="0" b="0"/>
              <a:pathLst>
                <a:path w="197858" h="309478">
                  <a:moveTo>
                    <a:pt x="174132" y="16786"/>
                  </a:moveTo>
                  <a:lnTo>
                    <a:pt x="188833" y="28506"/>
                  </a:lnTo>
                  <a:lnTo>
                    <a:pt x="179584" y="38048"/>
                  </a:lnTo>
                  <a:lnTo>
                    <a:pt x="183903" y="40092"/>
                  </a:lnTo>
                  <a:lnTo>
                    <a:pt x="190219" y="36333"/>
                  </a:lnTo>
                  <a:lnTo>
                    <a:pt x="194700" y="52324"/>
                  </a:lnTo>
                  <a:lnTo>
                    <a:pt x="194850" y="59673"/>
                  </a:lnTo>
                  <a:lnTo>
                    <a:pt x="187345" y="60707"/>
                  </a:lnTo>
                  <a:lnTo>
                    <a:pt x="187723" y="79005"/>
                  </a:lnTo>
                  <a:lnTo>
                    <a:pt x="191157" y="78780"/>
                  </a:lnTo>
                  <a:lnTo>
                    <a:pt x="185513" y="94396"/>
                  </a:lnTo>
                  <a:lnTo>
                    <a:pt x="184427" y="108312"/>
                  </a:lnTo>
                  <a:lnTo>
                    <a:pt x="189879" y="108582"/>
                  </a:lnTo>
                  <a:lnTo>
                    <a:pt x="196522" y="125664"/>
                  </a:lnTo>
                  <a:lnTo>
                    <a:pt x="196522" y="125664"/>
                  </a:lnTo>
                  <a:lnTo>
                    <a:pt x="197857" y="143079"/>
                  </a:lnTo>
                  <a:lnTo>
                    <a:pt x="193747" y="145536"/>
                  </a:lnTo>
                  <a:lnTo>
                    <a:pt x="195925" y="167164"/>
                  </a:lnTo>
                  <a:lnTo>
                    <a:pt x="186510" y="162462"/>
                  </a:lnTo>
                  <a:lnTo>
                    <a:pt x="190839" y="185633"/>
                  </a:lnTo>
                  <a:lnTo>
                    <a:pt x="186669" y="197829"/>
                  </a:lnTo>
                  <a:lnTo>
                    <a:pt x="185607" y="217733"/>
                  </a:lnTo>
                  <a:lnTo>
                    <a:pt x="173557" y="219115"/>
                  </a:lnTo>
                  <a:lnTo>
                    <a:pt x="172999" y="216106"/>
                  </a:lnTo>
                  <a:lnTo>
                    <a:pt x="165867" y="213851"/>
                  </a:lnTo>
                  <a:lnTo>
                    <a:pt x="160795" y="217334"/>
                  </a:lnTo>
                  <a:lnTo>
                    <a:pt x="173341" y="221807"/>
                  </a:lnTo>
                  <a:lnTo>
                    <a:pt x="174936" y="234427"/>
                  </a:lnTo>
                  <a:lnTo>
                    <a:pt x="160018" y="224209"/>
                  </a:lnTo>
                  <a:lnTo>
                    <a:pt x="153306" y="238142"/>
                  </a:lnTo>
                  <a:lnTo>
                    <a:pt x="146586" y="238441"/>
                  </a:lnTo>
                  <a:lnTo>
                    <a:pt x="143542" y="248860"/>
                  </a:lnTo>
                  <a:lnTo>
                    <a:pt x="147742" y="256594"/>
                  </a:lnTo>
                  <a:lnTo>
                    <a:pt x="133867" y="255534"/>
                  </a:lnTo>
                  <a:lnTo>
                    <a:pt x="131728" y="267320"/>
                  </a:lnTo>
                  <a:lnTo>
                    <a:pt x="124958" y="269714"/>
                  </a:lnTo>
                  <a:lnTo>
                    <a:pt x="125064" y="278854"/>
                  </a:lnTo>
                  <a:lnTo>
                    <a:pt x="127556" y="279209"/>
                  </a:lnTo>
                  <a:lnTo>
                    <a:pt x="127125" y="284442"/>
                  </a:lnTo>
                  <a:lnTo>
                    <a:pt x="123144" y="287798"/>
                  </a:lnTo>
                  <a:lnTo>
                    <a:pt x="122356" y="308898"/>
                  </a:lnTo>
                  <a:lnTo>
                    <a:pt x="122356" y="308898"/>
                  </a:lnTo>
                  <a:lnTo>
                    <a:pt x="120500" y="308107"/>
                  </a:lnTo>
                  <a:lnTo>
                    <a:pt x="114843" y="309477"/>
                  </a:lnTo>
                  <a:lnTo>
                    <a:pt x="114843" y="309477"/>
                  </a:lnTo>
                  <a:lnTo>
                    <a:pt x="105586" y="297435"/>
                  </a:lnTo>
                  <a:lnTo>
                    <a:pt x="87152" y="290575"/>
                  </a:lnTo>
                  <a:lnTo>
                    <a:pt x="78865" y="284094"/>
                  </a:lnTo>
                  <a:lnTo>
                    <a:pt x="80017" y="267943"/>
                  </a:lnTo>
                  <a:lnTo>
                    <a:pt x="71347" y="264598"/>
                  </a:lnTo>
                  <a:lnTo>
                    <a:pt x="68585" y="255696"/>
                  </a:lnTo>
                  <a:lnTo>
                    <a:pt x="59861" y="248004"/>
                  </a:lnTo>
                  <a:lnTo>
                    <a:pt x="63614" y="241050"/>
                  </a:lnTo>
                  <a:lnTo>
                    <a:pt x="55429" y="237115"/>
                  </a:lnTo>
                  <a:lnTo>
                    <a:pt x="52797" y="229414"/>
                  </a:lnTo>
                  <a:lnTo>
                    <a:pt x="37864" y="233710"/>
                  </a:lnTo>
                  <a:lnTo>
                    <a:pt x="36748" y="227991"/>
                  </a:lnTo>
                  <a:lnTo>
                    <a:pt x="42451" y="217786"/>
                  </a:lnTo>
                  <a:lnTo>
                    <a:pt x="28783" y="214770"/>
                  </a:lnTo>
                  <a:lnTo>
                    <a:pt x="24771" y="192800"/>
                  </a:lnTo>
                  <a:lnTo>
                    <a:pt x="20261" y="192095"/>
                  </a:lnTo>
                  <a:lnTo>
                    <a:pt x="20167" y="176209"/>
                  </a:lnTo>
                  <a:lnTo>
                    <a:pt x="12425" y="167036"/>
                  </a:lnTo>
                  <a:lnTo>
                    <a:pt x="12768" y="159101"/>
                  </a:lnTo>
                  <a:lnTo>
                    <a:pt x="5665" y="155936"/>
                  </a:lnTo>
                  <a:lnTo>
                    <a:pt x="5665" y="155936"/>
                  </a:lnTo>
                  <a:lnTo>
                    <a:pt x="9152" y="147026"/>
                  </a:lnTo>
                  <a:lnTo>
                    <a:pt x="13844" y="146538"/>
                  </a:lnTo>
                  <a:lnTo>
                    <a:pt x="14917" y="134124"/>
                  </a:lnTo>
                  <a:lnTo>
                    <a:pt x="18854" y="132568"/>
                  </a:lnTo>
                  <a:lnTo>
                    <a:pt x="21247" y="123631"/>
                  </a:lnTo>
                  <a:lnTo>
                    <a:pt x="20687" y="114325"/>
                  </a:lnTo>
                  <a:lnTo>
                    <a:pt x="11702" y="111715"/>
                  </a:lnTo>
                  <a:lnTo>
                    <a:pt x="6389" y="98999"/>
                  </a:lnTo>
                  <a:lnTo>
                    <a:pt x="10076" y="94739"/>
                  </a:lnTo>
                  <a:lnTo>
                    <a:pt x="8917" y="90964"/>
                  </a:lnTo>
                  <a:lnTo>
                    <a:pt x="14989" y="91407"/>
                  </a:lnTo>
                  <a:lnTo>
                    <a:pt x="18353" y="87589"/>
                  </a:lnTo>
                  <a:lnTo>
                    <a:pt x="7720" y="75646"/>
                  </a:lnTo>
                  <a:lnTo>
                    <a:pt x="7799" y="72349"/>
                  </a:lnTo>
                  <a:lnTo>
                    <a:pt x="13327" y="69332"/>
                  </a:lnTo>
                  <a:lnTo>
                    <a:pt x="13281" y="58087"/>
                  </a:lnTo>
                  <a:lnTo>
                    <a:pt x="4548" y="58180"/>
                  </a:lnTo>
                  <a:lnTo>
                    <a:pt x="4548" y="58180"/>
                  </a:lnTo>
                  <a:lnTo>
                    <a:pt x="212" y="50431"/>
                  </a:lnTo>
                  <a:lnTo>
                    <a:pt x="0" y="39631"/>
                  </a:lnTo>
                  <a:lnTo>
                    <a:pt x="26911" y="41916"/>
                  </a:lnTo>
                  <a:lnTo>
                    <a:pt x="28197" y="26953"/>
                  </a:lnTo>
                  <a:lnTo>
                    <a:pt x="28197" y="26953"/>
                  </a:lnTo>
                  <a:lnTo>
                    <a:pt x="36944" y="26108"/>
                  </a:lnTo>
                  <a:lnTo>
                    <a:pt x="41121" y="14061"/>
                  </a:lnTo>
                  <a:lnTo>
                    <a:pt x="55737" y="15451"/>
                  </a:lnTo>
                  <a:lnTo>
                    <a:pt x="55473" y="0"/>
                  </a:lnTo>
                  <a:lnTo>
                    <a:pt x="59823" y="550"/>
                  </a:lnTo>
                  <a:lnTo>
                    <a:pt x="68210" y="8392"/>
                  </a:lnTo>
                  <a:lnTo>
                    <a:pt x="67587" y="15126"/>
                  </a:lnTo>
                  <a:lnTo>
                    <a:pt x="63458" y="18478"/>
                  </a:lnTo>
                  <a:lnTo>
                    <a:pt x="67213" y="31310"/>
                  </a:lnTo>
                  <a:lnTo>
                    <a:pt x="81852" y="31798"/>
                  </a:lnTo>
                  <a:lnTo>
                    <a:pt x="88978" y="47254"/>
                  </a:lnTo>
                  <a:lnTo>
                    <a:pt x="94004" y="45570"/>
                  </a:lnTo>
                  <a:lnTo>
                    <a:pt x="97969" y="49409"/>
                  </a:lnTo>
                  <a:lnTo>
                    <a:pt x="97074" y="54486"/>
                  </a:lnTo>
                  <a:lnTo>
                    <a:pt x="88866" y="58945"/>
                  </a:lnTo>
                  <a:lnTo>
                    <a:pt x="88698" y="66288"/>
                  </a:lnTo>
                  <a:lnTo>
                    <a:pt x="101525" y="71228"/>
                  </a:lnTo>
                  <a:lnTo>
                    <a:pt x="104334" y="64246"/>
                  </a:lnTo>
                  <a:lnTo>
                    <a:pt x="111106" y="61252"/>
                  </a:lnTo>
                  <a:lnTo>
                    <a:pt x="113285" y="75093"/>
                  </a:lnTo>
                  <a:lnTo>
                    <a:pt x="118201" y="71457"/>
                  </a:lnTo>
                  <a:lnTo>
                    <a:pt x="118333" y="65613"/>
                  </a:lnTo>
                  <a:lnTo>
                    <a:pt x="112250" y="58879"/>
                  </a:lnTo>
                  <a:lnTo>
                    <a:pt x="115628" y="47412"/>
                  </a:lnTo>
                  <a:lnTo>
                    <a:pt x="112085" y="45532"/>
                  </a:lnTo>
                  <a:lnTo>
                    <a:pt x="121074" y="34041"/>
                  </a:lnTo>
                  <a:lnTo>
                    <a:pt x="132211" y="30844"/>
                  </a:lnTo>
                  <a:lnTo>
                    <a:pt x="133856" y="20086"/>
                  </a:lnTo>
                  <a:lnTo>
                    <a:pt x="144183" y="18219"/>
                  </a:lnTo>
                  <a:lnTo>
                    <a:pt x="152224" y="20948"/>
                  </a:lnTo>
                  <a:lnTo>
                    <a:pt x="159015" y="16901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3" name="M200">
              <a:extLst>
                <a:ext uri="{FF2B5EF4-FFF2-40B4-BE49-F238E27FC236}">
                  <a16:creationId xmlns:a16="http://schemas.microsoft.com/office/drawing/2014/main" id="{47C7A961-8DD6-4296-81BF-D170C5F619E2}"/>
                </a:ext>
              </a:extLst>
            </p:cNvPr>
            <p:cNvSpPr/>
            <p:nvPr/>
          </p:nvSpPr>
          <p:spPr>
            <a:xfrm>
              <a:off x="3998194" y="4976789"/>
              <a:ext cx="310470" cy="391370"/>
            </a:xfrm>
            <a:custGeom>
              <a:avLst/>
              <a:gdLst/>
              <a:ahLst/>
              <a:cxnLst/>
              <a:rect l="0" t="0" r="0" b="0"/>
              <a:pathLst>
                <a:path w="310470" h="412325">
                  <a:moveTo>
                    <a:pt x="280681" y="23664"/>
                  </a:moveTo>
                  <a:lnTo>
                    <a:pt x="281517" y="39429"/>
                  </a:lnTo>
                  <a:lnTo>
                    <a:pt x="271982" y="40380"/>
                  </a:lnTo>
                  <a:lnTo>
                    <a:pt x="269858" y="50069"/>
                  </a:lnTo>
                  <a:lnTo>
                    <a:pt x="254345" y="52961"/>
                  </a:lnTo>
                  <a:lnTo>
                    <a:pt x="257462" y="64886"/>
                  </a:lnTo>
                  <a:lnTo>
                    <a:pt x="254405" y="74400"/>
                  </a:lnTo>
                  <a:lnTo>
                    <a:pt x="260297" y="87597"/>
                  </a:lnTo>
                  <a:lnTo>
                    <a:pt x="276051" y="93555"/>
                  </a:lnTo>
                  <a:lnTo>
                    <a:pt x="270008" y="115880"/>
                  </a:lnTo>
                  <a:lnTo>
                    <a:pt x="257141" y="118691"/>
                  </a:lnTo>
                  <a:lnTo>
                    <a:pt x="262986" y="127837"/>
                  </a:lnTo>
                  <a:lnTo>
                    <a:pt x="256377" y="135907"/>
                  </a:lnTo>
                  <a:lnTo>
                    <a:pt x="255404" y="143225"/>
                  </a:lnTo>
                  <a:lnTo>
                    <a:pt x="259329" y="148273"/>
                  </a:lnTo>
                  <a:lnTo>
                    <a:pt x="254213" y="152935"/>
                  </a:lnTo>
                  <a:lnTo>
                    <a:pt x="259964" y="153835"/>
                  </a:lnTo>
                  <a:lnTo>
                    <a:pt x="263433" y="158422"/>
                  </a:lnTo>
                  <a:lnTo>
                    <a:pt x="261552" y="164667"/>
                  </a:lnTo>
                  <a:lnTo>
                    <a:pt x="255816" y="169161"/>
                  </a:lnTo>
                  <a:lnTo>
                    <a:pt x="271435" y="204633"/>
                  </a:lnTo>
                  <a:lnTo>
                    <a:pt x="280216" y="203214"/>
                  </a:lnTo>
                  <a:lnTo>
                    <a:pt x="275788" y="193359"/>
                  </a:lnTo>
                  <a:lnTo>
                    <a:pt x="289624" y="195667"/>
                  </a:lnTo>
                  <a:lnTo>
                    <a:pt x="291627" y="184631"/>
                  </a:lnTo>
                  <a:lnTo>
                    <a:pt x="294127" y="184546"/>
                  </a:lnTo>
                  <a:lnTo>
                    <a:pt x="300229" y="196092"/>
                  </a:lnTo>
                  <a:lnTo>
                    <a:pt x="310469" y="198603"/>
                  </a:lnTo>
                  <a:lnTo>
                    <a:pt x="310469" y="198603"/>
                  </a:lnTo>
                  <a:lnTo>
                    <a:pt x="305463" y="211060"/>
                  </a:lnTo>
                  <a:lnTo>
                    <a:pt x="291575" y="204708"/>
                  </a:lnTo>
                  <a:lnTo>
                    <a:pt x="291139" y="209491"/>
                  </a:lnTo>
                  <a:lnTo>
                    <a:pt x="296609" y="215326"/>
                  </a:lnTo>
                  <a:lnTo>
                    <a:pt x="293352" y="220486"/>
                  </a:lnTo>
                  <a:lnTo>
                    <a:pt x="287355" y="216884"/>
                  </a:lnTo>
                  <a:lnTo>
                    <a:pt x="285241" y="220125"/>
                  </a:lnTo>
                  <a:lnTo>
                    <a:pt x="292058" y="228243"/>
                  </a:lnTo>
                  <a:lnTo>
                    <a:pt x="292211" y="234389"/>
                  </a:lnTo>
                  <a:lnTo>
                    <a:pt x="280478" y="235133"/>
                  </a:lnTo>
                  <a:lnTo>
                    <a:pt x="277672" y="240903"/>
                  </a:lnTo>
                  <a:lnTo>
                    <a:pt x="269252" y="246376"/>
                  </a:lnTo>
                  <a:lnTo>
                    <a:pt x="266788" y="256947"/>
                  </a:lnTo>
                  <a:lnTo>
                    <a:pt x="268384" y="261633"/>
                  </a:lnTo>
                  <a:lnTo>
                    <a:pt x="272279" y="262034"/>
                  </a:lnTo>
                  <a:lnTo>
                    <a:pt x="270983" y="269790"/>
                  </a:lnTo>
                  <a:lnTo>
                    <a:pt x="276085" y="271870"/>
                  </a:lnTo>
                  <a:lnTo>
                    <a:pt x="272380" y="276117"/>
                  </a:lnTo>
                  <a:lnTo>
                    <a:pt x="275363" y="287578"/>
                  </a:lnTo>
                  <a:lnTo>
                    <a:pt x="257710" y="287417"/>
                  </a:lnTo>
                  <a:lnTo>
                    <a:pt x="243259" y="296173"/>
                  </a:lnTo>
                  <a:lnTo>
                    <a:pt x="241273" y="306306"/>
                  </a:lnTo>
                  <a:lnTo>
                    <a:pt x="230162" y="324583"/>
                  </a:lnTo>
                  <a:lnTo>
                    <a:pt x="233201" y="333799"/>
                  </a:lnTo>
                  <a:lnTo>
                    <a:pt x="233201" y="333799"/>
                  </a:lnTo>
                  <a:lnTo>
                    <a:pt x="232750" y="339028"/>
                  </a:lnTo>
                  <a:lnTo>
                    <a:pt x="221892" y="347576"/>
                  </a:lnTo>
                  <a:lnTo>
                    <a:pt x="226670" y="356088"/>
                  </a:lnTo>
                  <a:lnTo>
                    <a:pt x="225726" y="362202"/>
                  </a:lnTo>
                  <a:lnTo>
                    <a:pt x="211852" y="366476"/>
                  </a:lnTo>
                  <a:lnTo>
                    <a:pt x="208090" y="372664"/>
                  </a:lnTo>
                  <a:lnTo>
                    <a:pt x="214271" y="381363"/>
                  </a:lnTo>
                  <a:lnTo>
                    <a:pt x="208425" y="389442"/>
                  </a:lnTo>
                  <a:lnTo>
                    <a:pt x="192054" y="393347"/>
                  </a:lnTo>
                  <a:lnTo>
                    <a:pt x="188599" y="399692"/>
                  </a:lnTo>
                  <a:lnTo>
                    <a:pt x="184503" y="389102"/>
                  </a:lnTo>
                  <a:lnTo>
                    <a:pt x="171461" y="397135"/>
                  </a:lnTo>
                  <a:lnTo>
                    <a:pt x="173370" y="390150"/>
                  </a:lnTo>
                  <a:lnTo>
                    <a:pt x="167592" y="384005"/>
                  </a:lnTo>
                  <a:lnTo>
                    <a:pt x="162488" y="393449"/>
                  </a:lnTo>
                  <a:lnTo>
                    <a:pt x="156800" y="395541"/>
                  </a:lnTo>
                  <a:lnTo>
                    <a:pt x="158826" y="401584"/>
                  </a:lnTo>
                  <a:lnTo>
                    <a:pt x="155214" y="402085"/>
                  </a:lnTo>
                  <a:lnTo>
                    <a:pt x="154069" y="398162"/>
                  </a:lnTo>
                  <a:lnTo>
                    <a:pt x="145911" y="393298"/>
                  </a:lnTo>
                  <a:lnTo>
                    <a:pt x="139384" y="397462"/>
                  </a:lnTo>
                  <a:lnTo>
                    <a:pt x="129905" y="412324"/>
                  </a:lnTo>
                  <a:lnTo>
                    <a:pt x="125071" y="411743"/>
                  </a:lnTo>
                  <a:lnTo>
                    <a:pt x="122207" y="407772"/>
                  </a:lnTo>
                  <a:lnTo>
                    <a:pt x="123638" y="395535"/>
                  </a:lnTo>
                  <a:lnTo>
                    <a:pt x="114873" y="384364"/>
                  </a:lnTo>
                  <a:lnTo>
                    <a:pt x="117217" y="378739"/>
                  </a:lnTo>
                  <a:lnTo>
                    <a:pt x="106799" y="376506"/>
                  </a:lnTo>
                  <a:lnTo>
                    <a:pt x="101784" y="393885"/>
                  </a:lnTo>
                  <a:lnTo>
                    <a:pt x="86293" y="394055"/>
                  </a:lnTo>
                  <a:lnTo>
                    <a:pt x="79126" y="387417"/>
                  </a:lnTo>
                  <a:lnTo>
                    <a:pt x="70119" y="385070"/>
                  </a:lnTo>
                  <a:lnTo>
                    <a:pt x="75954" y="355286"/>
                  </a:lnTo>
                  <a:lnTo>
                    <a:pt x="77469" y="351435"/>
                  </a:lnTo>
                  <a:lnTo>
                    <a:pt x="80963" y="355126"/>
                  </a:lnTo>
                  <a:lnTo>
                    <a:pt x="99758" y="354000"/>
                  </a:lnTo>
                  <a:lnTo>
                    <a:pt x="105066" y="359987"/>
                  </a:lnTo>
                  <a:lnTo>
                    <a:pt x="117315" y="358078"/>
                  </a:lnTo>
                  <a:lnTo>
                    <a:pt x="130627" y="363085"/>
                  </a:lnTo>
                  <a:lnTo>
                    <a:pt x="145206" y="338775"/>
                  </a:lnTo>
                  <a:lnTo>
                    <a:pt x="128629" y="327540"/>
                  </a:lnTo>
                  <a:lnTo>
                    <a:pt x="117300" y="313151"/>
                  </a:lnTo>
                  <a:lnTo>
                    <a:pt x="105693" y="314628"/>
                  </a:lnTo>
                  <a:lnTo>
                    <a:pt x="84067" y="294109"/>
                  </a:lnTo>
                  <a:lnTo>
                    <a:pt x="73621" y="293219"/>
                  </a:lnTo>
                  <a:lnTo>
                    <a:pt x="70326" y="299268"/>
                  </a:lnTo>
                  <a:lnTo>
                    <a:pt x="67195" y="299480"/>
                  </a:lnTo>
                  <a:lnTo>
                    <a:pt x="60081" y="291193"/>
                  </a:lnTo>
                  <a:lnTo>
                    <a:pt x="50171" y="287918"/>
                  </a:lnTo>
                  <a:lnTo>
                    <a:pt x="32316" y="272735"/>
                  </a:lnTo>
                  <a:lnTo>
                    <a:pt x="10313" y="260726"/>
                  </a:lnTo>
                  <a:lnTo>
                    <a:pt x="8978" y="241812"/>
                  </a:lnTo>
                  <a:lnTo>
                    <a:pt x="0" y="233465"/>
                  </a:lnTo>
                  <a:lnTo>
                    <a:pt x="0" y="233465"/>
                  </a:lnTo>
                  <a:lnTo>
                    <a:pt x="15713" y="219231"/>
                  </a:lnTo>
                  <a:lnTo>
                    <a:pt x="29176" y="245682"/>
                  </a:lnTo>
                  <a:lnTo>
                    <a:pt x="45646" y="237757"/>
                  </a:lnTo>
                  <a:lnTo>
                    <a:pt x="46114" y="232228"/>
                  </a:lnTo>
                  <a:lnTo>
                    <a:pt x="55415" y="223650"/>
                  </a:lnTo>
                  <a:lnTo>
                    <a:pt x="65917" y="222296"/>
                  </a:lnTo>
                  <a:lnTo>
                    <a:pt x="78012" y="214244"/>
                  </a:lnTo>
                  <a:lnTo>
                    <a:pt x="72021" y="165977"/>
                  </a:lnTo>
                  <a:lnTo>
                    <a:pt x="67875" y="152373"/>
                  </a:lnTo>
                  <a:lnTo>
                    <a:pt x="62580" y="146380"/>
                  </a:lnTo>
                  <a:lnTo>
                    <a:pt x="68191" y="118810"/>
                  </a:lnTo>
                  <a:lnTo>
                    <a:pt x="81488" y="95198"/>
                  </a:lnTo>
                  <a:lnTo>
                    <a:pt x="81488" y="95198"/>
                  </a:lnTo>
                  <a:lnTo>
                    <a:pt x="92998" y="96418"/>
                  </a:lnTo>
                  <a:lnTo>
                    <a:pt x="107525" y="90075"/>
                  </a:lnTo>
                  <a:lnTo>
                    <a:pt x="120891" y="103185"/>
                  </a:lnTo>
                  <a:lnTo>
                    <a:pt x="122063" y="111612"/>
                  </a:lnTo>
                  <a:lnTo>
                    <a:pt x="131905" y="116828"/>
                  </a:lnTo>
                  <a:lnTo>
                    <a:pt x="137202" y="111428"/>
                  </a:lnTo>
                  <a:lnTo>
                    <a:pt x="140427" y="113314"/>
                  </a:lnTo>
                  <a:lnTo>
                    <a:pt x="143901" y="106065"/>
                  </a:lnTo>
                  <a:lnTo>
                    <a:pt x="153858" y="107086"/>
                  </a:lnTo>
                  <a:lnTo>
                    <a:pt x="165354" y="97355"/>
                  </a:lnTo>
                  <a:lnTo>
                    <a:pt x="183582" y="121380"/>
                  </a:lnTo>
                  <a:lnTo>
                    <a:pt x="192222" y="119215"/>
                  </a:lnTo>
                  <a:lnTo>
                    <a:pt x="196044" y="122165"/>
                  </a:lnTo>
                  <a:lnTo>
                    <a:pt x="206906" y="118559"/>
                  </a:lnTo>
                  <a:lnTo>
                    <a:pt x="213238" y="120976"/>
                  </a:lnTo>
                  <a:lnTo>
                    <a:pt x="220858" y="116083"/>
                  </a:lnTo>
                  <a:lnTo>
                    <a:pt x="222520" y="106385"/>
                  </a:lnTo>
                  <a:lnTo>
                    <a:pt x="220277" y="96882"/>
                  </a:lnTo>
                  <a:lnTo>
                    <a:pt x="218798" y="93845"/>
                  </a:lnTo>
                  <a:lnTo>
                    <a:pt x="210708" y="93029"/>
                  </a:lnTo>
                  <a:lnTo>
                    <a:pt x="209261" y="88793"/>
                  </a:lnTo>
                  <a:lnTo>
                    <a:pt x="198231" y="81303"/>
                  </a:lnTo>
                  <a:lnTo>
                    <a:pt x="199093" y="66635"/>
                  </a:lnTo>
                  <a:lnTo>
                    <a:pt x="195469" y="62190"/>
                  </a:lnTo>
                  <a:lnTo>
                    <a:pt x="203082" y="57447"/>
                  </a:lnTo>
                  <a:lnTo>
                    <a:pt x="202572" y="47388"/>
                  </a:lnTo>
                  <a:lnTo>
                    <a:pt x="214093" y="47996"/>
                  </a:lnTo>
                  <a:lnTo>
                    <a:pt x="212463" y="44804"/>
                  </a:lnTo>
                  <a:lnTo>
                    <a:pt x="216410" y="42960"/>
                  </a:lnTo>
                  <a:lnTo>
                    <a:pt x="213302" y="42578"/>
                  </a:lnTo>
                  <a:lnTo>
                    <a:pt x="207539" y="30729"/>
                  </a:lnTo>
                  <a:lnTo>
                    <a:pt x="207129" y="11076"/>
                  </a:lnTo>
                  <a:lnTo>
                    <a:pt x="216247" y="8170"/>
                  </a:lnTo>
                  <a:lnTo>
                    <a:pt x="215784" y="2160"/>
                  </a:lnTo>
                  <a:lnTo>
                    <a:pt x="219114" y="0"/>
                  </a:lnTo>
                  <a:lnTo>
                    <a:pt x="232532" y="5305"/>
                  </a:lnTo>
                  <a:lnTo>
                    <a:pt x="234698" y="11810"/>
                  </a:lnTo>
                  <a:lnTo>
                    <a:pt x="240074" y="14801"/>
                  </a:lnTo>
                  <a:lnTo>
                    <a:pt x="245772" y="11503"/>
                  </a:lnTo>
                  <a:lnTo>
                    <a:pt x="244649" y="6825"/>
                  </a:lnTo>
                  <a:lnTo>
                    <a:pt x="246865" y="5534"/>
                  </a:lnTo>
                  <a:lnTo>
                    <a:pt x="251886" y="10165"/>
                  </a:lnTo>
                  <a:lnTo>
                    <a:pt x="250007" y="16413"/>
                  </a:lnTo>
                  <a:lnTo>
                    <a:pt x="253016" y="20541"/>
                  </a:lnTo>
                  <a:lnTo>
                    <a:pt x="265003" y="21155"/>
                  </a:lnTo>
                  <a:lnTo>
                    <a:pt x="266423" y="26441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4" name="M201">
              <a:extLst>
                <a:ext uri="{FF2B5EF4-FFF2-40B4-BE49-F238E27FC236}">
                  <a16:creationId xmlns:a16="http://schemas.microsoft.com/office/drawing/2014/main" id="{7FE73DD6-F9E0-4374-809A-FDE755314F9E}"/>
                </a:ext>
              </a:extLst>
            </p:cNvPr>
            <p:cNvSpPr/>
            <p:nvPr/>
          </p:nvSpPr>
          <p:spPr>
            <a:xfrm>
              <a:off x="4258122" y="4982780"/>
              <a:ext cx="300655" cy="231695"/>
            </a:xfrm>
            <a:custGeom>
              <a:avLst/>
              <a:gdLst/>
              <a:ahLst/>
              <a:cxnLst/>
              <a:rect l="0" t="0" r="0" b="0"/>
              <a:pathLst>
                <a:path w="300655" h="237410">
                  <a:moveTo>
                    <a:pt x="283955" y="37873"/>
                  </a:moveTo>
                  <a:lnTo>
                    <a:pt x="292688" y="37780"/>
                  </a:lnTo>
                  <a:lnTo>
                    <a:pt x="292734" y="49025"/>
                  </a:lnTo>
                  <a:lnTo>
                    <a:pt x="287206" y="52042"/>
                  </a:lnTo>
                  <a:lnTo>
                    <a:pt x="287127" y="55339"/>
                  </a:lnTo>
                  <a:lnTo>
                    <a:pt x="297760" y="67282"/>
                  </a:lnTo>
                  <a:lnTo>
                    <a:pt x="294396" y="71100"/>
                  </a:lnTo>
                  <a:lnTo>
                    <a:pt x="288324" y="70657"/>
                  </a:lnTo>
                  <a:lnTo>
                    <a:pt x="289483" y="74432"/>
                  </a:lnTo>
                  <a:lnTo>
                    <a:pt x="285796" y="78692"/>
                  </a:lnTo>
                  <a:lnTo>
                    <a:pt x="291109" y="91408"/>
                  </a:lnTo>
                  <a:lnTo>
                    <a:pt x="300094" y="94018"/>
                  </a:lnTo>
                  <a:lnTo>
                    <a:pt x="300654" y="103324"/>
                  </a:lnTo>
                  <a:lnTo>
                    <a:pt x="298261" y="112261"/>
                  </a:lnTo>
                  <a:lnTo>
                    <a:pt x="294324" y="113817"/>
                  </a:lnTo>
                  <a:lnTo>
                    <a:pt x="293251" y="126231"/>
                  </a:lnTo>
                  <a:lnTo>
                    <a:pt x="288559" y="126719"/>
                  </a:lnTo>
                  <a:lnTo>
                    <a:pt x="285072" y="135629"/>
                  </a:lnTo>
                  <a:lnTo>
                    <a:pt x="285072" y="135629"/>
                  </a:lnTo>
                  <a:lnTo>
                    <a:pt x="282421" y="142160"/>
                  </a:lnTo>
                  <a:lnTo>
                    <a:pt x="270979" y="150880"/>
                  </a:lnTo>
                  <a:lnTo>
                    <a:pt x="275221" y="156226"/>
                  </a:lnTo>
                  <a:lnTo>
                    <a:pt x="273220" y="168166"/>
                  </a:lnTo>
                  <a:lnTo>
                    <a:pt x="259639" y="168292"/>
                  </a:lnTo>
                  <a:lnTo>
                    <a:pt x="261896" y="158755"/>
                  </a:lnTo>
                  <a:lnTo>
                    <a:pt x="255954" y="159213"/>
                  </a:lnTo>
                  <a:lnTo>
                    <a:pt x="253892" y="154069"/>
                  </a:lnTo>
                  <a:lnTo>
                    <a:pt x="250269" y="155480"/>
                  </a:lnTo>
                  <a:lnTo>
                    <a:pt x="247895" y="163366"/>
                  </a:lnTo>
                  <a:lnTo>
                    <a:pt x="240415" y="162886"/>
                  </a:lnTo>
                  <a:lnTo>
                    <a:pt x="240870" y="150459"/>
                  </a:lnTo>
                  <a:lnTo>
                    <a:pt x="230954" y="153967"/>
                  </a:lnTo>
                  <a:lnTo>
                    <a:pt x="230160" y="160991"/>
                  </a:lnTo>
                  <a:lnTo>
                    <a:pt x="223003" y="160068"/>
                  </a:lnTo>
                  <a:lnTo>
                    <a:pt x="217181" y="155581"/>
                  </a:lnTo>
                  <a:lnTo>
                    <a:pt x="217675" y="148101"/>
                  </a:lnTo>
                  <a:lnTo>
                    <a:pt x="207517" y="142309"/>
                  </a:lnTo>
                  <a:lnTo>
                    <a:pt x="197848" y="142073"/>
                  </a:lnTo>
                  <a:lnTo>
                    <a:pt x="188530" y="152934"/>
                  </a:lnTo>
                  <a:lnTo>
                    <a:pt x="195802" y="155510"/>
                  </a:lnTo>
                  <a:lnTo>
                    <a:pt x="194742" y="160579"/>
                  </a:lnTo>
                  <a:lnTo>
                    <a:pt x="189576" y="161201"/>
                  </a:lnTo>
                  <a:lnTo>
                    <a:pt x="179176" y="177878"/>
                  </a:lnTo>
                  <a:lnTo>
                    <a:pt x="180895" y="190507"/>
                  </a:lnTo>
                  <a:lnTo>
                    <a:pt x="171638" y="192376"/>
                  </a:lnTo>
                  <a:lnTo>
                    <a:pt x="161749" y="188236"/>
                  </a:lnTo>
                  <a:lnTo>
                    <a:pt x="150657" y="188560"/>
                  </a:lnTo>
                  <a:lnTo>
                    <a:pt x="147137" y="198211"/>
                  </a:lnTo>
                  <a:lnTo>
                    <a:pt x="153631" y="200770"/>
                  </a:lnTo>
                  <a:lnTo>
                    <a:pt x="149919" y="205622"/>
                  </a:lnTo>
                  <a:lnTo>
                    <a:pt x="149581" y="212955"/>
                  </a:lnTo>
                  <a:lnTo>
                    <a:pt x="143465" y="214001"/>
                  </a:lnTo>
                  <a:lnTo>
                    <a:pt x="143308" y="220289"/>
                  </a:lnTo>
                  <a:lnTo>
                    <a:pt x="137552" y="219397"/>
                  </a:lnTo>
                  <a:lnTo>
                    <a:pt x="136611" y="225815"/>
                  </a:lnTo>
                  <a:lnTo>
                    <a:pt x="136611" y="225815"/>
                  </a:lnTo>
                  <a:lnTo>
                    <a:pt x="123497" y="225636"/>
                  </a:lnTo>
                  <a:lnTo>
                    <a:pt x="125643" y="233480"/>
                  </a:lnTo>
                  <a:lnTo>
                    <a:pt x="121015" y="237409"/>
                  </a:lnTo>
                  <a:lnTo>
                    <a:pt x="114179" y="229746"/>
                  </a:lnTo>
                  <a:lnTo>
                    <a:pt x="114765" y="225117"/>
                  </a:lnTo>
                  <a:lnTo>
                    <a:pt x="111780" y="225791"/>
                  </a:lnTo>
                  <a:lnTo>
                    <a:pt x="102906" y="218525"/>
                  </a:lnTo>
                  <a:lnTo>
                    <a:pt x="105714" y="212453"/>
                  </a:lnTo>
                  <a:lnTo>
                    <a:pt x="101612" y="214147"/>
                  </a:lnTo>
                  <a:lnTo>
                    <a:pt x="91734" y="209552"/>
                  </a:lnTo>
                  <a:lnTo>
                    <a:pt x="89706" y="203357"/>
                  </a:lnTo>
                  <a:lnTo>
                    <a:pt x="78882" y="205329"/>
                  </a:lnTo>
                  <a:lnTo>
                    <a:pt x="75105" y="188152"/>
                  </a:lnTo>
                  <a:lnTo>
                    <a:pt x="68472" y="191128"/>
                  </a:lnTo>
                  <a:lnTo>
                    <a:pt x="59180" y="188193"/>
                  </a:lnTo>
                  <a:lnTo>
                    <a:pt x="56256" y="192612"/>
                  </a:lnTo>
                  <a:lnTo>
                    <a:pt x="56256" y="192612"/>
                  </a:lnTo>
                  <a:lnTo>
                    <a:pt x="46016" y="190101"/>
                  </a:lnTo>
                  <a:lnTo>
                    <a:pt x="39914" y="178555"/>
                  </a:lnTo>
                  <a:lnTo>
                    <a:pt x="37414" y="178640"/>
                  </a:lnTo>
                  <a:lnTo>
                    <a:pt x="35411" y="189676"/>
                  </a:lnTo>
                  <a:lnTo>
                    <a:pt x="21575" y="187368"/>
                  </a:lnTo>
                  <a:lnTo>
                    <a:pt x="26003" y="197223"/>
                  </a:lnTo>
                  <a:lnTo>
                    <a:pt x="17222" y="198642"/>
                  </a:lnTo>
                  <a:lnTo>
                    <a:pt x="1603" y="163170"/>
                  </a:lnTo>
                  <a:lnTo>
                    <a:pt x="7339" y="158676"/>
                  </a:lnTo>
                  <a:lnTo>
                    <a:pt x="9220" y="152431"/>
                  </a:lnTo>
                  <a:lnTo>
                    <a:pt x="5751" y="147844"/>
                  </a:lnTo>
                  <a:lnTo>
                    <a:pt x="0" y="146944"/>
                  </a:lnTo>
                  <a:lnTo>
                    <a:pt x="5116" y="142282"/>
                  </a:lnTo>
                  <a:lnTo>
                    <a:pt x="1191" y="137234"/>
                  </a:lnTo>
                  <a:lnTo>
                    <a:pt x="2164" y="129916"/>
                  </a:lnTo>
                  <a:lnTo>
                    <a:pt x="8773" y="121846"/>
                  </a:lnTo>
                  <a:lnTo>
                    <a:pt x="2928" y="112700"/>
                  </a:lnTo>
                  <a:lnTo>
                    <a:pt x="15795" y="109889"/>
                  </a:lnTo>
                  <a:lnTo>
                    <a:pt x="21838" y="87564"/>
                  </a:lnTo>
                  <a:lnTo>
                    <a:pt x="6084" y="81606"/>
                  </a:lnTo>
                  <a:lnTo>
                    <a:pt x="192" y="68409"/>
                  </a:lnTo>
                  <a:lnTo>
                    <a:pt x="3249" y="58895"/>
                  </a:lnTo>
                  <a:lnTo>
                    <a:pt x="132" y="46970"/>
                  </a:lnTo>
                  <a:lnTo>
                    <a:pt x="15645" y="44078"/>
                  </a:lnTo>
                  <a:lnTo>
                    <a:pt x="17769" y="34389"/>
                  </a:lnTo>
                  <a:lnTo>
                    <a:pt x="27304" y="33438"/>
                  </a:lnTo>
                  <a:lnTo>
                    <a:pt x="26468" y="17673"/>
                  </a:lnTo>
                  <a:lnTo>
                    <a:pt x="26468" y="17673"/>
                  </a:lnTo>
                  <a:lnTo>
                    <a:pt x="39744" y="16669"/>
                  </a:lnTo>
                  <a:lnTo>
                    <a:pt x="43537" y="20666"/>
                  </a:lnTo>
                  <a:lnTo>
                    <a:pt x="60742" y="18411"/>
                  </a:lnTo>
                  <a:lnTo>
                    <a:pt x="82024" y="9061"/>
                  </a:lnTo>
                  <a:lnTo>
                    <a:pt x="84472" y="4776"/>
                  </a:lnTo>
                  <a:lnTo>
                    <a:pt x="91655" y="10357"/>
                  </a:lnTo>
                  <a:lnTo>
                    <a:pt x="105947" y="12219"/>
                  </a:lnTo>
                  <a:lnTo>
                    <a:pt x="119047" y="11951"/>
                  </a:lnTo>
                  <a:lnTo>
                    <a:pt x="124387" y="4139"/>
                  </a:lnTo>
                  <a:lnTo>
                    <a:pt x="131994" y="11527"/>
                  </a:lnTo>
                  <a:lnTo>
                    <a:pt x="152574" y="11292"/>
                  </a:lnTo>
                  <a:lnTo>
                    <a:pt x="157043" y="7055"/>
                  </a:lnTo>
                  <a:lnTo>
                    <a:pt x="156751" y="0"/>
                  </a:lnTo>
                  <a:lnTo>
                    <a:pt x="156751" y="0"/>
                  </a:lnTo>
                  <a:lnTo>
                    <a:pt x="161787" y="10621"/>
                  </a:lnTo>
                  <a:lnTo>
                    <a:pt x="164456" y="22382"/>
                  </a:lnTo>
                  <a:lnTo>
                    <a:pt x="168629" y="23835"/>
                  </a:lnTo>
                  <a:lnTo>
                    <a:pt x="168703" y="33432"/>
                  </a:lnTo>
                  <a:lnTo>
                    <a:pt x="161562" y="38503"/>
                  </a:lnTo>
                  <a:lnTo>
                    <a:pt x="161254" y="44642"/>
                  </a:lnTo>
                  <a:lnTo>
                    <a:pt x="166934" y="48231"/>
                  </a:lnTo>
                  <a:lnTo>
                    <a:pt x="166221" y="51811"/>
                  </a:lnTo>
                  <a:lnTo>
                    <a:pt x="157558" y="55344"/>
                  </a:lnTo>
                  <a:lnTo>
                    <a:pt x="157955" y="58202"/>
                  </a:lnTo>
                  <a:lnTo>
                    <a:pt x="161465" y="61287"/>
                  </a:lnTo>
                  <a:lnTo>
                    <a:pt x="176083" y="62849"/>
                  </a:lnTo>
                  <a:lnTo>
                    <a:pt x="175186" y="67623"/>
                  </a:lnTo>
                  <a:lnTo>
                    <a:pt x="179925" y="71488"/>
                  </a:lnTo>
                  <a:lnTo>
                    <a:pt x="178991" y="84056"/>
                  </a:lnTo>
                  <a:lnTo>
                    <a:pt x="189168" y="88804"/>
                  </a:lnTo>
                  <a:lnTo>
                    <a:pt x="191717" y="99358"/>
                  </a:lnTo>
                  <a:lnTo>
                    <a:pt x="196546" y="99627"/>
                  </a:lnTo>
                  <a:lnTo>
                    <a:pt x="199618" y="95205"/>
                  </a:lnTo>
                  <a:lnTo>
                    <a:pt x="196087" y="92870"/>
                  </a:lnTo>
                  <a:lnTo>
                    <a:pt x="195840" y="83871"/>
                  </a:lnTo>
                  <a:lnTo>
                    <a:pt x="203315" y="84353"/>
                  </a:lnTo>
                  <a:lnTo>
                    <a:pt x="206193" y="81426"/>
                  </a:lnTo>
                  <a:lnTo>
                    <a:pt x="210963" y="84090"/>
                  </a:lnTo>
                  <a:lnTo>
                    <a:pt x="215081" y="81492"/>
                  </a:lnTo>
                  <a:lnTo>
                    <a:pt x="215552" y="87799"/>
                  </a:lnTo>
                  <a:lnTo>
                    <a:pt x="228790" y="88570"/>
                  </a:lnTo>
                  <a:lnTo>
                    <a:pt x="226912" y="75933"/>
                  </a:lnTo>
                  <a:lnTo>
                    <a:pt x="230117" y="72413"/>
                  </a:lnTo>
                  <a:lnTo>
                    <a:pt x="234441" y="74166"/>
                  </a:lnTo>
                  <a:lnTo>
                    <a:pt x="248024" y="66999"/>
                  </a:lnTo>
                  <a:lnTo>
                    <a:pt x="249931" y="71991"/>
                  </a:lnTo>
                  <a:lnTo>
                    <a:pt x="253661" y="72530"/>
                  </a:lnTo>
                  <a:lnTo>
                    <a:pt x="261398" y="55476"/>
                  </a:lnTo>
                  <a:lnTo>
                    <a:pt x="260295" y="49453"/>
                  </a:lnTo>
                  <a:lnTo>
                    <a:pt x="266758" y="46460"/>
                  </a:lnTo>
                  <a:lnTo>
                    <a:pt x="278713" y="48543"/>
                  </a:lnTo>
                  <a:lnTo>
                    <a:pt x="283607" y="4596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5" name="M202">
              <a:extLst>
                <a:ext uri="{FF2B5EF4-FFF2-40B4-BE49-F238E27FC236}">
                  <a16:creationId xmlns:a16="http://schemas.microsoft.com/office/drawing/2014/main" id="{F2B2714E-E040-4B16-AD6E-FF3A4D62FB4F}"/>
                </a:ext>
              </a:extLst>
            </p:cNvPr>
            <p:cNvSpPr/>
            <p:nvPr/>
          </p:nvSpPr>
          <p:spPr>
            <a:xfrm>
              <a:off x="5162508" y="4979242"/>
              <a:ext cx="275572" cy="276229"/>
            </a:xfrm>
            <a:custGeom>
              <a:avLst/>
              <a:gdLst/>
              <a:ahLst/>
              <a:cxnLst/>
              <a:rect l="0" t="0" r="0" b="0"/>
              <a:pathLst>
                <a:path w="273667" h="297184">
                  <a:moveTo>
                    <a:pt x="175530" y="80459"/>
                  </a:moveTo>
                  <a:lnTo>
                    <a:pt x="183016" y="89874"/>
                  </a:lnTo>
                  <a:lnTo>
                    <a:pt x="195838" y="97276"/>
                  </a:lnTo>
                  <a:lnTo>
                    <a:pt x="202127" y="84337"/>
                  </a:lnTo>
                  <a:lnTo>
                    <a:pt x="207040" y="89063"/>
                  </a:lnTo>
                  <a:lnTo>
                    <a:pt x="205241" y="94279"/>
                  </a:lnTo>
                  <a:lnTo>
                    <a:pt x="207215" y="97608"/>
                  </a:lnTo>
                  <a:lnTo>
                    <a:pt x="216689" y="80374"/>
                  </a:lnTo>
                  <a:lnTo>
                    <a:pt x="220823" y="85086"/>
                  </a:lnTo>
                  <a:lnTo>
                    <a:pt x="225116" y="70016"/>
                  </a:lnTo>
                  <a:lnTo>
                    <a:pt x="229501" y="68736"/>
                  </a:lnTo>
                  <a:lnTo>
                    <a:pt x="223473" y="65493"/>
                  </a:lnTo>
                  <a:lnTo>
                    <a:pt x="227004" y="59104"/>
                  </a:lnTo>
                  <a:lnTo>
                    <a:pt x="223071" y="51546"/>
                  </a:lnTo>
                  <a:lnTo>
                    <a:pt x="223071" y="51546"/>
                  </a:lnTo>
                  <a:lnTo>
                    <a:pt x="227501" y="47419"/>
                  </a:lnTo>
                  <a:lnTo>
                    <a:pt x="232930" y="49004"/>
                  </a:lnTo>
                  <a:lnTo>
                    <a:pt x="231098" y="56470"/>
                  </a:lnTo>
                  <a:lnTo>
                    <a:pt x="237003" y="57613"/>
                  </a:lnTo>
                  <a:lnTo>
                    <a:pt x="231626" y="62474"/>
                  </a:lnTo>
                  <a:lnTo>
                    <a:pt x="238077" y="78464"/>
                  </a:lnTo>
                  <a:lnTo>
                    <a:pt x="242328" y="75834"/>
                  </a:lnTo>
                  <a:lnTo>
                    <a:pt x="242502" y="64744"/>
                  </a:lnTo>
                  <a:lnTo>
                    <a:pt x="249311" y="57956"/>
                  </a:lnTo>
                  <a:lnTo>
                    <a:pt x="257181" y="63025"/>
                  </a:lnTo>
                  <a:lnTo>
                    <a:pt x="261063" y="74028"/>
                  </a:lnTo>
                  <a:lnTo>
                    <a:pt x="258876" y="84336"/>
                  </a:lnTo>
                  <a:lnTo>
                    <a:pt x="245627" y="84129"/>
                  </a:lnTo>
                  <a:lnTo>
                    <a:pt x="240127" y="96782"/>
                  </a:lnTo>
                  <a:lnTo>
                    <a:pt x="242572" y="99968"/>
                  </a:lnTo>
                  <a:lnTo>
                    <a:pt x="232929" y="98467"/>
                  </a:lnTo>
                  <a:lnTo>
                    <a:pt x="237397" y="121617"/>
                  </a:lnTo>
                  <a:lnTo>
                    <a:pt x="245217" y="120241"/>
                  </a:lnTo>
                  <a:lnTo>
                    <a:pt x="259601" y="107877"/>
                  </a:lnTo>
                  <a:lnTo>
                    <a:pt x="259601" y="107877"/>
                  </a:lnTo>
                  <a:lnTo>
                    <a:pt x="273666" y="116038"/>
                  </a:lnTo>
                  <a:lnTo>
                    <a:pt x="258377" y="146521"/>
                  </a:lnTo>
                  <a:lnTo>
                    <a:pt x="259508" y="154031"/>
                  </a:lnTo>
                  <a:lnTo>
                    <a:pt x="259508" y="154031"/>
                  </a:lnTo>
                  <a:lnTo>
                    <a:pt x="258939" y="160465"/>
                  </a:lnTo>
                  <a:lnTo>
                    <a:pt x="265412" y="175699"/>
                  </a:lnTo>
                  <a:lnTo>
                    <a:pt x="254802" y="185722"/>
                  </a:lnTo>
                  <a:lnTo>
                    <a:pt x="254846" y="202952"/>
                  </a:lnTo>
                  <a:lnTo>
                    <a:pt x="246199" y="216899"/>
                  </a:lnTo>
                  <a:lnTo>
                    <a:pt x="247344" y="233544"/>
                  </a:lnTo>
                  <a:lnTo>
                    <a:pt x="247344" y="233544"/>
                  </a:lnTo>
                  <a:lnTo>
                    <a:pt x="237234" y="241025"/>
                  </a:lnTo>
                  <a:lnTo>
                    <a:pt x="226178" y="239203"/>
                  </a:lnTo>
                  <a:lnTo>
                    <a:pt x="222554" y="251128"/>
                  </a:lnTo>
                  <a:lnTo>
                    <a:pt x="212115" y="259500"/>
                  </a:lnTo>
                  <a:lnTo>
                    <a:pt x="205611" y="256101"/>
                  </a:lnTo>
                  <a:lnTo>
                    <a:pt x="199943" y="259005"/>
                  </a:lnTo>
                  <a:lnTo>
                    <a:pt x="203151" y="273136"/>
                  </a:lnTo>
                  <a:lnTo>
                    <a:pt x="197970" y="274849"/>
                  </a:lnTo>
                  <a:lnTo>
                    <a:pt x="193288" y="284359"/>
                  </a:lnTo>
                  <a:lnTo>
                    <a:pt x="189917" y="280261"/>
                  </a:lnTo>
                  <a:lnTo>
                    <a:pt x="184721" y="282873"/>
                  </a:lnTo>
                  <a:lnTo>
                    <a:pt x="184128" y="290501"/>
                  </a:lnTo>
                  <a:lnTo>
                    <a:pt x="187223" y="292348"/>
                  </a:lnTo>
                  <a:lnTo>
                    <a:pt x="180584" y="297183"/>
                  </a:lnTo>
                  <a:lnTo>
                    <a:pt x="177497" y="294886"/>
                  </a:lnTo>
                  <a:lnTo>
                    <a:pt x="175644" y="283923"/>
                  </a:lnTo>
                  <a:lnTo>
                    <a:pt x="176947" y="271064"/>
                  </a:lnTo>
                  <a:lnTo>
                    <a:pt x="172293" y="269191"/>
                  </a:lnTo>
                  <a:lnTo>
                    <a:pt x="168973" y="271683"/>
                  </a:lnTo>
                  <a:lnTo>
                    <a:pt x="170126" y="277543"/>
                  </a:lnTo>
                  <a:lnTo>
                    <a:pt x="164964" y="278058"/>
                  </a:lnTo>
                  <a:lnTo>
                    <a:pt x="163016" y="263498"/>
                  </a:lnTo>
                  <a:lnTo>
                    <a:pt x="163112" y="257658"/>
                  </a:lnTo>
                  <a:lnTo>
                    <a:pt x="179567" y="254032"/>
                  </a:lnTo>
                  <a:lnTo>
                    <a:pt x="178843" y="240989"/>
                  </a:lnTo>
                  <a:lnTo>
                    <a:pt x="173648" y="234014"/>
                  </a:lnTo>
                  <a:lnTo>
                    <a:pt x="159533" y="228390"/>
                  </a:lnTo>
                  <a:lnTo>
                    <a:pt x="158346" y="215188"/>
                  </a:lnTo>
                  <a:lnTo>
                    <a:pt x="162824" y="208670"/>
                  </a:lnTo>
                  <a:lnTo>
                    <a:pt x="158728" y="191973"/>
                  </a:lnTo>
                  <a:lnTo>
                    <a:pt x="154518" y="191754"/>
                  </a:lnTo>
                  <a:lnTo>
                    <a:pt x="148941" y="179826"/>
                  </a:lnTo>
                  <a:lnTo>
                    <a:pt x="125900" y="176595"/>
                  </a:lnTo>
                  <a:lnTo>
                    <a:pt x="123143" y="182842"/>
                  </a:lnTo>
                  <a:lnTo>
                    <a:pt x="123862" y="195739"/>
                  </a:lnTo>
                  <a:lnTo>
                    <a:pt x="116618" y="190373"/>
                  </a:lnTo>
                  <a:lnTo>
                    <a:pt x="119957" y="186684"/>
                  </a:lnTo>
                  <a:lnTo>
                    <a:pt x="117595" y="178703"/>
                  </a:lnTo>
                  <a:lnTo>
                    <a:pt x="114012" y="178343"/>
                  </a:lnTo>
                  <a:lnTo>
                    <a:pt x="112345" y="184608"/>
                  </a:lnTo>
                  <a:lnTo>
                    <a:pt x="89658" y="160699"/>
                  </a:lnTo>
                  <a:lnTo>
                    <a:pt x="84229" y="167948"/>
                  </a:lnTo>
                  <a:lnTo>
                    <a:pt x="76181" y="191332"/>
                  </a:lnTo>
                  <a:lnTo>
                    <a:pt x="69587" y="193616"/>
                  </a:lnTo>
                  <a:lnTo>
                    <a:pt x="63684" y="201004"/>
                  </a:lnTo>
                  <a:lnTo>
                    <a:pt x="54595" y="203094"/>
                  </a:lnTo>
                  <a:lnTo>
                    <a:pt x="54595" y="203094"/>
                  </a:lnTo>
                  <a:lnTo>
                    <a:pt x="46042" y="201296"/>
                  </a:lnTo>
                  <a:lnTo>
                    <a:pt x="45689" y="194698"/>
                  </a:lnTo>
                  <a:lnTo>
                    <a:pt x="42912" y="192852"/>
                  </a:lnTo>
                  <a:lnTo>
                    <a:pt x="35220" y="195413"/>
                  </a:lnTo>
                  <a:lnTo>
                    <a:pt x="34693" y="189861"/>
                  </a:lnTo>
                  <a:lnTo>
                    <a:pt x="29389" y="198606"/>
                  </a:lnTo>
                  <a:lnTo>
                    <a:pt x="24197" y="200912"/>
                  </a:lnTo>
                  <a:lnTo>
                    <a:pt x="24113" y="196865"/>
                  </a:lnTo>
                  <a:lnTo>
                    <a:pt x="18874" y="193027"/>
                  </a:lnTo>
                  <a:lnTo>
                    <a:pt x="16073" y="201367"/>
                  </a:lnTo>
                  <a:lnTo>
                    <a:pt x="7006" y="193415"/>
                  </a:lnTo>
                  <a:lnTo>
                    <a:pt x="13051" y="178241"/>
                  </a:lnTo>
                  <a:lnTo>
                    <a:pt x="21369" y="175541"/>
                  </a:lnTo>
                  <a:lnTo>
                    <a:pt x="23020" y="170476"/>
                  </a:lnTo>
                  <a:lnTo>
                    <a:pt x="27062" y="171297"/>
                  </a:lnTo>
                  <a:lnTo>
                    <a:pt x="27368" y="180442"/>
                  </a:lnTo>
                  <a:lnTo>
                    <a:pt x="37499" y="181220"/>
                  </a:lnTo>
                  <a:lnTo>
                    <a:pt x="37602" y="184218"/>
                  </a:lnTo>
                  <a:lnTo>
                    <a:pt x="40410" y="184268"/>
                  </a:lnTo>
                  <a:lnTo>
                    <a:pt x="42777" y="173821"/>
                  </a:lnTo>
                  <a:lnTo>
                    <a:pt x="42066" y="169913"/>
                  </a:lnTo>
                  <a:lnTo>
                    <a:pt x="28252" y="165774"/>
                  </a:lnTo>
                  <a:lnTo>
                    <a:pt x="27964" y="155580"/>
                  </a:lnTo>
                  <a:lnTo>
                    <a:pt x="18366" y="151364"/>
                  </a:lnTo>
                  <a:lnTo>
                    <a:pt x="18090" y="140570"/>
                  </a:lnTo>
                  <a:lnTo>
                    <a:pt x="23542" y="140967"/>
                  </a:lnTo>
                  <a:lnTo>
                    <a:pt x="24542" y="137388"/>
                  </a:lnTo>
                  <a:lnTo>
                    <a:pt x="20680" y="135221"/>
                  </a:lnTo>
                  <a:lnTo>
                    <a:pt x="21051" y="131931"/>
                  </a:lnTo>
                  <a:lnTo>
                    <a:pt x="28528" y="123671"/>
                  </a:lnTo>
                  <a:lnTo>
                    <a:pt x="21742" y="119355"/>
                  </a:lnTo>
                  <a:lnTo>
                    <a:pt x="13297" y="129396"/>
                  </a:lnTo>
                  <a:lnTo>
                    <a:pt x="4626" y="125794"/>
                  </a:lnTo>
                  <a:lnTo>
                    <a:pt x="354" y="120472"/>
                  </a:lnTo>
                  <a:lnTo>
                    <a:pt x="0" y="96787"/>
                  </a:lnTo>
                  <a:lnTo>
                    <a:pt x="0" y="96787"/>
                  </a:lnTo>
                  <a:lnTo>
                    <a:pt x="6769" y="84468"/>
                  </a:lnTo>
                  <a:lnTo>
                    <a:pt x="8837" y="99642"/>
                  </a:lnTo>
                  <a:lnTo>
                    <a:pt x="14634" y="98097"/>
                  </a:lnTo>
                  <a:lnTo>
                    <a:pt x="20099" y="88902"/>
                  </a:lnTo>
                  <a:lnTo>
                    <a:pt x="16930" y="83000"/>
                  </a:lnTo>
                  <a:lnTo>
                    <a:pt x="18547" y="79731"/>
                  </a:lnTo>
                  <a:lnTo>
                    <a:pt x="21971" y="80092"/>
                  </a:lnTo>
                  <a:lnTo>
                    <a:pt x="20846" y="73177"/>
                  </a:lnTo>
                  <a:lnTo>
                    <a:pt x="36616" y="71807"/>
                  </a:lnTo>
                  <a:lnTo>
                    <a:pt x="40007" y="56277"/>
                  </a:lnTo>
                  <a:lnTo>
                    <a:pt x="37371" y="55481"/>
                  </a:lnTo>
                  <a:lnTo>
                    <a:pt x="43022" y="44338"/>
                  </a:lnTo>
                  <a:lnTo>
                    <a:pt x="41604" y="36368"/>
                  </a:lnTo>
                  <a:lnTo>
                    <a:pt x="53657" y="33281"/>
                  </a:lnTo>
                  <a:lnTo>
                    <a:pt x="59404" y="25436"/>
                  </a:lnTo>
                  <a:lnTo>
                    <a:pt x="61765" y="15132"/>
                  </a:lnTo>
                  <a:lnTo>
                    <a:pt x="47445" y="14282"/>
                  </a:lnTo>
                  <a:lnTo>
                    <a:pt x="47613" y="4690"/>
                  </a:lnTo>
                  <a:lnTo>
                    <a:pt x="53964" y="6750"/>
                  </a:lnTo>
                  <a:lnTo>
                    <a:pt x="63832" y="3773"/>
                  </a:lnTo>
                  <a:lnTo>
                    <a:pt x="66742" y="6672"/>
                  </a:lnTo>
                  <a:lnTo>
                    <a:pt x="71064" y="0"/>
                  </a:lnTo>
                  <a:lnTo>
                    <a:pt x="79318" y="143"/>
                  </a:lnTo>
                  <a:lnTo>
                    <a:pt x="83988" y="373"/>
                  </a:lnTo>
                  <a:lnTo>
                    <a:pt x="80450" y="6760"/>
                  </a:lnTo>
                  <a:lnTo>
                    <a:pt x="82508" y="22986"/>
                  </a:lnTo>
                  <a:lnTo>
                    <a:pt x="71223" y="26840"/>
                  </a:lnTo>
                  <a:lnTo>
                    <a:pt x="69294" y="39249"/>
                  </a:lnTo>
                  <a:lnTo>
                    <a:pt x="72059" y="41546"/>
                  </a:lnTo>
                  <a:lnTo>
                    <a:pt x="76416" y="32926"/>
                  </a:lnTo>
                  <a:lnTo>
                    <a:pt x="84455" y="36662"/>
                  </a:lnTo>
                  <a:lnTo>
                    <a:pt x="83928" y="40101"/>
                  </a:lnTo>
                  <a:lnTo>
                    <a:pt x="77318" y="43885"/>
                  </a:lnTo>
                  <a:lnTo>
                    <a:pt x="80446" y="52334"/>
                  </a:lnTo>
                  <a:lnTo>
                    <a:pt x="84946" y="53461"/>
                  </a:lnTo>
                  <a:lnTo>
                    <a:pt x="85333" y="67258"/>
                  </a:lnTo>
                  <a:lnTo>
                    <a:pt x="87644" y="68796"/>
                  </a:lnTo>
                  <a:lnTo>
                    <a:pt x="94098" y="65159"/>
                  </a:lnTo>
                  <a:lnTo>
                    <a:pt x="96400" y="67297"/>
                  </a:lnTo>
                  <a:lnTo>
                    <a:pt x="96921" y="82445"/>
                  </a:lnTo>
                  <a:lnTo>
                    <a:pt x="88734" y="87101"/>
                  </a:lnTo>
                  <a:lnTo>
                    <a:pt x="92531" y="102154"/>
                  </a:lnTo>
                  <a:lnTo>
                    <a:pt x="116566" y="100913"/>
                  </a:lnTo>
                  <a:lnTo>
                    <a:pt x="118684" y="113988"/>
                  </a:lnTo>
                  <a:lnTo>
                    <a:pt x="126709" y="109776"/>
                  </a:lnTo>
                  <a:lnTo>
                    <a:pt x="128202" y="104406"/>
                  </a:lnTo>
                  <a:lnTo>
                    <a:pt x="134445" y="104061"/>
                  </a:lnTo>
                  <a:lnTo>
                    <a:pt x="139251" y="105790"/>
                  </a:lnTo>
                  <a:lnTo>
                    <a:pt x="139420" y="114335"/>
                  </a:lnTo>
                  <a:lnTo>
                    <a:pt x="160446" y="116032"/>
                  </a:lnTo>
                  <a:lnTo>
                    <a:pt x="164662" y="106210"/>
                  </a:lnTo>
                  <a:lnTo>
                    <a:pt x="172735" y="108441"/>
                  </a:lnTo>
                  <a:lnTo>
                    <a:pt x="175585" y="105789"/>
                  </a:lnTo>
                  <a:lnTo>
                    <a:pt x="169408" y="83057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6" name="M203">
              <a:extLst>
                <a:ext uri="{FF2B5EF4-FFF2-40B4-BE49-F238E27FC236}">
                  <a16:creationId xmlns:a16="http://schemas.microsoft.com/office/drawing/2014/main" id="{BED468D2-D78E-4E07-9DAF-BFB0A5EADD67}"/>
                </a:ext>
              </a:extLst>
            </p:cNvPr>
            <p:cNvSpPr/>
            <p:nvPr/>
          </p:nvSpPr>
          <p:spPr>
            <a:xfrm>
              <a:off x="5056639" y="5021120"/>
              <a:ext cx="171773" cy="231398"/>
            </a:xfrm>
            <a:custGeom>
              <a:avLst/>
              <a:gdLst/>
              <a:ahLst/>
              <a:cxnLst/>
              <a:rect l="0" t="0" r="0" b="0"/>
              <a:pathLst>
                <a:path w="175583" h="252353">
                  <a:moveTo>
                    <a:pt x="56103" y="7203"/>
                  </a:moveTo>
                  <a:lnTo>
                    <a:pt x="63873" y="0"/>
                  </a:lnTo>
                  <a:lnTo>
                    <a:pt x="73376" y="174"/>
                  </a:lnTo>
                  <a:lnTo>
                    <a:pt x="74492" y="7390"/>
                  </a:lnTo>
                  <a:lnTo>
                    <a:pt x="83450" y="11900"/>
                  </a:lnTo>
                  <a:lnTo>
                    <a:pt x="95065" y="24702"/>
                  </a:lnTo>
                  <a:lnTo>
                    <a:pt x="92630" y="30054"/>
                  </a:lnTo>
                  <a:lnTo>
                    <a:pt x="85770" y="30080"/>
                  </a:lnTo>
                  <a:lnTo>
                    <a:pt x="74109" y="45456"/>
                  </a:lnTo>
                  <a:lnTo>
                    <a:pt x="79206" y="56640"/>
                  </a:lnTo>
                  <a:lnTo>
                    <a:pt x="87785" y="56496"/>
                  </a:lnTo>
                  <a:lnTo>
                    <a:pt x="92849" y="52391"/>
                  </a:lnTo>
                  <a:lnTo>
                    <a:pt x="92149" y="48032"/>
                  </a:lnTo>
                  <a:lnTo>
                    <a:pt x="99413" y="42917"/>
                  </a:lnTo>
                  <a:lnTo>
                    <a:pt x="106618" y="49792"/>
                  </a:lnTo>
                  <a:lnTo>
                    <a:pt x="107774" y="54909"/>
                  </a:lnTo>
                  <a:lnTo>
                    <a:pt x="107774" y="54909"/>
                  </a:lnTo>
                  <a:lnTo>
                    <a:pt x="108128" y="78594"/>
                  </a:lnTo>
                  <a:lnTo>
                    <a:pt x="112400" y="83916"/>
                  </a:lnTo>
                  <a:lnTo>
                    <a:pt x="121071" y="87518"/>
                  </a:lnTo>
                  <a:lnTo>
                    <a:pt x="129516" y="77477"/>
                  </a:lnTo>
                  <a:lnTo>
                    <a:pt x="136302" y="81793"/>
                  </a:lnTo>
                  <a:lnTo>
                    <a:pt x="128825" y="90053"/>
                  </a:lnTo>
                  <a:lnTo>
                    <a:pt x="128454" y="93343"/>
                  </a:lnTo>
                  <a:lnTo>
                    <a:pt x="132316" y="95510"/>
                  </a:lnTo>
                  <a:lnTo>
                    <a:pt x="131316" y="99089"/>
                  </a:lnTo>
                  <a:lnTo>
                    <a:pt x="125864" y="98692"/>
                  </a:lnTo>
                  <a:lnTo>
                    <a:pt x="126140" y="109486"/>
                  </a:lnTo>
                  <a:lnTo>
                    <a:pt x="135738" y="113702"/>
                  </a:lnTo>
                  <a:lnTo>
                    <a:pt x="136026" y="123896"/>
                  </a:lnTo>
                  <a:lnTo>
                    <a:pt x="149840" y="128035"/>
                  </a:lnTo>
                  <a:lnTo>
                    <a:pt x="150551" y="131943"/>
                  </a:lnTo>
                  <a:lnTo>
                    <a:pt x="148184" y="142390"/>
                  </a:lnTo>
                  <a:lnTo>
                    <a:pt x="145376" y="142340"/>
                  </a:lnTo>
                  <a:lnTo>
                    <a:pt x="145273" y="139342"/>
                  </a:lnTo>
                  <a:lnTo>
                    <a:pt x="135142" y="138564"/>
                  </a:lnTo>
                  <a:lnTo>
                    <a:pt x="134836" y="129419"/>
                  </a:lnTo>
                  <a:lnTo>
                    <a:pt x="130794" y="128598"/>
                  </a:lnTo>
                  <a:lnTo>
                    <a:pt x="129143" y="133663"/>
                  </a:lnTo>
                  <a:lnTo>
                    <a:pt x="120825" y="136363"/>
                  </a:lnTo>
                  <a:lnTo>
                    <a:pt x="114780" y="151537"/>
                  </a:lnTo>
                  <a:lnTo>
                    <a:pt x="123847" y="159489"/>
                  </a:lnTo>
                  <a:lnTo>
                    <a:pt x="126648" y="151149"/>
                  </a:lnTo>
                  <a:lnTo>
                    <a:pt x="131887" y="154987"/>
                  </a:lnTo>
                  <a:lnTo>
                    <a:pt x="131971" y="159034"/>
                  </a:lnTo>
                  <a:lnTo>
                    <a:pt x="137163" y="156728"/>
                  </a:lnTo>
                  <a:lnTo>
                    <a:pt x="142467" y="147983"/>
                  </a:lnTo>
                  <a:lnTo>
                    <a:pt x="142994" y="153535"/>
                  </a:lnTo>
                  <a:lnTo>
                    <a:pt x="150686" y="150974"/>
                  </a:lnTo>
                  <a:lnTo>
                    <a:pt x="153463" y="152820"/>
                  </a:lnTo>
                  <a:lnTo>
                    <a:pt x="153816" y="159418"/>
                  </a:lnTo>
                  <a:lnTo>
                    <a:pt x="162369" y="161216"/>
                  </a:lnTo>
                  <a:lnTo>
                    <a:pt x="162369" y="161216"/>
                  </a:lnTo>
                  <a:lnTo>
                    <a:pt x="162720" y="167963"/>
                  </a:lnTo>
                  <a:lnTo>
                    <a:pt x="167074" y="168938"/>
                  </a:lnTo>
                  <a:lnTo>
                    <a:pt x="169141" y="175715"/>
                  </a:lnTo>
                  <a:lnTo>
                    <a:pt x="175068" y="175967"/>
                  </a:lnTo>
                  <a:lnTo>
                    <a:pt x="175269" y="182412"/>
                  </a:lnTo>
                  <a:lnTo>
                    <a:pt x="170582" y="182631"/>
                  </a:lnTo>
                  <a:lnTo>
                    <a:pt x="168624" y="187540"/>
                  </a:lnTo>
                  <a:lnTo>
                    <a:pt x="175582" y="191406"/>
                  </a:lnTo>
                  <a:lnTo>
                    <a:pt x="173915" y="197518"/>
                  </a:lnTo>
                  <a:lnTo>
                    <a:pt x="166940" y="194552"/>
                  </a:lnTo>
                  <a:lnTo>
                    <a:pt x="163751" y="198391"/>
                  </a:lnTo>
                  <a:lnTo>
                    <a:pt x="161848" y="191168"/>
                  </a:lnTo>
                  <a:lnTo>
                    <a:pt x="150292" y="191265"/>
                  </a:lnTo>
                  <a:lnTo>
                    <a:pt x="147467" y="192115"/>
                  </a:lnTo>
                  <a:lnTo>
                    <a:pt x="149148" y="203079"/>
                  </a:lnTo>
                  <a:lnTo>
                    <a:pt x="142717" y="204763"/>
                  </a:lnTo>
                  <a:lnTo>
                    <a:pt x="138147" y="198242"/>
                  </a:lnTo>
                  <a:lnTo>
                    <a:pt x="141171" y="195000"/>
                  </a:lnTo>
                  <a:lnTo>
                    <a:pt x="136986" y="193278"/>
                  </a:lnTo>
                  <a:lnTo>
                    <a:pt x="138438" y="190607"/>
                  </a:lnTo>
                  <a:lnTo>
                    <a:pt x="132656" y="190955"/>
                  </a:lnTo>
                  <a:lnTo>
                    <a:pt x="136454" y="188026"/>
                  </a:lnTo>
                  <a:lnTo>
                    <a:pt x="124717" y="189615"/>
                  </a:lnTo>
                  <a:lnTo>
                    <a:pt x="123407" y="193038"/>
                  </a:lnTo>
                  <a:lnTo>
                    <a:pt x="127644" y="200602"/>
                  </a:lnTo>
                  <a:lnTo>
                    <a:pt x="125102" y="203104"/>
                  </a:lnTo>
                  <a:lnTo>
                    <a:pt x="127114" y="221713"/>
                  </a:lnTo>
                  <a:lnTo>
                    <a:pt x="114809" y="219846"/>
                  </a:lnTo>
                  <a:lnTo>
                    <a:pt x="113141" y="225807"/>
                  </a:lnTo>
                  <a:lnTo>
                    <a:pt x="113141" y="225807"/>
                  </a:lnTo>
                  <a:lnTo>
                    <a:pt x="103808" y="223693"/>
                  </a:lnTo>
                  <a:lnTo>
                    <a:pt x="102277" y="230705"/>
                  </a:lnTo>
                  <a:lnTo>
                    <a:pt x="98058" y="230779"/>
                  </a:lnTo>
                  <a:lnTo>
                    <a:pt x="95304" y="236271"/>
                  </a:lnTo>
                  <a:lnTo>
                    <a:pt x="90308" y="236181"/>
                  </a:lnTo>
                  <a:lnTo>
                    <a:pt x="90381" y="232138"/>
                  </a:lnTo>
                  <a:lnTo>
                    <a:pt x="86642" y="231621"/>
                  </a:lnTo>
                  <a:lnTo>
                    <a:pt x="84827" y="236980"/>
                  </a:lnTo>
                  <a:lnTo>
                    <a:pt x="70873" y="239872"/>
                  </a:lnTo>
                  <a:lnTo>
                    <a:pt x="64237" y="235407"/>
                  </a:lnTo>
                  <a:lnTo>
                    <a:pt x="61599" y="242997"/>
                  </a:lnTo>
                  <a:lnTo>
                    <a:pt x="56766" y="242459"/>
                  </a:lnTo>
                  <a:lnTo>
                    <a:pt x="49086" y="252352"/>
                  </a:lnTo>
                  <a:lnTo>
                    <a:pt x="40761" y="246357"/>
                  </a:lnTo>
                  <a:lnTo>
                    <a:pt x="40761" y="246357"/>
                  </a:lnTo>
                  <a:lnTo>
                    <a:pt x="39021" y="239136"/>
                  </a:lnTo>
                  <a:lnTo>
                    <a:pt x="34033" y="238594"/>
                  </a:lnTo>
                  <a:lnTo>
                    <a:pt x="32538" y="234972"/>
                  </a:lnTo>
                  <a:lnTo>
                    <a:pt x="37863" y="225785"/>
                  </a:lnTo>
                  <a:lnTo>
                    <a:pt x="38472" y="209769"/>
                  </a:lnTo>
                  <a:lnTo>
                    <a:pt x="34160" y="206544"/>
                  </a:lnTo>
                  <a:lnTo>
                    <a:pt x="34007" y="198003"/>
                  </a:lnTo>
                  <a:lnTo>
                    <a:pt x="27005" y="188285"/>
                  </a:lnTo>
                  <a:lnTo>
                    <a:pt x="27881" y="183209"/>
                  </a:lnTo>
                  <a:lnTo>
                    <a:pt x="36596" y="184719"/>
                  </a:lnTo>
                  <a:lnTo>
                    <a:pt x="37141" y="172145"/>
                  </a:lnTo>
                  <a:lnTo>
                    <a:pt x="29801" y="163919"/>
                  </a:lnTo>
                  <a:lnTo>
                    <a:pt x="23472" y="143425"/>
                  </a:lnTo>
                  <a:lnTo>
                    <a:pt x="25766" y="137625"/>
                  </a:lnTo>
                  <a:lnTo>
                    <a:pt x="33766" y="135377"/>
                  </a:lnTo>
                  <a:lnTo>
                    <a:pt x="33984" y="132084"/>
                  </a:lnTo>
                  <a:lnTo>
                    <a:pt x="30304" y="128570"/>
                  </a:lnTo>
                  <a:lnTo>
                    <a:pt x="18928" y="127758"/>
                  </a:lnTo>
                  <a:lnTo>
                    <a:pt x="17853" y="93573"/>
                  </a:lnTo>
                  <a:lnTo>
                    <a:pt x="5387" y="92888"/>
                  </a:lnTo>
                  <a:lnTo>
                    <a:pt x="306" y="89346"/>
                  </a:lnTo>
                  <a:lnTo>
                    <a:pt x="0" y="72555"/>
                  </a:lnTo>
                  <a:lnTo>
                    <a:pt x="8808" y="43795"/>
                  </a:lnTo>
                  <a:lnTo>
                    <a:pt x="6218" y="40599"/>
                  </a:lnTo>
                  <a:lnTo>
                    <a:pt x="6218" y="40599"/>
                  </a:lnTo>
                  <a:lnTo>
                    <a:pt x="5928" y="31150"/>
                  </a:lnTo>
                  <a:lnTo>
                    <a:pt x="14716" y="36412"/>
                  </a:lnTo>
                  <a:lnTo>
                    <a:pt x="18794" y="18501"/>
                  </a:lnTo>
                  <a:lnTo>
                    <a:pt x="25551" y="15630"/>
                  </a:lnTo>
                  <a:lnTo>
                    <a:pt x="36526" y="20631"/>
                  </a:lnTo>
                  <a:lnTo>
                    <a:pt x="45703" y="13306"/>
                  </a:lnTo>
                  <a:lnTo>
                    <a:pt x="52534" y="1478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7" name="M204">
              <a:extLst>
                <a:ext uri="{FF2B5EF4-FFF2-40B4-BE49-F238E27FC236}">
                  <a16:creationId xmlns:a16="http://schemas.microsoft.com/office/drawing/2014/main" id="{506887ED-A31B-4438-977E-F2A36ED8A230}"/>
                </a:ext>
              </a:extLst>
            </p:cNvPr>
            <p:cNvSpPr/>
            <p:nvPr/>
          </p:nvSpPr>
          <p:spPr>
            <a:xfrm>
              <a:off x="4955956" y="5037907"/>
              <a:ext cx="141445" cy="253545"/>
            </a:xfrm>
            <a:custGeom>
              <a:avLst/>
              <a:gdLst/>
              <a:ahLst/>
              <a:cxnLst/>
              <a:rect l="0" t="0" r="0" b="0"/>
              <a:pathLst>
                <a:path w="135730" h="270690">
                  <a:moveTo>
                    <a:pt x="44565" y="4653"/>
                  </a:moveTo>
                  <a:lnTo>
                    <a:pt x="51982" y="0"/>
                  </a:lnTo>
                  <a:lnTo>
                    <a:pt x="49670" y="6700"/>
                  </a:lnTo>
                  <a:lnTo>
                    <a:pt x="51418" y="13030"/>
                  </a:lnTo>
                  <a:lnTo>
                    <a:pt x="62618" y="14296"/>
                  </a:lnTo>
                  <a:lnTo>
                    <a:pt x="75765" y="3455"/>
                  </a:lnTo>
                  <a:lnTo>
                    <a:pt x="79440" y="23311"/>
                  </a:lnTo>
                  <a:lnTo>
                    <a:pt x="92002" y="18604"/>
                  </a:lnTo>
                  <a:lnTo>
                    <a:pt x="97904" y="28009"/>
                  </a:lnTo>
                  <a:lnTo>
                    <a:pt x="101186" y="27622"/>
                  </a:lnTo>
                  <a:lnTo>
                    <a:pt x="101186" y="27622"/>
                  </a:lnTo>
                  <a:lnTo>
                    <a:pt x="103776" y="30818"/>
                  </a:lnTo>
                  <a:lnTo>
                    <a:pt x="94968" y="59578"/>
                  </a:lnTo>
                  <a:lnTo>
                    <a:pt x="95274" y="76369"/>
                  </a:lnTo>
                  <a:lnTo>
                    <a:pt x="100355" y="79911"/>
                  </a:lnTo>
                  <a:lnTo>
                    <a:pt x="112821" y="80596"/>
                  </a:lnTo>
                  <a:lnTo>
                    <a:pt x="113896" y="114781"/>
                  </a:lnTo>
                  <a:lnTo>
                    <a:pt x="125272" y="115593"/>
                  </a:lnTo>
                  <a:lnTo>
                    <a:pt x="128952" y="119107"/>
                  </a:lnTo>
                  <a:lnTo>
                    <a:pt x="128734" y="122400"/>
                  </a:lnTo>
                  <a:lnTo>
                    <a:pt x="120734" y="124648"/>
                  </a:lnTo>
                  <a:lnTo>
                    <a:pt x="118440" y="130448"/>
                  </a:lnTo>
                  <a:lnTo>
                    <a:pt x="124769" y="150942"/>
                  </a:lnTo>
                  <a:lnTo>
                    <a:pt x="132109" y="159168"/>
                  </a:lnTo>
                  <a:lnTo>
                    <a:pt x="131564" y="171742"/>
                  </a:lnTo>
                  <a:lnTo>
                    <a:pt x="122849" y="170232"/>
                  </a:lnTo>
                  <a:lnTo>
                    <a:pt x="121973" y="175308"/>
                  </a:lnTo>
                  <a:lnTo>
                    <a:pt x="128975" y="185026"/>
                  </a:lnTo>
                  <a:lnTo>
                    <a:pt x="129128" y="193567"/>
                  </a:lnTo>
                  <a:lnTo>
                    <a:pt x="133440" y="196792"/>
                  </a:lnTo>
                  <a:lnTo>
                    <a:pt x="132831" y="212808"/>
                  </a:lnTo>
                  <a:lnTo>
                    <a:pt x="127506" y="221995"/>
                  </a:lnTo>
                  <a:lnTo>
                    <a:pt x="129001" y="225617"/>
                  </a:lnTo>
                  <a:lnTo>
                    <a:pt x="133989" y="226159"/>
                  </a:lnTo>
                  <a:lnTo>
                    <a:pt x="135729" y="233380"/>
                  </a:lnTo>
                  <a:lnTo>
                    <a:pt x="135729" y="233380"/>
                  </a:lnTo>
                  <a:lnTo>
                    <a:pt x="131879" y="238850"/>
                  </a:lnTo>
                  <a:lnTo>
                    <a:pt x="122325" y="240170"/>
                  </a:lnTo>
                  <a:lnTo>
                    <a:pt x="111069" y="248945"/>
                  </a:lnTo>
                  <a:lnTo>
                    <a:pt x="107960" y="256374"/>
                  </a:lnTo>
                  <a:lnTo>
                    <a:pt x="94096" y="254166"/>
                  </a:lnTo>
                  <a:lnTo>
                    <a:pt x="89717" y="246146"/>
                  </a:lnTo>
                  <a:lnTo>
                    <a:pt x="65855" y="252131"/>
                  </a:lnTo>
                  <a:lnTo>
                    <a:pt x="62153" y="249664"/>
                  </a:lnTo>
                  <a:lnTo>
                    <a:pt x="47445" y="250729"/>
                  </a:lnTo>
                  <a:lnTo>
                    <a:pt x="29400" y="254721"/>
                  </a:lnTo>
                  <a:lnTo>
                    <a:pt x="30266" y="266418"/>
                  </a:lnTo>
                  <a:lnTo>
                    <a:pt x="26589" y="270689"/>
                  </a:lnTo>
                  <a:lnTo>
                    <a:pt x="16455" y="269443"/>
                  </a:lnTo>
                  <a:lnTo>
                    <a:pt x="21493" y="251572"/>
                  </a:lnTo>
                  <a:lnTo>
                    <a:pt x="3597" y="247925"/>
                  </a:lnTo>
                  <a:lnTo>
                    <a:pt x="3597" y="247925"/>
                  </a:lnTo>
                  <a:lnTo>
                    <a:pt x="5480" y="239576"/>
                  </a:lnTo>
                  <a:lnTo>
                    <a:pt x="0" y="232279"/>
                  </a:lnTo>
                  <a:lnTo>
                    <a:pt x="9122" y="229164"/>
                  </a:lnTo>
                  <a:lnTo>
                    <a:pt x="8999" y="211638"/>
                  </a:lnTo>
                  <a:lnTo>
                    <a:pt x="27256" y="204507"/>
                  </a:lnTo>
                  <a:lnTo>
                    <a:pt x="24637" y="202658"/>
                  </a:lnTo>
                  <a:lnTo>
                    <a:pt x="23431" y="192449"/>
                  </a:lnTo>
                  <a:lnTo>
                    <a:pt x="23431" y="192449"/>
                  </a:lnTo>
                  <a:lnTo>
                    <a:pt x="32323" y="192922"/>
                  </a:lnTo>
                  <a:lnTo>
                    <a:pt x="38168" y="197529"/>
                  </a:lnTo>
                  <a:lnTo>
                    <a:pt x="43435" y="191640"/>
                  </a:lnTo>
                  <a:lnTo>
                    <a:pt x="50648" y="190132"/>
                  </a:lnTo>
                  <a:lnTo>
                    <a:pt x="50720" y="186388"/>
                  </a:lnTo>
                  <a:lnTo>
                    <a:pt x="48919" y="182609"/>
                  </a:lnTo>
                  <a:lnTo>
                    <a:pt x="41765" y="181122"/>
                  </a:lnTo>
                  <a:lnTo>
                    <a:pt x="39374" y="167593"/>
                  </a:lnTo>
                  <a:lnTo>
                    <a:pt x="35162" y="167362"/>
                  </a:lnTo>
                  <a:lnTo>
                    <a:pt x="32553" y="149034"/>
                  </a:lnTo>
                  <a:lnTo>
                    <a:pt x="39475" y="146322"/>
                  </a:lnTo>
                  <a:lnTo>
                    <a:pt x="38340" y="140457"/>
                  </a:lnTo>
                  <a:lnTo>
                    <a:pt x="36407" y="135475"/>
                  </a:lnTo>
                  <a:lnTo>
                    <a:pt x="30791" y="135366"/>
                  </a:lnTo>
                  <a:lnTo>
                    <a:pt x="32458" y="121914"/>
                  </a:lnTo>
                  <a:lnTo>
                    <a:pt x="29485" y="114364"/>
                  </a:lnTo>
                  <a:lnTo>
                    <a:pt x="21676" y="114661"/>
                  </a:lnTo>
                  <a:lnTo>
                    <a:pt x="18821" y="101119"/>
                  </a:lnTo>
                  <a:lnTo>
                    <a:pt x="18821" y="101119"/>
                  </a:lnTo>
                  <a:lnTo>
                    <a:pt x="35530" y="100397"/>
                  </a:lnTo>
                  <a:lnTo>
                    <a:pt x="36040" y="90217"/>
                  </a:lnTo>
                  <a:lnTo>
                    <a:pt x="48184" y="91501"/>
                  </a:lnTo>
                  <a:lnTo>
                    <a:pt x="48724" y="63638"/>
                  </a:lnTo>
                  <a:lnTo>
                    <a:pt x="52001" y="55459"/>
                  </a:lnTo>
                  <a:lnTo>
                    <a:pt x="46032" y="49648"/>
                  </a:lnTo>
                  <a:lnTo>
                    <a:pt x="38277" y="47399"/>
                  </a:lnTo>
                  <a:lnTo>
                    <a:pt x="37586" y="42889"/>
                  </a:lnTo>
                  <a:lnTo>
                    <a:pt x="45758" y="39601"/>
                  </a:lnTo>
                  <a:lnTo>
                    <a:pt x="46931" y="35427"/>
                  </a:lnTo>
                  <a:lnTo>
                    <a:pt x="35328" y="30705"/>
                  </a:lnTo>
                  <a:lnTo>
                    <a:pt x="33074" y="26314"/>
                  </a:lnTo>
                  <a:lnTo>
                    <a:pt x="37582" y="19057"/>
                  </a:lnTo>
                  <a:lnTo>
                    <a:pt x="32870" y="1282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8" name="M205">
              <a:extLst>
                <a:ext uri="{FF2B5EF4-FFF2-40B4-BE49-F238E27FC236}">
                  <a16:creationId xmlns:a16="http://schemas.microsoft.com/office/drawing/2014/main" id="{3697B526-D69C-4DFA-A09E-849E7FD76163}"/>
                </a:ext>
              </a:extLst>
            </p:cNvPr>
            <p:cNvSpPr/>
            <p:nvPr/>
          </p:nvSpPr>
          <p:spPr>
            <a:xfrm>
              <a:off x="4829823" y="5050070"/>
              <a:ext cx="180664" cy="179242"/>
            </a:xfrm>
            <a:custGeom>
              <a:avLst/>
              <a:gdLst/>
              <a:ahLst/>
              <a:cxnLst/>
              <a:rect l="0" t="0" r="0" b="0"/>
              <a:pathLst>
                <a:path w="182569" h="181147">
                  <a:moveTo>
                    <a:pt x="4028" y="52091"/>
                  </a:moveTo>
                  <a:lnTo>
                    <a:pt x="0" y="43314"/>
                  </a:lnTo>
                  <a:lnTo>
                    <a:pt x="7018" y="35967"/>
                  </a:lnTo>
                  <a:lnTo>
                    <a:pt x="7095" y="24878"/>
                  </a:lnTo>
                  <a:lnTo>
                    <a:pt x="18888" y="20178"/>
                  </a:lnTo>
                  <a:lnTo>
                    <a:pt x="23372" y="7081"/>
                  </a:lnTo>
                  <a:lnTo>
                    <a:pt x="32991" y="9380"/>
                  </a:lnTo>
                  <a:lnTo>
                    <a:pt x="40468" y="17328"/>
                  </a:lnTo>
                  <a:lnTo>
                    <a:pt x="48232" y="11343"/>
                  </a:lnTo>
                  <a:lnTo>
                    <a:pt x="51021" y="4656"/>
                  </a:lnTo>
                  <a:lnTo>
                    <a:pt x="65548" y="3304"/>
                  </a:lnTo>
                  <a:lnTo>
                    <a:pt x="66848" y="783"/>
                  </a:lnTo>
                  <a:lnTo>
                    <a:pt x="92037" y="11936"/>
                  </a:lnTo>
                  <a:lnTo>
                    <a:pt x="94942" y="7048"/>
                  </a:lnTo>
                  <a:lnTo>
                    <a:pt x="83233" y="67"/>
                  </a:lnTo>
                  <a:lnTo>
                    <a:pt x="94772" y="0"/>
                  </a:lnTo>
                  <a:lnTo>
                    <a:pt x="98062" y="6961"/>
                  </a:lnTo>
                  <a:lnTo>
                    <a:pt x="103124" y="3316"/>
                  </a:lnTo>
                  <a:lnTo>
                    <a:pt x="111124" y="8722"/>
                  </a:lnTo>
                  <a:lnTo>
                    <a:pt x="103435" y="18910"/>
                  </a:lnTo>
                  <a:lnTo>
                    <a:pt x="115537" y="29794"/>
                  </a:lnTo>
                  <a:lnTo>
                    <a:pt x="138320" y="36991"/>
                  </a:lnTo>
                  <a:lnTo>
                    <a:pt x="137308" y="40868"/>
                  </a:lnTo>
                  <a:lnTo>
                    <a:pt x="130777" y="39839"/>
                  </a:lnTo>
                  <a:lnTo>
                    <a:pt x="126233" y="48741"/>
                  </a:lnTo>
                  <a:lnTo>
                    <a:pt x="120614" y="48929"/>
                  </a:lnTo>
                  <a:lnTo>
                    <a:pt x="118205" y="60271"/>
                  </a:lnTo>
                  <a:lnTo>
                    <a:pt x="125760" y="72560"/>
                  </a:lnTo>
                  <a:lnTo>
                    <a:pt x="136634" y="67080"/>
                  </a:lnTo>
                  <a:lnTo>
                    <a:pt x="145295" y="70848"/>
                  </a:lnTo>
                  <a:lnTo>
                    <a:pt x="150669" y="83241"/>
                  </a:lnTo>
                  <a:lnTo>
                    <a:pt x="150669" y="83241"/>
                  </a:lnTo>
                  <a:lnTo>
                    <a:pt x="153524" y="96783"/>
                  </a:lnTo>
                  <a:lnTo>
                    <a:pt x="161333" y="96486"/>
                  </a:lnTo>
                  <a:lnTo>
                    <a:pt x="164306" y="104036"/>
                  </a:lnTo>
                  <a:lnTo>
                    <a:pt x="162639" y="117488"/>
                  </a:lnTo>
                  <a:lnTo>
                    <a:pt x="168255" y="117597"/>
                  </a:lnTo>
                  <a:lnTo>
                    <a:pt x="170188" y="122579"/>
                  </a:lnTo>
                  <a:lnTo>
                    <a:pt x="171323" y="128444"/>
                  </a:lnTo>
                  <a:lnTo>
                    <a:pt x="164401" y="131156"/>
                  </a:lnTo>
                  <a:lnTo>
                    <a:pt x="167010" y="149484"/>
                  </a:lnTo>
                  <a:lnTo>
                    <a:pt x="171222" y="149715"/>
                  </a:lnTo>
                  <a:lnTo>
                    <a:pt x="173613" y="163244"/>
                  </a:lnTo>
                  <a:lnTo>
                    <a:pt x="180767" y="164731"/>
                  </a:lnTo>
                  <a:lnTo>
                    <a:pt x="182568" y="168510"/>
                  </a:lnTo>
                  <a:lnTo>
                    <a:pt x="182496" y="172254"/>
                  </a:lnTo>
                  <a:lnTo>
                    <a:pt x="175283" y="173762"/>
                  </a:lnTo>
                  <a:lnTo>
                    <a:pt x="170016" y="179651"/>
                  </a:lnTo>
                  <a:lnTo>
                    <a:pt x="164171" y="175044"/>
                  </a:lnTo>
                  <a:lnTo>
                    <a:pt x="155279" y="174571"/>
                  </a:lnTo>
                  <a:lnTo>
                    <a:pt x="155279" y="174571"/>
                  </a:lnTo>
                  <a:lnTo>
                    <a:pt x="150776" y="173284"/>
                  </a:lnTo>
                  <a:lnTo>
                    <a:pt x="151765" y="162668"/>
                  </a:lnTo>
                  <a:lnTo>
                    <a:pt x="137273" y="161185"/>
                  </a:lnTo>
                  <a:lnTo>
                    <a:pt x="133002" y="163947"/>
                  </a:lnTo>
                  <a:lnTo>
                    <a:pt x="127523" y="156797"/>
                  </a:lnTo>
                  <a:lnTo>
                    <a:pt x="120982" y="155918"/>
                  </a:lnTo>
                  <a:lnTo>
                    <a:pt x="116555" y="158677"/>
                  </a:lnTo>
                  <a:lnTo>
                    <a:pt x="111744" y="157233"/>
                  </a:lnTo>
                  <a:lnTo>
                    <a:pt x="105568" y="169392"/>
                  </a:lnTo>
                  <a:lnTo>
                    <a:pt x="104096" y="172658"/>
                  </a:lnTo>
                  <a:lnTo>
                    <a:pt x="109056" y="174555"/>
                  </a:lnTo>
                  <a:lnTo>
                    <a:pt x="109081" y="181146"/>
                  </a:lnTo>
                  <a:lnTo>
                    <a:pt x="94721" y="180709"/>
                  </a:lnTo>
                  <a:lnTo>
                    <a:pt x="82601" y="169979"/>
                  </a:lnTo>
                  <a:lnTo>
                    <a:pt x="80361" y="172630"/>
                  </a:lnTo>
                  <a:lnTo>
                    <a:pt x="65899" y="169639"/>
                  </a:lnTo>
                  <a:lnTo>
                    <a:pt x="65899" y="169639"/>
                  </a:lnTo>
                  <a:lnTo>
                    <a:pt x="68591" y="152467"/>
                  </a:lnTo>
                  <a:lnTo>
                    <a:pt x="83764" y="158767"/>
                  </a:lnTo>
                  <a:lnTo>
                    <a:pt x="88565" y="153022"/>
                  </a:lnTo>
                  <a:lnTo>
                    <a:pt x="90111" y="146012"/>
                  </a:lnTo>
                  <a:lnTo>
                    <a:pt x="86537" y="145191"/>
                  </a:lnTo>
                  <a:lnTo>
                    <a:pt x="79103" y="134554"/>
                  </a:lnTo>
                  <a:lnTo>
                    <a:pt x="91080" y="128953"/>
                  </a:lnTo>
                  <a:lnTo>
                    <a:pt x="86603" y="111034"/>
                  </a:lnTo>
                  <a:lnTo>
                    <a:pt x="77035" y="113387"/>
                  </a:lnTo>
                  <a:lnTo>
                    <a:pt x="64178" y="108630"/>
                  </a:lnTo>
                  <a:lnTo>
                    <a:pt x="63345" y="95877"/>
                  </a:lnTo>
                  <a:lnTo>
                    <a:pt x="45827" y="90273"/>
                  </a:lnTo>
                  <a:lnTo>
                    <a:pt x="47606" y="79671"/>
                  </a:lnTo>
                  <a:lnTo>
                    <a:pt x="45526" y="67040"/>
                  </a:lnTo>
                  <a:lnTo>
                    <a:pt x="42731" y="66383"/>
                  </a:lnTo>
                  <a:lnTo>
                    <a:pt x="43097" y="56200"/>
                  </a:lnTo>
                  <a:lnTo>
                    <a:pt x="38314" y="61197"/>
                  </a:lnTo>
                  <a:lnTo>
                    <a:pt x="32706" y="60781"/>
                  </a:lnTo>
                  <a:lnTo>
                    <a:pt x="29065" y="70896"/>
                  </a:lnTo>
                  <a:lnTo>
                    <a:pt x="18637" y="69630"/>
                  </a:lnTo>
                  <a:lnTo>
                    <a:pt x="18793" y="77126"/>
                  </a:lnTo>
                  <a:lnTo>
                    <a:pt x="6772" y="77474"/>
                  </a:lnTo>
                  <a:lnTo>
                    <a:pt x="3566" y="74110"/>
                  </a:lnTo>
                  <a:lnTo>
                    <a:pt x="8040" y="69109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9" name="M206">
              <a:extLst>
                <a:ext uri="{FF2B5EF4-FFF2-40B4-BE49-F238E27FC236}">
                  <a16:creationId xmlns:a16="http://schemas.microsoft.com/office/drawing/2014/main" id="{04CECF01-52A3-4C74-AA63-805CAF35109F}"/>
                </a:ext>
              </a:extLst>
            </p:cNvPr>
            <p:cNvSpPr/>
            <p:nvPr/>
          </p:nvSpPr>
          <p:spPr>
            <a:xfrm>
              <a:off x="4656075" y="5064857"/>
              <a:ext cx="259114" cy="213474"/>
            </a:xfrm>
            <a:custGeom>
              <a:avLst/>
              <a:gdLst/>
              <a:ahLst/>
              <a:cxnLst/>
              <a:rect l="0" t="0" r="0" b="0"/>
              <a:pathLst>
                <a:path w="261019" h="224904">
                  <a:moveTo>
                    <a:pt x="74166" y="17565"/>
                  </a:moveTo>
                  <a:lnTo>
                    <a:pt x="74424" y="12925"/>
                  </a:lnTo>
                  <a:lnTo>
                    <a:pt x="87754" y="2424"/>
                  </a:lnTo>
                  <a:lnTo>
                    <a:pt x="107300" y="0"/>
                  </a:lnTo>
                  <a:lnTo>
                    <a:pt x="106786" y="23820"/>
                  </a:lnTo>
                  <a:lnTo>
                    <a:pt x="109335" y="21327"/>
                  </a:lnTo>
                  <a:lnTo>
                    <a:pt x="117209" y="25094"/>
                  </a:lnTo>
                  <a:lnTo>
                    <a:pt x="115278" y="35094"/>
                  </a:lnTo>
                  <a:lnTo>
                    <a:pt x="122562" y="37348"/>
                  </a:lnTo>
                  <a:lnTo>
                    <a:pt x="121186" y="43313"/>
                  </a:lnTo>
                  <a:lnTo>
                    <a:pt x="134106" y="44639"/>
                  </a:lnTo>
                  <a:lnTo>
                    <a:pt x="139026" y="48041"/>
                  </a:lnTo>
                  <a:lnTo>
                    <a:pt x="148684" y="26666"/>
                  </a:lnTo>
                  <a:lnTo>
                    <a:pt x="156372" y="31924"/>
                  </a:lnTo>
                  <a:lnTo>
                    <a:pt x="157197" y="37187"/>
                  </a:lnTo>
                  <a:lnTo>
                    <a:pt x="173966" y="33494"/>
                  </a:lnTo>
                  <a:lnTo>
                    <a:pt x="173966" y="33494"/>
                  </a:lnTo>
                  <a:lnTo>
                    <a:pt x="177978" y="50512"/>
                  </a:lnTo>
                  <a:lnTo>
                    <a:pt x="173504" y="55513"/>
                  </a:lnTo>
                  <a:lnTo>
                    <a:pt x="176710" y="58877"/>
                  </a:lnTo>
                  <a:lnTo>
                    <a:pt x="188731" y="58529"/>
                  </a:lnTo>
                  <a:lnTo>
                    <a:pt x="188575" y="51033"/>
                  </a:lnTo>
                  <a:lnTo>
                    <a:pt x="199003" y="52299"/>
                  </a:lnTo>
                  <a:lnTo>
                    <a:pt x="202644" y="42184"/>
                  </a:lnTo>
                  <a:lnTo>
                    <a:pt x="208252" y="42600"/>
                  </a:lnTo>
                  <a:lnTo>
                    <a:pt x="213035" y="37603"/>
                  </a:lnTo>
                  <a:lnTo>
                    <a:pt x="212669" y="47786"/>
                  </a:lnTo>
                  <a:lnTo>
                    <a:pt x="215464" y="48443"/>
                  </a:lnTo>
                  <a:lnTo>
                    <a:pt x="217544" y="61074"/>
                  </a:lnTo>
                  <a:lnTo>
                    <a:pt x="215765" y="71676"/>
                  </a:lnTo>
                  <a:lnTo>
                    <a:pt x="233283" y="77280"/>
                  </a:lnTo>
                  <a:lnTo>
                    <a:pt x="234116" y="90033"/>
                  </a:lnTo>
                  <a:lnTo>
                    <a:pt x="246973" y="94790"/>
                  </a:lnTo>
                  <a:lnTo>
                    <a:pt x="256541" y="92437"/>
                  </a:lnTo>
                  <a:lnTo>
                    <a:pt x="261018" y="110356"/>
                  </a:lnTo>
                  <a:lnTo>
                    <a:pt x="249041" y="115957"/>
                  </a:lnTo>
                  <a:lnTo>
                    <a:pt x="256475" y="126594"/>
                  </a:lnTo>
                  <a:lnTo>
                    <a:pt x="260049" y="127415"/>
                  </a:lnTo>
                  <a:lnTo>
                    <a:pt x="258503" y="134425"/>
                  </a:lnTo>
                  <a:lnTo>
                    <a:pt x="253702" y="140170"/>
                  </a:lnTo>
                  <a:lnTo>
                    <a:pt x="238529" y="133870"/>
                  </a:lnTo>
                  <a:lnTo>
                    <a:pt x="235837" y="151042"/>
                  </a:lnTo>
                  <a:lnTo>
                    <a:pt x="235837" y="151042"/>
                  </a:lnTo>
                  <a:lnTo>
                    <a:pt x="213400" y="148635"/>
                  </a:lnTo>
                  <a:lnTo>
                    <a:pt x="213543" y="156877"/>
                  </a:lnTo>
                  <a:lnTo>
                    <a:pt x="200617" y="155112"/>
                  </a:lnTo>
                  <a:lnTo>
                    <a:pt x="199937" y="157794"/>
                  </a:lnTo>
                  <a:lnTo>
                    <a:pt x="188367" y="158453"/>
                  </a:lnTo>
                  <a:lnTo>
                    <a:pt x="179129" y="152118"/>
                  </a:lnTo>
                  <a:lnTo>
                    <a:pt x="176440" y="168689"/>
                  </a:lnTo>
                  <a:lnTo>
                    <a:pt x="169594" y="182325"/>
                  </a:lnTo>
                  <a:lnTo>
                    <a:pt x="162389" y="183222"/>
                  </a:lnTo>
                  <a:lnTo>
                    <a:pt x="156207" y="180096"/>
                  </a:lnTo>
                  <a:lnTo>
                    <a:pt x="139071" y="185275"/>
                  </a:lnTo>
                  <a:lnTo>
                    <a:pt x="129068" y="178172"/>
                  </a:lnTo>
                  <a:lnTo>
                    <a:pt x="126461" y="183209"/>
                  </a:lnTo>
                  <a:lnTo>
                    <a:pt x="129832" y="186276"/>
                  </a:lnTo>
                  <a:lnTo>
                    <a:pt x="127869" y="190428"/>
                  </a:lnTo>
                  <a:lnTo>
                    <a:pt x="120569" y="188474"/>
                  </a:lnTo>
                  <a:lnTo>
                    <a:pt x="121281" y="198973"/>
                  </a:lnTo>
                  <a:lnTo>
                    <a:pt x="116446" y="198570"/>
                  </a:lnTo>
                  <a:lnTo>
                    <a:pt x="111132" y="191417"/>
                  </a:lnTo>
                  <a:lnTo>
                    <a:pt x="105033" y="191734"/>
                  </a:lnTo>
                  <a:lnTo>
                    <a:pt x="104508" y="201608"/>
                  </a:lnTo>
                  <a:lnTo>
                    <a:pt x="107782" y="209167"/>
                  </a:lnTo>
                  <a:lnTo>
                    <a:pt x="102127" y="210543"/>
                  </a:lnTo>
                  <a:lnTo>
                    <a:pt x="102140" y="217132"/>
                  </a:lnTo>
                  <a:lnTo>
                    <a:pt x="84368" y="222438"/>
                  </a:lnTo>
                  <a:lnTo>
                    <a:pt x="74355" y="222968"/>
                  </a:lnTo>
                  <a:lnTo>
                    <a:pt x="73314" y="220549"/>
                  </a:lnTo>
                  <a:lnTo>
                    <a:pt x="68732" y="222845"/>
                  </a:lnTo>
                  <a:lnTo>
                    <a:pt x="65817" y="220385"/>
                  </a:lnTo>
                  <a:lnTo>
                    <a:pt x="53372" y="224903"/>
                  </a:lnTo>
                  <a:lnTo>
                    <a:pt x="38131" y="221571"/>
                  </a:lnTo>
                  <a:lnTo>
                    <a:pt x="38131" y="221571"/>
                  </a:lnTo>
                  <a:lnTo>
                    <a:pt x="23995" y="210773"/>
                  </a:lnTo>
                  <a:lnTo>
                    <a:pt x="12316" y="209014"/>
                  </a:lnTo>
                  <a:lnTo>
                    <a:pt x="0" y="200799"/>
                  </a:lnTo>
                  <a:lnTo>
                    <a:pt x="0" y="200799"/>
                  </a:lnTo>
                  <a:lnTo>
                    <a:pt x="788" y="179699"/>
                  </a:lnTo>
                  <a:lnTo>
                    <a:pt x="4769" y="176343"/>
                  </a:lnTo>
                  <a:lnTo>
                    <a:pt x="5200" y="171110"/>
                  </a:lnTo>
                  <a:lnTo>
                    <a:pt x="2708" y="170755"/>
                  </a:lnTo>
                  <a:lnTo>
                    <a:pt x="2602" y="161615"/>
                  </a:lnTo>
                  <a:lnTo>
                    <a:pt x="9372" y="159221"/>
                  </a:lnTo>
                  <a:lnTo>
                    <a:pt x="11511" y="147435"/>
                  </a:lnTo>
                  <a:lnTo>
                    <a:pt x="25386" y="148495"/>
                  </a:lnTo>
                  <a:lnTo>
                    <a:pt x="21186" y="140761"/>
                  </a:lnTo>
                  <a:lnTo>
                    <a:pt x="24230" y="130342"/>
                  </a:lnTo>
                  <a:lnTo>
                    <a:pt x="30950" y="130043"/>
                  </a:lnTo>
                  <a:lnTo>
                    <a:pt x="37662" y="116110"/>
                  </a:lnTo>
                  <a:lnTo>
                    <a:pt x="52580" y="126328"/>
                  </a:lnTo>
                  <a:lnTo>
                    <a:pt x="50985" y="113708"/>
                  </a:lnTo>
                  <a:lnTo>
                    <a:pt x="38439" y="109235"/>
                  </a:lnTo>
                  <a:lnTo>
                    <a:pt x="43511" y="105752"/>
                  </a:lnTo>
                  <a:lnTo>
                    <a:pt x="50643" y="108007"/>
                  </a:lnTo>
                  <a:lnTo>
                    <a:pt x="51201" y="111016"/>
                  </a:lnTo>
                  <a:lnTo>
                    <a:pt x="63251" y="109634"/>
                  </a:lnTo>
                  <a:lnTo>
                    <a:pt x="64313" y="89730"/>
                  </a:lnTo>
                  <a:lnTo>
                    <a:pt x="68483" y="77534"/>
                  </a:lnTo>
                  <a:lnTo>
                    <a:pt x="64154" y="54363"/>
                  </a:lnTo>
                  <a:lnTo>
                    <a:pt x="73569" y="59065"/>
                  </a:lnTo>
                  <a:lnTo>
                    <a:pt x="71391" y="37437"/>
                  </a:lnTo>
                  <a:lnTo>
                    <a:pt x="75501" y="3498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0" name="M207">
              <a:extLst>
                <a:ext uri="{FF2B5EF4-FFF2-40B4-BE49-F238E27FC236}">
                  <a16:creationId xmlns:a16="http://schemas.microsoft.com/office/drawing/2014/main" id="{38C5BF74-CC11-4041-8542-65580EC47242}"/>
                </a:ext>
              </a:extLst>
            </p:cNvPr>
            <p:cNvSpPr/>
            <p:nvPr/>
          </p:nvSpPr>
          <p:spPr>
            <a:xfrm>
              <a:off x="4390923" y="5114599"/>
              <a:ext cx="255735" cy="177544"/>
            </a:xfrm>
            <a:custGeom>
              <a:avLst/>
              <a:gdLst/>
              <a:ahLst/>
              <a:cxnLst/>
              <a:rect l="0" t="0" r="0" b="0"/>
              <a:pathLst>
                <a:path w="257640" h="194689">
                  <a:moveTo>
                    <a:pt x="148461" y="0"/>
                  </a:moveTo>
                  <a:lnTo>
                    <a:pt x="155564" y="3165"/>
                  </a:lnTo>
                  <a:lnTo>
                    <a:pt x="155221" y="11100"/>
                  </a:lnTo>
                  <a:lnTo>
                    <a:pt x="162963" y="20273"/>
                  </a:lnTo>
                  <a:lnTo>
                    <a:pt x="163057" y="36159"/>
                  </a:lnTo>
                  <a:lnTo>
                    <a:pt x="167567" y="36864"/>
                  </a:lnTo>
                  <a:lnTo>
                    <a:pt x="171579" y="58834"/>
                  </a:lnTo>
                  <a:lnTo>
                    <a:pt x="185247" y="61850"/>
                  </a:lnTo>
                  <a:lnTo>
                    <a:pt x="179544" y="72055"/>
                  </a:lnTo>
                  <a:lnTo>
                    <a:pt x="180660" y="77774"/>
                  </a:lnTo>
                  <a:lnTo>
                    <a:pt x="195593" y="73478"/>
                  </a:lnTo>
                  <a:lnTo>
                    <a:pt x="198225" y="81179"/>
                  </a:lnTo>
                  <a:lnTo>
                    <a:pt x="206410" y="85114"/>
                  </a:lnTo>
                  <a:lnTo>
                    <a:pt x="202657" y="92068"/>
                  </a:lnTo>
                  <a:lnTo>
                    <a:pt x="211381" y="99760"/>
                  </a:lnTo>
                  <a:lnTo>
                    <a:pt x="214143" y="108662"/>
                  </a:lnTo>
                  <a:lnTo>
                    <a:pt x="222813" y="112007"/>
                  </a:lnTo>
                  <a:lnTo>
                    <a:pt x="221661" y="128158"/>
                  </a:lnTo>
                  <a:lnTo>
                    <a:pt x="229948" y="134639"/>
                  </a:lnTo>
                  <a:lnTo>
                    <a:pt x="248382" y="141499"/>
                  </a:lnTo>
                  <a:lnTo>
                    <a:pt x="257639" y="153541"/>
                  </a:lnTo>
                  <a:lnTo>
                    <a:pt x="257639" y="153541"/>
                  </a:lnTo>
                  <a:lnTo>
                    <a:pt x="249403" y="158447"/>
                  </a:lnTo>
                  <a:lnTo>
                    <a:pt x="240407" y="155547"/>
                  </a:lnTo>
                  <a:lnTo>
                    <a:pt x="228259" y="160661"/>
                  </a:lnTo>
                  <a:lnTo>
                    <a:pt x="235486" y="172657"/>
                  </a:lnTo>
                  <a:lnTo>
                    <a:pt x="232290" y="175729"/>
                  </a:lnTo>
                  <a:lnTo>
                    <a:pt x="236921" y="178231"/>
                  </a:lnTo>
                  <a:lnTo>
                    <a:pt x="231640" y="183651"/>
                  </a:lnTo>
                  <a:lnTo>
                    <a:pt x="231640" y="183651"/>
                  </a:lnTo>
                  <a:lnTo>
                    <a:pt x="222593" y="182845"/>
                  </a:lnTo>
                  <a:lnTo>
                    <a:pt x="216805" y="176273"/>
                  </a:lnTo>
                  <a:lnTo>
                    <a:pt x="210181" y="185705"/>
                  </a:lnTo>
                  <a:lnTo>
                    <a:pt x="213157" y="192212"/>
                  </a:lnTo>
                  <a:lnTo>
                    <a:pt x="210130" y="194688"/>
                  </a:lnTo>
                  <a:lnTo>
                    <a:pt x="181409" y="192974"/>
                  </a:lnTo>
                  <a:lnTo>
                    <a:pt x="173086" y="187988"/>
                  </a:lnTo>
                  <a:lnTo>
                    <a:pt x="172174" y="180179"/>
                  </a:lnTo>
                  <a:lnTo>
                    <a:pt x="159606" y="176290"/>
                  </a:lnTo>
                  <a:lnTo>
                    <a:pt x="154901" y="170339"/>
                  </a:lnTo>
                  <a:lnTo>
                    <a:pt x="135740" y="167789"/>
                  </a:lnTo>
                  <a:lnTo>
                    <a:pt x="133699" y="174780"/>
                  </a:lnTo>
                  <a:lnTo>
                    <a:pt x="125772" y="172944"/>
                  </a:lnTo>
                  <a:lnTo>
                    <a:pt x="120634" y="185251"/>
                  </a:lnTo>
                  <a:lnTo>
                    <a:pt x="122756" y="187997"/>
                  </a:lnTo>
                  <a:lnTo>
                    <a:pt x="120228" y="189135"/>
                  </a:lnTo>
                  <a:lnTo>
                    <a:pt x="106552" y="179373"/>
                  </a:lnTo>
                  <a:lnTo>
                    <a:pt x="99643" y="180704"/>
                  </a:lnTo>
                  <a:lnTo>
                    <a:pt x="95279" y="173710"/>
                  </a:lnTo>
                  <a:lnTo>
                    <a:pt x="86252" y="172144"/>
                  </a:lnTo>
                  <a:lnTo>
                    <a:pt x="85714" y="168537"/>
                  </a:lnTo>
                  <a:lnTo>
                    <a:pt x="74418" y="170360"/>
                  </a:lnTo>
                  <a:lnTo>
                    <a:pt x="71211" y="167286"/>
                  </a:lnTo>
                  <a:lnTo>
                    <a:pt x="71211" y="167286"/>
                  </a:lnTo>
                  <a:lnTo>
                    <a:pt x="71157" y="156652"/>
                  </a:lnTo>
                  <a:lnTo>
                    <a:pt x="58458" y="151998"/>
                  </a:lnTo>
                  <a:lnTo>
                    <a:pt x="59182" y="141532"/>
                  </a:lnTo>
                  <a:lnTo>
                    <a:pt x="64386" y="139562"/>
                  </a:lnTo>
                  <a:lnTo>
                    <a:pt x="61396" y="127656"/>
                  </a:lnTo>
                  <a:lnTo>
                    <a:pt x="64381" y="126980"/>
                  </a:lnTo>
                  <a:lnTo>
                    <a:pt x="66615" y="112205"/>
                  </a:lnTo>
                  <a:lnTo>
                    <a:pt x="49699" y="107746"/>
                  </a:lnTo>
                  <a:lnTo>
                    <a:pt x="42338" y="114905"/>
                  </a:lnTo>
                  <a:lnTo>
                    <a:pt x="37508" y="101754"/>
                  </a:lnTo>
                  <a:lnTo>
                    <a:pt x="1351" y="98609"/>
                  </a:lnTo>
                  <a:lnTo>
                    <a:pt x="0" y="90186"/>
                  </a:lnTo>
                  <a:lnTo>
                    <a:pt x="0" y="90186"/>
                  </a:lnTo>
                  <a:lnTo>
                    <a:pt x="941" y="83768"/>
                  </a:lnTo>
                  <a:lnTo>
                    <a:pt x="6697" y="84660"/>
                  </a:lnTo>
                  <a:lnTo>
                    <a:pt x="6854" y="78372"/>
                  </a:lnTo>
                  <a:lnTo>
                    <a:pt x="12970" y="77326"/>
                  </a:lnTo>
                  <a:lnTo>
                    <a:pt x="13308" y="69993"/>
                  </a:lnTo>
                  <a:lnTo>
                    <a:pt x="17020" y="65141"/>
                  </a:lnTo>
                  <a:lnTo>
                    <a:pt x="10526" y="62582"/>
                  </a:lnTo>
                  <a:lnTo>
                    <a:pt x="14046" y="52931"/>
                  </a:lnTo>
                  <a:lnTo>
                    <a:pt x="25138" y="52607"/>
                  </a:lnTo>
                  <a:lnTo>
                    <a:pt x="35027" y="56747"/>
                  </a:lnTo>
                  <a:lnTo>
                    <a:pt x="44284" y="54878"/>
                  </a:lnTo>
                  <a:lnTo>
                    <a:pt x="42565" y="42249"/>
                  </a:lnTo>
                  <a:lnTo>
                    <a:pt x="52965" y="25572"/>
                  </a:lnTo>
                  <a:lnTo>
                    <a:pt x="58131" y="24950"/>
                  </a:lnTo>
                  <a:lnTo>
                    <a:pt x="59191" y="19881"/>
                  </a:lnTo>
                  <a:lnTo>
                    <a:pt x="51919" y="17305"/>
                  </a:lnTo>
                  <a:lnTo>
                    <a:pt x="61237" y="6444"/>
                  </a:lnTo>
                  <a:lnTo>
                    <a:pt x="70906" y="6680"/>
                  </a:lnTo>
                  <a:lnTo>
                    <a:pt x="81064" y="12472"/>
                  </a:lnTo>
                  <a:lnTo>
                    <a:pt x="80570" y="19952"/>
                  </a:lnTo>
                  <a:lnTo>
                    <a:pt x="86392" y="24439"/>
                  </a:lnTo>
                  <a:lnTo>
                    <a:pt x="93549" y="25362"/>
                  </a:lnTo>
                  <a:lnTo>
                    <a:pt x="94343" y="18338"/>
                  </a:lnTo>
                  <a:lnTo>
                    <a:pt x="104259" y="14830"/>
                  </a:lnTo>
                  <a:lnTo>
                    <a:pt x="103804" y="27257"/>
                  </a:lnTo>
                  <a:lnTo>
                    <a:pt x="111284" y="27737"/>
                  </a:lnTo>
                  <a:lnTo>
                    <a:pt x="113658" y="19851"/>
                  </a:lnTo>
                  <a:lnTo>
                    <a:pt x="117281" y="18440"/>
                  </a:lnTo>
                  <a:lnTo>
                    <a:pt x="119343" y="23584"/>
                  </a:lnTo>
                  <a:lnTo>
                    <a:pt x="125285" y="23126"/>
                  </a:lnTo>
                  <a:lnTo>
                    <a:pt x="123028" y="32663"/>
                  </a:lnTo>
                  <a:lnTo>
                    <a:pt x="136609" y="32537"/>
                  </a:lnTo>
                  <a:lnTo>
                    <a:pt x="138610" y="20597"/>
                  </a:lnTo>
                  <a:lnTo>
                    <a:pt x="134368" y="15251"/>
                  </a:lnTo>
                  <a:lnTo>
                    <a:pt x="145810" y="6531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1" name="M208">
              <a:extLst>
                <a:ext uri="{FF2B5EF4-FFF2-40B4-BE49-F238E27FC236}">
                  <a16:creationId xmlns:a16="http://schemas.microsoft.com/office/drawing/2014/main" id="{3294B430-71AE-4FF7-A332-81F4F950078F}"/>
                </a:ext>
              </a:extLst>
            </p:cNvPr>
            <p:cNvSpPr/>
            <p:nvPr/>
          </p:nvSpPr>
          <p:spPr>
            <a:xfrm>
              <a:off x="5158807" y="5132321"/>
              <a:ext cx="291745" cy="288775"/>
            </a:xfrm>
            <a:custGeom>
              <a:avLst/>
              <a:gdLst/>
              <a:ahLst/>
              <a:cxnLst/>
              <a:rect l="0" t="0" r="0" b="0"/>
              <a:pathLst>
                <a:path w="287935" h="300205">
                  <a:moveTo>
                    <a:pt x="58296" y="42395"/>
                  </a:moveTo>
                  <a:lnTo>
                    <a:pt x="67385" y="40305"/>
                  </a:lnTo>
                  <a:lnTo>
                    <a:pt x="73288" y="32917"/>
                  </a:lnTo>
                  <a:lnTo>
                    <a:pt x="79882" y="30633"/>
                  </a:lnTo>
                  <a:lnTo>
                    <a:pt x="87930" y="7249"/>
                  </a:lnTo>
                  <a:lnTo>
                    <a:pt x="93359" y="0"/>
                  </a:lnTo>
                  <a:lnTo>
                    <a:pt x="116046" y="23909"/>
                  </a:lnTo>
                  <a:lnTo>
                    <a:pt x="117713" y="17644"/>
                  </a:lnTo>
                  <a:lnTo>
                    <a:pt x="121296" y="18004"/>
                  </a:lnTo>
                  <a:lnTo>
                    <a:pt x="123658" y="25985"/>
                  </a:lnTo>
                  <a:lnTo>
                    <a:pt x="120319" y="29674"/>
                  </a:lnTo>
                  <a:lnTo>
                    <a:pt x="127563" y="35040"/>
                  </a:lnTo>
                  <a:lnTo>
                    <a:pt x="126844" y="22143"/>
                  </a:lnTo>
                  <a:lnTo>
                    <a:pt x="129601" y="15896"/>
                  </a:lnTo>
                  <a:lnTo>
                    <a:pt x="152642" y="19127"/>
                  </a:lnTo>
                  <a:lnTo>
                    <a:pt x="158219" y="31055"/>
                  </a:lnTo>
                  <a:lnTo>
                    <a:pt x="162429" y="31274"/>
                  </a:lnTo>
                  <a:lnTo>
                    <a:pt x="166525" y="47971"/>
                  </a:lnTo>
                  <a:lnTo>
                    <a:pt x="162047" y="54489"/>
                  </a:lnTo>
                  <a:lnTo>
                    <a:pt x="163234" y="67691"/>
                  </a:lnTo>
                  <a:lnTo>
                    <a:pt x="177349" y="73315"/>
                  </a:lnTo>
                  <a:lnTo>
                    <a:pt x="182544" y="80290"/>
                  </a:lnTo>
                  <a:lnTo>
                    <a:pt x="183268" y="93333"/>
                  </a:lnTo>
                  <a:lnTo>
                    <a:pt x="166813" y="96959"/>
                  </a:lnTo>
                  <a:lnTo>
                    <a:pt x="166717" y="102799"/>
                  </a:lnTo>
                  <a:lnTo>
                    <a:pt x="168665" y="117359"/>
                  </a:lnTo>
                  <a:lnTo>
                    <a:pt x="173827" y="116844"/>
                  </a:lnTo>
                  <a:lnTo>
                    <a:pt x="172674" y="110984"/>
                  </a:lnTo>
                  <a:lnTo>
                    <a:pt x="175994" y="108492"/>
                  </a:lnTo>
                  <a:lnTo>
                    <a:pt x="180648" y="110365"/>
                  </a:lnTo>
                  <a:lnTo>
                    <a:pt x="179345" y="123224"/>
                  </a:lnTo>
                  <a:lnTo>
                    <a:pt x="181198" y="134187"/>
                  </a:lnTo>
                  <a:lnTo>
                    <a:pt x="184285" y="136484"/>
                  </a:lnTo>
                  <a:lnTo>
                    <a:pt x="190924" y="131649"/>
                  </a:lnTo>
                  <a:lnTo>
                    <a:pt x="187829" y="129802"/>
                  </a:lnTo>
                  <a:lnTo>
                    <a:pt x="188422" y="122174"/>
                  </a:lnTo>
                  <a:lnTo>
                    <a:pt x="193618" y="119562"/>
                  </a:lnTo>
                  <a:lnTo>
                    <a:pt x="196989" y="123660"/>
                  </a:lnTo>
                  <a:lnTo>
                    <a:pt x="201671" y="114150"/>
                  </a:lnTo>
                  <a:lnTo>
                    <a:pt x="206852" y="112437"/>
                  </a:lnTo>
                  <a:lnTo>
                    <a:pt x="203644" y="98306"/>
                  </a:lnTo>
                  <a:lnTo>
                    <a:pt x="209312" y="95402"/>
                  </a:lnTo>
                  <a:lnTo>
                    <a:pt x="215816" y="98801"/>
                  </a:lnTo>
                  <a:lnTo>
                    <a:pt x="226255" y="90429"/>
                  </a:lnTo>
                  <a:lnTo>
                    <a:pt x="229879" y="78504"/>
                  </a:lnTo>
                  <a:lnTo>
                    <a:pt x="240935" y="80326"/>
                  </a:lnTo>
                  <a:lnTo>
                    <a:pt x="251045" y="72845"/>
                  </a:lnTo>
                  <a:lnTo>
                    <a:pt x="251045" y="72845"/>
                  </a:lnTo>
                  <a:lnTo>
                    <a:pt x="254576" y="76645"/>
                  </a:lnTo>
                  <a:lnTo>
                    <a:pt x="254846" y="99417"/>
                  </a:lnTo>
                  <a:lnTo>
                    <a:pt x="272484" y="99840"/>
                  </a:lnTo>
                  <a:lnTo>
                    <a:pt x="275081" y="103625"/>
                  </a:lnTo>
                  <a:lnTo>
                    <a:pt x="274082" y="107653"/>
                  </a:lnTo>
                  <a:lnTo>
                    <a:pt x="251926" y="126329"/>
                  </a:lnTo>
                  <a:lnTo>
                    <a:pt x="268435" y="129432"/>
                  </a:lnTo>
                  <a:lnTo>
                    <a:pt x="281796" y="113763"/>
                  </a:lnTo>
                  <a:lnTo>
                    <a:pt x="287934" y="120896"/>
                  </a:lnTo>
                  <a:lnTo>
                    <a:pt x="282145" y="141923"/>
                  </a:lnTo>
                  <a:lnTo>
                    <a:pt x="281047" y="162571"/>
                  </a:lnTo>
                  <a:lnTo>
                    <a:pt x="283406" y="171741"/>
                  </a:lnTo>
                  <a:lnTo>
                    <a:pt x="278963" y="176165"/>
                  </a:lnTo>
                  <a:lnTo>
                    <a:pt x="273927" y="208876"/>
                  </a:lnTo>
                  <a:lnTo>
                    <a:pt x="271189" y="214074"/>
                  </a:lnTo>
                  <a:lnTo>
                    <a:pt x="262564" y="215887"/>
                  </a:lnTo>
                  <a:lnTo>
                    <a:pt x="255787" y="229405"/>
                  </a:lnTo>
                  <a:lnTo>
                    <a:pt x="246671" y="232556"/>
                  </a:lnTo>
                  <a:lnTo>
                    <a:pt x="237417" y="254265"/>
                  </a:lnTo>
                  <a:lnTo>
                    <a:pt x="231782" y="254626"/>
                  </a:lnTo>
                  <a:lnTo>
                    <a:pt x="226921" y="265326"/>
                  </a:lnTo>
                  <a:lnTo>
                    <a:pt x="213946" y="264969"/>
                  </a:lnTo>
                  <a:lnTo>
                    <a:pt x="209730" y="274332"/>
                  </a:lnTo>
                  <a:lnTo>
                    <a:pt x="200622" y="276580"/>
                  </a:lnTo>
                  <a:lnTo>
                    <a:pt x="190698" y="271182"/>
                  </a:lnTo>
                  <a:lnTo>
                    <a:pt x="181596" y="273130"/>
                  </a:lnTo>
                  <a:lnTo>
                    <a:pt x="175708" y="279320"/>
                  </a:lnTo>
                  <a:lnTo>
                    <a:pt x="171456" y="300204"/>
                  </a:lnTo>
                  <a:lnTo>
                    <a:pt x="171456" y="300204"/>
                  </a:lnTo>
                  <a:lnTo>
                    <a:pt x="154161" y="295879"/>
                  </a:lnTo>
                  <a:lnTo>
                    <a:pt x="153080" y="285534"/>
                  </a:lnTo>
                  <a:lnTo>
                    <a:pt x="142278" y="267245"/>
                  </a:lnTo>
                  <a:lnTo>
                    <a:pt x="135118" y="265180"/>
                  </a:lnTo>
                  <a:lnTo>
                    <a:pt x="120441" y="273017"/>
                  </a:lnTo>
                  <a:lnTo>
                    <a:pt x="95643" y="268855"/>
                  </a:lnTo>
                  <a:lnTo>
                    <a:pt x="83544" y="272091"/>
                  </a:lnTo>
                  <a:lnTo>
                    <a:pt x="78130" y="268555"/>
                  </a:lnTo>
                  <a:lnTo>
                    <a:pt x="67970" y="250119"/>
                  </a:lnTo>
                  <a:lnTo>
                    <a:pt x="67970" y="250119"/>
                  </a:lnTo>
                  <a:lnTo>
                    <a:pt x="68059" y="235900"/>
                  </a:lnTo>
                  <a:lnTo>
                    <a:pt x="74650" y="216402"/>
                  </a:lnTo>
                  <a:lnTo>
                    <a:pt x="71510" y="208114"/>
                  </a:lnTo>
                  <a:lnTo>
                    <a:pt x="60768" y="187566"/>
                  </a:lnTo>
                  <a:lnTo>
                    <a:pt x="41404" y="186629"/>
                  </a:lnTo>
                  <a:lnTo>
                    <a:pt x="38643" y="165917"/>
                  </a:lnTo>
                  <a:lnTo>
                    <a:pt x="41926" y="165825"/>
                  </a:lnTo>
                  <a:lnTo>
                    <a:pt x="41549" y="160577"/>
                  </a:lnTo>
                  <a:lnTo>
                    <a:pt x="33136" y="159231"/>
                  </a:lnTo>
                  <a:lnTo>
                    <a:pt x="30848" y="156046"/>
                  </a:lnTo>
                  <a:lnTo>
                    <a:pt x="34202" y="151912"/>
                  </a:lnTo>
                  <a:lnTo>
                    <a:pt x="30625" y="133279"/>
                  </a:lnTo>
                  <a:lnTo>
                    <a:pt x="26837" y="135459"/>
                  </a:lnTo>
                  <a:lnTo>
                    <a:pt x="22645" y="134037"/>
                  </a:lnTo>
                  <a:lnTo>
                    <a:pt x="20392" y="128905"/>
                  </a:lnTo>
                  <a:lnTo>
                    <a:pt x="13492" y="130430"/>
                  </a:lnTo>
                  <a:lnTo>
                    <a:pt x="7309" y="126725"/>
                  </a:lnTo>
                  <a:lnTo>
                    <a:pt x="6361" y="118621"/>
                  </a:lnTo>
                  <a:lnTo>
                    <a:pt x="3085" y="118412"/>
                  </a:lnTo>
                  <a:lnTo>
                    <a:pt x="0" y="124947"/>
                  </a:lnTo>
                  <a:lnTo>
                    <a:pt x="161" y="115963"/>
                  </a:lnTo>
                  <a:lnTo>
                    <a:pt x="7341" y="116242"/>
                  </a:lnTo>
                  <a:lnTo>
                    <a:pt x="9068" y="106986"/>
                  </a:lnTo>
                  <a:lnTo>
                    <a:pt x="9068" y="106986"/>
                  </a:lnTo>
                  <a:lnTo>
                    <a:pt x="10736" y="101025"/>
                  </a:lnTo>
                  <a:lnTo>
                    <a:pt x="23041" y="102892"/>
                  </a:lnTo>
                  <a:lnTo>
                    <a:pt x="21029" y="84283"/>
                  </a:lnTo>
                  <a:lnTo>
                    <a:pt x="23571" y="81781"/>
                  </a:lnTo>
                  <a:lnTo>
                    <a:pt x="19334" y="74217"/>
                  </a:lnTo>
                  <a:lnTo>
                    <a:pt x="20644" y="70794"/>
                  </a:lnTo>
                  <a:lnTo>
                    <a:pt x="32381" y="69205"/>
                  </a:lnTo>
                  <a:lnTo>
                    <a:pt x="28583" y="72134"/>
                  </a:lnTo>
                  <a:lnTo>
                    <a:pt x="34365" y="71786"/>
                  </a:lnTo>
                  <a:lnTo>
                    <a:pt x="32913" y="74457"/>
                  </a:lnTo>
                  <a:lnTo>
                    <a:pt x="37098" y="76179"/>
                  </a:lnTo>
                  <a:lnTo>
                    <a:pt x="34074" y="79421"/>
                  </a:lnTo>
                  <a:lnTo>
                    <a:pt x="38644" y="85942"/>
                  </a:lnTo>
                  <a:lnTo>
                    <a:pt x="45075" y="84258"/>
                  </a:lnTo>
                  <a:lnTo>
                    <a:pt x="43394" y="73294"/>
                  </a:lnTo>
                  <a:lnTo>
                    <a:pt x="46219" y="72444"/>
                  </a:lnTo>
                  <a:lnTo>
                    <a:pt x="57775" y="72347"/>
                  </a:lnTo>
                  <a:lnTo>
                    <a:pt x="59678" y="79570"/>
                  </a:lnTo>
                  <a:lnTo>
                    <a:pt x="62867" y="75731"/>
                  </a:lnTo>
                  <a:lnTo>
                    <a:pt x="69842" y="78697"/>
                  </a:lnTo>
                  <a:lnTo>
                    <a:pt x="71509" y="72585"/>
                  </a:lnTo>
                  <a:lnTo>
                    <a:pt x="64551" y="68719"/>
                  </a:lnTo>
                  <a:lnTo>
                    <a:pt x="66509" y="63810"/>
                  </a:lnTo>
                  <a:lnTo>
                    <a:pt x="71196" y="63591"/>
                  </a:lnTo>
                  <a:lnTo>
                    <a:pt x="70995" y="57146"/>
                  </a:lnTo>
                  <a:lnTo>
                    <a:pt x="65068" y="56894"/>
                  </a:lnTo>
                  <a:lnTo>
                    <a:pt x="63001" y="50117"/>
                  </a:lnTo>
                  <a:lnTo>
                    <a:pt x="58647" y="4914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2" name="M209">
              <a:extLst>
                <a:ext uri="{FF2B5EF4-FFF2-40B4-BE49-F238E27FC236}">
                  <a16:creationId xmlns:a16="http://schemas.microsoft.com/office/drawing/2014/main" id="{B14D6038-0CE1-4AA7-92CE-E027532E465C}"/>
                </a:ext>
              </a:extLst>
            </p:cNvPr>
            <p:cNvSpPr/>
            <p:nvPr/>
          </p:nvSpPr>
          <p:spPr>
            <a:xfrm>
              <a:off x="4228356" y="5161407"/>
              <a:ext cx="236946" cy="277989"/>
            </a:xfrm>
            <a:custGeom>
              <a:avLst/>
              <a:gdLst/>
              <a:ahLst/>
              <a:cxnLst/>
              <a:rect l="0" t="0" r="0" b="0"/>
              <a:pathLst>
                <a:path w="235041" h="291324">
                  <a:moveTo>
                    <a:pt x="160662" y="37663"/>
                  </a:moveTo>
                  <a:lnTo>
                    <a:pt x="162013" y="46086"/>
                  </a:lnTo>
                  <a:lnTo>
                    <a:pt x="198170" y="49231"/>
                  </a:lnTo>
                  <a:lnTo>
                    <a:pt x="203000" y="62382"/>
                  </a:lnTo>
                  <a:lnTo>
                    <a:pt x="210361" y="55223"/>
                  </a:lnTo>
                  <a:lnTo>
                    <a:pt x="227277" y="59682"/>
                  </a:lnTo>
                  <a:lnTo>
                    <a:pt x="225043" y="74457"/>
                  </a:lnTo>
                  <a:lnTo>
                    <a:pt x="222058" y="75133"/>
                  </a:lnTo>
                  <a:lnTo>
                    <a:pt x="225048" y="87039"/>
                  </a:lnTo>
                  <a:lnTo>
                    <a:pt x="219844" y="89009"/>
                  </a:lnTo>
                  <a:lnTo>
                    <a:pt x="219120" y="99475"/>
                  </a:lnTo>
                  <a:lnTo>
                    <a:pt x="231819" y="104129"/>
                  </a:lnTo>
                  <a:lnTo>
                    <a:pt x="231873" y="114763"/>
                  </a:lnTo>
                  <a:lnTo>
                    <a:pt x="231873" y="114763"/>
                  </a:lnTo>
                  <a:lnTo>
                    <a:pt x="227404" y="118549"/>
                  </a:lnTo>
                  <a:lnTo>
                    <a:pt x="218669" y="117886"/>
                  </a:lnTo>
                  <a:lnTo>
                    <a:pt x="215119" y="122442"/>
                  </a:lnTo>
                  <a:lnTo>
                    <a:pt x="217955" y="127902"/>
                  </a:lnTo>
                  <a:lnTo>
                    <a:pt x="235040" y="138802"/>
                  </a:lnTo>
                  <a:lnTo>
                    <a:pt x="227483" y="141014"/>
                  </a:lnTo>
                  <a:lnTo>
                    <a:pt x="225850" y="150258"/>
                  </a:lnTo>
                  <a:lnTo>
                    <a:pt x="230650" y="152172"/>
                  </a:lnTo>
                  <a:lnTo>
                    <a:pt x="216264" y="158709"/>
                  </a:lnTo>
                  <a:lnTo>
                    <a:pt x="192566" y="156031"/>
                  </a:lnTo>
                  <a:lnTo>
                    <a:pt x="189644" y="166739"/>
                  </a:lnTo>
                  <a:lnTo>
                    <a:pt x="179171" y="166630"/>
                  </a:lnTo>
                  <a:lnTo>
                    <a:pt x="178929" y="176356"/>
                  </a:lnTo>
                  <a:lnTo>
                    <a:pt x="189895" y="181868"/>
                  </a:lnTo>
                  <a:lnTo>
                    <a:pt x="191162" y="193877"/>
                  </a:lnTo>
                  <a:lnTo>
                    <a:pt x="188167" y="194851"/>
                  </a:lnTo>
                  <a:lnTo>
                    <a:pt x="183071" y="185891"/>
                  </a:lnTo>
                  <a:lnTo>
                    <a:pt x="172031" y="195948"/>
                  </a:lnTo>
                  <a:lnTo>
                    <a:pt x="170833" y="200110"/>
                  </a:lnTo>
                  <a:lnTo>
                    <a:pt x="174424" y="206637"/>
                  </a:lnTo>
                  <a:lnTo>
                    <a:pt x="169176" y="228962"/>
                  </a:lnTo>
                  <a:lnTo>
                    <a:pt x="163920" y="226436"/>
                  </a:lnTo>
                  <a:lnTo>
                    <a:pt x="161143" y="231157"/>
                  </a:lnTo>
                  <a:lnTo>
                    <a:pt x="152621" y="234088"/>
                  </a:lnTo>
                  <a:lnTo>
                    <a:pt x="149931" y="247792"/>
                  </a:lnTo>
                  <a:lnTo>
                    <a:pt x="138209" y="253485"/>
                  </a:lnTo>
                  <a:lnTo>
                    <a:pt x="130926" y="263031"/>
                  </a:lnTo>
                  <a:lnTo>
                    <a:pt x="151922" y="280771"/>
                  </a:lnTo>
                  <a:lnTo>
                    <a:pt x="154945" y="291323"/>
                  </a:lnTo>
                  <a:lnTo>
                    <a:pt x="154945" y="291323"/>
                  </a:lnTo>
                  <a:lnTo>
                    <a:pt x="151810" y="285257"/>
                  </a:lnTo>
                  <a:lnTo>
                    <a:pt x="144684" y="288521"/>
                  </a:lnTo>
                  <a:lnTo>
                    <a:pt x="130920" y="281889"/>
                  </a:lnTo>
                  <a:lnTo>
                    <a:pt x="112737" y="252093"/>
                  </a:lnTo>
                  <a:lnTo>
                    <a:pt x="104186" y="243792"/>
                  </a:lnTo>
                  <a:lnTo>
                    <a:pt x="97721" y="245723"/>
                  </a:lnTo>
                  <a:lnTo>
                    <a:pt x="88618" y="240700"/>
                  </a:lnTo>
                  <a:lnTo>
                    <a:pt x="78534" y="243435"/>
                  </a:lnTo>
                  <a:lnTo>
                    <a:pt x="72705" y="232806"/>
                  </a:lnTo>
                  <a:lnTo>
                    <a:pt x="74930" y="225379"/>
                  </a:lnTo>
                  <a:lnTo>
                    <a:pt x="72932" y="211854"/>
                  </a:lnTo>
                  <a:lnTo>
                    <a:pt x="65386" y="201179"/>
                  </a:lnTo>
                  <a:lnTo>
                    <a:pt x="60553" y="200605"/>
                  </a:lnTo>
                  <a:lnTo>
                    <a:pt x="58643" y="189776"/>
                  </a:lnTo>
                  <a:lnTo>
                    <a:pt x="63358" y="182861"/>
                  </a:lnTo>
                  <a:lnTo>
                    <a:pt x="50784" y="173252"/>
                  </a:lnTo>
                  <a:lnTo>
                    <a:pt x="35950" y="172416"/>
                  </a:lnTo>
                  <a:lnTo>
                    <a:pt x="16255" y="142400"/>
                  </a:lnTo>
                  <a:lnTo>
                    <a:pt x="5738" y="138080"/>
                  </a:lnTo>
                  <a:lnTo>
                    <a:pt x="3039" y="139656"/>
                  </a:lnTo>
                  <a:lnTo>
                    <a:pt x="3039" y="139656"/>
                  </a:lnTo>
                  <a:lnTo>
                    <a:pt x="0" y="130440"/>
                  </a:lnTo>
                  <a:lnTo>
                    <a:pt x="11111" y="112163"/>
                  </a:lnTo>
                  <a:lnTo>
                    <a:pt x="13097" y="102030"/>
                  </a:lnTo>
                  <a:lnTo>
                    <a:pt x="27548" y="93274"/>
                  </a:lnTo>
                  <a:lnTo>
                    <a:pt x="45201" y="93435"/>
                  </a:lnTo>
                  <a:lnTo>
                    <a:pt x="42218" y="81974"/>
                  </a:lnTo>
                  <a:lnTo>
                    <a:pt x="45923" y="77727"/>
                  </a:lnTo>
                  <a:lnTo>
                    <a:pt x="40821" y="75647"/>
                  </a:lnTo>
                  <a:lnTo>
                    <a:pt x="42117" y="67891"/>
                  </a:lnTo>
                  <a:lnTo>
                    <a:pt x="38222" y="67490"/>
                  </a:lnTo>
                  <a:lnTo>
                    <a:pt x="36626" y="62804"/>
                  </a:lnTo>
                  <a:lnTo>
                    <a:pt x="39090" y="52233"/>
                  </a:lnTo>
                  <a:lnTo>
                    <a:pt x="47510" y="46760"/>
                  </a:lnTo>
                  <a:lnTo>
                    <a:pt x="50316" y="40990"/>
                  </a:lnTo>
                  <a:lnTo>
                    <a:pt x="62049" y="40246"/>
                  </a:lnTo>
                  <a:lnTo>
                    <a:pt x="61896" y="34100"/>
                  </a:lnTo>
                  <a:lnTo>
                    <a:pt x="55079" y="25982"/>
                  </a:lnTo>
                  <a:lnTo>
                    <a:pt x="57193" y="22741"/>
                  </a:lnTo>
                  <a:lnTo>
                    <a:pt x="63190" y="26343"/>
                  </a:lnTo>
                  <a:lnTo>
                    <a:pt x="66447" y="21183"/>
                  </a:lnTo>
                  <a:lnTo>
                    <a:pt x="60977" y="15348"/>
                  </a:lnTo>
                  <a:lnTo>
                    <a:pt x="61413" y="10565"/>
                  </a:lnTo>
                  <a:lnTo>
                    <a:pt x="75301" y="16917"/>
                  </a:lnTo>
                  <a:lnTo>
                    <a:pt x="80307" y="4460"/>
                  </a:lnTo>
                  <a:lnTo>
                    <a:pt x="80307" y="4460"/>
                  </a:lnTo>
                  <a:lnTo>
                    <a:pt x="83231" y="41"/>
                  </a:lnTo>
                  <a:lnTo>
                    <a:pt x="92523" y="2976"/>
                  </a:lnTo>
                  <a:lnTo>
                    <a:pt x="99156" y="0"/>
                  </a:lnTo>
                  <a:lnTo>
                    <a:pt x="102933" y="17177"/>
                  </a:lnTo>
                  <a:lnTo>
                    <a:pt x="113757" y="15205"/>
                  </a:lnTo>
                  <a:lnTo>
                    <a:pt x="115785" y="21400"/>
                  </a:lnTo>
                  <a:lnTo>
                    <a:pt x="125663" y="25995"/>
                  </a:lnTo>
                  <a:lnTo>
                    <a:pt x="129765" y="24301"/>
                  </a:lnTo>
                  <a:lnTo>
                    <a:pt x="126957" y="30373"/>
                  </a:lnTo>
                  <a:lnTo>
                    <a:pt x="135831" y="37639"/>
                  </a:lnTo>
                  <a:lnTo>
                    <a:pt x="138816" y="36965"/>
                  </a:lnTo>
                  <a:lnTo>
                    <a:pt x="138230" y="41594"/>
                  </a:lnTo>
                  <a:lnTo>
                    <a:pt x="145066" y="49257"/>
                  </a:lnTo>
                  <a:lnTo>
                    <a:pt x="149694" y="45328"/>
                  </a:lnTo>
                  <a:lnTo>
                    <a:pt x="147548" y="3748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3" name="M210">
              <a:extLst>
                <a:ext uri="{FF2B5EF4-FFF2-40B4-BE49-F238E27FC236}">
                  <a16:creationId xmlns:a16="http://schemas.microsoft.com/office/drawing/2014/main" id="{7CE65B9F-C027-4A97-9475-C2E6F8813B06}"/>
                </a:ext>
              </a:extLst>
            </p:cNvPr>
            <p:cNvSpPr/>
            <p:nvPr/>
          </p:nvSpPr>
          <p:spPr>
            <a:xfrm>
              <a:off x="3847388" y="5191706"/>
              <a:ext cx="571028" cy="425380"/>
            </a:xfrm>
            <a:custGeom>
              <a:avLst/>
              <a:gdLst/>
              <a:ahLst/>
              <a:cxnLst/>
              <a:rect l="0" t="0" r="0" b="0"/>
              <a:pathLst>
                <a:path w="571028" h="453955">
                  <a:moveTo>
                    <a:pt x="150806" y="14738"/>
                  </a:moveTo>
                  <a:lnTo>
                    <a:pt x="159784" y="23085"/>
                  </a:lnTo>
                  <a:lnTo>
                    <a:pt x="161119" y="41999"/>
                  </a:lnTo>
                  <a:lnTo>
                    <a:pt x="183122" y="54008"/>
                  </a:lnTo>
                  <a:lnTo>
                    <a:pt x="200977" y="69191"/>
                  </a:lnTo>
                  <a:lnTo>
                    <a:pt x="210887" y="72466"/>
                  </a:lnTo>
                  <a:lnTo>
                    <a:pt x="218001" y="80753"/>
                  </a:lnTo>
                  <a:lnTo>
                    <a:pt x="221132" y="80541"/>
                  </a:lnTo>
                  <a:lnTo>
                    <a:pt x="224427" y="74492"/>
                  </a:lnTo>
                  <a:lnTo>
                    <a:pt x="234873" y="75382"/>
                  </a:lnTo>
                  <a:lnTo>
                    <a:pt x="256499" y="95901"/>
                  </a:lnTo>
                  <a:lnTo>
                    <a:pt x="268106" y="94424"/>
                  </a:lnTo>
                  <a:lnTo>
                    <a:pt x="279435" y="108813"/>
                  </a:lnTo>
                  <a:lnTo>
                    <a:pt x="296012" y="120048"/>
                  </a:lnTo>
                  <a:lnTo>
                    <a:pt x="281433" y="144358"/>
                  </a:lnTo>
                  <a:lnTo>
                    <a:pt x="268121" y="139351"/>
                  </a:lnTo>
                  <a:lnTo>
                    <a:pt x="255872" y="141260"/>
                  </a:lnTo>
                  <a:lnTo>
                    <a:pt x="250564" y="135273"/>
                  </a:lnTo>
                  <a:lnTo>
                    <a:pt x="231769" y="136399"/>
                  </a:lnTo>
                  <a:lnTo>
                    <a:pt x="228275" y="132708"/>
                  </a:lnTo>
                  <a:lnTo>
                    <a:pt x="226760" y="136559"/>
                  </a:lnTo>
                  <a:lnTo>
                    <a:pt x="220925" y="166343"/>
                  </a:lnTo>
                  <a:lnTo>
                    <a:pt x="229932" y="168690"/>
                  </a:lnTo>
                  <a:lnTo>
                    <a:pt x="237099" y="175328"/>
                  </a:lnTo>
                  <a:lnTo>
                    <a:pt x="252590" y="175158"/>
                  </a:lnTo>
                  <a:lnTo>
                    <a:pt x="257605" y="157779"/>
                  </a:lnTo>
                  <a:lnTo>
                    <a:pt x="268023" y="160012"/>
                  </a:lnTo>
                  <a:lnTo>
                    <a:pt x="265679" y="165637"/>
                  </a:lnTo>
                  <a:lnTo>
                    <a:pt x="274444" y="176808"/>
                  </a:lnTo>
                  <a:lnTo>
                    <a:pt x="273013" y="189045"/>
                  </a:lnTo>
                  <a:lnTo>
                    <a:pt x="275877" y="193016"/>
                  </a:lnTo>
                  <a:lnTo>
                    <a:pt x="280711" y="193597"/>
                  </a:lnTo>
                  <a:lnTo>
                    <a:pt x="290190" y="178735"/>
                  </a:lnTo>
                  <a:lnTo>
                    <a:pt x="296717" y="174571"/>
                  </a:lnTo>
                  <a:lnTo>
                    <a:pt x="304875" y="179435"/>
                  </a:lnTo>
                  <a:lnTo>
                    <a:pt x="306020" y="183358"/>
                  </a:lnTo>
                  <a:lnTo>
                    <a:pt x="309632" y="182857"/>
                  </a:lnTo>
                  <a:lnTo>
                    <a:pt x="307606" y="176814"/>
                  </a:lnTo>
                  <a:lnTo>
                    <a:pt x="313294" y="174722"/>
                  </a:lnTo>
                  <a:lnTo>
                    <a:pt x="318398" y="165278"/>
                  </a:lnTo>
                  <a:lnTo>
                    <a:pt x="324176" y="171423"/>
                  </a:lnTo>
                  <a:lnTo>
                    <a:pt x="322267" y="178408"/>
                  </a:lnTo>
                  <a:lnTo>
                    <a:pt x="335309" y="170375"/>
                  </a:lnTo>
                  <a:lnTo>
                    <a:pt x="339405" y="180965"/>
                  </a:lnTo>
                  <a:lnTo>
                    <a:pt x="342860" y="174620"/>
                  </a:lnTo>
                  <a:lnTo>
                    <a:pt x="359231" y="170715"/>
                  </a:lnTo>
                  <a:lnTo>
                    <a:pt x="365077" y="162636"/>
                  </a:lnTo>
                  <a:lnTo>
                    <a:pt x="358896" y="153937"/>
                  </a:lnTo>
                  <a:lnTo>
                    <a:pt x="362658" y="147749"/>
                  </a:lnTo>
                  <a:lnTo>
                    <a:pt x="376532" y="143475"/>
                  </a:lnTo>
                  <a:lnTo>
                    <a:pt x="377476" y="137361"/>
                  </a:lnTo>
                  <a:lnTo>
                    <a:pt x="372698" y="128849"/>
                  </a:lnTo>
                  <a:lnTo>
                    <a:pt x="383556" y="120301"/>
                  </a:lnTo>
                  <a:lnTo>
                    <a:pt x="384007" y="115072"/>
                  </a:lnTo>
                  <a:lnTo>
                    <a:pt x="384007" y="115072"/>
                  </a:lnTo>
                  <a:lnTo>
                    <a:pt x="386706" y="113496"/>
                  </a:lnTo>
                  <a:lnTo>
                    <a:pt x="397223" y="117816"/>
                  </a:lnTo>
                  <a:lnTo>
                    <a:pt x="416918" y="147832"/>
                  </a:lnTo>
                  <a:lnTo>
                    <a:pt x="431752" y="148668"/>
                  </a:lnTo>
                  <a:lnTo>
                    <a:pt x="444326" y="158277"/>
                  </a:lnTo>
                  <a:lnTo>
                    <a:pt x="439611" y="165192"/>
                  </a:lnTo>
                  <a:lnTo>
                    <a:pt x="441521" y="176021"/>
                  </a:lnTo>
                  <a:lnTo>
                    <a:pt x="446354" y="176595"/>
                  </a:lnTo>
                  <a:lnTo>
                    <a:pt x="453900" y="187270"/>
                  </a:lnTo>
                  <a:lnTo>
                    <a:pt x="455898" y="200795"/>
                  </a:lnTo>
                  <a:lnTo>
                    <a:pt x="453673" y="208222"/>
                  </a:lnTo>
                  <a:lnTo>
                    <a:pt x="459502" y="218851"/>
                  </a:lnTo>
                  <a:lnTo>
                    <a:pt x="469586" y="216116"/>
                  </a:lnTo>
                  <a:lnTo>
                    <a:pt x="478689" y="221139"/>
                  </a:lnTo>
                  <a:lnTo>
                    <a:pt x="485154" y="219208"/>
                  </a:lnTo>
                  <a:lnTo>
                    <a:pt x="493705" y="227509"/>
                  </a:lnTo>
                  <a:lnTo>
                    <a:pt x="511888" y="257305"/>
                  </a:lnTo>
                  <a:lnTo>
                    <a:pt x="525652" y="263937"/>
                  </a:lnTo>
                  <a:lnTo>
                    <a:pt x="532778" y="260673"/>
                  </a:lnTo>
                  <a:lnTo>
                    <a:pt x="535913" y="266739"/>
                  </a:lnTo>
                  <a:lnTo>
                    <a:pt x="535913" y="266739"/>
                  </a:lnTo>
                  <a:lnTo>
                    <a:pt x="542040" y="290985"/>
                  </a:lnTo>
                  <a:lnTo>
                    <a:pt x="557131" y="313806"/>
                  </a:lnTo>
                  <a:lnTo>
                    <a:pt x="557131" y="313806"/>
                  </a:lnTo>
                  <a:lnTo>
                    <a:pt x="563737" y="331625"/>
                  </a:lnTo>
                  <a:lnTo>
                    <a:pt x="563417" y="350917"/>
                  </a:lnTo>
                  <a:lnTo>
                    <a:pt x="571027" y="372647"/>
                  </a:lnTo>
                  <a:lnTo>
                    <a:pt x="567018" y="382721"/>
                  </a:lnTo>
                  <a:lnTo>
                    <a:pt x="544706" y="391442"/>
                  </a:lnTo>
                  <a:lnTo>
                    <a:pt x="527159" y="416281"/>
                  </a:lnTo>
                  <a:lnTo>
                    <a:pt x="516390" y="420648"/>
                  </a:lnTo>
                  <a:lnTo>
                    <a:pt x="516390" y="420648"/>
                  </a:lnTo>
                  <a:lnTo>
                    <a:pt x="503194" y="427943"/>
                  </a:lnTo>
                  <a:lnTo>
                    <a:pt x="486874" y="428576"/>
                  </a:lnTo>
                  <a:lnTo>
                    <a:pt x="460835" y="447503"/>
                  </a:lnTo>
                  <a:lnTo>
                    <a:pt x="452901" y="445056"/>
                  </a:lnTo>
                  <a:lnTo>
                    <a:pt x="444076" y="446773"/>
                  </a:lnTo>
                  <a:lnTo>
                    <a:pt x="438402" y="453954"/>
                  </a:lnTo>
                  <a:lnTo>
                    <a:pt x="419480" y="451968"/>
                  </a:lnTo>
                  <a:lnTo>
                    <a:pt x="405231" y="445165"/>
                  </a:lnTo>
                  <a:lnTo>
                    <a:pt x="394447" y="443836"/>
                  </a:lnTo>
                  <a:lnTo>
                    <a:pt x="394447" y="443836"/>
                  </a:lnTo>
                  <a:lnTo>
                    <a:pt x="386553" y="445871"/>
                  </a:lnTo>
                  <a:lnTo>
                    <a:pt x="375723" y="440352"/>
                  </a:lnTo>
                  <a:lnTo>
                    <a:pt x="363928" y="441685"/>
                  </a:lnTo>
                  <a:lnTo>
                    <a:pt x="355899" y="436984"/>
                  </a:lnTo>
                  <a:lnTo>
                    <a:pt x="345417" y="436107"/>
                  </a:lnTo>
                  <a:lnTo>
                    <a:pt x="333288" y="426509"/>
                  </a:lnTo>
                  <a:lnTo>
                    <a:pt x="328769" y="413824"/>
                  </a:lnTo>
                  <a:lnTo>
                    <a:pt x="317691" y="411881"/>
                  </a:lnTo>
                  <a:lnTo>
                    <a:pt x="314299" y="398178"/>
                  </a:lnTo>
                  <a:lnTo>
                    <a:pt x="310708" y="397632"/>
                  </a:lnTo>
                  <a:lnTo>
                    <a:pt x="312938" y="390512"/>
                  </a:lnTo>
                  <a:lnTo>
                    <a:pt x="303901" y="382788"/>
                  </a:lnTo>
                  <a:lnTo>
                    <a:pt x="304817" y="377876"/>
                  </a:lnTo>
                  <a:lnTo>
                    <a:pt x="297917" y="372304"/>
                  </a:lnTo>
                  <a:lnTo>
                    <a:pt x="297786" y="365568"/>
                  </a:lnTo>
                  <a:lnTo>
                    <a:pt x="293280" y="358414"/>
                  </a:lnTo>
                  <a:lnTo>
                    <a:pt x="296436" y="357602"/>
                  </a:lnTo>
                  <a:lnTo>
                    <a:pt x="299713" y="340785"/>
                  </a:lnTo>
                  <a:lnTo>
                    <a:pt x="287925" y="336425"/>
                  </a:lnTo>
                  <a:lnTo>
                    <a:pt x="265236" y="335505"/>
                  </a:lnTo>
                  <a:lnTo>
                    <a:pt x="260721" y="340169"/>
                  </a:lnTo>
                  <a:lnTo>
                    <a:pt x="253063" y="339509"/>
                  </a:lnTo>
                  <a:lnTo>
                    <a:pt x="238017" y="345377"/>
                  </a:lnTo>
                  <a:lnTo>
                    <a:pt x="238017" y="345377"/>
                  </a:lnTo>
                  <a:lnTo>
                    <a:pt x="240206" y="334216"/>
                  </a:lnTo>
                  <a:lnTo>
                    <a:pt x="229390" y="328829"/>
                  </a:lnTo>
                  <a:lnTo>
                    <a:pt x="230340" y="317184"/>
                  </a:lnTo>
                  <a:lnTo>
                    <a:pt x="221169" y="314684"/>
                  </a:lnTo>
                  <a:lnTo>
                    <a:pt x="211676" y="323696"/>
                  </a:lnTo>
                  <a:lnTo>
                    <a:pt x="200888" y="322945"/>
                  </a:lnTo>
                  <a:lnTo>
                    <a:pt x="194390" y="314533"/>
                  </a:lnTo>
                  <a:lnTo>
                    <a:pt x="192173" y="315368"/>
                  </a:lnTo>
                  <a:lnTo>
                    <a:pt x="188728" y="293124"/>
                  </a:lnTo>
                  <a:lnTo>
                    <a:pt x="185128" y="293022"/>
                  </a:lnTo>
                  <a:lnTo>
                    <a:pt x="183931" y="285506"/>
                  </a:lnTo>
                  <a:lnTo>
                    <a:pt x="171888" y="279479"/>
                  </a:lnTo>
                  <a:lnTo>
                    <a:pt x="166797" y="282327"/>
                  </a:lnTo>
                  <a:lnTo>
                    <a:pt x="156035" y="280824"/>
                  </a:lnTo>
                  <a:lnTo>
                    <a:pt x="153230" y="285832"/>
                  </a:lnTo>
                  <a:lnTo>
                    <a:pt x="147063" y="276976"/>
                  </a:lnTo>
                  <a:lnTo>
                    <a:pt x="142809" y="277902"/>
                  </a:lnTo>
                  <a:lnTo>
                    <a:pt x="138107" y="267141"/>
                  </a:lnTo>
                  <a:lnTo>
                    <a:pt x="127705" y="258611"/>
                  </a:lnTo>
                  <a:lnTo>
                    <a:pt x="125891" y="250926"/>
                  </a:lnTo>
                  <a:lnTo>
                    <a:pt x="118613" y="248172"/>
                  </a:lnTo>
                  <a:lnTo>
                    <a:pt x="117178" y="243640"/>
                  </a:lnTo>
                  <a:lnTo>
                    <a:pt x="111982" y="244687"/>
                  </a:lnTo>
                  <a:lnTo>
                    <a:pt x="117628" y="233474"/>
                  </a:lnTo>
                  <a:lnTo>
                    <a:pt x="108904" y="226636"/>
                  </a:lnTo>
                  <a:lnTo>
                    <a:pt x="109820" y="222022"/>
                  </a:lnTo>
                  <a:lnTo>
                    <a:pt x="105068" y="218591"/>
                  </a:lnTo>
                  <a:lnTo>
                    <a:pt x="104342" y="211234"/>
                  </a:lnTo>
                  <a:lnTo>
                    <a:pt x="98722" y="205383"/>
                  </a:lnTo>
                  <a:lnTo>
                    <a:pt x="99330" y="200610"/>
                  </a:lnTo>
                  <a:lnTo>
                    <a:pt x="95200" y="197346"/>
                  </a:lnTo>
                  <a:lnTo>
                    <a:pt x="95022" y="192700"/>
                  </a:lnTo>
                  <a:lnTo>
                    <a:pt x="86185" y="189897"/>
                  </a:lnTo>
                  <a:lnTo>
                    <a:pt x="86185" y="189897"/>
                  </a:lnTo>
                  <a:lnTo>
                    <a:pt x="81832" y="178242"/>
                  </a:lnTo>
                  <a:lnTo>
                    <a:pt x="70675" y="169231"/>
                  </a:lnTo>
                  <a:lnTo>
                    <a:pt x="63961" y="174125"/>
                  </a:lnTo>
                  <a:lnTo>
                    <a:pt x="43119" y="170068"/>
                  </a:lnTo>
                  <a:lnTo>
                    <a:pt x="36091" y="174950"/>
                  </a:lnTo>
                  <a:lnTo>
                    <a:pt x="31258" y="174358"/>
                  </a:lnTo>
                  <a:lnTo>
                    <a:pt x="31258" y="174358"/>
                  </a:lnTo>
                  <a:lnTo>
                    <a:pt x="44134" y="162162"/>
                  </a:lnTo>
                  <a:lnTo>
                    <a:pt x="36059" y="154885"/>
                  </a:lnTo>
                  <a:lnTo>
                    <a:pt x="29787" y="134334"/>
                  </a:lnTo>
                  <a:lnTo>
                    <a:pt x="29787" y="134334"/>
                  </a:lnTo>
                  <a:lnTo>
                    <a:pt x="35768" y="127773"/>
                  </a:lnTo>
                  <a:lnTo>
                    <a:pt x="38475" y="115573"/>
                  </a:lnTo>
                  <a:lnTo>
                    <a:pt x="32403" y="109402"/>
                  </a:lnTo>
                  <a:lnTo>
                    <a:pt x="21968" y="108044"/>
                  </a:lnTo>
                  <a:lnTo>
                    <a:pt x="18085" y="101937"/>
                  </a:lnTo>
                  <a:lnTo>
                    <a:pt x="8776" y="99563"/>
                  </a:lnTo>
                  <a:lnTo>
                    <a:pt x="4269" y="93437"/>
                  </a:lnTo>
                  <a:lnTo>
                    <a:pt x="0" y="84622"/>
                  </a:lnTo>
                  <a:lnTo>
                    <a:pt x="4161" y="65724"/>
                  </a:lnTo>
                  <a:lnTo>
                    <a:pt x="532" y="51235"/>
                  </a:lnTo>
                  <a:lnTo>
                    <a:pt x="15395" y="50631"/>
                  </a:lnTo>
                  <a:lnTo>
                    <a:pt x="20075" y="56163"/>
                  </a:lnTo>
                  <a:lnTo>
                    <a:pt x="34131" y="51188"/>
                  </a:lnTo>
                  <a:lnTo>
                    <a:pt x="35704" y="45542"/>
                  </a:lnTo>
                  <a:lnTo>
                    <a:pt x="41655" y="45120"/>
                  </a:lnTo>
                  <a:lnTo>
                    <a:pt x="37088" y="19966"/>
                  </a:lnTo>
                  <a:lnTo>
                    <a:pt x="37088" y="19966"/>
                  </a:lnTo>
                  <a:lnTo>
                    <a:pt x="38968" y="9234"/>
                  </a:lnTo>
                  <a:lnTo>
                    <a:pt x="46736" y="10663"/>
                  </a:lnTo>
                  <a:lnTo>
                    <a:pt x="50956" y="0"/>
                  </a:lnTo>
                  <a:lnTo>
                    <a:pt x="54523" y="854"/>
                  </a:lnTo>
                  <a:lnTo>
                    <a:pt x="63891" y="11618"/>
                  </a:lnTo>
                  <a:lnTo>
                    <a:pt x="67528" y="10077"/>
                  </a:lnTo>
                  <a:lnTo>
                    <a:pt x="69624" y="18528"/>
                  </a:lnTo>
                  <a:lnTo>
                    <a:pt x="76551" y="22028"/>
                  </a:lnTo>
                  <a:lnTo>
                    <a:pt x="68982" y="29746"/>
                  </a:lnTo>
                  <a:lnTo>
                    <a:pt x="70031" y="41911"/>
                  </a:lnTo>
                  <a:lnTo>
                    <a:pt x="77956" y="48734"/>
                  </a:lnTo>
                  <a:lnTo>
                    <a:pt x="82541" y="46921"/>
                  </a:lnTo>
                  <a:lnTo>
                    <a:pt x="87874" y="51571"/>
                  </a:lnTo>
                  <a:lnTo>
                    <a:pt x="91827" y="39253"/>
                  </a:lnTo>
                  <a:lnTo>
                    <a:pt x="90882" y="34132"/>
                  </a:lnTo>
                  <a:lnTo>
                    <a:pt x="112711" y="30271"/>
                  </a:lnTo>
                  <a:lnTo>
                    <a:pt x="117445" y="23217"/>
                  </a:lnTo>
                  <a:lnTo>
                    <a:pt x="119531" y="26723"/>
                  </a:lnTo>
                  <a:lnTo>
                    <a:pt x="132292" y="28440"/>
                  </a:lnTo>
                  <a:lnTo>
                    <a:pt x="141811" y="34256"/>
                  </a:lnTo>
                  <a:lnTo>
                    <a:pt x="142742" y="29039"/>
                  </a:lnTo>
                  <a:lnTo>
                    <a:pt x="133921" y="20696"/>
                  </a:lnTo>
                  <a:lnTo>
                    <a:pt x="136851" y="16585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4" name="M211">
              <a:extLst>
                <a:ext uri="{FF2B5EF4-FFF2-40B4-BE49-F238E27FC236}">
                  <a16:creationId xmlns:a16="http://schemas.microsoft.com/office/drawing/2014/main" id="{4E444BCC-29AB-4264-9050-8A2EDC294FC5}"/>
                </a:ext>
              </a:extLst>
            </p:cNvPr>
            <p:cNvSpPr/>
            <p:nvPr/>
          </p:nvSpPr>
          <p:spPr>
            <a:xfrm>
              <a:off x="4682522" y="5198368"/>
              <a:ext cx="308311" cy="175294"/>
            </a:xfrm>
            <a:custGeom>
              <a:avLst/>
              <a:gdLst/>
              <a:ahLst/>
              <a:cxnLst/>
              <a:rect l="0" t="0" r="0" b="0"/>
              <a:pathLst>
                <a:path w="300691" h="179104">
                  <a:moveTo>
                    <a:pt x="296865" y="18653"/>
                  </a:moveTo>
                  <a:lnTo>
                    <a:pt x="298071" y="28862"/>
                  </a:lnTo>
                  <a:lnTo>
                    <a:pt x="300690" y="30711"/>
                  </a:lnTo>
                  <a:lnTo>
                    <a:pt x="282433" y="37842"/>
                  </a:lnTo>
                  <a:lnTo>
                    <a:pt x="282556" y="55368"/>
                  </a:lnTo>
                  <a:lnTo>
                    <a:pt x="273434" y="58483"/>
                  </a:lnTo>
                  <a:lnTo>
                    <a:pt x="278914" y="65780"/>
                  </a:lnTo>
                  <a:lnTo>
                    <a:pt x="277031" y="74129"/>
                  </a:lnTo>
                  <a:lnTo>
                    <a:pt x="277031" y="74129"/>
                  </a:lnTo>
                  <a:lnTo>
                    <a:pt x="263343" y="71013"/>
                  </a:lnTo>
                  <a:lnTo>
                    <a:pt x="258680" y="77659"/>
                  </a:lnTo>
                  <a:lnTo>
                    <a:pt x="258680" y="77659"/>
                  </a:lnTo>
                  <a:lnTo>
                    <a:pt x="247192" y="81773"/>
                  </a:lnTo>
                  <a:lnTo>
                    <a:pt x="248557" y="91684"/>
                  </a:lnTo>
                  <a:lnTo>
                    <a:pt x="244474" y="92650"/>
                  </a:lnTo>
                  <a:lnTo>
                    <a:pt x="241954" y="101435"/>
                  </a:lnTo>
                  <a:lnTo>
                    <a:pt x="229556" y="104030"/>
                  </a:lnTo>
                  <a:lnTo>
                    <a:pt x="229333" y="107320"/>
                  </a:lnTo>
                  <a:lnTo>
                    <a:pt x="216648" y="108561"/>
                  </a:lnTo>
                  <a:lnTo>
                    <a:pt x="215985" y="102707"/>
                  </a:lnTo>
                  <a:lnTo>
                    <a:pt x="209920" y="101236"/>
                  </a:lnTo>
                  <a:lnTo>
                    <a:pt x="206872" y="105068"/>
                  </a:lnTo>
                  <a:lnTo>
                    <a:pt x="195300" y="105430"/>
                  </a:lnTo>
                  <a:lnTo>
                    <a:pt x="195952" y="119369"/>
                  </a:lnTo>
                  <a:lnTo>
                    <a:pt x="192579" y="116155"/>
                  </a:lnTo>
                  <a:lnTo>
                    <a:pt x="182706" y="117450"/>
                  </a:lnTo>
                  <a:lnTo>
                    <a:pt x="180019" y="134014"/>
                  </a:lnTo>
                  <a:lnTo>
                    <a:pt x="177148" y="136800"/>
                  </a:lnTo>
                  <a:lnTo>
                    <a:pt x="174134" y="131347"/>
                  </a:lnTo>
                  <a:lnTo>
                    <a:pt x="173795" y="140174"/>
                  </a:lnTo>
                  <a:lnTo>
                    <a:pt x="173795" y="140174"/>
                  </a:lnTo>
                  <a:lnTo>
                    <a:pt x="173642" y="140021"/>
                  </a:lnTo>
                  <a:lnTo>
                    <a:pt x="168948" y="140224"/>
                  </a:lnTo>
                  <a:lnTo>
                    <a:pt x="165229" y="146135"/>
                  </a:lnTo>
                  <a:lnTo>
                    <a:pt x="159909" y="146324"/>
                  </a:lnTo>
                  <a:lnTo>
                    <a:pt x="155627" y="141743"/>
                  </a:lnTo>
                  <a:lnTo>
                    <a:pt x="147635" y="142625"/>
                  </a:lnTo>
                  <a:lnTo>
                    <a:pt x="144678" y="149450"/>
                  </a:lnTo>
                  <a:lnTo>
                    <a:pt x="145611" y="172075"/>
                  </a:lnTo>
                  <a:lnTo>
                    <a:pt x="141744" y="177533"/>
                  </a:lnTo>
                  <a:lnTo>
                    <a:pt x="138113" y="179103"/>
                  </a:lnTo>
                  <a:lnTo>
                    <a:pt x="134734" y="176188"/>
                  </a:lnTo>
                  <a:lnTo>
                    <a:pt x="128552" y="165279"/>
                  </a:lnTo>
                  <a:lnTo>
                    <a:pt x="122867" y="167854"/>
                  </a:lnTo>
                  <a:lnTo>
                    <a:pt x="122867" y="167854"/>
                  </a:lnTo>
                  <a:lnTo>
                    <a:pt x="122338" y="148530"/>
                  </a:lnTo>
                  <a:lnTo>
                    <a:pt x="113420" y="141454"/>
                  </a:lnTo>
                  <a:lnTo>
                    <a:pt x="114280" y="137730"/>
                  </a:lnTo>
                  <a:lnTo>
                    <a:pt x="100739" y="142232"/>
                  </a:lnTo>
                  <a:lnTo>
                    <a:pt x="94244" y="131613"/>
                  </a:lnTo>
                  <a:lnTo>
                    <a:pt x="88044" y="129084"/>
                  </a:lnTo>
                  <a:lnTo>
                    <a:pt x="91886" y="117637"/>
                  </a:lnTo>
                  <a:lnTo>
                    <a:pt x="88968" y="115179"/>
                  </a:lnTo>
                  <a:lnTo>
                    <a:pt x="90138" y="111611"/>
                  </a:lnTo>
                  <a:lnTo>
                    <a:pt x="77097" y="114774"/>
                  </a:lnTo>
                  <a:lnTo>
                    <a:pt x="70528" y="107744"/>
                  </a:lnTo>
                  <a:lnTo>
                    <a:pt x="62085" y="107860"/>
                  </a:lnTo>
                  <a:lnTo>
                    <a:pt x="60195" y="115756"/>
                  </a:lnTo>
                  <a:lnTo>
                    <a:pt x="50084" y="120626"/>
                  </a:lnTo>
                  <a:lnTo>
                    <a:pt x="48371" y="127477"/>
                  </a:lnTo>
                  <a:lnTo>
                    <a:pt x="27693" y="129419"/>
                  </a:lnTo>
                  <a:lnTo>
                    <a:pt x="24349" y="132190"/>
                  </a:lnTo>
                  <a:lnTo>
                    <a:pt x="25510" y="136258"/>
                  </a:lnTo>
                  <a:lnTo>
                    <a:pt x="13654" y="142135"/>
                  </a:lnTo>
                  <a:lnTo>
                    <a:pt x="6525" y="139282"/>
                  </a:lnTo>
                  <a:lnTo>
                    <a:pt x="2991" y="129471"/>
                  </a:lnTo>
                  <a:lnTo>
                    <a:pt x="7642" y="117147"/>
                  </a:lnTo>
                  <a:lnTo>
                    <a:pt x="0" y="109340"/>
                  </a:lnTo>
                  <a:lnTo>
                    <a:pt x="2168" y="103249"/>
                  </a:lnTo>
                  <a:lnTo>
                    <a:pt x="7622" y="103969"/>
                  </a:lnTo>
                  <a:lnTo>
                    <a:pt x="9779" y="84250"/>
                  </a:lnTo>
                  <a:lnTo>
                    <a:pt x="9779" y="84250"/>
                  </a:lnTo>
                  <a:lnTo>
                    <a:pt x="25020" y="87582"/>
                  </a:lnTo>
                  <a:lnTo>
                    <a:pt x="37465" y="83064"/>
                  </a:lnTo>
                  <a:lnTo>
                    <a:pt x="40380" y="85524"/>
                  </a:lnTo>
                  <a:lnTo>
                    <a:pt x="44962" y="83228"/>
                  </a:lnTo>
                  <a:lnTo>
                    <a:pt x="46003" y="85647"/>
                  </a:lnTo>
                  <a:lnTo>
                    <a:pt x="56016" y="85117"/>
                  </a:lnTo>
                  <a:lnTo>
                    <a:pt x="73788" y="79811"/>
                  </a:lnTo>
                  <a:lnTo>
                    <a:pt x="73775" y="73222"/>
                  </a:lnTo>
                  <a:lnTo>
                    <a:pt x="79430" y="71846"/>
                  </a:lnTo>
                  <a:lnTo>
                    <a:pt x="76156" y="64287"/>
                  </a:lnTo>
                  <a:lnTo>
                    <a:pt x="76681" y="54413"/>
                  </a:lnTo>
                  <a:lnTo>
                    <a:pt x="82780" y="54096"/>
                  </a:lnTo>
                  <a:lnTo>
                    <a:pt x="88094" y="61249"/>
                  </a:lnTo>
                  <a:lnTo>
                    <a:pt x="92929" y="61652"/>
                  </a:lnTo>
                  <a:lnTo>
                    <a:pt x="92217" y="51153"/>
                  </a:lnTo>
                  <a:lnTo>
                    <a:pt x="99517" y="53107"/>
                  </a:lnTo>
                  <a:lnTo>
                    <a:pt x="101480" y="48955"/>
                  </a:lnTo>
                  <a:lnTo>
                    <a:pt x="98109" y="45888"/>
                  </a:lnTo>
                  <a:lnTo>
                    <a:pt x="100716" y="40851"/>
                  </a:lnTo>
                  <a:lnTo>
                    <a:pt x="110719" y="47954"/>
                  </a:lnTo>
                  <a:lnTo>
                    <a:pt x="127855" y="42775"/>
                  </a:lnTo>
                  <a:lnTo>
                    <a:pt x="134037" y="45901"/>
                  </a:lnTo>
                  <a:lnTo>
                    <a:pt x="141242" y="45004"/>
                  </a:lnTo>
                  <a:lnTo>
                    <a:pt x="148088" y="31368"/>
                  </a:lnTo>
                  <a:lnTo>
                    <a:pt x="150777" y="14797"/>
                  </a:lnTo>
                  <a:lnTo>
                    <a:pt x="160015" y="21132"/>
                  </a:lnTo>
                  <a:lnTo>
                    <a:pt x="171585" y="20473"/>
                  </a:lnTo>
                  <a:lnTo>
                    <a:pt x="172265" y="17791"/>
                  </a:lnTo>
                  <a:lnTo>
                    <a:pt x="185191" y="19556"/>
                  </a:lnTo>
                  <a:lnTo>
                    <a:pt x="185048" y="11314"/>
                  </a:lnTo>
                  <a:lnTo>
                    <a:pt x="207485" y="13721"/>
                  </a:lnTo>
                  <a:lnTo>
                    <a:pt x="207485" y="13721"/>
                  </a:lnTo>
                  <a:lnTo>
                    <a:pt x="221947" y="16712"/>
                  </a:lnTo>
                  <a:lnTo>
                    <a:pt x="224187" y="14061"/>
                  </a:lnTo>
                  <a:lnTo>
                    <a:pt x="236307" y="24791"/>
                  </a:lnTo>
                  <a:lnTo>
                    <a:pt x="250667" y="25228"/>
                  </a:lnTo>
                  <a:lnTo>
                    <a:pt x="250642" y="18637"/>
                  </a:lnTo>
                  <a:lnTo>
                    <a:pt x="245682" y="16740"/>
                  </a:lnTo>
                  <a:lnTo>
                    <a:pt x="247154" y="13474"/>
                  </a:lnTo>
                  <a:lnTo>
                    <a:pt x="253330" y="1315"/>
                  </a:lnTo>
                  <a:lnTo>
                    <a:pt x="258141" y="2759"/>
                  </a:lnTo>
                  <a:lnTo>
                    <a:pt x="262568" y="0"/>
                  </a:lnTo>
                  <a:lnTo>
                    <a:pt x="269109" y="879"/>
                  </a:lnTo>
                  <a:lnTo>
                    <a:pt x="274588" y="8029"/>
                  </a:lnTo>
                  <a:lnTo>
                    <a:pt x="278859" y="5267"/>
                  </a:lnTo>
                  <a:lnTo>
                    <a:pt x="293351" y="6750"/>
                  </a:lnTo>
                  <a:lnTo>
                    <a:pt x="292362" y="17366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5" name="M212">
              <a:extLst>
                <a:ext uri="{FF2B5EF4-FFF2-40B4-BE49-F238E27FC236}">
                  <a16:creationId xmlns:a16="http://schemas.microsoft.com/office/drawing/2014/main" id="{E0F83BD3-9806-4999-A0ED-90A849B912E0}"/>
                </a:ext>
              </a:extLst>
            </p:cNvPr>
            <p:cNvSpPr/>
            <p:nvPr/>
          </p:nvSpPr>
          <p:spPr>
            <a:xfrm>
              <a:off x="4944372" y="5235288"/>
              <a:ext cx="287181" cy="194179"/>
            </a:xfrm>
            <a:custGeom>
              <a:avLst/>
              <a:gdLst/>
              <a:ahLst/>
              <a:cxnLst/>
              <a:rect l="0" t="0" r="0" b="0"/>
              <a:pathLst>
                <a:path w="290991" h="209419">
                  <a:moveTo>
                    <a:pt x="284310" y="145247"/>
                  </a:moveTo>
                  <a:lnTo>
                    <a:pt x="268241" y="152003"/>
                  </a:lnTo>
                  <a:lnTo>
                    <a:pt x="243432" y="139892"/>
                  </a:lnTo>
                  <a:lnTo>
                    <a:pt x="230534" y="144153"/>
                  </a:lnTo>
                  <a:lnTo>
                    <a:pt x="222272" y="142659"/>
                  </a:lnTo>
                  <a:lnTo>
                    <a:pt x="213426" y="147590"/>
                  </a:lnTo>
                  <a:lnTo>
                    <a:pt x="208173" y="144053"/>
                  </a:lnTo>
                  <a:lnTo>
                    <a:pt x="173025" y="141918"/>
                  </a:lnTo>
                  <a:lnTo>
                    <a:pt x="174872" y="160662"/>
                  </a:lnTo>
                  <a:lnTo>
                    <a:pt x="171067" y="163436"/>
                  </a:lnTo>
                  <a:lnTo>
                    <a:pt x="174376" y="179213"/>
                  </a:lnTo>
                  <a:lnTo>
                    <a:pt x="146703" y="186785"/>
                  </a:lnTo>
                  <a:lnTo>
                    <a:pt x="141765" y="191483"/>
                  </a:lnTo>
                  <a:lnTo>
                    <a:pt x="141765" y="191483"/>
                  </a:lnTo>
                  <a:lnTo>
                    <a:pt x="130636" y="192622"/>
                  </a:lnTo>
                  <a:lnTo>
                    <a:pt x="128951" y="207407"/>
                  </a:lnTo>
                  <a:lnTo>
                    <a:pt x="116551" y="209418"/>
                  </a:lnTo>
                  <a:lnTo>
                    <a:pt x="111306" y="205429"/>
                  </a:lnTo>
                  <a:lnTo>
                    <a:pt x="109088" y="206883"/>
                  </a:lnTo>
                  <a:lnTo>
                    <a:pt x="109772" y="195522"/>
                  </a:lnTo>
                  <a:lnTo>
                    <a:pt x="103365" y="195102"/>
                  </a:lnTo>
                  <a:lnTo>
                    <a:pt x="100021" y="198181"/>
                  </a:lnTo>
                  <a:lnTo>
                    <a:pt x="91037" y="193371"/>
                  </a:lnTo>
                  <a:lnTo>
                    <a:pt x="87673" y="197497"/>
                  </a:lnTo>
                  <a:lnTo>
                    <a:pt x="80154" y="197952"/>
                  </a:lnTo>
                  <a:lnTo>
                    <a:pt x="63748" y="188657"/>
                  </a:lnTo>
                  <a:lnTo>
                    <a:pt x="51836" y="189773"/>
                  </a:lnTo>
                  <a:lnTo>
                    <a:pt x="46928" y="176656"/>
                  </a:lnTo>
                  <a:lnTo>
                    <a:pt x="48578" y="156182"/>
                  </a:lnTo>
                  <a:lnTo>
                    <a:pt x="43236" y="157425"/>
                  </a:lnTo>
                  <a:lnTo>
                    <a:pt x="34869" y="153370"/>
                  </a:lnTo>
                  <a:lnTo>
                    <a:pt x="39165" y="141628"/>
                  </a:lnTo>
                  <a:lnTo>
                    <a:pt x="50962" y="146199"/>
                  </a:lnTo>
                  <a:lnTo>
                    <a:pt x="54425" y="136985"/>
                  </a:lnTo>
                  <a:lnTo>
                    <a:pt x="49113" y="136732"/>
                  </a:lnTo>
                  <a:lnTo>
                    <a:pt x="45597" y="132622"/>
                  </a:lnTo>
                  <a:lnTo>
                    <a:pt x="45606" y="124089"/>
                  </a:lnTo>
                  <a:lnTo>
                    <a:pt x="39776" y="126370"/>
                  </a:lnTo>
                  <a:lnTo>
                    <a:pt x="39833" y="107508"/>
                  </a:lnTo>
                  <a:lnTo>
                    <a:pt x="25175" y="105574"/>
                  </a:lnTo>
                  <a:lnTo>
                    <a:pt x="24936" y="125630"/>
                  </a:lnTo>
                  <a:lnTo>
                    <a:pt x="19677" y="122682"/>
                  </a:lnTo>
                  <a:lnTo>
                    <a:pt x="0" y="129328"/>
                  </a:lnTo>
                  <a:lnTo>
                    <a:pt x="4760" y="125830"/>
                  </a:lnTo>
                  <a:lnTo>
                    <a:pt x="6959" y="117490"/>
                  </a:lnTo>
                  <a:lnTo>
                    <a:pt x="2124" y="109010"/>
                  </a:lnTo>
                  <a:lnTo>
                    <a:pt x="3281" y="105889"/>
                  </a:lnTo>
                  <a:lnTo>
                    <a:pt x="13427" y="106689"/>
                  </a:lnTo>
                  <a:lnTo>
                    <a:pt x="14390" y="89640"/>
                  </a:lnTo>
                  <a:lnTo>
                    <a:pt x="12729" y="70891"/>
                  </a:lnTo>
                  <a:lnTo>
                    <a:pt x="5504" y="56971"/>
                  </a:lnTo>
                  <a:lnTo>
                    <a:pt x="6755" y="49059"/>
                  </a:lnTo>
                  <a:lnTo>
                    <a:pt x="2545" y="40739"/>
                  </a:lnTo>
                  <a:lnTo>
                    <a:pt x="2545" y="40739"/>
                  </a:lnTo>
                  <a:lnTo>
                    <a:pt x="7208" y="34093"/>
                  </a:lnTo>
                  <a:lnTo>
                    <a:pt x="20896" y="37209"/>
                  </a:lnTo>
                  <a:lnTo>
                    <a:pt x="20896" y="37209"/>
                  </a:lnTo>
                  <a:lnTo>
                    <a:pt x="38792" y="40856"/>
                  </a:lnTo>
                  <a:lnTo>
                    <a:pt x="33754" y="58727"/>
                  </a:lnTo>
                  <a:lnTo>
                    <a:pt x="43888" y="59973"/>
                  </a:lnTo>
                  <a:lnTo>
                    <a:pt x="47565" y="55702"/>
                  </a:lnTo>
                  <a:lnTo>
                    <a:pt x="46699" y="44005"/>
                  </a:lnTo>
                  <a:lnTo>
                    <a:pt x="64744" y="40013"/>
                  </a:lnTo>
                  <a:lnTo>
                    <a:pt x="79452" y="38948"/>
                  </a:lnTo>
                  <a:lnTo>
                    <a:pt x="83154" y="41415"/>
                  </a:lnTo>
                  <a:lnTo>
                    <a:pt x="107016" y="35430"/>
                  </a:lnTo>
                  <a:lnTo>
                    <a:pt x="111395" y="43450"/>
                  </a:lnTo>
                  <a:lnTo>
                    <a:pt x="125259" y="45658"/>
                  </a:lnTo>
                  <a:lnTo>
                    <a:pt x="128368" y="38229"/>
                  </a:lnTo>
                  <a:lnTo>
                    <a:pt x="139624" y="29454"/>
                  </a:lnTo>
                  <a:lnTo>
                    <a:pt x="149178" y="28134"/>
                  </a:lnTo>
                  <a:lnTo>
                    <a:pt x="153028" y="22664"/>
                  </a:lnTo>
                  <a:lnTo>
                    <a:pt x="153028" y="22664"/>
                  </a:lnTo>
                  <a:lnTo>
                    <a:pt x="161353" y="28659"/>
                  </a:lnTo>
                  <a:lnTo>
                    <a:pt x="169033" y="18766"/>
                  </a:lnTo>
                  <a:lnTo>
                    <a:pt x="173866" y="19304"/>
                  </a:lnTo>
                  <a:lnTo>
                    <a:pt x="176504" y="11714"/>
                  </a:lnTo>
                  <a:lnTo>
                    <a:pt x="183140" y="16179"/>
                  </a:lnTo>
                  <a:lnTo>
                    <a:pt x="197094" y="13287"/>
                  </a:lnTo>
                  <a:lnTo>
                    <a:pt x="198909" y="7928"/>
                  </a:lnTo>
                  <a:lnTo>
                    <a:pt x="202648" y="8445"/>
                  </a:lnTo>
                  <a:lnTo>
                    <a:pt x="202575" y="12488"/>
                  </a:lnTo>
                  <a:lnTo>
                    <a:pt x="207571" y="12578"/>
                  </a:lnTo>
                  <a:lnTo>
                    <a:pt x="210325" y="7086"/>
                  </a:lnTo>
                  <a:lnTo>
                    <a:pt x="214544" y="7012"/>
                  </a:lnTo>
                  <a:lnTo>
                    <a:pt x="216075" y="0"/>
                  </a:lnTo>
                  <a:lnTo>
                    <a:pt x="225408" y="2114"/>
                  </a:lnTo>
                  <a:lnTo>
                    <a:pt x="225408" y="2114"/>
                  </a:lnTo>
                  <a:lnTo>
                    <a:pt x="223681" y="11370"/>
                  </a:lnTo>
                  <a:lnTo>
                    <a:pt x="216501" y="11091"/>
                  </a:lnTo>
                  <a:lnTo>
                    <a:pt x="216340" y="20075"/>
                  </a:lnTo>
                  <a:lnTo>
                    <a:pt x="219425" y="13540"/>
                  </a:lnTo>
                  <a:lnTo>
                    <a:pt x="222701" y="13749"/>
                  </a:lnTo>
                  <a:lnTo>
                    <a:pt x="223649" y="21853"/>
                  </a:lnTo>
                  <a:lnTo>
                    <a:pt x="229832" y="25558"/>
                  </a:lnTo>
                  <a:lnTo>
                    <a:pt x="236732" y="24033"/>
                  </a:lnTo>
                  <a:lnTo>
                    <a:pt x="238985" y="29165"/>
                  </a:lnTo>
                  <a:lnTo>
                    <a:pt x="243177" y="30587"/>
                  </a:lnTo>
                  <a:lnTo>
                    <a:pt x="246965" y="28407"/>
                  </a:lnTo>
                  <a:lnTo>
                    <a:pt x="250542" y="47040"/>
                  </a:lnTo>
                  <a:lnTo>
                    <a:pt x="247188" y="51174"/>
                  </a:lnTo>
                  <a:lnTo>
                    <a:pt x="249476" y="54359"/>
                  </a:lnTo>
                  <a:lnTo>
                    <a:pt x="257889" y="55705"/>
                  </a:lnTo>
                  <a:lnTo>
                    <a:pt x="258266" y="60953"/>
                  </a:lnTo>
                  <a:lnTo>
                    <a:pt x="254983" y="61045"/>
                  </a:lnTo>
                  <a:lnTo>
                    <a:pt x="257744" y="81757"/>
                  </a:lnTo>
                  <a:lnTo>
                    <a:pt x="277108" y="82694"/>
                  </a:lnTo>
                  <a:lnTo>
                    <a:pt x="287850" y="103242"/>
                  </a:lnTo>
                  <a:lnTo>
                    <a:pt x="290990" y="111530"/>
                  </a:lnTo>
                  <a:lnTo>
                    <a:pt x="284399" y="131028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216" name="M213">
              <a:extLst>
                <a:ext uri="{FF2B5EF4-FFF2-40B4-BE49-F238E27FC236}">
                  <a16:creationId xmlns:a16="http://schemas.microsoft.com/office/drawing/2014/main" id="{81022C18-E904-454C-ABEC-1FCBB0181697}"/>
                </a:ext>
              </a:extLst>
            </p:cNvPr>
            <p:cNvGrpSpPr/>
            <p:nvPr/>
          </p:nvGrpSpPr>
          <p:grpSpPr>
            <a:xfrm>
              <a:off x="4607097" y="5257141"/>
              <a:ext cx="200153" cy="233089"/>
              <a:chOff x="1586704" y="4267983"/>
              <a:chExt cx="198253" cy="246430"/>
            </a:xfrm>
          </p:grpSpPr>
          <p:sp>
            <p:nvSpPr>
              <p:cNvPr id="229" name="ID_221">
                <a:extLst>
                  <a:ext uri="{FF2B5EF4-FFF2-40B4-BE49-F238E27FC236}">
                    <a16:creationId xmlns:a16="http://schemas.microsoft.com/office/drawing/2014/main" id="{1101E2CF-8D2E-472D-8FC8-0F1B5CACABDF}"/>
                  </a:ext>
                </a:extLst>
              </p:cNvPr>
              <p:cNvSpPr/>
              <p:nvPr/>
            </p:nvSpPr>
            <p:spPr>
              <a:xfrm>
                <a:off x="1642168" y="4496034"/>
                <a:ext cx="10015" cy="18379"/>
              </a:xfrm>
              <a:custGeom>
                <a:avLst/>
                <a:gdLst/>
                <a:ahLst/>
                <a:cxnLst/>
                <a:rect l="0" t="0" r="0" b="0"/>
                <a:pathLst>
                  <a:path w="10015" h="18379">
                    <a:moveTo>
                      <a:pt x="4351" y="18378"/>
                    </a:moveTo>
                    <a:lnTo>
                      <a:pt x="0" y="16934"/>
                    </a:lnTo>
                    <a:lnTo>
                      <a:pt x="286" y="11105"/>
                    </a:lnTo>
                    <a:lnTo>
                      <a:pt x="1937" y="369"/>
                    </a:lnTo>
                    <a:lnTo>
                      <a:pt x="5546" y="0"/>
                    </a:lnTo>
                    <a:lnTo>
                      <a:pt x="5546" y="0"/>
                    </a:lnTo>
                    <a:lnTo>
                      <a:pt x="7200" y="10063"/>
                    </a:lnTo>
                    <a:lnTo>
                      <a:pt x="10014" y="10275"/>
                    </a:lnTo>
                    <a:lnTo>
                      <a:pt x="9707" y="17001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0" name="ID_222">
                <a:extLst>
                  <a:ext uri="{FF2B5EF4-FFF2-40B4-BE49-F238E27FC236}">
                    <a16:creationId xmlns:a16="http://schemas.microsoft.com/office/drawing/2014/main" id="{FF094DFA-4AB7-4F45-9B8E-100157496466}"/>
                  </a:ext>
                </a:extLst>
              </p:cNvPr>
              <p:cNvSpPr/>
              <p:nvPr/>
            </p:nvSpPr>
            <p:spPr>
              <a:xfrm>
                <a:off x="1586704" y="4267983"/>
                <a:ext cx="198253" cy="235811"/>
              </a:xfrm>
              <a:custGeom>
                <a:avLst/>
                <a:gdLst/>
                <a:ahLst/>
                <a:cxnLst/>
                <a:rect l="0" t="0" r="0" b="0"/>
                <a:pathLst>
                  <a:path w="198253" h="235811">
                    <a:moveTo>
                      <a:pt x="47033" y="791"/>
                    </a:moveTo>
                    <a:lnTo>
                      <a:pt x="59349" y="9006"/>
                    </a:lnTo>
                    <a:lnTo>
                      <a:pt x="71028" y="10765"/>
                    </a:lnTo>
                    <a:lnTo>
                      <a:pt x="85164" y="21563"/>
                    </a:lnTo>
                    <a:lnTo>
                      <a:pt x="85164" y="21563"/>
                    </a:lnTo>
                    <a:lnTo>
                      <a:pt x="83007" y="41282"/>
                    </a:lnTo>
                    <a:lnTo>
                      <a:pt x="77553" y="40562"/>
                    </a:lnTo>
                    <a:lnTo>
                      <a:pt x="75385" y="46653"/>
                    </a:lnTo>
                    <a:lnTo>
                      <a:pt x="83027" y="54460"/>
                    </a:lnTo>
                    <a:lnTo>
                      <a:pt x="78376" y="66784"/>
                    </a:lnTo>
                    <a:lnTo>
                      <a:pt x="81910" y="76595"/>
                    </a:lnTo>
                    <a:lnTo>
                      <a:pt x="89039" y="79448"/>
                    </a:lnTo>
                    <a:lnTo>
                      <a:pt x="100895" y="73571"/>
                    </a:lnTo>
                    <a:lnTo>
                      <a:pt x="99734" y="69503"/>
                    </a:lnTo>
                    <a:lnTo>
                      <a:pt x="103078" y="66732"/>
                    </a:lnTo>
                    <a:lnTo>
                      <a:pt x="123756" y="64790"/>
                    </a:lnTo>
                    <a:lnTo>
                      <a:pt x="125469" y="57939"/>
                    </a:lnTo>
                    <a:lnTo>
                      <a:pt x="135580" y="53069"/>
                    </a:lnTo>
                    <a:lnTo>
                      <a:pt x="137470" y="45173"/>
                    </a:lnTo>
                    <a:lnTo>
                      <a:pt x="145913" y="45057"/>
                    </a:lnTo>
                    <a:lnTo>
                      <a:pt x="152482" y="52087"/>
                    </a:lnTo>
                    <a:lnTo>
                      <a:pt x="165523" y="48924"/>
                    </a:lnTo>
                    <a:lnTo>
                      <a:pt x="164353" y="52492"/>
                    </a:lnTo>
                    <a:lnTo>
                      <a:pt x="167271" y="54950"/>
                    </a:lnTo>
                    <a:lnTo>
                      <a:pt x="163429" y="66397"/>
                    </a:lnTo>
                    <a:lnTo>
                      <a:pt x="169629" y="68926"/>
                    </a:lnTo>
                    <a:lnTo>
                      <a:pt x="176124" y="79545"/>
                    </a:lnTo>
                    <a:lnTo>
                      <a:pt x="189665" y="75043"/>
                    </a:lnTo>
                    <a:lnTo>
                      <a:pt x="188805" y="78767"/>
                    </a:lnTo>
                    <a:lnTo>
                      <a:pt x="197723" y="85843"/>
                    </a:lnTo>
                    <a:lnTo>
                      <a:pt x="198252" y="105167"/>
                    </a:lnTo>
                    <a:lnTo>
                      <a:pt x="198252" y="105167"/>
                    </a:lnTo>
                    <a:lnTo>
                      <a:pt x="187544" y="108683"/>
                    </a:lnTo>
                    <a:lnTo>
                      <a:pt x="186703" y="126179"/>
                    </a:lnTo>
                    <a:lnTo>
                      <a:pt x="179007" y="127662"/>
                    </a:lnTo>
                    <a:lnTo>
                      <a:pt x="176572" y="124467"/>
                    </a:lnTo>
                    <a:lnTo>
                      <a:pt x="163997" y="134676"/>
                    </a:lnTo>
                    <a:lnTo>
                      <a:pt x="159613" y="134882"/>
                    </a:lnTo>
                    <a:lnTo>
                      <a:pt x="159704" y="137877"/>
                    </a:lnTo>
                    <a:lnTo>
                      <a:pt x="166568" y="138773"/>
                    </a:lnTo>
                    <a:lnTo>
                      <a:pt x="156216" y="140047"/>
                    </a:lnTo>
                    <a:lnTo>
                      <a:pt x="164366" y="146659"/>
                    </a:lnTo>
                    <a:lnTo>
                      <a:pt x="165502" y="152072"/>
                    </a:lnTo>
                    <a:lnTo>
                      <a:pt x="150020" y="151739"/>
                    </a:lnTo>
                    <a:lnTo>
                      <a:pt x="150898" y="161786"/>
                    </a:lnTo>
                    <a:lnTo>
                      <a:pt x="147148" y="161555"/>
                    </a:lnTo>
                    <a:lnTo>
                      <a:pt x="147517" y="166203"/>
                    </a:lnTo>
                    <a:lnTo>
                      <a:pt x="139890" y="171575"/>
                    </a:lnTo>
                    <a:lnTo>
                      <a:pt x="147638" y="182369"/>
                    </a:lnTo>
                    <a:lnTo>
                      <a:pt x="154999" y="182079"/>
                    </a:lnTo>
                    <a:lnTo>
                      <a:pt x="155774" y="189728"/>
                    </a:lnTo>
                    <a:lnTo>
                      <a:pt x="160942" y="189539"/>
                    </a:lnTo>
                    <a:lnTo>
                      <a:pt x="158140" y="203397"/>
                    </a:lnTo>
                    <a:lnTo>
                      <a:pt x="156145" y="201558"/>
                    </a:lnTo>
                    <a:lnTo>
                      <a:pt x="151332" y="206991"/>
                    </a:lnTo>
                    <a:lnTo>
                      <a:pt x="142175" y="203352"/>
                    </a:lnTo>
                    <a:lnTo>
                      <a:pt x="140782" y="209906"/>
                    </a:lnTo>
                    <a:lnTo>
                      <a:pt x="138467" y="208359"/>
                    </a:lnTo>
                    <a:lnTo>
                      <a:pt x="135201" y="214573"/>
                    </a:lnTo>
                    <a:lnTo>
                      <a:pt x="122945" y="216701"/>
                    </a:lnTo>
                    <a:lnTo>
                      <a:pt x="122110" y="226259"/>
                    </a:lnTo>
                    <a:lnTo>
                      <a:pt x="116698" y="230331"/>
                    </a:lnTo>
                    <a:lnTo>
                      <a:pt x="109552" y="227780"/>
                    </a:lnTo>
                    <a:lnTo>
                      <a:pt x="99417" y="232944"/>
                    </a:lnTo>
                    <a:lnTo>
                      <a:pt x="89728" y="232132"/>
                    </a:lnTo>
                    <a:lnTo>
                      <a:pt x="88093" y="235238"/>
                    </a:lnTo>
                    <a:lnTo>
                      <a:pt x="82822" y="232877"/>
                    </a:lnTo>
                    <a:lnTo>
                      <a:pt x="77447" y="221086"/>
                    </a:lnTo>
                    <a:lnTo>
                      <a:pt x="60903" y="225805"/>
                    </a:lnTo>
                    <a:lnTo>
                      <a:pt x="60903" y="225805"/>
                    </a:lnTo>
                    <a:lnTo>
                      <a:pt x="36938" y="226313"/>
                    </a:lnTo>
                    <a:lnTo>
                      <a:pt x="32551" y="212597"/>
                    </a:lnTo>
                    <a:lnTo>
                      <a:pt x="23941" y="212551"/>
                    </a:lnTo>
                    <a:lnTo>
                      <a:pt x="19057" y="234586"/>
                    </a:lnTo>
                    <a:lnTo>
                      <a:pt x="7128" y="235810"/>
                    </a:lnTo>
                    <a:lnTo>
                      <a:pt x="6656" y="229066"/>
                    </a:lnTo>
                    <a:lnTo>
                      <a:pt x="11049" y="221834"/>
                    </a:lnTo>
                    <a:lnTo>
                      <a:pt x="3875" y="220623"/>
                    </a:lnTo>
                    <a:lnTo>
                      <a:pt x="2250" y="216396"/>
                    </a:lnTo>
                    <a:lnTo>
                      <a:pt x="10924" y="213602"/>
                    </a:lnTo>
                    <a:lnTo>
                      <a:pt x="0" y="205271"/>
                    </a:lnTo>
                    <a:lnTo>
                      <a:pt x="7177" y="199449"/>
                    </a:lnTo>
                    <a:lnTo>
                      <a:pt x="6957" y="195404"/>
                    </a:lnTo>
                    <a:lnTo>
                      <a:pt x="16119" y="191722"/>
                    </a:lnTo>
                    <a:lnTo>
                      <a:pt x="16701" y="193681"/>
                    </a:lnTo>
                    <a:lnTo>
                      <a:pt x="21500" y="189151"/>
                    </a:lnTo>
                    <a:lnTo>
                      <a:pt x="32297" y="189246"/>
                    </a:lnTo>
                    <a:lnTo>
                      <a:pt x="29152" y="196807"/>
                    </a:lnTo>
                    <a:lnTo>
                      <a:pt x="30577" y="202975"/>
                    </a:lnTo>
                    <a:lnTo>
                      <a:pt x="34489" y="203063"/>
                    </a:lnTo>
                    <a:lnTo>
                      <a:pt x="45394" y="191487"/>
                    </a:lnTo>
                    <a:lnTo>
                      <a:pt x="48484" y="158481"/>
                    </a:lnTo>
                    <a:lnTo>
                      <a:pt x="40756" y="154266"/>
                    </a:lnTo>
                    <a:lnTo>
                      <a:pt x="39564" y="137774"/>
                    </a:lnTo>
                    <a:lnTo>
                      <a:pt x="23812" y="135621"/>
                    </a:lnTo>
                    <a:lnTo>
                      <a:pt x="25733" y="126832"/>
                    </a:lnTo>
                    <a:lnTo>
                      <a:pt x="25733" y="126832"/>
                    </a:lnTo>
                    <a:lnTo>
                      <a:pt x="38495" y="88198"/>
                    </a:lnTo>
                    <a:lnTo>
                      <a:pt x="48053" y="73442"/>
                    </a:lnTo>
                    <a:lnTo>
                      <a:pt x="42974" y="69884"/>
                    </a:lnTo>
                    <a:lnTo>
                      <a:pt x="30942" y="69612"/>
                    </a:lnTo>
                    <a:lnTo>
                      <a:pt x="29016" y="58038"/>
                    </a:lnTo>
                    <a:lnTo>
                      <a:pt x="14444" y="52615"/>
                    </a:lnTo>
                    <a:lnTo>
                      <a:pt x="13036" y="45845"/>
                    </a:lnTo>
                    <a:lnTo>
                      <a:pt x="10849" y="45795"/>
                    </a:lnTo>
                    <a:lnTo>
                      <a:pt x="13521" y="31480"/>
                    </a:lnTo>
                    <a:lnTo>
                      <a:pt x="13521" y="31480"/>
                    </a:lnTo>
                    <a:lnTo>
                      <a:pt x="18802" y="26060"/>
                    </a:lnTo>
                    <a:lnTo>
                      <a:pt x="14171" y="23558"/>
                    </a:lnTo>
                    <a:lnTo>
                      <a:pt x="17367" y="20486"/>
                    </a:lnTo>
                    <a:lnTo>
                      <a:pt x="10140" y="8490"/>
                    </a:lnTo>
                    <a:lnTo>
                      <a:pt x="22288" y="3376"/>
                    </a:lnTo>
                    <a:lnTo>
                      <a:pt x="31284" y="6276"/>
                    </a:lnTo>
                    <a:lnTo>
                      <a:pt x="39520" y="1370"/>
                    </a:lnTo>
                    <a:lnTo>
                      <a:pt x="39520" y="1370"/>
                    </a:lnTo>
                    <a:lnTo>
                      <a:pt x="45177" y="0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17" name="M214">
              <a:extLst>
                <a:ext uri="{FF2B5EF4-FFF2-40B4-BE49-F238E27FC236}">
                  <a16:creationId xmlns:a16="http://schemas.microsoft.com/office/drawing/2014/main" id="{39B25B35-F92A-42D0-B830-58702BDD630E}"/>
                </a:ext>
              </a:extLst>
            </p:cNvPr>
            <p:cNvSpPr/>
            <p:nvPr/>
          </p:nvSpPr>
          <p:spPr>
            <a:xfrm>
              <a:off x="4363092" y="5266645"/>
              <a:ext cx="294004" cy="214103"/>
            </a:xfrm>
            <a:custGeom>
              <a:avLst/>
              <a:gdLst/>
              <a:ahLst/>
              <a:cxnLst/>
              <a:rect l="0" t="0" r="0" b="0"/>
              <a:pathLst>
                <a:path w="295909" h="223628">
                  <a:moveTo>
                    <a:pt x="100947" y="0"/>
                  </a:moveTo>
                  <a:lnTo>
                    <a:pt x="104154" y="3074"/>
                  </a:lnTo>
                  <a:lnTo>
                    <a:pt x="115450" y="1251"/>
                  </a:lnTo>
                  <a:lnTo>
                    <a:pt x="115988" y="4858"/>
                  </a:lnTo>
                  <a:lnTo>
                    <a:pt x="125015" y="6424"/>
                  </a:lnTo>
                  <a:lnTo>
                    <a:pt x="129379" y="13418"/>
                  </a:lnTo>
                  <a:lnTo>
                    <a:pt x="136288" y="12087"/>
                  </a:lnTo>
                  <a:lnTo>
                    <a:pt x="149964" y="21849"/>
                  </a:lnTo>
                  <a:lnTo>
                    <a:pt x="152492" y="20711"/>
                  </a:lnTo>
                  <a:lnTo>
                    <a:pt x="150370" y="17965"/>
                  </a:lnTo>
                  <a:lnTo>
                    <a:pt x="155508" y="5658"/>
                  </a:lnTo>
                  <a:lnTo>
                    <a:pt x="163435" y="7494"/>
                  </a:lnTo>
                  <a:lnTo>
                    <a:pt x="165476" y="503"/>
                  </a:lnTo>
                  <a:lnTo>
                    <a:pt x="184637" y="3053"/>
                  </a:lnTo>
                  <a:lnTo>
                    <a:pt x="189342" y="9004"/>
                  </a:lnTo>
                  <a:lnTo>
                    <a:pt x="201910" y="12893"/>
                  </a:lnTo>
                  <a:lnTo>
                    <a:pt x="202822" y="20702"/>
                  </a:lnTo>
                  <a:lnTo>
                    <a:pt x="211145" y="25688"/>
                  </a:lnTo>
                  <a:lnTo>
                    <a:pt x="239866" y="27402"/>
                  </a:lnTo>
                  <a:lnTo>
                    <a:pt x="242893" y="24926"/>
                  </a:lnTo>
                  <a:lnTo>
                    <a:pt x="239917" y="18419"/>
                  </a:lnTo>
                  <a:lnTo>
                    <a:pt x="246541" y="8987"/>
                  </a:lnTo>
                  <a:lnTo>
                    <a:pt x="252329" y="15559"/>
                  </a:lnTo>
                  <a:lnTo>
                    <a:pt x="261376" y="16365"/>
                  </a:lnTo>
                  <a:lnTo>
                    <a:pt x="261376" y="16365"/>
                  </a:lnTo>
                  <a:lnTo>
                    <a:pt x="258704" y="30680"/>
                  </a:lnTo>
                  <a:lnTo>
                    <a:pt x="260891" y="30730"/>
                  </a:lnTo>
                  <a:lnTo>
                    <a:pt x="262299" y="37500"/>
                  </a:lnTo>
                  <a:lnTo>
                    <a:pt x="276871" y="42923"/>
                  </a:lnTo>
                  <a:lnTo>
                    <a:pt x="278797" y="54497"/>
                  </a:lnTo>
                  <a:lnTo>
                    <a:pt x="290829" y="54769"/>
                  </a:lnTo>
                  <a:lnTo>
                    <a:pt x="295908" y="58327"/>
                  </a:lnTo>
                  <a:lnTo>
                    <a:pt x="286350" y="73083"/>
                  </a:lnTo>
                  <a:lnTo>
                    <a:pt x="273588" y="111717"/>
                  </a:lnTo>
                  <a:lnTo>
                    <a:pt x="273588" y="111717"/>
                  </a:lnTo>
                  <a:lnTo>
                    <a:pt x="264181" y="105815"/>
                  </a:lnTo>
                  <a:lnTo>
                    <a:pt x="257611" y="105815"/>
                  </a:lnTo>
                  <a:lnTo>
                    <a:pt x="253722" y="125335"/>
                  </a:lnTo>
                  <a:lnTo>
                    <a:pt x="247339" y="123992"/>
                  </a:lnTo>
                  <a:lnTo>
                    <a:pt x="245281" y="118256"/>
                  </a:lnTo>
                  <a:lnTo>
                    <a:pt x="243284" y="123449"/>
                  </a:lnTo>
                  <a:lnTo>
                    <a:pt x="243249" y="118209"/>
                  </a:lnTo>
                  <a:lnTo>
                    <a:pt x="237433" y="126158"/>
                  </a:lnTo>
                  <a:lnTo>
                    <a:pt x="236750" y="135423"/>
                  </a:lnTo>
                  <a:lnTo>
                    <a:pt x="224790" y="145175"/>
                  </a:lnTo>
                  <a:lnTo>
                    <a:pt x="227595" y="152424"/>
                  </a:lnTo>
                  <a:lnTo>
                    <a:pt x="226522" y="164971"/>
                  </a:lnTo>
                  <a:lnTo>
                    <a:pt x="238733" y="164804"/>
                  </a:lnTo>
                  <a:lnTo>
                    <a:pt x="243273" y="178378"/>
                  </a:lnTo>
                  <a:lnTo>
                    <a:pt x="228067" y="179374"/>
                  </a:lnTo>
                  <a:lnTo>
                    <a:pt x="225447" y="184402"/>
                  </a:lnTo>
                  <a:lnTo>
                    <a:pt x="211884" y="188726"/>
                  </a:lnTo>
                  <a:lnTo>
                    <a:pt x="212805" y="196230"/>
                  </a:lnTo>
                  <a:lnTo>
                    <a:pt x="186556" y="200704"/>
                  </a:lnTo>
                  <a:lnTo>
                    <a:pt x="167123" y="181689"/>
                  </a:lnTo>
                  <a:lnTo>
                    <a:pt x="154995" y="184843"/>
                  </a:lnTo>
                  <a:lnTo>
                    <a:pt x="154064" y="177937"/>
                  </a:lnTo>
                  <a:lnTo>
                    <a:pt x="148166" y="169266"/>
                  </a:lnTo>
                  <a:lnTo>
                    <a:pt x="147743" y="173895"/>
                  </a:lnTo>
                  <a:lnTo>
                    <a:pt x="136863" y="177227"/>
                  </a:lnTo>
                  <a:lnTo>
                    <a:pt x="126522" y="171142"/>
                  </a:lnTo>
                  <a:lnTo>
                    <a:pt x="121540" y="163539"/>
                  </a:lnTo>
                  <a:lnTo>
                    <a:pt x="117156" y="163583"/>
                  </a:lnTo>
                  <a:lnTo>
                    <a:pt x="90567" y="182094"/>
                  </a:lnTo>
                  <a:lnTo>
                    <a:pt x="100632" y="199549"/>
                  </a:lnTo>
                  <a:lnTo>
                    <a:pt x="80969" y="209694"/>
                  </a:lnTo>
                  <a:lnTo>
                    <a:pt x="68232" y="211925"/>
                  </a:lnTo>
                  <a:lnTo>
                    <a:pt x="62810" y="222266"/>
                  </a:lnTo>
                  <a:lnTo>
                    <a:pt x="45237" y="223627"/>
                  </a:lnTo>
                  <a:lnTo>
                    <a:pt x="45237" y="223627"/>
                  </a:lnTo>
                  <a:lnTo>
                    <a:pt x="30146" y="200806"/>
                  </a:lnTo>
                  <a:lnTo>
                    <a:pt x="24019" y="176560"/>
                  </a:lnTo>
                  <a:lnTo>
                    <a:pt x="24019" y="176560"/>
                  </a:lnTo>
                  <a:lnTo>
                    <a:pt x="20996" y="166008"/>
                  </a:lnTo>
                  <a:lnTo>
                    <a:pt x="0" y="148268"/>
                  </a:lnTo>
                  <a:lnTo>
                    <a:pt x="7283" y="138722"/>
                  </a:lnTo>
                  <a:lnTo>
                    <a:pt x="19005" y="133029"/>
                  </a:lnTo>
                  <a:lnTo>
                    <a:pt x="21695" y="119325"/>
                  </a:lnTo>
                  <a:lnTo>
                    <a:pt x="30217" y="116394"/>
                  </a:lnTo>
                  <a:lnTo>
                    <a:pt x="32994" y="111673"/>
                  </a:lnTo>
                  <a:lnTo>
                    <a:pt x="38250" y="114199"/>
                  </a:lnTo>
                  <a:lnTo>
                    <a:pt x="43498" y="91874"/>
                  </a:lnTo>
                  <a:lnTo>
                    <a:pt x="39907" y="85347"/>
                  </a:lnTo>
                  <a:lnTo>
                    <a:pt x="41105" y="81185"/>
                  </a:lnTo>
                  <a:lnTo>
                    <a:pt x="52145" y="71128"/>
                  </a:lnTo>
                  <a:lnTo>
                    <a:pt x="57241" y="80088"/>
                  </a:lnTo>
                  <a:lnTo>
                    <a:pt x="60236" y="79114"/>
                  </a:lnTo>
                  <a:lnTo>
                    <a:pt x="58969" y="67105"/>
                  </a:lnTo>
                  <a:lnTo>
                    <a:pt x="48003" y="61593"/>
                  </a:lnTo>
                  <a:lnTo>
                    <a:pt x="48245" y="51867"/>
                  </a:lnTo>
                  <a:lnTo>
                    <a:pt x="58718" y="51976"/>
                  </a:lnTo>
                  <a:lnTo>
                    <a:pt x="61640" y="41268"/>
                  </a:lnTo>
                  <a:lnTo>
                    <a:pt x="85338" y="43946"/>
                  </a:lnTo>
                  <a:lnTo>
                    <a:pt x="99724" y="37409"/>
                  </a:lnTo>
                  <a:lnTo>
                    <a:pt x="94924" y="35495"/>
                  </a:lnTo>
                  <a:lnTo>
                    <a:pt x="96557" y="26251"/>
                  </a:lnTo>
                  <a:lnTo>
                    <a:pt x="104114" y="24039"/>
                  </a:lnTo>
                  <a:lnTo>
                    <a:pt x="87029" y="13139"/>
                  </a:lnTo>
                  <a:lnTo>
                    <a:pt x="84193" y="7679"/>
                  </a:lnTo>
                  <a:lnTo>
                    <a:pt x="87743" y="3123"/>
                  </a:lnTo>
                  <a:lnTo>
                    <a:pt x="96478" y="378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8" name="M215">
              <a:extLst>
                <a:ext uri="{FF2B5EF4-FFF2-40B4-BE49-F238E27FC236}">
                  <a16:creationId xmlns:a16="http://schemas.microsoft.com/office/drawing/2014/main" id="{E6EF9496-2415-48BF-85B3-2B7D7F13B079}"/>
                </a:ext>
              </a:extLst>
            </p:cNvPr>
            <p:cNvSpPr/>
            <p:nvPr/>
          </p:nvSpPr>
          <p:spPr>
            <a:xfrm>
              <a:off x="4860127" y="5266502"/>
              <a:ext cx="233272" cy="243883"/>
            </a:xfrm>
            <a:custGeom>
              <a:avLst/>
              <a:gdLst/>
              <a:ahLst/>
              <a:cxnLst/>
              <a:rect l="0" t="0" r="0" b="0"/>
              <a:pathLst>
                <a:path w="231367" h="255313">
                  <a:moveTo>
                    <a:pt x="84885" y="0"/>
                  </a:moveTo>
                  <a:lnTo>
                    <a:pt x="89095" y="8320"/>
                  </a:lnTo>
                  <a:lnTo>
                    <a:pt x="87844" y="16232"/>
                  </a:lnTo>
                  <a:lnTo>
                    <a:pt x="95069" y="30152"/>
                  </a:lnTo>
                  <a:lnTo>
                    <a:pt x="96730" y="48901"/>
                  </a:lnTo>
                  <a:lnTo>
                    <a:pt x="95767" y="65950"/>
                  </a:lnTo>
                  <a:lnTo>
                    <a:pt x="85621" y="65150"/>
                  </a:lnTo>
                  <a:lnTo>
                    <a:pt x="84464" y="68271"/>
                  </a:lnTo>
                  <a:lnTo>
                    <a:pt x="89299" y="76751"/>
                  </a:lnTo>
                  <a:lnTo>
                    <a:pt x="87100" y="85091"/>
                  </a:lnTo>
                  <a:lnTo>
                    <a:pt x="82340" y="88589"/>
                  </a:lnTo>
                  <a:lnTo>
                    <a:pt x="102017" y="81943"/>
                  </a:lnTo>
                  <a:lnTo>
                    <a:pt x="107276" y="84891"/>
                  </a:lnTo>
                  <a:lnTo>
                    <a:pt x="107515" y="64835"/>
                  </a:lnTo>
                  <a:lnTo>
                    <a:pt x="122173" y="66769"/>
                  </a:lnTo>
                  <a:lnTo>
                    <a:pt x="122116" y="85631"/>
                  </a:lnTo>
                  <a:lnTo>
                    <a:pt x="127946" y="83350"/>
                  </a:lnTo>
                  <a:lnTo>
                    <a:pt x="127937" y="91883"/>
                  </a:lnTo>
                  <a:lnTo>
                    <a:pt x="131453" y="95993"/>
                  </a:lnTo>
                  <a:lnTo>
                    <a:pt x="136765" y="96246"/>
                  </a:lnTo>
                  <a:lnTo>
                    <a:pt x="133302" y="105460"/>
                  </a:lnTo>
                  <a:lnTo>
                    <a:pt x="121505" y="100889"/>
                  </a:lnTo>
                  <a:lnTo>
                    <a:pt x="117209" y="112631"/>
                  </a:lnTo>
                  <a:lnTo>
                    <a:pt x="125576" y="116686"/>
                  </a:lnTo>
                  <a:lnTo>
                    <a:pt x="130918" y="115443"/>
                  </a:lnTo>
                  <a:lnTo>
                    <a:pt x="129268" y="135917"/>
                  </a:lnTo>
                  <a:lnTo>
                    <a:pt x="134176" y="149034"/>
                  </a:lnTo>
                  <a:lnTo>
                    <a:pt x="146088" y="147918"/>
                  </a:lnTo>
                  <a:lnTo>
                    <a:pt x="162494" y="157213"/>
                  </a:lnTo>
                  <a:lnTo>
                    <a:pt x="170013" y="156758"/>
                  </a:lnTo>
                  <a:lnTo>
                    <a:pt x="173377" y="152632"/>
                  </a:lnTo>
                  <a:lnTo>
                    <a:pt x="182361" y="157442"/>
                  </a:lnTo>
                  <a:lnTo>
                    <a:pt x="185705" y="154363"/>
                  </a:lnTo>
                  <a:lnTo>
                    <a:pt x="192112" y="154783"/>
                  </a:lnTo>
                  <a:lnTo>
                    <a:pt x="191428" y="166144"/>
                  </a:lnTo>
                  <a:lnTo>
                    <a:pt x="193646" y="164690"/>
                  </a:lnTo>
                  <a:lnTo>
                    <a:pt x="198891" y="168679"/>
                  </a:lnTo>
                  <a:lnTo>
                    <a:pt x="211291" y="166668"/>
                  </a:lnTo>
                  <a:lnTo>
                    <a:pt x="212976" y="151883"/>
                  </a:lnTo>
                  <a:lnTo>
                    <a:pt x="224105" y="150744"/>
                  </a:lnTo>
                  <a:lnTo>
                    <a:pt x="224105" y="150744"/>
                  </a:lnTo>
                  <a:lnTo>
                    <a:pt x="231366" y="164198"/>
                  </a:lnTo>
                  <a:lnTo>
                    <a:pt x="229080" y="177774"/>
                  </a:lnTo>
                  <a:lnTo>
                    <a:pt x="222390" y="184084"/>
                  </a:lnTo>
                  <a:lnTo>
                    <a:pt x="222390" y="184084"/>
                  </a:lnTo>
                  <a:lnTo>
                    <a:pt x="212117" y="189429"/>
                  </a:lnTo>
                  <a:lnTo>
                    <a:pt x="194753" y="188953"/>
                  </a:lnTo>
                  <a:lnTo>
                    <a:pt x="180880" y="202457"/>
                  </a:lnTo>
                  <a:lnTo>
                    <a:pt x="167546" y="203999"/>
                  </a:lnTo>
                  <a:lnTo>
                    <a:pt x="163557" y="224272"/>
                  </a:lnTo>
                  <a:lnTo>
                    <a:pt x="166844" y="224335"/>
                  </a:lnTo>
                  <a:lnTo>
                    <a:pt x="168007" y="228995"/>
                  </a:lnTo>
                  <a:lnTo>
                    <a:pt x="163374" y="233844"/>
                  </a:lnTo>
                  <a:lnTo>
                    <a:pt x="161022" y="225869"/>
                  </a:lnTo>
                  <a:lnTo>
                    <a:pt x="146542" y="229780"/>
                  </a:lnTo>
                  <a:lnTo>
                    <a:pt x="143695" y="215062"/>
                  </a:lnTo>
                  <a:lnTo>
                    <a:pt x="146022" y="208074"/>
                  </a:lnTo>
                  <a:lnTo>
                    <a:pt x="137997" y="210164"/>
                  </a:lnTo>
                  <a:lnTo>
                    <a:pt x="137922" y="205973"/>
                  </a:lnTo>
                  <a:lnTo>
                    <a:pt x="130562" y="198049"/>
                  </a:lnTo>
                  <a:lnTo>
                    <a:pt x="126907" y="208901"/>
                  </a:lnTo>
                  <a:lnTo>
                    <a:pt x="127879" y="223284"/>
                  </a:lnTo>
                  <a:lnTo>
                    <a:pt x="118216" y="229080"/>
                  </a:lnTo>
                  <a:lnTo>
                    <a:pt x="118368" y="237311"/>
                  </a:lnTo>
                  <a:lnTo>
                    <a:pt x="113513" y="237366"/>
                  </a:lnTo>
                  <a:lnTo>
                    <a:pt x="113668" y="245448"/>
                  </a:lnTo>
                  <a:lnTo>
                    <a:pt x="97970" y="255312"/>
                  </a:lnTo>
                  <a:lnTo>
                    <a:pt x="82638" y="246631"/>
                  </a:lnTo>
                  <a:lnTo>
                    <a:pt x="81619" y="242721"/>
                  </a:lnTo>
                  <a:lnTo>
                    <a:pt x="68926" y="243215"/>
                  </a:lnTo>
                  <a:lnTo>
                    <a:pt x="66568" y="235837"/>
                  </a:lnTo>
                  <a:lnTo>
                    <a:pt x="57612" y="237303"/>
                  </a:lnTo>
                  <a:lnTo>
                    <a:pt x="57887" y="231474"/>
                  </a:lnTo>
                  <a:lnTo>
                    <a:pt x="52411" y="231214"/>
                  </a:lnTo>
                  <a:lnTo>
                    <a:pt x="44620" y="221631"/>
                  </a:lnTo>
                  <a:lnTo>
                    <a:pt x="42082" y="207814"/>
                  </a:lnTo>
                  <a:lnTo>
                    <a:pt x="44478" y="197687"/>
                  </a:lnTo>
                  <a:lnTo>
                    <a:pt x="44478" y="197687"/>
                  </a:lnTo>
                  <a:lnTo>
                    <a:pt x="42146" y="181478"/>
                  </a:lnTo>
                  <a:lnTo>
                    <a:pt x="44048" y="172538"/>
                  </a:lnTo>
                  <a:lnTo>
                    <a:pt x="55330" y="171868"/>
                  </a:lnTo>
                  <a:lnTo>
                    <a:pt x="56969" y="175941"/>
                  </a:lnTo>
                  <a:lnTo>
                    <a:pt x="65744" y="175369"/>
                  </a:lnTo>
                  <a:lnTo>
                    <a:pt x="68644" y="171237"/>
                  </a:lnTo>
                  <a:lnTo>
                    <a:pt x="67028" y="165967"/>
                  </a:lnTo>
                  <a:lnTo>
                    <a:pt x="70695" y="162598"/>
                  </a:lnTo>
                  <a:lnTo>
                    <a:pt x="72978" y="165787"/>
                  </a:lnTo>
                  <a:lnTo>
                    <a:pt x="71260" y="157820"/>
                  </a:lnTo>
                  <a:lnTo>
                    <a:pt x="57517" y="140932"/>
                  </a:lnTo>
                  <a:lnTo>
                    <a:pt x="39711" y="108690"/>
                  </a:lnTo>
                  <a:lnTo>
                    <a:pt x="33521" y="105420"/>
                  </a:lnTo>
                  <a:lnTo>
                    <a:pt x="31945" y="98352"/>
                  </a:lnTo>
                  <a:lnTo>
                    <a:pt x="12685" y="69065"/>
                  </a:lnTo>
                  <a:lnTo>
                    <a:pt x="5154" y="62771"/>
                  </a:lnTo>
                  <a:lnTo>
                    <a:pt x="0" y="62515"/>
                  </a:lnTo>
                  <a:lnTo>
                    <a:pt x="0" y="62515"/>
                  </a:lnTo>
                  <a:lnTo>
                    <a:pt x="339" y="53688"/>
                  </a:lnTo>
                  <a:lnTo>
                    <a:pt x="3353" y="59141"/>
                  </a:lnTo>
                  <a:lnTo>
                    <a:pt x="6224" y="56355"/>
                  </a:lnTo>
                  <a:lnTo>
                    <a:pt x="8911" y="39791"/>
                  </a:lnTo>
                  <a:lnTo>
                    <a:pt x="18784" y="38496"/>
                  </a:lnTo>
                  <a:lnTo>
                    <a:pt x="22157" y="41710"/>
                  </a:lnTo>
                  <a:lnTo>
                    <a:pt x="21505" y="27771"/>
                  </a:lnTo>
                  <a:lnTo>
                    <a:pt x="33077" y="27409"/>
                  </a:lnTo>
                  <a:lnTo>
                    <a:pt x="36125" y="23577"/>
                  </a:lnTo>
                  <a:lnTo>
                    <a:pt x="42190" y="25048"/>
                  </a:lnTo>
                  <a:lnTo>
                    <a:pt x="42853" y="30902"/>
                  </a:lnTo>
                  <a:lnTo>
                    <a:pt x="55538" y="29661"/>
                  </a:lnTo>
                  <a:lnTo>
                    <a:pt x="55761" y="26371"/>
                  </a:lnTo>
                  <a:lnTo>
                    <a:pt x="68159" y="23776"/>
                  </a:lnTo>
                  <a:lnTo>
                    <a:pt x="70679" y="14991"/>
                  </a:lnTo>
                  <a:lnTo>
                    <a:pt x="74762" y="14025"/>
                  </a:lnTo>
                  <a:lnTo>
                    <a:pt x="73397" y="411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9" name="M216">
              <a:extLst>
                <a:ext uri="{FF2B5EF4-FFF2-40B4-BE49-F238E27FC236}">
                  <a16:creationId xmlns:a16="http://schemas.microsoft.com/office/drawing/2014/main" id="{2406D10E-778F-4A87-9B82-6FD2697059B9}"/>
                </a:ext>
              </a:extLst>
            </p:cNvPr>
            <p:cNvSpPr/>
            <p:nvPr/>
          </p:nvSpPr>
          <p:spPr>
            <a:xfrm>
              <a:off x="4726474" y="5322290"/>
              <a:ext cx="33342" cy="50757"/>
            </a:xfrm>
            <a:custGeom>
              <a:avLst/>
              <a:gdLst/>
              <a:ahLst/>
              <a:cxnLst/>
              <a:rect l="0" t="0" r="0" b="0"/>
              <a:pathLst>
                <a:path w="33342" h="48852">
                  <a:moveTo>
                    <a:pt x="30513" y="25491"/>
                  </a:moveTo>
                  <a:lnTo>
                    <a:pt x="26189" y="30188"/>
                  </a:lnTo>
                  <a:lnTo>
                    <a:pt x="26189" y="30188"/>
                  </a:lnTo>
                  <a:lnTo>
                    <a:pt x="24509" y="35541"/>
                  </a:lnTo>
                  <a:lnTo>
                    <a:pt x="22308" y="28906"/>
                  </a:lnTo>
                  <a:lnTo>
                    <a:pt x="9005" y="29365"/>
                  </a:lnTo>
                  <a:lnTo>
                    <a:pt x="9216" y="41196"/>
                  </a:lnTo>
                  <a:lnTo>
                    <a:pt x="18840" y="44550"/>
                  </a:lnTo>
                  <a:lnTo>
                    <a:pt x="17674" y="47818"/>
                  </a:lnTo>
                  <a:lnTo>
                    <a:pt x="17674" y="47818"/>
                  </a:lnTo>
                  <a:lnTo>
                    <a:pt x="10143" y="48851"/>
                  </a:lnTo>
                  <a:lnTo>
                    <a:pt x="7044" y="40400"/>
                  </a:lnTo>
                  <a:lnTo>
                    <a:pt x="0" y="40695"/>
                  </a:lnTo>
                  <a:lnTo>
                    <a:pt x="1467" y="30846"/>
                  </a:lnTo>
                  <a:lnTo>
                    <a:pt x="8722" y="28011"/>
                  </a:lnTo>
                  <a:lnTo>
                    <a:pt x="9188" y="20984"/>
                  </a:lnTo>
                  <a:lnTo>
                    <a:pt x="14782" y="15417"/>
                  </a:lnTo>
                  <a:lnTo>
                    <a:pt x="14962" y="0"/>
                  </a:lnTo>
                  <a:lnTo>
                    <a:pt x="21522" y="292"/>
                  </a:lnTo>
                  <a:lnTo>
                    <a:pt x="24397" y="4697"/>
                  </a:lnTo>
                  <a:lnTo>
                    <a:pt x="23368" y="16053"/>
                  </a:lnTo>
                  <a:lnTo>
                    <a:pt x="33341" y="17617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0" name="M217">
              <a:extLst>
                <a:ext uri="{FF2B5EF4-FFF2-40B4-BE49-F238E27FC236}">
                  <a16:creationId xmlns:a16="http://schemas.microsoft.com/office/drawing/2014/main" id="{2BD562C0-0F7A-4729-B25E-BFDCBDA34F0A}"/>
                </a:ext>
              </a:extLst>
            </p:cNvPr>
            <p:cNvSpPr/>
            <p:nvPr/>
          </p:nvSpPr>
          <p:spPr>
            <a:xfrm>
              <a:off x="4668507" y="5334579"/>
              <a:ext cx="286378" cy="258129"/>
            </a:xfrm>
            <a:custGeom>
              <a:avLst/>
              <a:gdLst/>
              <a:ahLst/>
              <a:cxnLst/>
              <a:rect l="0" t="0" r="0" b="0"/>
              <a:pathLst>
                <a:path w="282568" h="267654">
                  <a:moveTo>
                    <a:pt x="191620" y="153"/>
                  </a:moveTo>
                  <a:lnTo>
                    <a:pt x="196774" y="409"/>
                  </a:lnTo>
                  <a:lnTo>
                    <a:pt x="204305" y="6703"/>
                  </a:lnTo>
                  <a:lnTo>
                    <a:pt x="223565" y="35990"/>
                  </a:lnTo>
                  <a:lnTo>
                    <a:pt x="225141" y="43058"/>
                  </a:lnTo>
                  <a:lnTo>
                    <a:pt x="231331" y="46328"/>
                  </a:lnTo>
                  <a:lnTo>
                    <a:pt x="249137" y="78570"/>
                  </a:lnTo>
                  <a:lnTo>
                    <a:pt x="262880" y="95458"/>
                  </a:lnTo>
                  <a:lnTo>
                    <a:pt x="264598" y="103425"/>
                  </a:lnTo>
                  <a:lnTo>
                    <a:pt x="262315" y="100236"/>
                  </a:lnTo>
                  <a:lnTo>
                    <a:pt x="258648" y="103605"/>
                  </a:lnTo>
                  <a:lnTo>
                    <a:pt x="260264" y="108875"/>
                  </a:lnTo>
                  <a:lnTo>
                    <a:pt x="257364" y="113007"/>
                  </a:lnTo>
                  <a:lnTo>
                    <a:pt x="248589" y="113579"/>
                  </a:lnTo>
                  <a:lnTo>
                    <a:pt x="246950" y="109506"/>
                  </a:lnTo>
                  <a:lnTo>
                    <a:pt x="235668" y="110176"/>
                  </a:lnTo>
                  <a:lnTo>
                    <a:pt x="233766" y="119116"/>
                  </a:lnTo>
                  <a:lnTo>
                    <a:pt x="236098" y="135325"/>
                  </a:lnTo>
                  <a:lnTo>
                    <a:pt x="236098" y="135325"/>
                  </a:lnTo>
                  <a:lnTo>
                    <a:pt x="230554" y="130873"/>
                  </a:lnTo>
                  <a:lnTo>
                    <a:pt x="223022" y="131767"/>
                  </a:lnTo>
                  <a:lnTo>
                    <a:pt x="224631" y="137337"/>
                  </a:lnTo>
                  <a:lnTo>
                    <a:pt x="218160" y="139898"/>
                  </a:lnTo>
                  <a:lnTo>
                    <a:pt x="224144" y="145856"/>
                  </a:lnTo>
                  <a:lnTo>
                    <a:pt x="215317" y="148818"/>
                  </a:lnTo>
                  <a:lnTo>
                    <a:pt x="215498" y="155256"/>
                  </a:lnTo>
                  <a:lnTo>
                    <a:pt x="208112" y="164232"/>
                  </a:lnTo>
                  <a:lnTo>
                    <a:pt x="217897" y="175802"/>
                  </a:lnTo>
                  <a:lnTo>
                    <a:pt x="217806" y="180289"/>
                  </a:lnTo>
                  <a:lnTo>
                    <a:pt x="219131" y="176725"/>
                  </a:lnTo>
                  <a:lnTo>
                    <a:pt x="233529" y="177167"/>
                  </a:lnTo>
                  <a:lnTo>
                    <a:pt x="240061" y="179394"/>
                  </a:lnTo>
                  <a:lnTo>
                    <a:pt x="239786" y="185224"/>
                  </a:lnTo>
                  <a:lnTo>
                    <a:pt x="242408" y="187221"/>
                  </a:lnTo>
                  <a:lnTo>
                    <a:pt x="240003" y="190015"/>
                  </a:lnTo>
                  <a:lnTo>
                    <a:pt x="243642" y="203702"/>
                  </a:lnTo>
                  <a:lnTo>
                    <a:pt x="237262" y="209407"/>
                  </a:lnTo>
                  <a:lnTo>
                    <a:pt x="234433" y="217578"/>
                  </a:lnTo>
                  <a:lnTo>
                    <a:pt x="222484" y="219728"/>
                  </a:lnTo>
                  <a:lnTo>
                    <a:pt x="233280" y="220396"/>
                  </a:lnTo>
                  <a:lnTo>
                    <a:pt x="234469" y="223561"/>
                  </a:lnTo>
                  <a:lnTo>
                    <a:pt x="249092" y="220865"/>
                  </a:lnTo>
                  <a:lnTo>
                    <a:pt x="247798" y="230711"/>
                  </a:lnTo>
                  <a:lnTo>
                    <a:pt x="249887" y="228061"/>
                  </a:lnTo>
                  <a:lnTo>
                    <a:pt x="256109" y="230280"/>
                  </a:lnTo>
                  <a:lnTo>
                    <a:pt x="254333" y="232936"/>
                  </a:lnTo>
                  <a:lnTo>
                    <a:pt x="261980" y="234436"/>
                  </a:lnTo>
                  <a:lnTo>
                    <a:pt x="265972" y="246332"/>
                  </a:lnTo>
                  <a:lnTo>
                    <a:pt x="282567" y="247110"/>
                  </a:lnTo>
                  <a:lnTo>
                    <a:pt x="282567" y="247110"/>
                  </a:lnTo>
                  <a:lnTo>
                    <a:pt x="280678" y="255448"/>
                  </a:lnTo>
                  <a:lnTo>
                    <a:pt x="271894" y="255872"/>
                  </a:lnTo>
                  <a:lnTo>
                    <a:pt x="254291" y="266289"/>
                  </a:lnTo>
                  <a:lnTo>
                    <a:pt x="245557" y="264169"/>
                  </a:lnTo>
                  <a:lnTo>
                    <a:pt x="243105" y="253651"/>
                  </a:lnTo>
                  <a:lnTo>
                    <a:pt x="234963" y="261114"/>
                  </a:lnTo>
                  <a:lnTo>
                    <a:pt x="225588" y="259727"/>
                  </a:lnTo>
                  <a:lnTo>
                    <a:pt x="223590" y="265519"/>
                  </a:lnTo>
                  <a:lnTo>
                    <a:pt x="218217" y="267653"/>
                  </a:lnTo>
                  <a:lnTo>
                    <a:pt x="198703" y="256336"/>
                  </a:lnTo>
                  <a:lnTo>
                    <a:pt x="198703" y="256336"/>
                  </a:lnTo>
                  <a:lnTo>
                    <a:pt x="198801" y="243924"/>
                  </a:lnTo>
                  <a:lnTo>
                    <a:pt x="192045" y="244832"/>
                  </a:lnTo>
                  <a:lnTo>
                    <a:pt x="192045" y="244832"/>
                  </a:lnTo>
                  <a:lnTo>
                    <a:pt x="191861" y="238546"/>
                  </a:lnTo>
                  <a:lnTo>
                    <a:pt x="188318" y="235631"/>
                  </a:lnTo>
                  <a:lnTo>
                    <a:pt x="188445" y="229501"/>
                  </a:lnTo>
                  <a:lnTo>
                    <a:pt x="191616" y="227622"/>
                  </a:lnTo>
                  <a:lnTo>
                    <a:pt x="189702" y="214120"/>
                  </a:lnTo>
                  <a:lnTo>
                    <a:pt x="181243" y="214095"/>
                  </a:lnTo>
                  <a:lnTo>
                    <a:pt x="178947" y="204024"/>
                  </a:lnTo>
                  <a:lnTo>
                    <a:pt x="173949" y="203322"/>
                  </a:lnTo>
                  <a:lnTo>
                    <a:pt x="161768" y="209052"/>
                  </a:lnTo>
                  <a:lnTo>
                    <a:pt x="156169" y="199659"/>
                  </a:lnTo>
                  <a:lnTo>
                    <a:pt x="138429" y="194200"/>
                  </a:lnTo>
                  <a:lnTo>
                    <a:pt x="138038" y="190451"/>
                  </a:lnTo>
                  <a:lnTo>
                    <a:pt x="148063" y="190364"/>
                  </a:lnTo>
                  <a:lnTo>
                    <a:pt x="150509" y="185777"/>
                  </a:lnTo>
                  <a:lnTo>
                    <a:pt x="149959" y="182175"/>
                  </a:lnTo>
                  <a:lnTo>
                    <a:pt x="139790" y="181662"/>
                  </a:lnTo>
                  <a:lnTo>
                    <a:pt x="140329" y="178382"/>
                  </a:lnTo>
                  <a:lnTo>
                    <a:pt x="143626" y="178002"/>
                  </a:lnTo>
                  <a:lnTo>
                    <a:pt x="135880" y="151805"/>
                  </a:lnTo>
                  <a:lnTo>
                    <a:pt x="132265" y="152476"/>
                  </a:lnTo>
                  <a:lnTo>
                    <a:pt x="123770" y="161722"/>
                  </a:lnTo>
                  <a:lnTo>
                    <a:pt x="121896" y="168864"/>
                  </a:lnTo>
                  <a:lnTo>
                    <a:pt x="115392" y="172765"/>
                  </a:lnTo>
                  <a:lnTo>
                    <a:pt x="99962" y="162111"/>
                  </a:lnTo>
                  <a:lnTo>
                    <a:pt x="97111" y="156364"/>
                  </a:lnTo>
                  <a:lnTo>
                    <a:pt x="101286" y="151516"/>
                  </a:lnTo>
                  <a:lnTo>
                    <a:pt x="99779" y="148790"/>
                  </a:lnTo>
                  <a:lnTo>
                    <a:pt x="86289" y="149996"/>
                  </a:lnTo>
                  <a:lnTo>
                    <a:pt x="80871" y="154368"/>
                  </a:lnTo>
                  <a:lnTo>
                    <a:pt x="77514" y="164769"/>
                  </a:lnTo>
                  <a:lnTo>
                    <a:pt x="56961" y="173747"/>
                  </a:lnTo>
                  <a:lnTo>
                    <a:pt x="45089" y="172439"/>
                  </a:lnTo>
                  <a:lnTo>
                    <a:pt x="38748" y="175890"/>
                  </a:lnTo>
                  <a:lnTo>
                    <a:pt x="24741" y="171989"/>
                  </a:lnTo>
                  <a:lnTo>
                    <a:pt x="21244" y="174306"/>
                  </a:lnTo>
                  <a:lnTo>
                    <a:pt x="18181" y="185309"/>
                  </a:lnTo>
                  <a:lnTo>
                    <a:pt x="11313" y="184258"/>
                  </a:lnTo>
                  <a:lnTo>
                    <a:pt x="5801" y="178600"/>
                  </a:lnTo>
                  <a:lnTo>
                    <a:pt x="0" y="178919"/>
                  </a:lnTo>
                  <a:lnTo>
                    <a:pt x="0" y="178919"/>
                  </a:lnTo>
                  <a:lnTo>
                    <a:pt x="2255" y="169095"/>
                  </a:lnTo>
                  <a:lnTo>
                    <a:pt x="2255" y="169095"/>
                  </a:lnTo>
                  <a:lnTo>
                    <a:pt x="7611" y="167718"/>
                  </a:lnTo>
                  <a:lnTo>
                    <a:pt x="7918" y="160992"/>
                  </a:lnTo>
                  <a:lnTo>
                    <a:pt x="5104" y="160780"/>
                  </a:lnTo>
                  <a:lnTo>
                    <a:pt x="3450" y="150717"/>
                  </a:lnTo>
                  <a:lnTo>
                    <a:pt x="3450" y="150717"/>
                  </a:lnTo>
                  <a:lnTo>
                    <a:pt x="3343" y="148471"/>
                  </a:lnTo>
                  <a:lnTo>
                    <a:pt x="3343" y="148471"/>
                  </a:lnTo>
                  <a:lnTo>
                    <a:pt x="19887" y="143752"/>
                  </a:lnTo>
                  <a:lnTo>
                    <a:pt x="25262" y="155543"/>
                  </a:lnTo>
                  <a:lnTo>
                    <a:pt x="30533" y="157904"/>
                  </a:lnTo>
                  <a:lnTo>
                    <a:pt x="32168" y="154798"/>
                  </a:lnTo>
                  <a:lnTo>
                    <a:pt x="41857" y="155610"/>
                  </a:lnTo>
                  <a:lnTo>
                    <a:pt x="51992" y="150446"/>
                  </a:lnTo>
                  <a:lnTo>
                    <a:pt x="59138" y="152997"/>
                  </a:lnTo>
                  <a:lnTo>
                    <a:pt x="64550" y="148925"/>
                  </a:lnTo>
                  <a:lnTo>
                    <a:pt x="65385" y="139367"/>
                  </a:lnTo>
                  <a:lnTo>
                    <a:pt x="77641" y="137239"/>
                  </a:lnTo>
                  <a:lnTo>
                    <a:pt x="80907" y="131025"/>
                  </a:lnTo>
                  <a:lnTo>
                    <a:pt x="83222" y="132572"/>
                  </a:lnTo>
                  <a:lnTo>
                    <a:pt x="84615" y="126018"/>
                  </a:lnTo>
                  <a:lnTo>
                    <a:pt x="93772" y="129657"/>
                  </a:lnTo>
                  <a:lnTo>
                    <a:pt x="98585" y="124224"/>
                  </a:lnTo>
                  <a:lnTo>
                    <a:pt x="100580" y="126063"/>
                  </a:lnTo>
                  <a:lnTo>
                    <a:pt x="103382" y="112205"/>
                  </a:lnTo>
                  <a:lnTo>
                    <a:pt x="98214" y="112394"/>
                  </a:lnTo>
                  <a:lnTo>
                    <a:pt x="97439" y="104745"/>
                  </a:lnTo>
                  <a:lnTo>
                    <a:pt x="90078" y="105035"/>
                  </a:lnTo>
                  <a:lnTo>
                    <a:pt x="82330" y="94241"/>
                  </a:lnTo>
                  <a:lnTo>
                    <a:pt x="89957" y="88869"/>
                  </a:lnTo>
                  <a:lnTo>
                    <a:pt x="89588" y="84221"/>
                  </a:lnTo>
                  <a:lnTo>
                    <a:pt x="93338" y="84452"/>
                  </a:lnTo>
                  <a:lnTo>
                    <a:pt x="92460" y="74405"/>
                  </a:lnTo>
                  <a:lnTo>
                    <a:pt x="107942" y="74738"/>
                  </a:lnTo>
                  <a:lnTo>
                    <a:pt x="106806" y="69325"/>
                  </a:lnTo>
                  <a:lnTo>
                    <a:pt x="98656" y="62713"/>
                  </a:lnTo>
                  <a:lnTo>
                    <a:pt x="109008" y="61439"/>
                  </a:lnTo>
                  <a:lnTo>
                    <a:pt x="102144" y="60543"/>
                  </a:lnTo>
                  <a:lnTo>
                    <a:pt x="102053" y="57548"/>
                  </a:lnTo>
                  <a:lnTo>
                    <a:pt x="106437" y="57342"/>
                  </a:lnTo>
                  <a:lnTo>
                    <a:pt x="119012" y="47133"/>
                  </a:lnTo>
                  <a:lnTo>
                    <a:pt x="121447" y="50328"/>
                  </a:lnTo>
                  <a:lnTo>
                    <a:pt x="129143" y="48845"/>
                  </a:lnTo>
                  <a:lnTo>
                    <a:pt x="129984" y="31349"/>
                  </a:lnTo>
                  <a:lnTo>
                    <a:pt x="140692" y="27833"/>
                  </a:lnTo>
                  <a:lnTo>
                    <a:pt x="140692" y="27833"/>
                  </a:lnTo>
                  <a:lnTo>
                    <a:pt x="146377" y="25258"/>
                  </a:lnTo>
                  <a:lnTo>
                    <a:pt x="152559" y="36167"/>
                  </a:lnTo>
                  <a:lnTo>
                    <a:pt x="155938" y="39082"/>
                  </a:lnTo>
                  <a:lnTo>
                    <a:pt x="159569" y="37512"/>
                  </a:lnTo>
                  <a:lnTo>
                    <a:pt x="163436" y="32054"/>
                  </a:lnTo>
                  <a:lnTo>
                    <a:pt x="162503" y="9429"/>
                  </a:lnTo>
                  <a:lnTo>
                    <a:pt x="165460" y="2604"/>
                  </a:lnTo>
                  <a:lnTo>
                    <a:pt x="173452" y="1722"/>
                  </a:lnTo>
                  <a:lnTo>
                    <a:pt x="177734" y="6303"/>
                  </a:lnTo>
                  <a:lnTo>
                    <a:pt x="183054" y="6114"/>
                  </a:lnTo>
                  <a:lnTo>
                    <a:pt x="186773" y="203"/>
                  </a:lnTo>
                  <a:lnTo>
                    <a:pt x="191467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1" name="M218">
              <a:extLst>
                <a:ext uri="{FF2B5EF4-FFF2-40B4-BE49-F238E27FC236}">
                  <a16:creationId xmlns:a16="http://schemas.microsoft.com/office/drawing/2014/main" id="{44073BF4-2989-4B2A-B310-7EB7C88820FC}"/>
                </a:ext>
              </a:extLst>
            </p:cNvPr>
            <p:cNvSpPr/>
            <p:nvPr/>
          </p:nvSpPr>
          <p:spPr>
            <a:xfrm>
              <a:off x="4750758" y="5343082"/>
              <a:ext cx="39718" cy="25590"/>
            </a:xfrm>
            <a:custGeom>
              <a:avLst/>
              <a:gdLst/>
              <a:ahLst/>
              <a:cxnLst/>
              <a:rect l="0" t="0" r="0" b="0"/>
              <a:pathLst>
                <a:path w="39718" h="19875">
                  <a:moveTo>
                    <a:pt x="30069" y="18061"/>
                  </a:moveTo>
                  <a:lnTo>
                    <a:pt x="19404" y="19479"/>
                  </a:lnTo>
                  <a:lnTo>
                    <a:pt x="20917" y="14571"/>
                  </a:lnTo>
                  <a:lnTo>
                    <a:pt x="15162" y="13100"/>
                  </a:lnTo>
                  <a:lnTo>
                    <a:pt x="8833" y="2034"/>
                  </a:lnTo>
                  <a:lnTo>
                    <a:pt x="6871" y="6034"/>
                  </a:lnTo>
                  <a:lnTo>
                    <a:pt x="0" y="5586"/>
                  </a:lnTo>
                  <a:lnTo>
                    <a:pt x="0" y="5586"/>
                  </a:lnTo>
                  <a:lnTo>
                    <a:pt x="4324" y="889"/>
                  </a:lnTo>
                  <a:lnTo>
                    <a:pt x="4324" y="889"/>
                  </a:lnTo>
                  <a:lnTo>
                    <a:pt x="11692" y="0"/>
                  </a:lnTo>
                  <a:lnTo>
                    <a:pt x="17707" y="3873"/>
                  </a:lnTo>
                  <a:lnTo>
                    <a:pt x="26231" y="163"/>
                  </a:lnTo>
                  <a:lnTo>
                    <a:pt x="31206" y="1468"/>
                  </a:lnTo>
                  <a:lnTo>
                    <a:pt x="32226" y="12269"/>
                  </a:lnTo>
                  <a:lnTo>
                    <a:pt x="39717" y="13027"/>
                  </a:lnTo>
                  <a:lnTo>
                    <a:pt x="37850" y="1987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2" name="M219">
              <a:extLst>
                <a:ext uri="{FF2B5EF4-FFF2-40B4-BE49-F238E27FC236}">
                  <a16:creationId xmlns:a16="http://schemas.microsoft.com/office/drawing/2014/main" id="{C7C433BA-B6D3-46F1-A28F-B171AEEF708C}"/>
                </a:ext>
              </a:extLst>
            </p:cNvPr>
            <p:cNvSpPr/>
            <p:nvPr/>
          </p:nvSpPr>
          <p:spPr>
            <a:xfrm>
              <a:off x="4727859" y="5345116"/>
              <a:ext cx="53839" cy="60939"/>
            </a:xfrm>
            <a:custGeom>
              <a:avLst/>
              <a:gdLst/>
              <a:ahLst/>
              <a:cxnLst/>
              <a:rect l="0" t="0" r="0" b="0"/>
              <a:pathLst>
                <a:path w="50029" h="55224">
                  <a:moveTo>
                    <a:pt x="47253" y="16027"/>
                  </a:moveTo>
                  <a:lnTo>
                    <a:pt x="50028" y="32553"/>
                  </a:lnTo>
                  <a:lnTo>
                    <a:pt x="32029" y="33065"/>
                  </a:lnTo>
                  <a:lnTo>
                    <a:pt x="23028" y="51431"/>
                  </a:lnTo>
                  <a:lnTo>
                    <a:pt x="18034" y="50874"/>
                  </a:lnTo>
                  <a:lnTo>
                    <a:pt x="11526" y="55223"/>
                  </a:lnTo>
                  <a:lnTo>
                    <a:pt x="6945" y="50034"/>
                  </a:lnTo>
                  <a:lnTo>
                    <a:pt x="8404" y="40486"/>
                  </a:lnTo>
                  <a:lnTo>
                    <a:pt x="1395" y="39136"/>
                  </a:lnTo>
                  <a:lnTo>
                    <a:pt x="9759" y="35726"/>
                  </a:lnTo>
                  <a:lnTo>
                    <a:pt x="8669" y="21182"/>
                  </a:lnTo>
                  <a:lnTo>
                    <a:pt x="8669" y="21182"/>
                  </a:lnTo>
                  <a:lnTo>
                    <a:pt x="9835" y="17914"/>
                  </a:lnTo>
                  <a:lnTo>
                    <a:pt x="211" y="14560"/>
                  </a:lnTo>
                  <a:lnTo>
                    <a:pt x="0" y="2729"/>
                  </a:lnTo>
                  <a:lnTo>
                    <a:pt x="13303" y="2270"/>
                  </a:lnTo>
                  <a:lnTo>
                    <a:pt x="15504" y="8905"/>
                  </a:lnTo>
                  <a:lnTo>
                    <a:pt x="17184" y="3552"/>
                  </a:lnTo>
                  <a:lnTo>
                    <a:pt x="17184" y="3552"/>
                  </a:lnTo>
                  <a:lnTo>
                    <a:pt x="24055" y="4000"/>
                  </a:lnTo>
                  <a:lnTo>
                    <a:pt x="26017" y="0"/>
                  </a:lnTo>
                  <a:lnTo>
                    <a:pt x="32346" y="11066"/>
                  </a:lnTo>
                  <a:lnTo>
                    <a:pt x="38101" y="12537"/>
                  </a:lnTo>
                  <a:lnTo>
                    <a:pt x="36588" y="17445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3" name="M220">
              <a:extLst>
                <a:ext uri="{FF2B5EF4-FFF2-40B4-BE49-F238E27FC236}">
                  <a16:creationId xmlns:a16="http://schemas.microsoft.com/office/drawing/2014/main" id="{D3CFA0F1-28CE-472C-9D9F-9DB1792CB6CC}"/>
                </a:ext>
              </a:extLst>
            </p:cNvPr>
            <p:cNvSpPr/>
            <p:nvPr/>
          </p:nvSpPr>
          <p:spPr>
            <a:xfrm>
              <a:off x="4365505" y="5370555"/>
              <a:ext cx="308358" cy="393845"/>
            </a:xfrm>
            <a:custGeom>
              <a:avLst/>
              <a:gdLst/>
              <a:ahLst/>
              <a:cxnLst/>
              <a:rect l="0" t="0" r="0" b="0"/>
              <a:pathLst>
                <a:path w="306453" h="407180">
                  <a:moveTo>
                    <a:pt x="271175" y="5902"/>
                  </a:moveTo>
                  <a:lnTo>
                    <a:pt x="269254" y="14691"/>
                  </a:lnTo>
                  <a:lnTo>
                    <a:pt x="285006" y="16844"/>
                  </a:lnTo>
                  <a:lnTo>
                    <a:pt x="286198" y="33336"/>
                  </a:lnTo>
                  <a:lnTo>
                    <a:pt x="293926" y="37551"/>
                  </a:lnTo>
                  <a:lnTo>
                    <a:pt x="290836" y="70557"/>
                  </a:lnTo>
                  <a:lnTo>
                    <a:pt x="279931" y="82133"/>
                  </a:lnTo>
                  <a:lnTo>
                    <a:pt x="276019" y="82045"/>
                  </a:lnTo>
                  <a:lnTo>
                    <a:pt x="274594" y="75877"/>
                  </a:lnTo>
                  <a:lnTo>
                    <a:pt x="277739" y="68316"/>
                  </a:lnTo>
                  <a:lnTo>
                    <a:pt x="266942" y="68221"/>
                  </a:lnTo>
                  <a:lnTo>
                    <a:pt x="262143" y="72751"/>
                  </a:lnTo>
                  <a:lnTo>
                    <a:pt x="261561" y="70792"/>
                  </a:lnTo>
                  <a:lnTo>
                    <a:pt x="252399" y="74474"/>
                  </a:lnTo>
                  <a:lnTo>
                    <a:pt x="252619" y="78519"/>
                  </a:lnTo>
                  <a:lnTo>
                    <a:pt x="245442" y="84341"/>
                  </a:lnTo>
                  <a:lnTo>
                    <a:pt x="256366" y="92672"/>
                  </a:lnTo>
                  <a:lnTo>
                    <a:pt x="247692" y="95466"/>
                  </a:lnTo>
                  <a:lnTo>
                    <a:pt x="249317" y="99693"/>
                  </a:lnTo>
                  <a:lnTo>
                    <a:pt x="256491" y="100904"/>
                  </a:lnTo>
                  <a:lnTo>
                    <a:pt x="252098" y="108136"/>
                  </a:lnTo>
                  <a:lnTo>
                    <a:pt x="252570" y="114880"/>
                  </a:lnTo>
                  <a:lnTo>
                    <a:pt x="264499" y="113656"/>
                  </a:lnTo>
                  <a:lnTo>
                    <a:pt x="269383" y="91621"/>
                  </a:lnTo>
                  <a:lnTo>
                    <a:pt x="277993" y="91667"/>
                  </a:lnTo>
                  <a:lnTo>
                    <a:pt x="282380" y="105383"/>
                  </a:lnTo>
                  <a:lnTo>
                    <a:pt x="306345" y="104875"/>
                  </a:lnTo>
                  <a:lnTo>
                    <a:pt x="306345" y="104875"/>
                  </a:lnTo>
                  <a:lnTo>
                    <a:pt x="306452" y="107121"/>
                  </a:lnTo>
                  <a:lnTo>
                    <a:pt x="306452" y="107121"/>
                  </a:lnTo>
                  <a:lnTo>
                    <a:pt x="302843" y="107490"/>
                  </a:lnTo>
                  <a:lnTo>
                    <a:pt x="301192" y="118226"/>
                  </a:lnTo>
                  <a:lnTo>
                    <a:pt x="300906" y="124055"/>
                  </a:lnTo>
                  <a:lnTo>
                    <a:pt x="305257" y="125499"/>
                  </a:lnTo>
                  <a:lnTo>
                    <a:pt x="305257" y="125499"/>
                  </a:lnTo>
                  <a:lnTo>
                    <a:pt x="303002" y="135323"/>
                  </a:lnTo>
                  <a:lnTo>
                    <a:pt x="303002" y="135323"/>
                  </a:lnTo>
                  <a:lnTo>
                    <a:pt x="298161" y="141648"/>
                  </a:lnTo>
                  <a:lnTo>
                    <a:pt x="292144" y="137623"/>
                  </a:lnTo>
                  <a:lnTo>
                    <a:pt x="287244" y="139607"/>
                  </a:lnTo>
                  <a:lnTo>
                    <a:pt x="276800" y="137426"/>
                  </a:lnTo>
                  <a:lnTo>
                    <a:pt x="263644" y="144308"/>
                  </a:lnTo>
                  <a:lnTo>
                    <a:pt x="257257" y="142817"/>
                  </a:lnTo>
                  <a:lnTo>
                    <a:pt x="253725" y="132861"/>
                  </a:lnTo>
                  <a:lnTo>
                    <a:pt x="244556" y="143424"/>
                  </a:lnTo>
                  <a:lnTo>
                    <a:pt x="244740" y="128616"/>
                  </a:lnTo>
                  <a:lnTo>
                    <a:pt x="231449" y="127712"/>
                  </a:lnTo>
                  <a:lnTo>
                    <a:pt x="235745" y="145166"/>
                  </a:lnTo>
                  <a:lnTo>
                    <a:pt x="241517" y="146196"/>
                  </a:lnTo>
                  <a:lnTo>
                    <a:pt x="241849" y="152188"/>
                  </a:lnTo>
                  <a:lnTo>
                    <a:pt x="241593" y="156521"/>
                  </a:lnTo>
                  <a:lnTo>
                    <a:pt x="230937" y="156725"/>
                  </a:lnTo>
                  <a:lnTo>
                    <a:pt x="231385" y="171246"/>
                  </a:lnTo>
                  <a:lnTo>
                    <a:pt x="240765" y="178941"/>
                  </a:lnTo>
                  <a:lnTo>
                    <a:pt x="243275" y="171968"/>
                  </a:lnTo>
                  <a:lnTo>
                    <a:pt x="259103" y="171731"/>
                  </a:lnTo>
                  <a:lnTo>
                    <a:pt x="250678" y="183955"/>
                  </a:lnTo>
                  <a:lnTo>
                    <a:pt x="261514" y="182856"/>
                  </a:lnTo>
                  <a:lnTo>
                    <a:pt x="250987" y="190992"/>
                  </a:lnTo>
                  <a:lnTo>
                    <a:pt x="260268" y="196290"/>
                  </a:lnTo>
                  <a:lnTo>
                    <a:pt x="269011" y="190805"/>
                  </a:lnTo>
                  <a:lnTo>
                    <a:pt x="282155" y="191551"/>
                  </a:lnTo>
                  <a:lnTo>
                    <a:pt x="274892" y="200960"/>
                  </a:lnTo>
                  <a:lnTo>
                    <a:pt x="280473" y="203629"/>
                  </a:lnTo>
                  <a:lnTo>
                    <a:pt x="279149" y="213620"/>
                  </a:lnTo>
                  <a:lnTo>
                    <a:pt x="264538" y="215233"/>
                  </a:lnTo>
                  <a:lnTo>
                    <a:pt x="263690" y="218055"/>
                  </a:lnTo>
                  <a:lnTo>
                    <a:pt x="267668" y="222333"/>
                  </a:lnTo>
                  <a:lnTo>
                    <a:pt x="272865" y="221255"/>
                  </a:lnTo>
                  <a:lnTo>
                    <a:pt x="275516" y="235673"/>
                  </a:lnTo>
                  <a:lnTo>
                    <a:pt x="267125" y="246250"/>
                  </a:lnTo>
                  <a:lnTo>
                    <a:pt x="267749" y="253292"/>
                  </a:lnTo>
                  <a:lnTo>
                    <a:pt x="256552" y="256178"/>
                  </a:lnTo>
                  <a:lnTo>
                    <a:pt x="254173" y="264199"/>
                  </a:lnTo>
                  <a:lnTo>
                    <a:pt x="254585" y="273629"/>
                  </a:lnTo>
                  <a:lnTo>
                    <a:pt x="260820" y="261509"/>
                  </a:lnTo>
                  <a:lnTo>
                    <a:pt x="266966" y="260154"/>
                  </a:lnTo>
                  <a:lnTo>
                    <a:pt x="267418" y="281696"/>
                  </a:lnTo>
                  <a:lnTo>
                    <a:pt x="274916" y="289940"/>
                  </a:lnTo>
                  <a:lnTo>
                    <a:pt x="265801" y="297658"/>
                  </a:lnTo>
                  <a:lnTo>
                    <a:pt x="257625" y="298518"/>
                  </a:lnTo>
                  <a:lnTo>
                    <a:pt x="253777" y="295291"/>
                  </a:lnTo>
                  <a:lnTo>
                    <a:pt x="247851" y="300688"/>
                  </a:lnTo>
                  <a:lnTo>
                    <a:pt x="249902" y="307014"/>
                  </a:lnTo>
                  <a:lnTo>
                    <a:pt x="265901" y="307079"/>
                  </a:lnTo>
                  <a:lnTo>
                    <a:pt x="265732" y="321427"/>
                  </a:lnTo>
                  <a:lnTo>
                    <a:pt x="265732" y="321427"/>
                  </a:lnTo>
                  <a:lnTo>
                    <a:pt x="267497" y="347329"/>
                  </a:lnTo>
                  <a:lnTo>
                    <a:pt x="250664" y="349188"/>
                  </a:lnTo>
                  <a:lnTo>
                    <a:pt x="245672" y="368506"/>
                  </a:lnTo>
                  <a:lnTo>
                    <a:pt x="208810" y="354054"/>
                  </a:lnTo>
                  <a:lnTo>
                    <a:pt x="215884" y="360347"/>
                  </a:lnTo>
                  <a:lnTo>
                    <a:pt x="218891" y="359221"/>
                  </a:lnTo>
                  <a:lnTo>
                    <a:pt x="221713" y="366161"/>
                  </a:lnTo>
                  <a:lnTo>
                    <a:pt x="216700" y="365747"/>
                  </a:lnTo>
                  <a:lnTo>
                    <a:pt x="216597" y="370228"/>
                  </a:lnTo>
                  <a:lnTo>
                    <a:pt x="210447" y="371431"/>
                  </a:lnTo>
                  <a:lnTo>
                    <a:pt x="212912" y="373432"/>
                  </a:lnTo>
                  <a:lnTo>
                    <a:pt x="211226" y="378474"/>
                  </a:lnTo>
                  <a:lnTo>
                    <a:pt x="217459" y="380412"/>
                  </a:lnTo>
                  <a:lnTo>
                    <a:pt x="210890" y="392964"/>
                  </a:lnTo>
                  <a:lnTo>
                    <a:pt x="210890" y="392964"/>
                  </a:lnTo>
                  <a:lnTo>
                    <a:pt x="199928" y="398537"/>
                  </a:lnTo>
                  <a:lnTo>
                    <a:pt x="194973" y="395583"/>
                  </a:lnTo>
                  <a:lnTo>
                    <a:pt x="184439" y="402958"/>
                  </a:lnTo>
                  <a:lnTo>
                    <a:pt x="174460" y="400034"/>
                  </a:lnTo>
                  <a:lnTo>
                    <a:pt x="166912" y="407179"/>
                  </a:lnTo>
                  <a:lnTo>
                    <a:pt x="157825" y="406366"/>
                  </a:lnTo>
                  <a:lnTo>
                    <a:pt x="150460" y="399168"/>
                  </a:lnTo>
                  <a:lnTo>
                    <a:pt x="142364" y="396285"/>
                  </a:lnTo>
                  <a:lnTo>
                    <a:pt x="136334" y="372676"/>
                  </a:lnTo>
                  <a:lnTo>
                    <a:pt x="124259" y="365661"/>
                  </a:lnTo>
                  <a:lnTo>
                    <a:pt x="117218" y="351739"/>
                  </a:lnTo>
                  <a:lnTo>
                    <a:pt x="93379" y="357591"/>
                  </a:lnTo>
                  <a:lnTo>
                    <a:pt x="76866" y="352555"/>
                  </a:lnTo>
                  <a:lnTo>
                    <a:pt x="68127" y="337692"/>
                  </a:lnTo>
                  <a:lnTo>
                    <a:pt x="70579" y="327287"/>
                  </a:lnTo>
                  <a:lnTo>
                    <a:pt x="67000" y="313296"/>
                  </a:lnTo>
                  <a:lnTo>
                    <a:pt x="55884" y="305995"/>
                  </a:lnTo>
                  <a:lnTo>
                    <a:pt x="36381" y="308055"/>
                  </a:lnTo>
                  <a:lnTo>
                    <a:pt x="32051" y="305555"/>
                  </a:lnTo>
                  <a:lnTo>
                    <a:pt x="6443" y="319568"/>
                  </a:lnTo>
                  <a:lnTo>
                    <a:pt x="5968" y="319705"/>
                  </a:lnTo>
                  <a:lnTo>
                    <a:pt x="5968" y="319705"/>
                  </a:lnTo>
                  <a:lnTo>
                    <a:pt x="0" y="313725"/>
                  </a:lnTo>
                  <a:lnTo>
                    <a:pt x="2083" y="224654"/>
                  </a:lnTo>
                  <a:lnTo>
                    <a:pt x="2083" y="224654"/>
                  </a:lnTo>
                  <a:lnTo>
                    <a:pt x="12852" y="220287"/>
                  </a:lnTo>
                  <a:lnTo>
                    <a:pt x="30399" y="195448"/>
                  </a:lnTo>
                  <a:lnTo>
                    <a:pt x="52711" y="186727"/>
                  </a:lnTo>
                  <a:lnTo>
                    <a:pt x="56720" y="176653"/>
                  </a:lnTo>
                  <a:lnTo>
                    <a:pt x="49110" y="154923"/>
                  </a:lnTo>
                  <a:lnTo>
                    <a:pt x="49430" y="135631"/>
                  </a:lnTo>
                  <a:lnTo>
                    <a:pt x="42824" y="117812"/>
                  </a:lnTo>
                  <a:lnTo>
                    <a:pt x="42824" y="117812"/>
                  </a:lnTo>
                  <a:lnTo>
                    <a:pt x="60397" y="116451"/>
                  </a:lnTo>
                  <a:lnTo>
                    <a:pt x="65819" y="106110"/>
                  </a:lnTo>
                  <a:lnTo>
                    <a:pt x="78556" y="103879"/>
                  </a:lnTo>
                  <a:lnTo>
                    <a:pt x="98219" y="93734"/>
                  </a:lnTo>
                  <a:lnTo>
                    <a:pt x="88154" y="76279"/>
                  </a:lnTo>
                  <a:lnTo>
                    <a:pt x="114743" y="57768"/>
                  </a:lnTo>
                  <a:lnTo>
                    <a:pt x="119127" y="57724"/>
                  </a:lnTo>
                  <a:lnTo>
                    <a:pt x="124109" y="65327"/>
                  </a:lnTo>
                  <a:lnTo>
                    <a:pt x="134450" y="71412"/>
                  </a:lnTo>
                  <a:lnTo>
                    <a:pt x="145330" y="68080"/>
                  </a:lnTo>
                  <a:lnTo>
                    <a:pt x="145753" y="63451"/>
                  </a:lnTo>
                  <a:lnTo>
                    <a:pt x="151651" y="72122"/>
                  </a:lnTo>
                  <a:lnTo>
                    <a:pt x="152582" y="79028"/>
                  </a:lnTo>
                  <a:lnTo>
                    <a:pt x="164710" y="75874"/>
                  </a:lnTo>
                  <a:lnTo>
                    <a:pt x="184143" y="94889"/>
                  </a:lnTo>
                  <a:lnTo>
                    <a:pt x="210392" y="90415"/>
                  </a:lnTo>
                  <a:lnTo>
                    <a:pt x="209471" y="82911"/>
                  </a:lnTo>
                  <a:lnTo>
                    <a:pt x="223034" y="78587"/>
                  </a:lnTo>
                  <a:lnTo>
                    <a:pt x="225654" y="73559"/>
                  </a:lnTo>
                  <a:lnTo>
                    <a:pt x="240860" y="72563"/>
                  </a:lnTo>
                  <a:lnTo>
                    <a:pt x="236320" y="58989"/>
                  </a:lnTo>
                  <a:lnTo>
                    <a:pt x="224109" y="59156"/>
                  </a:lnTo>
                  <a:lnTo>
                    <a:pt x="225182" y="46609"/>
                  </a:lnTo>
                  <a:lnTo>
                    <a:pt x="222377" y="39360"/>
                  </a:lnTo>
                  <a:lnTo>
                    <a:pt x="234337" y="29608"/>
                  </a:lnTo>
                  <a:lnTo>
                    <a:pt x="235020" y="20343"/>
                  </a:lnTo>
                  <a:lnTo>
                    <a:pt x="240836" y="12394"/>
                  </a:lnTo>
                  <a:lnTo>
                    <a:pt x="240871" y="17634"/>
                  </a:lnTo>
                  <a:lnTo>
                    <a:pt x="242868" y="12441"/>
                  </a:lnTo>
                  <a:lnTo>
                    <a:pt x="244926" y="18177"/>
                  </a:lnTo>
                  <a:lnTo>
                    <a:pt x="251309" y="19520"/>
                  </a:lnTo>
                  <a:lnTo>
                    <a:pt x="255198" y="0"/>
                  </a:lnTo>
                  <a:lnTo>
                    <a:pt x="261768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4" name="M221">
              <a:extLst>
                <a:ext uri="{FF2B5EF4-FFF2-40B4-BE49-F238E27FC236}">
                  <a16:creationId xmlns:a16="http://schemas.microsoft.com/office/drawing/2014/main" id="{53A4C0E4-8B4C-4636-B8DD-92F8DCA27F7A}"/>
                </a:ext>
              </a:extLst>
            </p:cNvPr>
            <p:cNvSpPr/>
            <p:nvPr/>
          </p:nvSpPr>
          <p:spPr>
            <a:xfrm>
              <a:off x="5082517" y="5371370"/>
              <a:ext cx="459692" cy="391567"/>
            </a:xfrm>
            <a:custGeom>
              <a:avLst/>
              <a:gdLst/>
              <a:ahLst/>
              <a:cxnLst/>
              <a:rect l="0" t="0" r="0" b="0"/>
              <a:pathLst>
                <a:path w="459692" h="412522">
                  <a:moveTo>
                    <a:pt x="1715" y="51591"/>
                  </a:moveTo>
                  <a:lnTo>
                    <a:pt x="6653" y="46893"/>
                  </a:lnTo>
                  <a:lnTo>
                    <a:pt x="34326" y="39321"/>
                  </a:lnTo>
                  <a:lnTo>
                    <a:pt x="31017" y="23544"/>
                  </a:lnTo>
                  <a:lnTo>
                    <a:pt x="34822" y="20770"/>
                  </a:lnTo>
                  <a:lnTo>
                    <a:pt x="32975" y="2026"/>
                  </a:lnTo>
                  <a:lnTo>
                    <a:pt x="68123" y="4161"/>
                  </a:lnTo>
                  <a:lnTo>
                    <a:pt x="73376" y="7698"/>
                  </a:lnTo>
                  <a:lnTo>
                    <a:pt x="82222" y="2767"/>
                  </a:lnTo>
                  <a:lnTo>
                    <a:pt x="90484" y="4261"/>
                  </a:lnTo>
                  <a:lnTo>
                    <a:pt x="103382" y="0"/>
                  </a:lnTo>
                  <a:lnTo>
                    <a:pt x="128191" y="12111"/>
                  </a:lnTo>
                  <a:lnTo>
                    <a:pt x="144260" y="5355"/>
                  </a:lnTo>
                  <a:lnTo>
                    <a:pt x="144260" y="5355"/>
                  </a:lnTo>
                  <a:lnTo>
                    <a:pt x="154420" y="23791"/>
                  </a:lnTo>
                  <a:lnTo>
                    <a:pt x="159834" y="27327"/>
                  </a:lnTo>
                  <a:lnTo>
                    <a:pt x="171933" y="24091"/>
                  </a:lnTo>
                  <a:lnTo>
                    <a:pt x="196731" y="28253"/>
                  </a:lnTo>
                  <a:lnTo>
                    <a:pt x="211408" y="20416"/>
                  </a:lnTo>
                  <a:lnTo>
                    <a:pt x="218568" y="22481"/>
                  </a:lnTo>
                  <a:lnTo>
                    <a:pt x="229370" y="40770"/>
                  </a:lnTo>
                  <a:lnTo>
                    <a:pt x="230451" y="51115"/>
                  </a:lnTo>
                  <a:lnTo>
                    <a:pt x="247746" y="55440"/>
                  </a:lnTo>
                  <a:lnTo>
                    <a:pt x="247746" y="55440"/>
                  </a:lnTo>
                  <a:lnTo>
                    <a:pt x="254152" y="65571"/>
                  </a:lnTo>
                  <a:lnTo>
                    <a:pt x="246382" y="81456"/>
                  </a:lnTo>
                  <a:lnTo>
                    <a:pt x="256500" y="84764"/>
                  </a:lnTo>
                  <a:lnTo>
                    <a:pt x="260803" y="89622"/>
                  </a:lnTo>
                  <a:lnTo>
                    <a:pt x="279074" y="92012"/>
                  </a:lnTo>
                  <a:lnTo>
                    <a:pt x="298596" y="84692"/>
                  </a:lnTo>
                  <a:lnTo>
                    <a:pt x="312267" y="91043"/>
                  </a:lnTo>
                  <a:lnTo>
                    <a:pt x="317951" y="87840"/>
                  </a:lnTo>
                  <a:lnTo>
                    <a:pt x="334047" y="89289"/>
                  </a:lnTo>
                  <a:lnTo>
                    <a:pt x="343043" y="84341"/>
                  </a:lnTo>
                  <a:lnTo>
                    <a:pt x="351108" y="89104"/>
                  </a:lnTo>
                  <a:lnTo>
                    <a:pt x="357394" y="87405"/>
                  </a:lnTo>
                  <a:lnTo>
                    <a:pt x="362805" y="91677"/>
                  </a:lnTo>
                  <a:lnTo>
                    <a:pt x="377854" y="89961"/>
                  </a:lnTo>
                  <a:lnTo>
                    <a:pt x="408197" y="101638"/>
                  </a:lnTo>
                  <a:lnTo>
                    <a:pt x="428650" y="104933"/>
                  </a:lnTo>
                  <a:lnTo>
                    <a:pt x="438889" y="121990"/>
                  </a:lnTo>
                  <a:lnTo>
                    <a:pt x="438889" y="121990"/>
                  </a:lnTo>
                  <a:lnTo>
                    <a:pt x="441955" y="137145"/>
                  </a:lnTo>
                  <a:lnTo>
                    <a:pt x="457901" y="149643"/>
                  </a:lnTo>
                  <a:lnTo>
                    <a:pt x="459691" y="155802"/>
                  </a:lnTo>
                  <a:lnTo>
                    <a:pt x="453525" y="159902"/>
                  </a:lnTo>
                  <a:lnTo>
                    <a:pt x="444625" y="179668"/>
                  </a:lnTo>
                  <a:lnTo>
                    <a:pt x="424703" y="192539"/>
                  </a:lnTo>
                  <a:lnTo>
                    <a:pt x="411262" y="211635"/>
                  </a:lnTo>
                  <a:lnTo>
                    <a:pt x="386361" y="263155"/>
                  </a:lnTo>
                  <a:lnTo>
                    <a:pt x="386831" y="273628"/>
                  </a:lnTo>
                  <a:lnTo>
                    <a:pt x="386831" y="273628"/>
                  </a:lnTo>
                  <a:lnTo>
                    <a:pt x="373957" y="274929"/>
                  </a:lnTo>
                  <a:lnTo>
                    <a:pt x="370250" y="271285"/>
                  </a:lnTo>
                  <a:lnTo>
                    <a:pt x="361242" y="276082"/>
                  </a:lnTo>
                  <a:lnTo>
                    <a:pt x="338291" y="280214"/>
                  </a:lnTo>
                  <a:lnTo>
                    <a:pt x="335732" y="283464"/>
                  </a:lnTo>
                  <a:lnTo>
                    <a:pt x="328867" y="281414"/>
                  </a:lnTo>
                  <a:lnTo>
                    <a:pt x="315970" y="284053"/>
                  </a:lnTo>
                  <a:lnTo>
                    <a:pt x="303963" y="279977"/>
                  </a:lnTo>
                  <a:lnTo>
                    <a:pt x="292794" y="282342"/>
                  </a:lnTo>
                  <a:lnTo>
                    <a:pt x="289591" y="286626"/>
                  </a:lnTo>
                  <a:lnTo>
                    <a:pt x="259165" y="277615"/>
                  </a:lnTo>
                  <a:lnTo>
                    <a:pt x="255919" y="303727"/>
                  </a:lnTo>
                  <a:lnTo>
                    <a:pt x="250480" y="310366"/>
                  </a:lnTo>
                  <a:lnTo>
                    <a:pt x="252529" y="319370"/>
                  </a:lnTo>
                  <a:lnTo>
                    <a:pt x="248682" y="314822"/>
                  </a:lnTo>
                  <a:lnTo>
                    <a:pt x="246138" y="317023"/>
                  </a:lnTo>
                  <a:lnTo>
                    <a:pt x="243734" y="310556"/>
                  </a:lnTo>
                  <a:lnTo>
                    <a:pt x="235278" y="309819"/>
                  </a:lnTo>
                  <a:lnTo>
                    <a:pt x="234266" y="323706"/>
                  </a:lnTo>
                  <a:lnTo>
                    <a:pt x="237944" y="328998"/>
                  </a:lnTo>
                  <a:lnTo>
                    <a:pt x="233736" y="336852"/>
                  </a:lnTo>
                  <a:lnTo>
                    <a:pt x="238243" y="349033"/>
                  </a:lnTo>
                  <a:lnTo>
                    <a:pt x="228976" y="368761"/>
                  </a:lnTo>
                  <a:lnTo>
                    <a:pt x="225700" y="386641"/>
                  </a:lnTo>
                  <a:lnTo>
                    <a:pt x="219022" y="391911"/>
                  </a:lnTo>
                  <a:lnTo>
                    <a:pt x="220208" y="396115"/>
                  </a:lnTo>
                  <a:lnTo>
                    <a:pt x="214184" y="399752"/>
                  </a:lnTo>
                  <a:lnTo>
                    <a:pt x="209263" y="412521"/>
                  </a:lnTo>
                  <a:lnTo>
                    <a:pt x="209263" y="412521"/>
                  </a:lnTo>
                  <a:lnTo>
                    <a:pt x="206135" y="411872"/>
                  </a:lnTo>
                  <a:lnTo>
                    <a:pt x="205952" y="403949"/>
                  </a:lnTo>
                  <a:lnTo>
                    <a:pt x="185906" y="392105"/>
                  </a:lnTo>
                  <a:lnTo>
                    <a:pt x="169417" y="392723"/>
                  </a:lnTo>
                  <a:lnTo>
                    <a:pt x="165700" y="389820"/>
                  </a:lnTo>
                  <a:lnTo>
                    <a:pt x="162425" y="397834"/>
                  </a:lnTo>
                  <a:lnTo>
                    <a:pt x="144433" y="403653"/>
                  </a:lnTo>
                  <a:lnTo>
                    <a:pt x="115737" y="375207"/>
                  </a:lnTo>
                  <a:lnTo>
                    <a:pt x="111548" y="381411"/>
                  </a:lnTo>
                  <a:lnTo>
                    <a:pt x="84731" y="371671"/>
                  </a:lnTo>
                  <a:lnTo>
                    <a:pt x="83981" y="378533"/>
                  </a:lnTo>
                  <a:lnTo>
                    <a:pt x="76488" y="385125"/>
                  </a:lnTo>
                  <a:lnTo>
                    <a:pt x="41469" y="386437"/>
                  </a:lnTo>
                  <a:lnTo>
                    <a:pt x="41469" y="386437"/>
                  </a:lnTo>
                  <a:lnTo>
                    <a:pt x="45357" y="362444"/>
                  </a:lnTo>
                  <a:lnTo>
                    <a:pt x="40412" y="349649"/>
                  </a:lnTo>
                  <a:lnTo>
                    <a:pt x="29856" y="334956"/>
                  </a:lnTo>
                  <a:lnTo>
                    <a:pt x="31487" y="314356"/>
                  </a:lnTo>
                  <a:lnTo>
                    <a:pt x="31487" y="314356"/>
                  </a:lnTo>
                  <a:lnTo>
                    <a:pt x="36160" y="290371"/>
                  </a:lnTo>
                  <a:lnTo>
                    <a:pt x="35586" y="261652"/>
                  </a:lnTo>
                  <a:lnTo>
                    <a:pt x="39928" y="238403"/>
                  </a:lnTo>
                  <a:lnTo>
                    <a:pt x="34469" y="228433"/>
                  </a:lnTo>
                  <a:lnTo>
                    <a:pt x="36183" y="220388"/>
                  </a:lnTo>
                  <a:lnTo>
                    <a:pt x="29642" y="218175"/>
                  </a:lnTo>
                  <a:lnTo>
                    <a:pt x="21818" y="209057"/>
                  </a:lnTo>
                  <a:lnTo>
                    <a:pt x="24333" y="191604"/>
                  </a:lnTo>
                  <a:lnTo>
                    <a:pt x="30459" y="182143"/>
                  </a:lnTo>
                  <a:lnTo>
                    <a:pt x="27324" y="173709"/>
                  </a:lnTo>
                  <a:lnTo>
                    <a:pt x="37963" y="157149"/>
                  </a:lnTo>
                  <a:lnTo>
                    <a:pt x="26911" y="144979"/>
                  </a:lnTo>
                  <a:lnTo>
                    <a:pt x="15400" y="140877"/>
                  </a:lnTo>
                  <a:lnTo>
                    <a:pt x="11460" y="133773"/>
                  </a:lnTo>
                  <a:lnTo>
                    <a:pt x="5573" y="130372"/>
                  </a:lnTo>
                  <a:lnTo>
                    <a:pt x="5293" y="120193"/>
                  </a:lnTo>
                  <a:lnTo>
                    <a:pt x="7953" y="120242"/>
                  </a:lnTo>
                  <a:lnTo>
                    <a:pt x="12147" y="105058"/>
                  </a:lnTo>
                  <a:lnTo>
                    <a:pt x="73" y="89422"/>
                  </a:lnTo>
                  <a:lnTo>
                    <a:pt x="0" y="84931"/>
                  </a:lnTo>
                  <a:lnTo>
                    <a:pt x="0" y="84931"/>
                  </a:lnTo>
                  <a:lnTo>
                    <a:pt x="6690" y="78621"/>
                  </a:lnTo>
                  <a:lnTo>
                    <a:pt x="8976" y="65045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5" name="M222">
              <a:extLst>
                <a:ext uri="{FF2B5EF4-FFF2-40B4-BE49-F238E27FC236}">
                  <a16:creationId xmlns:a16="http://schemas.microsoft.com/office/drawing/2014/main" id="{E54D20D9-72EB-45E6-8EC0-8E7D817DC161}"/>
                </a:ext>
              </a:extLst>
            </p:cNvPr>
            <p:cNvSpPr/>
            <p:nvPr/>
          </p:nvSpPr>
          <p:spPr>
            <a:xfrm>
              <a:off x="4872809" y="5439156"/>
              <a:ext cx="249637" cy="219901"/>
            </a:xfrm>
            <a:custGeom>
              <a:avLst/>
              <a:gdLst/>
              <a:ahLst/>
              <a:cxnLst/>
              <a:rect l="0" t="0" r="0" b="0"/>
              <a:pathLst>
                <a:path w="245827" h="229426">
                  <a:moveTo>
                    <a:pt x="237385" y="229425"/>
                  </a:moveTo>
                  <a:lnTo>
                    <a:pt x="219249" y="226401"/>
                  </a:lnTo>
                  <a:lnTo>
                    <a:pt x="208892" y="218286"/>
                  </a:lnTo>
                  <a:lnTo>
                    <a:pt x="209728" y="198566"/>
                  </a:lnTo>
                  <a:lnTo>
                    <a:pt x="204300" y="195325"/>
                  </a:lnTo>
                  <a:lnTo>
                    <a:pt x="192958" y="189880"/>
                  </a:lnTo>
                  <a:lnTo>
                    <a:pt x="186123" y="194836"/>
                  </a:lnTo>
                  <a:lnTo>
                    <a:pt x="151728" y="173251"/>
                  </a:lnTo>
                  <a:lnTo>
                    <a:pt x="121015" y="164586"/>
                  </a:lnTo>
                  <a:lnTo>
                    <a:pt x="116730" y="167344"/>
                  </a:lnTo>
                  <a:lnTo>
                    <a:pt x="114774" y="163119"/>
                  </a:lnTo>
                  <a:lnTo>
                    <a:pt x="103418" y="158710"/>
                  </a:lnTo>
                  <a:lnTo>
                    <a:pt x="99984" y="149969"/>
                  </a:lnTo>
                  <a:lnTo>
                    <a:pt x="104285" y="138388"/>
                  </a:lnTo>
                  <a:lnTo>
                    <a:pt x="100285" y="118568"/>
                  </a:lnTo>
                  <a:lnTo>
                    <a:pt x="81967" y="117909"/>
                  </a:lnTo>
                  <a:lnTo>
                    <a:pt x="74455" y="125388"/>
                  </a:lnTo>
                  <a:lnTo>
                    <a:pt x="74455" y="125388"/>
                  </a:lnTo>
                  <a:lnTo>
                    <a:pt x="57860" y="124610"/>
                  </a:lnTo>
                  <a:lnTo>
                    <a:pt x="53868" y="112714"/>
                  </a:lnTo>
                  <a:lnTo>
                    <a:pt x="46221" y="111214"/>
                  </a:lnTo>
                  <a:lnTo>
                    <a:pt x="47997" y="108558"/>
                  </a:lnTo>
                  <a:lnTo>
                    <a:pt x="41775" y="106339"/>
                  </a:lnTo>
                  <a:lnTo>
                    <a:pt x="39686" y="108989"/>
                  </a:lnTo>
                  <a:lnTo>
                    <a:pt x="40980" y="99143"/>
                  </a:lnTo>
                  <a:lnTo>
                    <a:pt x="26357" y="101839"/>
                  </a:lnTo>
                  <a:lnTo>
                    <a:pt x="25168" y="98674"/>
                  </a:lnTo>
                  <a:lnTo>
                    <a:pt x="14372" y="98006"/>
                  </a:lnTo>
                  <a:lnTo>
                    <a:pt x="26321" y="95856"/>
                  </a:lnTo>
                  <a:lnTo>
                    <a:pt x="29150" y="87685"/>
                  </a:lnTo>
                  <a:lnTo>
                    <a:pt x="35530" y="81980"/>
                  </a:lnTo>
                  <a:lnTo>
                    <a:pt x="31891" y="68293"/>
                  </a:lnTo>
                  <a:lnTo>
                    <a:pt x="34296" y="65499"/>
                  </a:lnTo>
                  <a:lnTo>
                    <a:pt x="31674" y="63502"/>
                  </a:lnTo>
                  <a:lnTo>
                    <a:pt x="31949" y="57672"/>
                  </a:lnTo>
                  <a:lnTo>
                    <a:pt x="25417" y="55445"/>
                  </a:lnTo>
                  <a:lnTo>
                    <a:pt x="11019" y="55003"/>
                  </a:lnTo>
                  <a:lnTo>
                    <a:pt x="9694" y="58567"/>
                  </a:lnTo>
                  <a:lnTo>
                    <a:pt x="9785" y="54080"/>
                  </a:lnTo>
                  <a:lnTo>
                    <a:pt x="0" y="42510"/>
                  </a:lnTo>
                  <a:lnTo>
                    <a:pt x="7386" y="33534"/>
                  </a:lnTo>
                  <a:lnTo>
                    <a:pt x="7205" y="27096"/>
                  </a:lnTo>
                  <a:lnTo>
                    <a:pt x="16032" y="24134"/>
                  </a:lnTo>
                  <a:lnTo>
                    <a:pt x="10048" y="18176"/>
                  </a:lnTo>
                  <a:lnTo>
                    <a:pt x="16519" y="15615"/>
                  </a:lnTo>
                  <a:lnTo>
                    <a:pt x="14910" y="10045"/>
                  </a:lnTo>
                  <a:lnTo>
                    <a:pt x="22442" y="9151"/>
                  </a:lnTo>
                  <a:lnTo>
                    <a:pt x="27986" y="13603"/>
                  </a:lnTo>
                  <a:lnTo>
                    <a:pt x="27986" y="13603"/>
                  </a:lnTo>
                  <a:lnTo>
                    <a:pt x="25590" y="23730"/>
                  </a:lnTo>
                  <a:lnTo>
                    <a:pt x="28128" y="37547"/>
                  </a:lnTo>
                  <a:lnTo>
                    <a:pt x="35919" y="47130"/>
                  </a:lnTo>
                  <a:lnTo>
                    <a:pt x="41395" y="47390"/>
                  </a:lnTo>
                  <a:lnTo>
                    <a:pt x="41120" y="53219"/>
                  </a:lnTo>
                  <a:lnTo>
                    <a:pt x="50076" y="51753"/>
                  </a:lnTo>
                  <a:lnTo>
                    <a:pt x="52434" y="59131"/>
                  </a:lnTo>
                  <a:lnTo>
                    <a:pt x="65127" y="58637"/>
                  </a:lnTo>
                  <a:lnTo>
                    <a:pt x="66146" y="62547"/>
                  </a:lnTo>
                  <a:lnTo>
                    <a:pt x="81478" y="71228"/>
                  </a:lnTo>
                  <a:lnTo>
                    <a:pt x="97176" y="61364"/>
                  </a:lnTo>
                  <a:lnTo>
                    <a:pt x="97021" y="53282"/>
                  </a:lnTo>
                  <a:lnTo>
                    <a:pt x="101876" y="53227"/>
                  </a:lnTo>
                  <a:lnTo>
                    <a:pt x="101724" y="44996"/>
                  </a:lnTo>
                  <a:lnTo>
                    <a:pt x="111387" y="39200"/>
                  </a:lnTo>
                  <a:lnTo>
                    <a:pt x="110415" y="24817"/>
                  </a:lnTo>
                  <a:lnTo>
                    <a:pt x="114070" y="13965"/>
                  </a:lnTo>
                  <a:lnTo>
                    <a:pt x="121430" y="21889"/>
                  </a:lnTo>
                  <a:lnTo>
                    <a:pt x="121505" y="26080"/>
                  </a:lnTo>
                  <a:lnTo>
                    <a:pt x="129530" y="23990"/>
                  </a:lnTo>
                  <a:lnTo>
                    <a:pt x="127203" y="30978"/>
                  </a:lnTo>
                  <a:lnTo>
                    <a:pt x="130050" y="45696"/>
                  </a:lnTo>
                  <a:lnTo>
                    <a:pt x="144530" y="41785"/>
                  </a:lnTo>
                  <a:lnTo>
                    <a:pt x="146882" y="49760"/>
                  </a:lnTo>
                  <a:lnTo>
                    <a:pt x="151515" y="44911"/>
                  </a:lnTo>
                  <a:lnTo>
                    <a:pt x="150352" y="40251"/>
                  </a:lnTo>
                  <a:lnTo>
                    <a:pt x="147065" y="40188"/>
                  </a:lnTo>
                  <a:lnTo>
                    <a:pt x="151054" y="19915"/>
                  </a:lnTo>
                  <a:lnTo>
                    <a:pt x="164388" y="18373"/>
                  </a:lnTo>
                  <a:lnTo>
                    <a:pt x="178261" y="4869"/>
                  </a:lnTo>
                  <a:lnTo>
                    <a:pt x="195625" y="5345"/>
                  </a:lnTo>
                  <a:lnTo>
                    <a:pt x="205898" y="0"/>
                  </a:lnTo>
                  <a:lnTo>
                    <a:pt x="205898" y="0"/>
                  </a:lnTo>
                  <a:lnTo>
                    <a:pt x="205971" y="4491"/>
                  </a:lnTo>
                  <a:lnTo>
                    <a:pt x="218045" y="20127"/>
                  </a:lnTo>
                  <a:lnTo>
                    <a:pt x="213851" y="35311"/>
                  </a:lnTo>
                  <a:lnTo>
                    <a:pt x="211191" y="35262"/>
                  </a:lnTo>
                  <a:lnTo>
                    <a:pt x="211471" y="45441"/>
                  </a:lnTo>
                  <a:lnTo>
                    <a:pt x="217358" y="48842"/>
                  </a:lnTo>
                  <a:lnTo>
                    <a:pt x="221298" y="55946"/>
                  </a:lnTo>
                  <a:lnTo>
                    <a:pt x="232809" y="60048"/>
                  </a:lnTo>
                  <a:lnTo>
                    <a:pt x="243861" y="72218"/>
                  </a:lnTo>
                  <a:lnTo>
                    <a:pt x="233222" y="88778"/>
                  </a:lnTo>
                  <a:lnTo>
                    <a:pt x="236357" y="97212"/>
                  </a:lnTo>
                  <a:lnTo>
                    <a:pt x="230231" y="106673"/>
                  </a:lnTo>
                  <a:lnTo>
                    <a:pt x="227716" y="124126"/>
                  </a:lnTo>
                  <a:lnTo>
                    <a:pt x="235540" y="133244"/>
                  </a:lnTo>
                  <a:lnTo>
                    <a:pt x="242081" y="135457"/>
                  </a:lnTo>
                  <a:lnTo>
                    <a:pt x="240367" y="143502"/>
                  </a:lnTo>
                  <a:lnTo>
                    <a:pt x="245826" y="153472"/>
                  </a:lnTo>
                  <a:lnTo>
                    <a:pt x="241484" y="176721"/>
                  </a:lnTo>
                  <a:lnTo>
                    <a:pt x="242058" y="205440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6" name="M223">
              <a:extLst>
                <a:ext uri="{FF2B5EF4-FFF2-40B4-BE49-F238E27FC236}">
                  <a16:creationId xmlns:a16="http://schemas.microsoft.com/office/drawing/2014/main" id="{00E18D27-9958-43CD-947B-405D1EE22178}"/>
                </a:ext>
              </a:extLst>
            </p:cNvPr>
            <p:cNvSpPr/>
            <p:nvPr/>
          </p:nvSpPr>
          <p:spPr>
            <a:xfrm>
              <a:off x="4598347" y="5473844"/>
              <a:ext cx="262206" cy="202899"/>
            </a:xfrm>
            <a:custGeom>
              <a:avLst/>
              <a:gdLst/>
              <a:ahLst/>
              <a:cxnLst/>
              <a:rect l="0" t="0" r="0" b="0"/>
              <a:pathLst>
                <a:path w="264111" h="216234">
                  <a:moveTo>
                    <a:pt x="264110" y="96042"/>
                  </a:moveTo>
                  <a:lnTo>
                    <a:pt x="260372" y="102546"/>
                  </a:lnTo>
                  <a:lnTo>
                    <a:pt x="250709" y="107580"/>
                  </a:lnTo>
                  <a:lnTo>
                    <a:pt x="254191" y="113485"/>
                  </a:lnTo>
                  <a:lnTo>
                    <a:pt x="253698" y="122150"/>
                  </a:lnTo>
                  <a:lnTo>
                    <a:pt x="247993" y="125172"/>
                  </a:lnTo>
                  <a:lnTo>
                    <a:pt x="241403" y="125484"/>
                  </a:lnTo>
                  <a:lnTo>
                    <a:pt x="242230" y="123407"/>
                  </a:lnTo>
                  <a:lnTo>
                    <a:pt x="233833" y="120241"/>
                  </a:lnTo>
                  <a:lnTo>
                    <a:pt x="232379" y="114826"/>
                  </a:lnTo>
                  <a:lnTo>
                    <a:pt x="219414" y="112760"/>
                  </a:lnTo>
                  <a:lnTo>
                    <a:pt x="218271" y="107501"/>
                  </a:lnTo>
                  <a:lnTo>
                    <a:pt x="215302" y="107139"/>
                  </a:lnTo>
                  <a:lnTo>
                    <a:pt x="205321" y="119641"/>
                  </a:lnTo>
                  <a:lnTo>
                    <a:pt x="193447" y="125222"/>
                  </a:lnTo>
                  <a:lnTo>
                    <a:pt x="188296" y="124215"/>
                  </a:lnTo>
                  <a:lnTo>
                    <a:pt x="185213" y="114428"/>
                  </a:lnTo>
                  <a:lnTo>
                    <a:pt x="170811" y="113671"/>
                  </a:lnTo>
                  <a:lnTo>
                    <a:pt x="165758" y="108178"/>
                  </a:lnTo>
                  <a:lnTo>
                    <a:pt x="153569" y="106569"/>
                  </a:lnTo>
                  <a:lnTo>
                    <a:pt x="142674" y="124729"/>
                  </a:lnTo>
                  <a:lnTo>
                    <a:pt x="135468" y="124572"/>
                  </a:lnTo>
                  <a:lnTo>
                    <a:pt x="122002" y="116799"/>
                  </a:lnTo>
                  <a:lnTo>
                    <a:pt x="112467" y="122722"/>
                  </a:lnTo>
                  <a:lnTo>
                    <a:pt x="99811" y="120947"/>
                  </a:lnTo>
                  <a:lnTo>
                    <a:pt x="95726" y="135512"/>
                  </a:lnTo>
                  <a:lnTo>
                    <a:pt x="85066" y="149632"/>
                  </a:lnTo>
                  <a:lnTo>
                    <a:pt x="93995" y="157008"/>
                  </a:lnTo>
                  <a:lnTo>
                    <a:pt x="91939" y="164888"/>
                  </a:lnTo>
                  <a:lnTo>
                    <a:pt x="96734" y="167835"/>
                  </a:lnTo>
                  <a:lnTo>
                    <a:pt x="92401" y="179402"/>
                  </a:lnTo>
                  <a:lnTo>
                    <a:pt x="81776" y="191725"/>
                  </a:lnTo>
                  <a:lnTo>
                    <a:pt x="79822" y="216050"/>
                  </a:lnTo>
                  <a:lnTo>
                    <a:pt x="66899" y="204699"/>
                  </a:lnTo>
                  <a:lnTo>
                    <a:pt x="43472" y="214038"/>
                  </a:lnTo>
                  <a:lnTo>
                    <a:pt x="34849" y="213843"/>
                  </a:lnTo>
                  <a:lnTo>
                    <a:pt x="34795" y="216233"/>
                  </a:lnTo>
                  <a:lnTo>
                    <a:pt x="34795" y="216233"/>
                  </a:lnTo>
                  <a:lnTo>
                    <a:pt x="34964" y="201885"/>
                  </a:lnTo>
                  <a:lnTo>
                    <a:pt x="18965" y="201820"/>
                  </a:lnTo>
                  <a:lnTo>
                    <a:pt x="16914" y="195494"/>
                  </a:lnTo>
                  <a:lnTo>
                    <a:pt x="22840" y="190097"/>
                  </a:lnTo>
                  <a:lnTo>
                    <a:pt x="26688" y="193324"/>
                  </a:lnTo>
                  <a:lnTo>
                    <a:pt x="34864" y="192464"/>
                  </a:lnTo>
                  <a:lnTo>
                    <a:pt x="43979" y="184746"/>
                  </a:lnTo>
                  <a:lnTo>
                    <a:pt x="36481" y="176502"/>
                  </a:lnTo>
                  <a:lnTo>
                    <a:pt x="36029" y="154960"/>
                  </a:lnTo>
                  <a:lnTo>
                    <a:pt x="29883" y="156315"/>
                  </a:lnTo>
                  <a:lnTo>
                    <a:pt x="23648" y="168435"/>
                  </a:lnTo>
                  <a:lnTo>
                    <a:pt x="23236" y="159005"/>
                  </a:lnTo>
                  <a:lnTo>
                    <a:pt x="25615" y="150984"/>
                  </a:lnTo>
                  <a:lnTo>
                    <a:pt x="36812" y="148098"/>
                  </a:lnTo>
                  <a:lnTo>
                    <a:pt x="36188" y="141056"/>
                  </a:lnTo>
                  <a:lnTo>
                    <a:pt x="44579" y="130479"/>
                  </a:lnTo>
                  <a:lnTo>
                    <a:pt x="41928" y="116061"/>
                  </a:lnTo>
                  <a:lnTo>
                    <a:pt x="36731" y="117139"/>
                  </a:lnTo>
                  <a:lnTo>
                    <a:pt x="32753" y="112861"/>
                  </a:lnTo>
                  <a:lnTo>
                    <a:pt x="33601" y="110039"/>
                  </a:lnTo>
                  <a:lnTo>
                    <a:pt x="48212" y="108426"/>
                  </a:lnTo>
                  <a:lnTo>
                    <a:pt x="49536" y="98435"/>
                  </a:lnTo>
                  <a:lnTo>
                    <a:pt x="43955" y="95766"/>
                  </a:lnTo>
                  <a:lnTo>
                    <a:pt x="51218" y="86357"/>
                  </a:lnTo>
                  <a:lnTo>
                    <a:pt x="38074" y="85611"/>
                  </a:lnTo>
                  <a:lnTo>
                    <a:pt x="29331" y="91096"/>
                  </a:lnTo>
                  <a:lnTo>
                    <a:pt x="20050" y="85798"/>
                  </a:lnTo>
                  <a:lnTo>
                    <a:pt x="30577" y="77662"/>
                  </a:lnTo>
                  <a:lnTo>
                    <a:pt x="19741" y="78761"/>
                  </a:lnTo>
                  <a:lnTo>
                    <a:pt x="28166" y="66537"/>
                  </a:lnTo>
                  <a:lnTo>
                    <a:pt x="12338" y="66774"/>
                  </a:lnTo>
                  <a:lnTo>
                    <a:pt x="9828" y="73747"/>
                  </a:lnTo>
                  <a:lnTo>
                    <a:pt x="448" y="66052"/>
                  </a:lnTo>
                  <a:lnTo>
                    <a:pt x="0" y="51531"/>
                  </a:lnTo>
                  <a:lnTo>
                    <a:pt x="10656" y="51327"/>
                  </a:lnTo>
                  <a:lnTo>
                    <a:pt x="10912" y="46994"/>
                  </a:lnTo>
                  <a:lnTo>
                    <a:pt x="10580" y="41002"/>
                  </a:lnTo>
                  <a:lnTo>
                    <a:pt x="4808" y="39972"/>
                  </a:lnTo>
                  <a:lnTo>
                    <a:pt x="512" y="22518"/>
                  </a:lnTo>
                  <a:lnTo>
                    <a:pt x="13803" y="23422"/>
                  </a:lnTo>
                  <a:lnTo>
                    <a:pt x="13619" y="38230"/>
                  </a:lnTo>
                  <a:lnTo>
                    <a:pt x="22788" y="27667"/>
                  </a:lnTo>
                  <a:lnTo>
                    <a:pt x="26320" y="37623"/>
                  </a:lnTo>
                  <a:lnTo>
                    <a:pt x="32707" y="39114"/>
                  </a:lnTo>
                  <a:lnTo>
                    <a:pt x="45863" y="32232"/>
                  </a:lnTo>
                  <a:lnTo>
                    <a:pt x="56307" y="34413"/>
                  </a:lnTo>
                  <a:lnTo>
                    <a:pt x="61207" y="32429"/>
                  </a:lnTo>
                  <a:lnTo>
                    <a:pt x="67224" y="36454"/>
                  </a:lnTo>
                  <a:lnTo>
                    <a:pt x="72065" y="30129"/>
                  </a:lnTo>
                  <a:lnTo>
                    <a:pt x="72065" y="30129"/>
                  </a:lnTo>
                  <a:lnTo>
                    <a:pt x="77866" y="29810"/>
                  </a:lnTo>
                  <a:lnTo>
                    <a:pt x="83378" y="35468"/>
                  </a:lnTo>
                  <a:lnTo>
                    <a:pt x="90246" y="36519"/>
                  </a:lnTo>
                  <a:lnTo>
                    <a:pt x="93309" y="25516"/>
                  </a:lnTo>
                  <a:lnTo>
                    <a:pt x="96806" y="23199"/>
                  </a:lnTo>
                  <a:lnTo>
                    <a:pt x="110813" y="27100"/>
                  </a:lnTo>
                  <a:lnTo>
                    <a:pt x="117154" y="23649"/>
                  </a:lnTo>
                  <a:lnTo>
                    <a:pt x="129026" y="24957"/>
                  </a:lnTo>
                  <a:lnTo>
                    <a:pt x="149579" y="15979"/>
                  </a:lnTo>
                  <a:lnTo>
                    <a:pt x="152936" y="5578"/>
                  </a:lnTo>
                  <a:lnTo>
                    <a:pt x="158354" y="1206"/>
                  </a:lnTo>
                  <a:lnTo>
                    <a:pt x="171844" y="0"/>
                  </a:lnTo>
                  <a:lnTo>
                    <a:pt x="173351" y="2726"/>
                  </a:lnTo>
                  <a:lnTo>
                    <a:pt x="169176" y="7574"/>
                  </a:lnTo>
                  <a:lnTo>
                    <a:pt x="172027" y="13321"/>
                  </a:lnTo>
                  <a:lnTo>
                    <a:pt x="187457" y="23975"/>
                  </a:lnTo>
                  <a:lnTo>
                    <a:pt x="193961" y="20074"/>
                  </a:lnTo>
                  <a:lnTo>
                    <a:pt x="195835" y="12932"/>
                  </a:lnTo>
                  <a:lnTo>
                    <a:pt x="204330" y="3686"/>
                  </a:lnTo>
                  <a:lnTo>
                    <a:pt x="207945" y="3015"/>
                  </a:lnTo>
                  <a:lnTo>
                    <a:pt x="215691" y="29212"/>
                  </a:lnTo>
                  <a:lnTo>
                    <a:pt x="212394" y="29592"/>
                  </a:lnTo>
                  <a:lnTo>
                    <a:pt x="211855" y="32872"/>
                  </a:lnTo>
                  <a:lnTo>
                    <a:pt x="222024" y="33385"/>
                  </a:lnTo>
                  <a:lnTo>
                    <a:pt x="222574" y="36987"/>
                  </a:lnTo>
                  <a:lnTo>
                    <a:pt x="220128" y="41574"/>
                  </a:lnTo>
                  <a:lnTo>
                    <a:pt x="210103" y="41661"/>
                  </a:lnTo>
                  <a:lnTo>
                    <a:pt x="210494" y="45410"/>
                  </a:lnTo>
                  <a:lnTo>
                    <a:pt x="228234" y="50869"/>
                  </a:lnTo>
                  <a:lnTo>
                    <a:pt x="233833" y="60262"/>
                  </a:lnTo>
                  <a:lnTo>
                    <a:pt x="246014" y="54532"/>
                  </a:lnTo>
                  <a:lnTo>
                    <a:pt x="251012" y="55234"/>
                  </a:lnTo>
                  <a:lnTo>
                    <a:pt x="253308" y="65305"/>
                  </a:lnTo>
                  <a:lnTo>
                    <a:pt x="261767" y="65330"/>
                  </a:lnTo>
                  <a:lnTo>
                    <a:pt x="263681" y="78832"/>
                  </a:lnTo>
                  <a:lnTo>
                    <a:pt x="260510" y="80711"/>
                  </a:lnTo>
                  <a:lnTo>
                    <a:pt x="260383" y="86841"/>
                  </a:lnTo>
                  <a:lnTo>
                    <a:pt x="263926" y="8975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7" name="M224">
              <a:extLst>
                <a:ext uri="{FF2B5EF4-FFF2-40B4-BE49-F238E27FC236}">
                  <a16:creationId xmlns:a16="http://schemas.microsoft.com/office/drawing/2014/main" id="{4C605E4D-0C9D-40A3-A726-4C7F2017180A}"/>
                </a:ext>
              </a:extLst>
            </p:cNvPr>
            <p:cNvSpPr/>
            <p:nvPr/>
          </p:nvSpPr>
          <p:spPr>
            <a:xfrm>
              <a:off x="4840261" y="5558970"/>
              <a:ext cx="287614" cy="247403"/>
            </a:xfrm>
            <a:custGeom>
              <a:avLst/>
              <a:gdLst/>
              <a:ahLst/>
              <a:cxnLst/>
              <a:rect l="0" t="0" r="0" b="0"/>
              <a:pathLst>
                <a:path w="283804" h="266453">
                  <a:moveTo>
                    <a:pt x="107003" y="7479"/>
                  </a:moveTo>
                  <a:lnTo>
                    <a:pt x="114515" y="0"/>
                  </a:lnTo>
                  <a:lnTo>
                    <a:pt x="132833" y="659"/>
                  </a:lnTo>
                  <a:lnTo>
                    <a:pt x="136833" y="20479"/>
                  </a:lnTo>
                  <a:lnTo>
                    <a:pt x="132532" y="32060"/>
                  </a:lnTo>
                  <a:lnTo>
                    <a:pt x="135966" y="40801"/>
                  </a:lnTo>
                  <a:lnTo>
                    <a:pt x="147322" y="45210"/>
                  </a:lnTo>
                  <a:lnTo>
                    <a:pt x="149278" y="49435"/>
                  </a:lnTo>
                  <a:lnTo>
                    <a:pt x="153563" y="46677"/>
                  </a:lnTo>
                  <a:lnTo>
                    <a:pt x="184276" y="55342"/>
                  </a:lnTo>
                  <a:lnTo>
                    <a:pt x="218671" y="76927"/>
                  </a:lnTo>
                  <a:lnTo>
                    <a:pt x="225506" y="71971"/>
                  </a:lnTo>
                  <a:lnTo>
                    <a:pt x="236848" y="77416"/>
                  </a:lnTo>
                  <a:lnTo>
                    <a:pt x="242276" y="80657"/>
                  </a:lnTo>
                  <a:lnTo>
                    <a:pt x="241440" y="100377"/>
                  </a:lnTo>
                  <a:lnTo>
                    <a:pt x="251797" y="108492"/>
                  </a:lnTo>
                  <a:lnTo>
                    <a:pt x="269933" y="111516"/>
                  </a:lnTo>
                  <a:lnTo>
                    <a:pt x="269933" y="111516"/>
                  </a:lnTo>
                  <a:lnTo>
                    <a:pt x="268302" y="132116"/>
                  </a:lnTo>
                  <a:lnTo>
                    <a:pt x="278858" y="146809"/>
                  </a:lnTo>
                  <a:lnTo>
                    <a:pt x="283803" y="159604"/>
                  </a:lnTo>
                  <a:lnTo>
                    <a:pt x="279915" y="183597"/>
                  </a:lnTo>
                  <a:lnTo>
                    <a:pt x="279915" y="183597"/>
                  </a:lnTo>
                  <a:lnTo>
                    <a:pt x="274975" y="187691"/>
                  </a:lnTo>
                  <a:lnTo>
                    <a:pt x="250281" y="190676"/>
                  </a:lnTo>
                  <a:lnTo>
                    <a:pt x="243721" y="197429"/>
                  </a:lnTo>
                  <a:lnTo>
                    <a:pt x="224592" y="196326"/>
                  </a:lnTo>
                  <a:lnTo>
                    <a:pt x="225613" y="208899"/>
                  </a:lnTo>
                  <a:lnTo>
                    <a:pt x="222576" y="211831"/>
                  </a:lnTo>
                  <a:lnTo>
                    <a:pt x="228569" y="227185"/>
                  </a:lnTo>
                  <a:lnTo>
                    <a:pt x="228576" y="235254"/>
                  </a:lnTo>
                  <a:lnTo>
                    <a:pt x="219791" y="226423"/>
                  </a:lnTo>
                  <a:lnTo>
                    <a:pt x="202573" y="223708"/>
                  </a:lnTo>
                  <a:lnTo>
                    <a:pt x="203882" y="220894"/>
                  </a:lnTo>
                  <a:lnTo>
                    <a:pt x="186093" y="198739"/>
                  </a:lnTo>
                  <a:lnTo>
                    <a:pt x="195814" y="191002"/>
                  </a:lnTo>
                  <a:lnTo>
                    <a:pt x="192955" y="184522"/>
                  </a:lnTo>
                  <a:lnTo>
                    <a:pt x="178815" y="185299"/>
                  </a:lnTo>
                  <a:lnTo>
                    <a:pt x="170879" y="198149"/>
                  </a:lnTo>
                  <a:lnTo>
                    <a:pt x="166554" y="194479"/>
                  </a:lnTo>
                  <a:lnTo>
                    <a:pt x="173889" y="180272"/>
                  </a:lnTo>
                  <a:lnTo>
                    <a:pt x="169525" y="178694"/>
                  </a:lnTo>
                  <a:lnTo>
                    <a:pt x="167766" y="172234"/>
                  </a:lnTo>
                  <a:lnTo>
                    <a:pt x="158601" y="167424"/>
                  </a:lnTo>
                  <a:lnTo>
                    <a:pt x="156495" y="170821"/>
                  </a:lnTo>
                  <a:lnTo>
                    <a:pt x="155989" y="164533"/>
                  </a:lnTo>
                  <a:lnTo>
                    <a:pt x="142578" y="168309"/>
                  </a:lnTo>
                  <a:lnTo>
                    <a:pt x="133980" y="166647"/>
                  </a:lnTo>
                  <a:lnTo>
                    <a:pt x="134929" y="174288"/>
                  </a:lnTo>
                  <a:lnTo>
                    <a:pt x="125003" y="192328"/>
                  </a:lnTo>
                  <a:lnTo>
                    <a:pt x="113777" y="180599"/>
                  </a:lnTo>
                  <a:lnTo>
                    <a:pt x="105714" y="183579"/>
                  </a:lnTo>
                  <a:lnTo>
                    <a:pt x="81040" y="177409"/>
                  </a:lnTo>
                  <a:lnTo>
                    <a:pt x="72906" y="191743"/>
                  </a:lnTo>
                  <a:lnTo>
                    <a:pt x="66786" y="222853"/>
                  </a:lnTo>
                  <a:lnTo>
                    <a:pt x="48399" y="239217"/>
                  </a:lnTo>
                  <a:lnTo>
                    <a:pt x="49099" y="243415"/>
                  </a:lnTo>
                  <a:lnTo>
                    <a:pt x="41053" y="252964"/>
                  </a:lnTo>
                  <a:lnTo>
                    <a:pt x="35752" y="266452"/>
                  </a:lnTo>
                  <a:lnTo>
                    <a:pt x="35752" y="266452"/>
                  </a:lnTo>
                  <a:lnTo>
                    <a:pt x="33309" y="239956"/>
                  </a:lnTo>
                  <a:lnTo>
                    <a:pt x="40238" y="231281"/>
                  </a:lnTo>
                  <a:lnTo>
                    <a:pt x="39980" y="220816"/>
                  </a:lnTo>
                  <a:lnTo>
                    <a:pt x="33213" y="221575"/>
                  </a:lnTo>
                  <a:lnTo>
                    <a:pt x="33419" y="219188"/>
                  </a:lnTo>
                  <a:lnTo>
                    <a:pt x="23464" y="214650"/>
                  </a:lnTo>
                  <a:lnTo>
                    <a:pt x="8981" y="216594"/>
                  </a:lnTo>
                  <a:lnTo>
                    <a:pt x="0" y="210580"/>
                  </a:lnTo>
                  <a:lnTo>
                    <a:pt x="231" y="206998"/>
                  </a:lnTo>
                  <a:lnTo>
                    <a:pt x="16778" y="203903"/>
                  </a:lnTo>
                  <a:lnTo>
                    <a:pt x="17058" y="197931"/>
                  </a:lnTo>
                  <a:lnTo>
                    <a:pt x="10837" y="195112"/>
                  </a:lnTo>
                  <a:lnTo>
                    <a:pt x="16667" y="186415"/>
                  </a:lnTo>
                  <a:lnTo>
                    <a:pt x="26377" y="195133"/>
                  </a:lnTo>
                  <a:lnTo>
                    <a:pt x="33131" y="187201"/>
                  </a:lnTo>
                  <a:lnTo>
                    <a:pt x="25167" y="185244"/>
                  </a:lnTo>
                  <a:lnTo>
                    <a:pt x="25603" y="179275"/>
                  </a:lnTo>
                  <a:lnTo>
                    <a:pt x="17572" y="180605"/>
                  </a:lnTo>
                  <a:lnTo>
                    <a:pt x="12133" y="177952"/>
                  </a:lnTo>
                  <a:lnTo>
                    <a:pt x="17664" y="153253"/>
                  </a:lnTo>
                  <a:lnTo>
                    <a:pt x="30358" y="146339"/>
                  </a:lnTo>
                  <a:lnTo>
                    <a:pt x="18340" y="135629"/>
                  </a:lnTo>
                  <a:lnTo>
                    <a:pt x="9627" y="132160"/>
                  </a:lnTo>
                  <a:lnTo>
                    <a:pt x="12422" y="125939"/>
                  </a:lnTo>
                  <a:lnTo>
                    <a:pt x="16041" y="125416"/>
                  </a:lnTo>
                  <a:lnTo>
                    <a:pt x="12352" y="121752"/>
                  </a:lnTo>
                  <a:lnTo>
                    <a:pt x="8026" y="95798"/>
                  </a:lnTo>
                  <a:lnTo>
                    <a:pt x="19052" y="85858"/>
                  </a:lnTo>
                  <a:lnTo>
                    <a:pt x="24928" y="89867"/>
                  </a:lnTo>
                  <a:lnTo>
                    <a:pt x="30305" y="79959"/>
                  </a:lnTo>
                  <a:lnTo>
                    <a:pt x="43375" y="77236"/>
                  </a:lnTo>
                  <a:lnTo>
                    <a:pt x="51276" y="66481"/>
                  </a:lnTo>
                  <a:lnTo>
                    <a:pt x="43223" y="53906"/>
                  </a:lnTo>
                  <a:lnTo>
                    <a:pt x="33413" y="50715"/>
                  </a:lnTo>
                  <a:lnTo>
                    <a:pt x="29176" y="43300"/>
                  </a:lnTo>
                  <a:lnTo>
                    <a:pt x="22908" y="43171"/>
                  </a:lnTo>
                  <a:lnTo>
                    <a:pt x="17899" y="20037"/>
                  </a:lnTo>
                  <a:lnTo>
                    <a:pt x="23139" y="16705"/>
                  </a:lnTo>
                  <a:lnTo>
                    <a:pt x="23139" y="16705"/>
                  </a:lnTo>
                  <a:lnTo>
                    <a:pt x="42653" y="28022"/>
                  </a:lnTo>
                  <a:lnTo>
                    <a:pt x="48026" y="25888"/>
                  </a:lnTo>
                  <a:lnTo>
                    <a:pt x="50024" y="20096"/>
                  </a:lnTo>
                  <a:lnTo>
                    <a:pt x="59399" y="21483"/>
                  </a:lnTo>
                  <a:lnTo>
                    <a:pt x="67541" y="14020"/>
                  </a:lnTo>
                  <a:lnTo>
                    <a:pt x="69993" y="24538"/>
                  </a:lnTo>
                  <a:lnTo>
                    <a:pt x="78727" y="26658"/>
                  </a:lnTo>
                  <a:lnTo>
                    <a:pt x="96330" y="16241"/>
                  </a:lnTo>
                  <a:lnTo>
                    <a:pt x="105114" y="15817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8" name="M225">
              <a:extLst>
                <a:ext uri="{FF2B5EF4-FFF2-40B4-BE49-F238E27FC236}">
                  <a16:creationId xmlns:a16="http://schemas.microsoft.com/office/drawing/2014/main" id="{CEB56941-14A6-4F10-86D9-C741FC6C643D}"/>
                </a:ext>
              </a:extLst>
            </p:cNvPr>
            <p:cNvSpPr/>
            <p:nvPr/>
          </p:nvSpPr>
          <p:spPr>
            <a:xfrm>
              <a:off x="4571951" y="5563263"/>
              <a:ext cx="323397" cy="305474"/>
            </a:xfrm>
            <a:custGeom>
              <a:avLst/>
              <a:gdLst/>
              <a:ahLst/>
              <a:cxnLst/>
              <a:rect l="0" t="0" r="0" b="0"/>
              <a:pathLst>
                <a:path w="327207" h="320714">
                  <a:moveTo>
                    <a:pt x="292411" y="908"/>
                  </a:moveTo>
                  <a:lnTo>
                    <a:pt x="299167" y="0"/>
                  </a:lnTo>
                  <a:lnTo>
                    <a:pt x="299069" y="12412"/>
                  </a:lnTo>
                  <a:lnTo>
                    <a:pt x="299069" y="12412"/>
                  </a:lnTo>
                  <a:lnTo>
                    <a:pt x="293829" y="15744"/>
                  </a:lnTo>
                  <a:lnTo>
                    <a:pt x="298838" y="38878"/>
                  </a:lnTo>
                  <a:lnTo>
                    <a:pt x="305106" y="39007"/>
                  </a:lnTo>
                  <a:lnTo>
                    <a:pt x="309343" y="46422"/>
                  </a:lnTo>
                  <a:lnTo>
                    <a:pt x="319153" y="49613"/>
                  </a:lnTo>
                  <a:lnTo>
                    <a:pt x="327206" y="62188"/>
                  </a:lnTo>
                  <a:lnTo>
                    <a:pt x="319305" y="72943"/>
                  </a:lnTo>
                  <a:lnTo>
                    <a:pt x="306235" y="75666"/>
                  </a:lnTo>
                  <a:lnTo>
                    <a:pt x="300858" y="85574"/>
                  </a:lnTo>
                  <a:lnTo>
                    <a:pt x="294982" y="81565"/>
                  </a:lnTo>
                  <a:lnTo>
                    <a:pt x="283956" y="91505"/>
                  </a:lnTo>
                  <a:lnTo>
                    <a:pt x="288282" y="117459"/>
                  </a:lnTo>
                  <a:lnTo>
                    <a:pt x="291971" y="121123"/>
                  </a:lnTo>
                  <a:lnTo>
                    <a:pt x="288352" y="121646"/>
                  </a:lnTo>
                  <a:lnTo>
                    <a:pt x="285557" y="127867"/>
                  </a:lnTo>
                  <a:lnTo>
                    <a:pt x="294270" y="131336"/>
                  </a:lnTo>
                  <a:lnTo>
                    <a:pt x="306288" y="142046"/>
                  </a:lnTo>
                  <a:lnTo>
                    <a:pt x="293594" y="148960"/>
                  </a:lnTo>
                  <a:lnTo>
                    <a:pt x="288063" y="173659"/>
                  </a:lnTo>
                  <a:lnTo>
                    <a:pt x="293502" y="176312"/>
                  </a:lnTo>
                  <a:lnTo>
                    <a:pt x="301533" y="174982"/>
                  </a:lnTo>
                  <a:lnTo>
                    <a:pt x="301097" y="180951"/>
                  </a:lnTo>
                  <a:lnTo>
                    <a:pt x="309061" y="182908"/>
                  </a:lnTo>
                  <a:lnTo>
                    <a:pt x="302307" y="190840"/>
                  </a:lnTo>
                  <a:lnTo>
                    <a:pt x="292597" y="182122"/>
                  </a:lnTo>
                  <a:lnTo>
                    <a:pt x="286767" y="190819"/>
                  </a:lnTo>
                  <a:lnTo>
                    <a:pt x="292988" y="193638"/>
                  </a:lnTo>
                  <a:lnTo>
                    <a:pt x="292708" y="199610"/>
                  </a:lnTo>
                  <a:lnTo>
                    <a:pt x="276161" y="202705"/>
                  </a:lnTo>
                  <a:lnTo>
                    <a:pt x="275930" y="206287"/>
                  </a:lnTo>
                  <a:lnTo>
                    <a:pt x="284911" y="212301"/>
                  </a:lnTo>
                  <a:lnTo>
                    <a:pt x="299394" y="210357"/>
                  </a:lnTo>
                  <a:lnTo>
                    <a:pt x="309349" y="214895"/>
                  </a:lnTo>
                  <a:lnTo>
                    <a:pt x="309143" y="217282"/>
                  </a:lnTo>
                  <a:lnTo>
                    <a:pt x="315910" y="216523"/>
                  </a:lnTo>
                  <a:lnTo>
                    <a:pt x="316168" y="226988"/>
                  </a:lnTo>
                  <a:lnTo>
                    <a:pt x="309239" y="235663"/>
                  </a:lnTo>
                  <a:lnTo>
                    <a:pt x="311682" y="262159"/>
                  </a:lnTo>
                  <a:lnTo>
                    <a:pt x="311682" y="262159"/>
                  </a:lnTo>
                  <a:lnTo>
                    <a:pt x="302982" y="280507"/>
                  </a:lnTo>
                  <a:lnTo>
                    <a:pt x="305858" y="285794"/>
                  </a:lnTo>
                  <a:lnTo>
                    <a:pt x="304221" y="289047"/>
                  </a:lnTo>
                  <a:lnTo>
                    <a:pt x="310919" y="291873"/>
                  </a:lnTo>
                  <a:lnTo>
                    <a:pt x="309085" y="297064"/>
                  </a:lnTo>
                  <a:lnTo>
                    <a:pt x="315448" y="300928"/>
                  </a:lnTo>
                  <a:lnTo>
                    <a:pt x="314260" y="305236"/>
                  </a:lnTo>
                  <a:lnTo>
                    <a:pt x="319573" y="306688"/>
                  </a:lnTo>
                  <a:lnTo>
                    <a:pt x="318251" y="317566"/>
                  </a:lnTo>
                  <a:lnTo>
                    <a:pt x="311430" y="320713"/>
                  </a:lnTo>
                  <a:lnTo>
                    <a:pt x="311430" y="320713"/>
                  </a:lnTo>
                  <a:lnTo>
                    <a:pt x="294825" y="310515"/>
                  </a:lnTo>
                  <a:lnTo>
                    <a:pt x="291006" y="312826"/>
                  </a:lnTo>
                  <a:lnTo>
                    <a:pt x="248341" y="301633"/>
                  </a:lnTo>
                  <a:lnTo>
                    <a:pt x="242627" y="304351"/>
                  </a:lnTo>
                  <a:lnTo>
                    <a:pt x="242627" y="304351"/>
                  </a:lnTo>
                  <a:lnTo>
                    <a:pt x="180601" y="302432"/>
                  </a:lnTo>
                  <a:lnTo>
                    <a:pt x="158109" y="303437"/>
                  </a:lnTo>
                  <a:lnTo>
                    <a:pt x="147020" y="307527"/>
                  </a:lnTo>
                  <a:lnTo>
                    <a:pt x="135440" y="305331"/>
                  </a:lnTo>
                  <a:lnTo>
                    <a:pt x="131802" y="299276"/>
                  </a:lnTo>
                  <a:lnTo>
                    <a:pt x="120739" y="302169"/>
                  </a:lnTo>
                  <a:lnTo>
                    <a:pt x="119715" y="298710"/>
                  </a:lnTo>
                  <a:lnTo>
                    <a:pt x="109093" y="295934"/>
                  </a:lnTo>
                  <a:lnTo>
                    <a:pt x="110201" y="288490"/>
                  </a:lnTo>
                  <a:lnTo>
                    <a:pt x="102258" y="264260"/>
                  </a:lnTo>
                  <a:lnTo>
                    <a:pt x="103790" y="258915"/>
                  </a:lnTo>
                  <a:lnTo>
                    <a:pt x="95283" y="246025"/>
                  </a:lnTo>
                  <a:lnTo>
                    <a:pt x="76234" y="234091"/>
                  </a:lnTo>
                  <a:lnTo>
                    <a:pt x="67316" y="239568"/>
                  </a:lnTo>
                  <a:lnTo>
                    <a:pt x="60311" y="243742"/>
                  </a:lnTo>
                  <a:lnTo>
                    <a:pt x="54991" y="242874"/>
                  </a:lnTo>
                  <a:lnTo>
                    <a:pt x="55510" y="247668"/>
                  </a:lnTo>
                  <a:lnTo>
                    <a:pt x="37872" y="263402"/>
                  </a:lnTo>
                  <a:lnTo>
                    <a:pt x="18599" y="261315"/>
                  </a:lnTo>
                  <a:lnTo>
                    <a:pt x="18599" y="261315"/>
                  </a:lnTo>
                  <a:lnTo>
                    <a:pt x="8187" y="256442"/>
                  </a:lnTo>
                  <a:lnTo>
                    <a:pt x="3141" y="243774"/>
                  </a:lnTo>
                  <a:lnTo>
                    <a:pt x="6057" y="239957"/>
                  </a:lnTo>
                  <a:lnTo>
                    <a:pt x="3743" y="231386"/>
                  </a:lnTo>
                  <a:lnTo>
                    <a:pt x="0" y="230253"/>
                  </a:lnTo>
                  <a:lnTo>
                    <a:pt x="3735" y="224960"/>
                  </a:lnTo>
                  <a:lnTo>
                    <a:pt x="7436" y="227885"/>
                  </a:lnTo>
                  <a:lnTo>
                    <a:pt x="17262" y="217204"/>
                  </a:lnTo>
                  <a:lnTo>
                    <a:pt x="10955" y="204804"/>
                  </a:lnTo>
                  <a:lnTo>
                    <a:pt x="5456" y="204975"/>
                  </a:lnTo>
                  <a:lnTo>
                    <a:pt x="8254" y="192636"/>
                  </a:lnTo>
                  <a:lnTo>
                    <a:pt x="8254" y="192636"/>
                  </a:lnTo>
                  <a:lnTo>
                    <a:pt x="14823" y="180084"/>
                  </a:lnTo>
                  <a:lnTo>
                    <a:pt x="8590" y="178146"/>
                  </a:lnTo>
                  <a:lnTo>
                    <a:pt x="10276" y="173104"/>
                  </a:lnTo>
                  <a:lnTo>
                    <a:pt x="7811" y="171103"/>
                  </a:lnTo>
                  <a:lnTo>
                    <a:pt x="13961" y="169900"/>
                  </a:lnTo>
                  <a:lnTo>
                    <a:pt x="14064" y="165419"/>
                  </a:lnTo>
                  <a:lnTo>
                    <a:pt x="19077" y="165833"/>
                  </a:lnTo>
                  <a:lnTo>
                    <a:pt x="16255" y="158893"/>
                  </a:lnTo>
                  <a:lnTo>
                    <a:pt x="13248" y="160019"/>
                  </a:lnTo>
                  <a:lnTo>
                    <a:pt x="6174" y="153726"/>
                  </a:lnTo>
                  <a:lnTo>
                    <a:pt x="43036" y="168178"/>
                  </a:lnTo>
                  <a:lnTo>
                    <a:pt x="48028" y="148860"/>
                  </a:lnTo>
                  <a:lnTo>
                    <a:pt x="64861" y="147001"/>
                  </a:lnTo>
                  <a:lnTo>
                    <a:pt x="63096" y="121099"/>
                  </a:lnTo>
                  <a:lnTo>
                    <a:pt x="63096" y="121099"/>
                  </a:lnTo>
                  <a:lnTo>
                    <a:pt x="63150" y="118709"/>
                  </a:lnTo>
                  <a:lnTo>
                    <a:pt x="71773" y="118904"/>
                  </a:lnTo>
                  <a:lnTo>
                    <a:pt x="95200" y="109565"/>
                  </a:lnTo>
                  <a:lnTo>
                    <a:pt x="108123" y="120916"/>
                  </a:lnTo>
                  <a:lnTo>
                    <a:pt x="110077" y="96591"/>
                  </a:lnTo>
                  <a:lnTo>
                    <a:pt x="120702" y="84268"/>
                  </a:lnTo>
                  <a:lnTo>
                    <a:pt x="125035" y="72701"/>
                  </a:lnTo>
                  <a:lnTo>
                    <a:pt x="120240" y="69754"/>
                  </a:lnTo>
                  <a:lnTo>
                    <a:pt x="122296" y="61874"/>
                  </a:lnTo>
                  <a:lnTo>
                    <a:pt x="113367" y="54498"/>
                  </a:lnTo>
                  <a:lnTo>
                    <a:pt x="124027" y="40378"/>
                  </a:lnTo>
                  <a:lnTo>
                    <a:pt x="128112" y="25813"/>
                  </a:lnTo>
                  <a:lnTo>
                    <a:pt x="140768" y="27588"/>
                  </a:lnTo>
                  <a:lnTo>
                    <a:pt x="150303" y="21665"/>
                  </a:lnTo>
                  <a:lnTo>
                    <a:pt x="163769" y="29438"/>
                  </a:lnTo>
                  <a:lnTo>
                    <a:pt x="170975" y="29595"/>
                  </a:lnTo>
                  <a:lnTo>
                    <a:pt x="181870" y="11435"/>
                  </a:lnTo>
                  <a:lnTo>
                    <a:pt x="194059" y="13044"/>
                  </a:lnTo>
                  <a:lnTo>
                    <a:pt x="199112" y="18537"/>
                  </a:lnTo>
                  <a:lnTo>
                    <a:pt x="213514" y="19294"/>
                  </a:lnTo>
                  <a:lnTo>
                    <a:pt x="216597" y="29081"/>
                  </a:lnTo>
                  <a:lnTo>
                    <a:pt x="221748" y="30088"/>
                  </a:lnTo>
                  <a:lnTo>
                    <a:pt x="233622" y="24507"/>
                  </a:lnTo>
                  <a:lnTo>
                    <a:pt x="243603" y="12005"/>
                  </a:lnTo>
                  <a:lnTo>
                    <a:pt x="246572" y="12367"/>
                  </a:lnTo>
                  <a:lnTo>
                    <a:pt x="247715" y="17626"/>
                  </a:lnTo>
                  <a:lnTo>
                    <a:pt x="260680" y="19692"/>
                  </a:lnTo>
                  <a:lnTo>
                    <a:pt x="262134" y="25107"/>
                  </a:lnTo>
                  <a:lnTo>
                    <a:pt x="270531" y="28273"/>
                  </a:lnTo>
                  <a:lnTo>
                    <a:pt x="269704" y="30350"/>
                  </a:lnTo>
                  <a:lnTo>
                    <a:pt x="276294" y="30038"/>
                  </a:lnTo>
                  <a:lnTo>
                    <a:pt x="281999" y="27016"/>
                  </a:lnTo>
                  <a:lnTo>
                    <a:pt x="282492" y="18351"/>
                  </a:lnTo>
                  <a:lnTo>
                    <a:pt x="279010" y="12446"/>
                  </a:lnTo>
                  <a:lnTo>
                    <a:pt x="288673" y="7412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7284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785B75A-0558-4FAD-8A9D-98B24A589826}"/>
              </a:ext>
            </a:extLst>
          </p:cNvPr>
          <p:cNvGrpSpPr/>
          <p:nvPr/>
        </p:nvGrpSpPr>
        <p:grpSpPr>
          <a:xfrm>
            <a:off x="2325841" y="2420925"/>
            <a:ext cx="2501135" cy="3932873"/>
            <a:chOff x="3020433" y="989262"/>
            <a:chExt cx="3103133" cy="4879475"/>
          </a:xfrm>
        </p:grpSpPr>
        <p:grpSp>
          <p:nvGrpSpPr>
            <p:cNvPr id="251" name="M1">
              <a:extLst>
                <a:ext uri="{FF2B5EF4-FFF2-40B4-BE49-F238E27FC236}">
                  <a16:creationId xmlns:a16="http://schemas.microsoft.com/office/drawing/2014/main" id="{9608714E-0263-4649-A201-513B7984E9FB}"/>
                </a:ext>
              </a:extLst>
            </p:cNvPr>
            <p:cNvGrpSpPr/>
            <p:nvPr/>
          </p:nvGrpSpPr>
          <p:grpSpPr>
            <a:xfrm>
              <a:off x="5174930" y="989262"/>
              <a:ext cx="314368" cy="326821"/>
              <a:chOff x="2154497" y="0"/>
              <a:chExt cx="320083" cy="345871"/>
            </a:xfrm>
          </p:grpSpPr>
          <p:sp>
            <p:nvSpPr>
              <p:cNvPr id="494" name="ID_0">
                <a:extLst>
                  <a:ext uri="{FF2B5EF4-FFF2-40B4-BE49-F238E27FC236}">
                    <a16:creationId xmlns:a16="http://schemas.microsoft.com/office/drawing/2014/main" id="{06086E4F-4114-4B6D-8E1D-FB85403458FD}"/>
                  </a:ext>
                </a:extLst>
              </p:cNvPr>
              <p:cNvSpPr/>
              <p:nvPr/>
            </p:nvSpPr>
            <p:spPr>
              <a:xfrm>
                <a:off x="2154497" y="14396"/>
                <a:ext cx="320083" cy="331475"/>
              </a:xfrm>
              <a:custGeom>
                <a:avLst/>
                <a:gdLst/>
                <a:ahLst/>
                <a:cxnLst/>
                <a:rect l="0" t="0" r="0" b="0"/>
                <a:pathLst>
                  <a:path w="320083" h="331475">
                    <a:moveTo>
                      <a:pt x="191939" y="52124"/>
                    </a:moveTo>
                    <a:lnTo>
                      <a:pt x="188894" y="63908"/>
                    </a:lnTo>
                    <a:lnTo>
                      <a:pt x="179222" y="68753"/>
                    </a:lnTo>
                    <a:lnTo>
                      <a:pt x="183144" y="85053"/>
                    </a:lnTo>
                    <a:lnTo>
                      <a:pt x="172852" y="90949"/>
                    </a:lnTo>
                    <a:lnTo>
                      <a:pt x="170940" y="88792"/>
                    </a:lnTo>
                    <a:lnTo>
                      <a:pt x="169590" y="97721"/>
                    </a:lnTo>
                    <a:lnTo>
                      <a:pt x="165717" y="96290"/>
                    </a:lnTo>
                    <a:lnTo>
                      <a:pt x="161564" y="102439"/>
                    </a:lnTo>
                    <a:lnTo>
                      <a:pt x="152980" y="104721"/>
                    </a:lnTo>
                    <a:lnTo>
                      <a:pt x="158826" y="113620"/>
                    </a:lnTo>
                    <a:lnTo>
                      <a:pt x="172163" y="113998"/>
                    </a:lnTo>
                    <a:lnTo>
                      <a:pt x="188564" y="119432"/>
                    </a:lnTo>
                    <a:lnTo>
                      <a:pt x="200189" y="114620"/>
                    </a:lnTo>
                    <a:lnTo>
                      <a:pt x="201293" y="111300"/>
                    </a:lnTo>
                    <a:lnTo>
                      <a:pt x="206966" y="112760"/>
                    </a:lnTo>
                    <a:lnTo>
                      <a:pt x="207851" y="131738"/>
                    </a:lnTo>
                    <a:lnTo>
                      <a:pt x="212908" y="134249"/>
                    </a:lnTo>
                    <a:lnTo>
                      <a:pt x="213950" y="143824"/>
                    </a:lnTo>
                    <a:lnTo>
                      <a:pt x="225263" y="149016"/>
                    </a:lnTo>
                    <a:lnTo>
                      <a:pt x="232641" y="147165"/>
                    </a:lnTo>
                    <a:lnTo>
                      <a:pt x="235867" y="142515"/>
                    </a:lnTo>
                    <a:lnTo>
                      <a:pt x="243913" y="145679"/>
                    </a:lnTo>
                    <a:lnTo>
                      <a:pt x="248219" y="139074"/>
                    </a:lnTo>
                    <a:lnTo>
                      <a:pt x="257126" y="135425"/>
                    </a:lnTo>
                    <a:lnTo>
                      <a:pt x="255303" y="118253"/>
                    </a:lnTo>
                    <a:lnTo>
                      <a:pt x="258664" y="114363"/>
                    </a:lnTo>
                    <a:lnTo>
                      <a:pt x="265539" y="115687"/>
                    </a:lnTo>
                    <a:lnTo>
                      <a:pt x="272159" y="123681"/>
                    </a:lnTo>
                    <a:lnTo>
                      <a:pt x="283931" y="128268"/>
                    </a:lnTo>
                    <a:lnTo>
                      <a:pt x="283931" y="128268"/>
                    </a:lnTo>
                    <a:lnTo>
                      <a:pt x="290586" y="134138"/>
                    </a:lnTo>
                    <a:lnTo>
                      <a:pt x="298334" y="127736"/>
                    </a:lnTo>
                    <a:lnTo>
                      <a:pt x="304238" y="133745"/>
                    </a:lnTo>
                    <a:lnTo>
                      <a:pt x="320082" y="137026"/>
                    </a:lnTo>
                    <a:lnTo>
                      <a:pt x="316717" y="141221"/>
                    </a:lnTo>
                    <a:lnTo>
                      <a:pt x="316717" y="141221"/>
                    </a:lnTo>
                    <a:lnTo>
                      <a:pt x="312846" y="149050"/>
                    </a:lnTo>
                    <a:lnTo>
                      <a:pt x="304848" y="152263"/>
                    </a:lnTo>
                    <a:lnTo>
                      <a:pt x="297156" y="164581"/>
                    </a:lnTo>
                    <a:lnTo>
                      <a:pt x="306019" y="182923"/>
                    </a:lnTo>
                    <a:lnTo>
                      <a:pt x="298756" y="196461"/>
                    </a:lnTo>
                    <a:lnTo>
                      <a:pt x="292332" y="194692"/>
                    </a:lnTo>
                    <a:lnTo>
                      <a:pt x="290741" y="200431"/>
                    </a:lnTo>
                    <a:lnTo>
                      <a:pt x="295777" y="204606"/>
                    </a:lnTo>
                    <a:lnTo>
                      <a:pt x="302498" y="225795"/>
                    </a:lnTo>
                    <a:lnTo>
                      <a:pt x="312916" y="231418"/>
                    </a:lnTo>
                    <a:lnTo>
                      <a:pt x="311130" y="249742"/>
                    </a:lnTo>
                    <a:lnTo>
                      <a:pt x="315308" y="270737"/>
                    </a:lnTo>
                    <a:lnTo>
                      <a:pt x="312108" y="283427"/>
                    </a:lnTo>
                    <a:lnTo>
                      <a:pt x="290818" y="290829"/>
                    </a:lnTo>
                    <a:lnTo>
                      <a:pt x="285265" y="300144"/>
                    </a:lnTo>
                    <a:lnTo>
                      <a:pt x="279278" y="298836"/>
                    </a:lnTo>
                    <a:lnTo>
                      <a:pt x="282529" y="321180"/>
                    </a:lnTo>
                    <a:lnTo>
                      <a:pt x="282529" y="321180"/>
                    </a:lnTo>
                    <a:lnTo>
                      <a:pt x="267726" y="316851"/>
                    </a:lnTo>
                    <a:lnTo>
                      <a:pt x="259835" y="312478"/>
                    </a:lnTo>
                    <a:lnTo>
                      <a:pt x="254710" y="304207"/>
                    </a:lnTo>
                    <a:lnTo>
                      <a:pt x="245583" y="302088"/>
                    </a:lnTo>
                    <a:lnTo>
                      <a:pt x="246874" y="315151"/>
                    </a:lnTo>
                    <a:lnTo>
                      <a:pt x="234140" y="331474"/>
                    </a:lnTo>
                    <a:lnTo>
                      <a:pt x="225607" y="320416"/>
                    </a:lnTo>
                    <a:lnTo>
                      <a:pt x="213214" y="315815"/>
                    </a:lnTo>
                    <a:lnTo>
                      <a:pt x="206808" y="303577"/>
                    </a:lnTo>
                    <a:lnTo>
                      <a:pt x="209071" y="293908"/>
                    </a:lnTo>
                    <a:lnTo>
                      <a:pt x="201452" y="282407"/>
                    </a:lnTo>
                    <a:lnTo>
                      <a:pt x="194157" y="287594"/>
                    </a:lnTo>
                    <a:lnTo>
                      <a:pt x="193224" y="298498"/>
                    </a:lnTo>
                    <a:lnTo>
                      <a:pt x="183019" y="306972"/>
                    </a:lnTo>
                    <a:lnTo>
                      <a:pt x="183019" y="306972"/>
                    </a:lnTo>
                    <a:lnTo>
                      <a:pt x="173994" y="307730"/>
                    </a:lnTo>
                    <a:lnTo>
                      <a:pt x="169114" y="294302"/>
                    </a:lnTo>
                    <a:lnTo>
                      <a:pt x="177162" y="280181"/>
                    </a:lnTo>
                    <a:lnTo>
                      <a:pt x="179765" y="268243"/>
                    </a:lnTo>
                    <a:lnTo>
                      <a:pt x="159366" y="266989"/>
                    </a:lnTo>
                    <a:lnTo>
                      <a:pt x="157185" y="271653"/>
                    </a:lnTo>
                    <a:lnTo>
                      <a:pt x="147694" y="264666"/>
                    </a:lnTo>
                    <a:lnTo>
                      <a:pt x="143202" y="255186"/>
                    </a:lnTo>
                    <a:lnTo>
                      <a:pt x="133341" y="252437"/>
                    </a:lnTo>
                    <a:lnTo>
                      <a:pt x="122340" y="254825"/>
                    </a:lnTo>
                    <a:lnTo>
                      <a:pt x="107822" y="243652"/>
                    </a:lnTo>
                    <a:lnTo>
                      <a:pt x="93823" y="245833"/>
                    </a:lnTo>
                    <a:lnTo>
                      <a:pt x="86173" y="228558"/>
                    </a:lnTo>
                    <a:lnTo>
                      <a:pt x="81122" y="225586"/>
                    </a:lnTo>
                    <a:lnTo>
                      <a:pt x="71241" y="224197"/>
                    </a:lnTo>
                    <a:lnTo>
                      <a:pt x="67949" y="232025"/>
                    </a:lnTo>
                    <a:lnTo>
                      <a:pt x="64012" y="233927"/>
                    </a:lnTo>
                    <a:lnTo>
                      <a:pt x="58563" y="228065"/>
                    </a:lnTo>
                    <a:lnTo>
                      <a:pt x="59715" y="222473"/>
                    </a:lnTo>
                    <a:lnTo>
                      <a:pt x="55895" y="217854"/>
                    </a:lnTo>
                    <a:lnTo>
                      <a:pt x="45925" y="238000"/>
                    </a:lnTo>
                    <a:lnTo>
                      <a:pt x="36141" y="239491"/>
                    </a:lnTo>
                    <a:lnTo>
                      <a:pt x="31476" y="215440"/>
                    </a:lnTo>
                    <a:lnTo>
                      <a:pt x="23938" y="217274"/>
                    </a:lnTo>
                    <a:lnTo>
                      <a:pt x="17931" y="225658"/>
                    </a:lnTo>
                    <a:lnTo>
                      <a:pt x="10251" y="227034"/>
                    </a:lnTo>
                    <a:lnTo>
                      <a:pt x="0" y="205153"/>
                    </a:lnTo>
                    <a:lnTo>
                      <a:pt x="3668" y="193389"/>
                    </a:lnTo>
                    <a:lnTo>
                      <a:pt x="767" y="188026"/>
                    </a:lnTo>
                    <a:lnTo>
                      <a:pt x="767" y="188026"/>
                    </a:lnTo>
                    <a:lnTo>
                      <a:pt x="5433" y="187202"/>
                    </a:lnTo>
                    <a:lnTo>
                      <a:pt x="7215" y="180105"/>
                    </a:lnTo>
                    <a:lnTo>
                      <a:pt x="13056" y="180668"/>
                    </a:lnTo>
                    <a:lnTo>
                      <a:pt x="11422" y="163496"/>
                    </a:lnTo>
                    <a:lnTo>
                      <a:pt x="14266" y="163852"/>
                    </a:lnTo>
                    <a:lnTo>
                      <a:pt x="20820" y="150016"/>
                    </a:lnTo>
                    <a:lnTo>
                      <a:pt x="20820" y="150016"/>
                    </a:lnTo>
                    <a:lnTo>
                      <a:pt x="26118" y="147382"/>
                    </a:lnTo>
                    <a:lnTo>
                      <a:pt x="29743" y="129547"/>
                    </a:lnTo>
                    <a:lnTo>
                      <a:pt x="36792" y="129523"/>
                    </a:lnTo>
                    <a:lnTo>
                      <a:pt x="44924" y="135891"/>
                    </a:lnTo>
                    <a:lnTo>
                      <a:pt x="55317" y="133348"/>
                    </a:lnTo>
                    <a:lnTo>
                      <a:pt x="46348" y="106940"/>
                    </a:lnTo>
                    <a:lnTo>
                      <a:pt x="48390" y="101818"/>
                    </a:lnTo>
                    <a:lnTo>
                      <a:pt x="55052" y="106490"/>
                    </a:lnTo>
                    <a:lnTo>
                      <a:pt x="55052" y="106490"/>
                    </a:lnTo>
                    <a:lnTo>
                      <a:pt x="60128" y="99299"/>
                    </a:lnTo>
                    <a:lnTo>
                      <a:pt x="67624" y="82593"/>
                    </a:lnTo>
                    <a:lnTo>
                      <a:pt x="67624" y="82593"/>
                    </a:lnTo>
                    <a:lnTo>
                      <a:pt x="60745" y="81710"/>
                    </a:lnTo>
                    <a:lnTo>
                      <a:pt x="65161" y="69500"/>
                    </a:lnTo>
                    <a:lnTo>
                      <a:pt x="80099" y="63849"/>
                    </a:lnTo>
                    <a:lnTo>
                      <a:pt x="70714" y="52302"/>
                    </a:lnTo>
                    <a:lnTo>
                      <a:pt x="76584" y="34047"/>
                    </a:lnTo>
                    <a:lnTo>
                      <a:pt x="88870" y="33962"/>
                    </a:lnTo>
                    <a:lnTo>
                      <a:pt x="92588" y="27048"/>
                    </a:lnTo>
                    <a:lnTo>
                      <a:pt x="92588" y="27048"/>
                    </a:lnTo>
                    <a:lnTo>
                      <a:pt x="126997" y="12476"/>
                    </a:lnTo>
                    <a:lnTo>
                      <a:pt x="129007" y="220"/>
                    </a:lnTo>
                    <a:lnTo>
                      <a:pt x="133803" y="0"/>
                    </a:lnTo>
                    <a:lnTo>
                      <a:pt x="134311" y="5319"/>
                    </a:lnTo>
                    <a:lnTo>
                      <a:pt x="139982" y="6480"/>
                    </a:lnTo>
                    <a:lnTo>
                      <a:pt x="139877" y="12548"/>
                    </a:lnTo>
                    <a:lnTo>
                      <a:pt x="146201" y="19333"/>
                    </a:lnTo>
                    <a:lnTo>
                      <a:pt x="152234" y="8207"/>
                    </a:lnTo>
                    <a:lnTo>
                      <a:pt x="160936" y="7294"/>
                    </a:lnTo>
                    <a:lnTo>
                      <a:pt x="157322" y="17247"/>
                    </a:lnTo>
                    <a:lnTo>
                      <a:pt x="164792" y="44839"/>
                    </a:lnTo>
                    <a:lnTo>
                      <a:pt x="183543" y="4348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5" name="ID_1">
                <a:extLst>
                  <a:ext uri="{FF2B5EF4-FFF2-40B4-BE49-F238E27FC236}">
                    <a16:creationId xmlns:a16="http://schemas.microsoft.com/office/drawing/2014/main" id="{C44A20D1-6A2D-475A-8431-06B6DE424AFC}"/>
                  </a:ext>
                </a:extLst>
              </p:cNvPr>
              <p:cNvSpPr/>
              <p:nvPr/>
            </p:nvSpPr>
            <p:spPr>
              <a:xfrm>
                <a:off x="2248862" y="0"/>
                <a:ext cx="21996" cy="18998"/>
              </a:xfrm>
              <a:custGeom>
                <a:avLst/>
                <a:gdLst/>
                <a:ahLst/>
                <a:cxnLst/>
                <a:rect l="0" t="0" r="0" b="0"/>
                <a:pathLst>
                  <a:path w="21996" h="18998">
                    <a:moveTo>
                      <a:pt x="0" y="17196"/>
                    </a:moveTo>
                    <a:lnTo>
                      <a:pt x="5845" y="0"/>
                    </a:lnTo>
                    <a:lnTo>
                      <a:pt x="5845" y="0"/>
                    </a:lnTo>
                    <a:lnTo>
                      <a:pt x="13001" y="1795"/>
                    </a:lnTo>
                    <a:lnTo>
                      <a:pt x="21558" y="579"/>
                    </a:lnTo>
                    <a:lnTo>
                      <a:pt x="21995" y="9844"/>
                    </a:lnTo>
                    <a:lnTo>
                      <a:pt x="18320" y="14483"/>
                    </a:lnTo>
                    <a:lnTo>
                      <a:pt x="7457" y="1899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52" name="M2">
              <a:extLst>
                <a:ext uri="{FF2B5EF4-FFF2-40B4-BE49-F238E27FC236}">
                  <a16:creationId xmlns:a16="http://schemas.microsoft.com/office/drawing/2014/main" id="{81372CFA-9EAE-4A34-92A7-7219C3F494F3}"/>
                </a:ext>
              </a:extLst>
            </p:cNvPr>
            <p:cNvSpPr/>
            <p:nvPr/>
          </p:nvSpPr>
          <p:spPr>
            <a:xfrm>
              <a:off x="5032239" y="1176444"/>
              <a:ext cx="330395" cy="257714"/>
            </a:xfrm>
            <a:custGeom>
              <a:avLst/>
              <a:gdLst/>
              <a:ahLst/>
              <a:cxnLst/>
              <a:rect l="0" t="0" r="0" b="0"/>
              <a:pathLst>
                <a:path w="332300" h="267239">
                  <a:moveTo>
                    <a:pt x="145363" y="0"/>
                  </a:moveTo>
                  <a:lnTo>
                    <a:pt x="148264" y="5363"/>
                  </a:lnTo>
                  <a:lnTo>
                    <a:pt x="144596" y="17127"/>
                  </a:lnTo>
                  <a:lnTo>
                    <a:pt x="154847" y="39008"/>
                  </a:lnTo>
                  <a:lnTo>
                    <a:pt x="162527" y="37632"/>
                  </a:lnTo>
                  <a:lnTo>
                    <a:pt x="168534" y="29248"/>
                  </a:lnTo>
                  <a:lnTo>
                    <a:pt x="176072" y="27414"/>
                  </a:lnTo>
                  <a:lnTo>
                    <a:pt x="180737" y="51465"/>
                  </a:lnTo>
                  <a:lnTo>
                    <a:pt x="190521" y="49974"/>
                  </a:lnTo>
                  <a:lnTo>
                    <a:pt x="200491" y="29828"/>
                  </a:lnTo>
                  <a:lnTo>
                    <a:pt x="204311" y="34447"/>
                  </a:lnTo>
                  <a:lnTo>
                    <a:pt x="203159" y="40039"/>
                  </a:lnTo>
                  <a:lnTo>
                    <a:pt x="208608" y="45901"/>
                  </a:lnTo>
                  <a:lnTo>
                    <a:pt x="212545" y="43999"/>
                  </a:lnTo>
                  <a:lnTo>
                    <a:pt x="215837" y="36171"/>
                  </a:lnTo>
                  <a:lnTo>
                    <a:pt x="225718" y="37560"/>
                  </a:lnTo>
                  <a:lnTo>
                    <a:pt x="230769" y="40532"/>
                  </a:lnTo>
                  <a:lnTo>
                    <a:pt x="238419" y="57807"/>
                  </a:lnTo>
                  <a:lnTo>
                    <a:pt x="252418" y="55626"/>
                  </a:lnTo>
                  <a:lnTo>
                    <a:pt x="266936" y="66799"/>
                  </a:lnTo>
                  <a:lnTo>
                    <a:pt x="277937" y="64411"/>
                  </a:lnTo>
                  <a:lnTo>
                    <a:pt x="287798" y="67160"/>
                  </a:lnTo>
                  <a:lnTo>
                    <a:pt x="292290" y="76640"/>
                  </a:lnTo>
                  <a:lnTo>
                    <a:pt x="301781" y="83627"/>
                  </a:lnTo>
                  <a:lnTo>
                    <a:pt x="303962" y="78963"/>
                  </a:lnTo>
                  <a:lnTo>
                    <a:pt x="324361" y="80217"/>
                  </a:lnTo>
                  <a:lnTo>
                    <a:pt x="321758" y="92155"/>
                  </a:lnTo>
                  <a:lnTo>
                    <a:pt x="313710" y="106276"/>
                  </a:lnTo>
                  <a:lnTo>
                    <a:pt x="318590" y="119704"/>
                  </a:lnTo>
                  <a:lnTo>
                    <a:pt x="327615" y="118946"/>
                  </a:lnTo>
                  <a:lnTo>
                    <a:pt x="327615" y="118946"/>
                  </a:lnTo>
                  <a:lnTo>
                    <a:pt x="332299" y="126304"/>
                  </a:lnTo>
                  <a:lnTo>
                    <a:pt x="328886" y="132768"/>
                  </a:lnTo>
                  <a:lnTo>
                    <a:pt x="322547" y="134481"/>
                  </a:lnTo>
                  <a:lnTo>
                    <a:pt x="316370" y="153333"/>
                  </a:lnTo>
                  <a:lnTo>
                    <a:pt x="309320" y="152607"/>
                  </a:lnTo>
                  <a:lnTo>
                    <a:pt x="307595" y="165771"/>
                  </a:lnTo>
                  <a:lnTo>
                    <a:pt x="309990" y="175213"/>
                  </a:lnTo>
                  <a:lnTo>
                    <a:pt x="312547" y="175105"/>
                  </a:lnTo>
                  <a:lnTo>
                    <a:pt x="310151" y="183404"/>
                  </a:lnTo>
                  <a:lnTo>
                    <a:pt x="321767" y="180871"/>
                  </a:lnTo>
                  <a:lnTo>
                    <a:pt x="321767" y="180871"/>
                  </a:lnTo>
                  <a:lnTo>
                    <a:pt x="322236" y="197710"/>
                  </a:lnTo>
                  <a:lnTo>
                    <a:pt x="309306" y="197795"/>
                  </a:lnTo>
                  <a:lnTo>
                    <a:pt x="309541" y="201742"/>
                  </a:lnTo>
                  <a:lnTo>
                    <a:pt x="320628" y="212846"/>
                  </a:lnTo>
                  <a:lnTo>
                    <a:pt x="307775" y="226123"/>
                  </a:lnTo>
                  <a:lnTo>
                    <a:pt x="300279" y="224783"/>
                  </a:lnTo>
                  <a:lnTo>
                    <a:pt x="297077" y="236252"/>
                  </a:lnTo>
                  <a:lnTo>
                    <a:pt x="298850" y="238102"/>
                  </a:lnTo>
                  <a:lnTo>
                    <a:pt x="302507" y="235283"/>
                  </a:lnTo>
                  <a:lnTo>
                    <a:pt x="307396" y="239611"/>
                  </a:lnTo>
                  <a:lnTo>
                    <a:pt x="304563" y="246993"/>
                  </a:lnTo>
                  <a:lnTo>
                    <a:pt x="293734" y="255905"/>
                  </a:lnTo>
                  <a:lnTo>
                    <a:pt x="275794" y="258326"/>
                  </a:lnTo>
                  <a:lnTo>
                    <a:pt x="273835" y="267238"/>
                  </a:lnTo>
                  <a:lnTo>
                    <a:pt x="273835" y="267238"/>
                  </a:lnTo>
                  <a:lnTo>
                    <a:pt x="263776" y="266154"/>
                  </a:lnTo>
                  <a:lnTo>
                    <a:pt x="266981" y="263480"/>
                  </a:lnTo>
                  <a:lnTo>
                    <a:pt x="265698" y="259365"/>
                  </a:lnTo>
                  <a:lnTo>
                    <a:pt x="268647" y="254109"/>
                  </a:lnTo>
                  <a:lnTo>
                    <a:pt x="265152" y="247529"/>
                  </a:lnTo>
                  <a:lnTo>
                    <a:pt x="261984" y="248081"/>
                  </a:lnTo>
                  <a:lnTo>
                    <a:pt x="262087" y="242169"/>
                  </a:lnTo>
                  <a:lnTo>
                    <a:pt x="246930" y="248879"/>
                  </a:lnTo>
                  <a:lnTo>
                    <a:pt x="239654" y="243596"/>
                  </a:lnTo>
                  <a:lnTo>
                    <a:pt x="237628" y="247655"/>
                  </a:lnTo>
                  <a:lnTo>
                    <a:pt x="229331" y="249024"/>
                  </a:lnTo>
                  <a:lnTo>
                    <a:pt x="221170" y="242815"/>
                  </a:lnTo>
                  <a:lnTo>
                    <a:pt x="207044" y="242260"/>
                  </a:lnTo>
                  <a:lnTo>
                    <a:pt x="205303" y="247080"/>
                  </a:lnTo>
                  <a:lnTo>
                    <a:pt x="195525" y="238869"/>
                  </a:lnTo>
                  <a:lnTo>
                    <a:pt x="191419" y="241372"/>
                  </a:lnTo>
                  <a:lnTo>
                    <a:pt x="189055" y="239055"/>
                  </a:lnTo>
                  <a:lnTo>
                    <a:pt x="189306" y="241789"/>
                  </a:lnTo>
                  <a:lnTo>
                    <a:pt x="186822" y="237802"/>
                  </a:lnTo>
                  <a:lnTo>
                    <a:pt x="183790" y="239111"/>
                  </a:lnTo>
                  <a:lnTo>
                    <a:pt x="182826" y="234242"/>
                  </a:lnTo>
                  <a:lnTo>
                    <a:pt x="174405" y="234241"/>
                  </a:lnTo>
                  <a:lnTo>
                    <a:pt x="176308" y="228817"/>
                  </a:lnTo>
                  <a:lnTo>
                    <a:pt x="172110" y="228134"/>
                  </a:lnTo>
                  <a:lnTo>
                    <a:pt x="172650" y="223292"/>
                  </a:lnTo>
                  <a:lnTo>
                    <a:pt x="175255" y="220610"/>
                  </a:lnTo>
                  <a:lnTo>
                    <a:pt x="179138" y="222045"/>
                  </a:lnTo>
                  <a:lnTo>
                    <a:pt x="182448" y="213614"/>
                  </a:lnTo>
                  <a:lnTo>
                    <a:pt x="173478" y="219061"/>
                  </a:lnTo>
                  <a:lnTo>
                    <a:pt x="164215" y="215859"/>
                  </a:lnTo>
                  <a:lnTo>
                    <a:pt x="165086" y="201167"/>
                  </a:lnTo>
                  <a:lnTo>
                    <a:pt x="147108" y="197804"/>
                  </a:lnTo>
                  <a:lnTo>
                    <a:pt x="143160" y="208042"/>
                  </a:lnTo>
                  <a:lnTo>
                    <a:pt x="138303" y="210529"/>
                  </a:lnTo>
                  <a:lnTo>
                    <a:pt x="126631" y="207583"/>
                  </a:lnTo>
                  <a:lnTo>
                    <a:pt x="123617" y="199944"/>
                  </a:lnTo>
                  <a:lnTo>
                    <a:pt x="115545" y="197519"/>
                  </a:lnTo>
                  <a:lnTo>
                    <a:pt x="115545" y="197519"/>
                  </a:lnTo>
                  <a:lnTo>
                    <a:pt x="110407" y="174979"/>
                  </a:lnTo>
                  <a:lnTo>
                    <a:pt x="92274" y="172210"/>
                  </a:lnTo>
                  <a:lnTo>
                    <a:pt x="93987" y="169058"/>
                  </a:lnTo>
                  <a:lnTo>
                    <a:pt x="90144" y="165649"/>
                  </a:lnTo>
                  <a:lnTo>
                    <a:pt x="90300" y="157463"/>
                  </a:lnTo>
                  <a:lnTo>
                    <a:pt x="94945" y="150272"/>
                  </a:lnTo>
                  <a:lnTo>
                    <a:pt x="96342" y="139986"/>
                  </a:lnTo>
                  <a:lnTo>
                    <a:pt x="82244" y="138656"/>
                  </a:lnTo>
                  <a:lnTo>
                    <a:pt x="86395" y="133730"/>
                  </a:lnTo>
                  <a:lnTo>
                    <a:pt x="86505" y="120083"/>
                  </a:lnTo>
                  <a:lnTo>
                    <a:pt x="71856" y="116315"/>
                  </a:lnTo>
                  <a:lnTo>
                    <a:pt x="71781" y="112370"/>
                  </a:lnTo>
                  <a:lnTo>
                    <a:pt x="65286" y="106482"/>
                  </a:lnTo>
                  <a:lnTo>
                    <a:pt x="52438" y="102896"/>
                  </a:lnTo>
                  <a:lnTo>
                    <a:pt x="47878" y="105689"/>
                  </a:lnTo>
                  <a:lnTo>
                    <a:pt x="47042" y="117806"/>
                  </a:lnTo>
                  <a:lnTo>
                    <a:pt x="42820" y="118634"/>
                  </a:lnTo>
                  <a:lnTo>
                    <a:pt x="39385" y="132975"/>
                  </a:lnTo>
                  <a:lnTo>
                    <a:pt x="24473" y="127223"/>
                  </a:lnTo>
                  <a:lnTo>
                    <a:pt x="20971" y="121997"/>
                  </a:lnTo>
                  <a:lnTo>
                    <a:pt x="20971" y="121997"/>
                  </a:lnTo>
                  <a:lnTo>
                    <a:pt x="15529" y="116127"/>
                  </a:lnTo>
                  <a:lnTo>
                    <a:pt x="20363" y="107122"/>
                  </a:lnTo>
                  <a:lnTo>
                    <a:pt x="16332" y="90663"/>
                  </a:lnTo>
                  <a:lnTo>
                    <a:pt x="28443" y="85744"/>
                  </a:lnTo>
                  <a:lnTo>
                    <a:pt x="30696" y="78053"/>
                  </a:lnTo>
                  <a:lnTo>
                    <a:pt x="24085" y="70643"/>
                  </a:lnTo>
                  <a:lnTo>
                    <a:pt x="1203" y="66095"/>
                  </a:lnTo>
                  <a:lnTo>
                    <a:pt x="0" y="58638"/>
                  </a:lnTo>
                  <a:lnTo>
                    <a:pt x="7924" y="52729"/>
                  </a:lnTo>
                  <a:lnTo>
                    <a:pt x="2724" y="42462"/>
                  </a:lnTo>
                  <a:lnTo>
                    <a:pt x="8027" y="32405"/>
                  </a:lnTo>
                  <a:lnTo>
                    <a:pt x="15778" y="35137"/>
                  </a:lnTo>
                  <a:lnTo>
                    <a:pt x="22252" y="11298"/>
                  </a:lnTo>
                  <a:lnTo>
                    <a:pt x="48392" y="9838"/>
                  </a:lnTo>
                  <a:lnTo>
                    <a:pt x="52956" y="29798"/>
                  </a:lnTo>
                  <a:lnTo>
                    <a:pt x="60541" y="33434"/>
                  </a:lnTo>
                  <a:lnTo>
                    <a:pt x="70891" y="33785"/>
                  </a:lnTo>
                  <a:lnTo>
                    <a:pt x="70524" y="21643"/>
                  </a:lnTo>
                  <a:lnTo>
                    <a:pt x="78262" y="17241"/>
                  </a:lnTo>
                  <a:lnTo>
                    <a:pt x="89998" y="23533"/>
                  </a:lnTo>
                  <a:lnTo>
                    <a:pt x="89972" y="32786"/>
                  </a:lnTo>
                  <a:lnTo>
                    <a:pt x="97324" y="40813"/>
                  </a:lnTo>
                  <a:lnTo>
                    <a:pt x="110373" y="41363"/>
                  </a:lnTo>
                  <a:lnTo>
                    <a:pt x="121287" y="35653"/>
                  </a:lnTo>
                  <a:lnTo>
                    <a:pt x="129956" y="37636"/>
                  </a:lnTo>
                  <a:lnTo>
                    <a:pt x="133560" y="29512"/>
                  </a:lnTo>
                  <a:lnTo>
                    <a:pt x="120778" y="6823"/>
                  </a:lnTo>
                  <a:lnTo>
                    <a:pt x="129130" y="151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3" name="M3">
              <a:extLst>
                <a:ext uri="{FF2B5EF4-FFF2-40B4-BE49-F238E27FC236}">
                  <a16:creationId xmlns:a16="http://schemas.microsoft.com/office/drawing/2014/main" id="{B63D8D39-A0EE-429B-A460-8BF015F351CC}"/>
                </a:ext>
              </a:extLst>
            </p:cNvPr>
            <p:cNvSpPr/>
            <p:nvPr/>
          </p:nvSpPr>
          <p:spPr>
            <a:xfrm>
              <a:off x="5332214" y="1265110"/>
              <a:ext cx="195323" cy="165347"/>
            </a:xfrm>
            <a:custGeom>
              <a:avLst/>
              <a:gdLst/>
              <a:ahLst/>
              <a:cxnLst/>
              <a:rect l="0" t="0" r="0" b="0"/>
              <a:pathLst>
                <a:path w="187703" h="163442">
                  <a:moveTo>
                    <a:pt x="20020" y="24565"/>
                  </a:moveTo>
                  <a:lnTo>
                    <a:pt x="30225" y="16091"/>
                  </a:lnTo>
                  <a:lnTo>
                    <a:pt x="31158" y="5187"/>
                  </a:lnTo>
                  <a:lnTo>
                    <a:pt x="38453" y="0"/>
                  </a:lnTo>
                  <a:lnTo>
                    <a:pt x="46072" y="11501"/>
                  </a:lnTo>
                  <a:lnTo>
                    <a:pt x="43809" y="21170"/>
                  </a:lnTo>
                  <a:lnTo>
                    <a:pt x="50215" y="33408"/>
                  </a:lnTo>
                  <a:lnTo>
                    <a:pt x="62608" y="38009"/>
                  </a:lnTo>
                  <a:lnTo>
                    <a:pt x="71141" y="49067"/>
                  </a:lnTo>
                  <a:lnTo>
                    <a:pt x="83875" y="32744"/>
                  </a:lnTo>
                  <a:lnTo>
                    <a:pt x="82584" y="19681"/>
                  </a:lnTo>
                  <a:lnTo>
                    <a:pt x="91711" y="21800"/>
                  </a:lnTo>
                  <a:lnTo>
                    <a:pt x="96836" y="30071"/>
                  </a:lnTo>
                  <a:lnTo>
                    <a:pt x="104727" y="34444"/>
                  </a:lnTo>
                  <a:lnTo>
                    <a:pt x="119530" y="38773"/>
                  </a:lnTo>
                  <a:lnTo>
                    <a:pt x="119530" y="38773"/>
                  </a:lnTo>
                  <a:lnTo>
                    <a:pt x="137502" y="42241"/>
                  </a:lnTo>
                  <a:lnTo>
                    <a:pt x="142532" y="56877"/>
                  </a:lnTo>
                  <a:lnTo>
                    <a:pt x="154786" y="51457"/>
                  </a:lnTo>
                  <a:lnTo>
                    <a:pt x="155421" y="58897"/>
                  </a:lnTo>
                  <a:lnTo>
                    <a:pt x="163646" y="61450"/>
                  </a:lnTo>
                  <a:lnTo>
                    <a:pt x="168942" y="68811"/>
                  </a:lnTo>
                  <a:lnTo>
                    <a:pt x="183237" y="67512"/>
                  </a:lnTo>
                  <a:lnTo>
                    <a:pt x="185282" y="71335"/>
                  </a:lnTo>
                  <a:lnTo>
                    <a:pt x="182574" y="81453"/>
                  </a:lnTo>
                  <a:lnTo>
                    <a:pt x="187702" y="90174"/>
                  </a:lnTo>
                  <a:lnTo>
                    <a:pt x="183132" y="104055"/>
                  </a:lnTo>
                  <a:lnTo>
                    <a:pt x="183132" y="104055"/>
                  </a:lnTo>
                  <a:lnTo>
                    <a:pt x="174890" y="102413"/>
                  </a:lnTo>
                  <a:lnTo>
                    <a:pt x="172209" y="90999"/>
                  </a:lnTo>
                  <a:lnTo>
                    <a:pt x="166408" y="96824"/>
                  </a:lnTo>
                  <a:lnTo>
                    <a:pt x="171924" y="99790"/>
                  </a:lnTo>
                  <a:lnTo>
                    <a:pt x="171669" y="106609"/>
                  </a:lnTo>
                  <a:lnTo>
                    <a:pt x="165193" y="107420"/>
                  </a:lnTo>
                  <a:lnTo>
                    <a:pt x="162117" y="111921"/>
                  </a:lnTo>
                  <a:lnTo>
                    <a:pt x="164257" y="119384"/>
                  </a:lnTo>
                  <a:lnTo>
                    <a:pt x="162009" y="138453"/>
                  </a:lnTo>
                  <a:lnTo>
                    <a:pt x="139963" y="134776"/>
                  </a:lnTo>
                  <a:lnTo>
                    <a:pt x="139963" y="134776"/>
                  </a:lnTo>
                  <a:lnTo>
                    <a:pt x="136060" y="134412"/>
                  </a:lnTo>
                  <a:lnTo>
                    <a:pt x="132772" y="123595"/>
                  </a:lnTo>
                  <a:lnTo>
                    <a:pt x="106745" y="124700"/>
                  </a:lnTo>
                  <a:lnTo>
                    <a:pt x="112460" y="134040"/>
                  </a:lnTo>
                  <a:lnTo>
                    <a:pt x="119055" y="135357"/>
                  </a:lnTo>
                  <a:lnTo>
                    <a:pt x="117291" y="142304"/>
                  </a:lnTo>
                  <a:lnTo>
                    <a:pt x="105424" y="141509"/>
                  </a:lnTo>
                  <a:lnTo>
                    <a:pt x="97127" y="133795"/>
                  </a:lnTo>
                  <a:lnTo>
                    <a:pt x="98897" y="135946"/>
                  </a:lnTo>
                  <a:lnTo>
                    <a:pt x="93740" y="138744"/>
                  </a:lnTo>
                  <a:lnTo>
                    <a:pt x="91849" y="144172"/>
                  </a:lnTo>
                  <a:lnTo>
                    <a:pt x="90093" y="141112"/>
                  </a:lnTo>
                  <a:lnTo>
                    <a:pt x="87959" y="142897"/>
                  </a:lnTo>
                  <a:lnTo>
                    <a:pt x="91329" y="148409"/>
                  </a:lnTo>
                  <a:lnTo>
                    <a:pt x="87178" y="163352"/>
                  </a:lnTo>
                  <a:lnTo>
                    <a:pt x="83267" y="163441"/>
                  </a:lnTo>
                  <a:lnTo>
                    <a:pt x="76017" y="156046"/>
                  </a:lnTo>
                  <a:lnTo>
                    <a:pt x="68751" y="158960"/>
                  </a:lnTo>
                  <a:lnTo>
                    <a:pt x="62909" y="157500"/>
                  </a:lnTo>
                  <a:lnTo>
                    <a:pt x="62927" y="147191"/>
                  </a:lnTo>
                  <a:lnTo>
                    <a:pt x="55147" y="144789"/>
                  </a:lnTo>
                  <a:lnTo>
                    <a:pt x="53733" y="139307"/>
                  </a:lnTo>
                  <a:lnTo>
                    <a:pt x="44014" y="135963"/>
                  </a:lnTo>
                  <a:lnTo>
                    <a:pt x="43611" y="133076"/>
                  </a:lnTo>
                  <a:lnTo>
                    <a:pt x="47957" y="124808"/>
                  </a:lnTo>
                  <a:lnTo>
                    <a:pt x="48974" y="108753"/>
                  </a:lnTo>
                  <a:lnTo>
                    <a:pt x="61389" y="103346"/>
                  </a:lnTo>
                  <a:lnTo>
                    <a:pt x="57257" y="89480"/>
                  </a:lnTo>
                  <a:lnTo>
                    <a:pt x="53704" y="86237"/>
                  </a:lnTo>
                  <a:lnTo>
                    <a:pt x="45958" y="91114"/>
                  </a:lnTo>
                  <a:lnTo>
                    <a:pt x="41628" y="89374"/>
                  </a:lnTo>
                  <a:lnTo>
                    <a:pt x="39466" y="92826"/>
                  </a:lnTo>
                  <a:lnTo>
                    <a:pt x="28514" y="82636"/>
                  </a:lnTo>
                  <a:lnTo>
                    <a:pt x="28511" y="73841"/>
                  </a:lnTo>
                  <a:lnTo>
                    <a:pt x="19703" y="79304"/>
                  </a:lnTo>
                  <a:lnTo>
                    <a:pt x="14611" y="78309"/>
                  </a:lnTo>
                  <a:lnTo>
                    <a:pt x="14172" y="86490"/>
                  </a:lnTo>
                  <a:lnTo>
                    <a:pt x="14172" y="86490"/>
                  </a:lnTo>
                  <a:lnTo>
                    <a:pt x="2556" y="89023"/>
                  </a:lnTo>
                  <a:lnTo>
                    <a:pt x="4952" y="80724"/>
                  </a:lnTo>
                  <a:lnTo>
                    <a:pt x="2395" y="80832"/>
                  </a:lnTo>
                  <a:lnTo>
                    <a:pt x="0" y="71390"/>
                  </a:lnTo>
                  <a:lnTo>
                    <a:pt x="1725" y="58226"/>
                  </a:lnTo>
                  <a:lnTo>
                    <a:pt x="8775" y="58952"/>
                  </a:lnTo>
                  <a:lnTo>
                    <a:pt x="14952" y="40100"/>
                  </a:lnTo>
                  <a:lnTo>
                    <a:pt x="21291" y="38387"/>
                  </a:lnTo>
                  <a:lnTo>
                    <a:pt x="24704" y="31923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4" name="M4">
              <a:extLst>
                <a:ext uri="{FF2B5EF4-FFF2-40B4-BE49-F238E27FC236}">
                  <a16:creationId xmlns:a16="http://schemas.microsoft.com/office/drawing/2014/main" id="{661747BD-5BC1-453B-B765-E96629B104D1}"/>
                </a:ext>
              </a:extLst>
            </p:cNvPr>
            <p:cNvSpPr/>
            <p:nvPr/>
          </p:nvSpPr>
          <p:spPr>
            <a:xfrm>
              <a:off x="4868776" y="1275530"/>
              <a:ext cx="271389" cy="334646"/>
            </a:xfrm>
            <a:custGeom>
              <a:avLst/>
              <a:gdLst/>
              <a:ahLst/>
              <a:cxnLst/>
              <a:rect l="0" t="0" r="0" b="0"/>
              <a:pathLst>
                <a:path w="277104" h="344171">
                  <a:moveTo>
                    <a:pt x="182529" y="19101"/>
                  </a:moveTo>
                  <a:lnTo>
                    <a:pt x="186031" y="24327"/>
                  </a:lnTo>
                  <a:lnTo>
                    <a:pt x="200943" y="30079"/>
                  </a:lnTo>
                  <a:lnTo>
                    <a:pt x="204378" y="15738"/>
                  </a:lnTo>
                  <a:lnTo>
                    <a:pt x="208600" y="14910"/>
                  </a:lnTo>
                  <a:lnTo>
                    <a:pt x="209436" y="2793"/>
                  </a:lnTo>
                  <a:lnTo>
                    <a:pt x="213996" y="0"/>
                  </a:lnTo>
                  <a:lnTo>
                    <a:pt x="226844" y="3586"/>
                  </a:lnTo>
                  <a:lnTo>
                    <a:pt x="233339" y="9474"/>
                  </a:lnTo>
                  <a:lnTo>
                    <a:pt x="233414" y="13419"/>
                  </a:lnTo>
                  <a:lnTo>
                    <a:pt x="248063" y="17187"/>
                  </a:lnTo>
                  <a:lnTo>
                    <a:pt x="247953" y="30834"/>
                  </a:lnTo>
                  <a:lnTo>
                    <a:pt x="243802" y="35760"/>
                  </a:lnTo>
                  <a:lnTo>
                    <a:pt x="257900" y="37090"/>
                  </a:lnTo>
                  <a:lnTo>
                    <a:pt x="256503" y="47376"/>
                  </a:lnTo>
                  <a:lnTo>
                    <a:pt x="251858" y="54567"/>
                  </a:lnTo>
                  <a:lnTo>
                    <a:pt x="251702" y="62753"/>
                  </a:lnTo>
                  <a:lnTo>
                    <a:pt x="255545" y="66162"/>
                  </a:lnTo>
                  <a:lnTo>
                    <a:pt x="253832" y="69314"/>
                  </a:lnTo>
                  <a:lnTo>
                    <a:pt x="271965" y="72083"/>
                  </a:lnTo>
                  <a:lnTo>
                    <a:pt x="277103" y="94623"/>
                  </a:lnTo>
                  <a:lnTo>
                    <a:pt x="277103" y="94623"/>
                  </a:lnTo>
                  <a:lnTo>
                    <a:pt x="262791" y="112094"/>
                  </a:lnTo>
                  <a:lnTo>
                    <a:pt x="248620" y="114099"/>
                  </a:lnTo>
                  <a:lnTo>
                    <a:pt x="242018" y="121251"/>
                  </a:lnTo>
                  <a:lnTo>
                    <a:pt x="244894" y="143898"/>
                  </a:lnTo>
                  <a:lnTo>
                    <a:pt x="236627" y="151473"/>
                  </a:lnTo>
                  <a:lnTo>
                    <a:pt x="224370" y="147447"/>
                  </a:lnTo>
                  <a:lnTo>
                    <a:pt x="222197" y="158776"/>
                  </a:lnTo>
                  <a:lnTo>
                    <a:pt x="224357" y="171554"/>
                  </a:lnTo>
                  <a:lnTo>
                    <a:pt x="221887" y="174841"/>
                  </a:lnTo>
                  <a:lnTo>
                    <a:pt x="213744" y="175745"/>
                  </a:lnTo>
                  <a:lnTo>
                    <a:pt x="203282" y="187671"/>
                  </a:lnTo>
                  <a:lnTo>
                    <a:pt x="186621" y="177945"/>
                  </a:lnTo>
                  <a:lnTo>
                    <a:pt x="166164" y="177693"/>
                  </a:lnTo>
                  <a:lnTo>
                    <a:pt x="162181" y="188833"/>
                  </a:lnTo>
                  <a:lnTo>
                    <a:pt x="152595" y="201680"/>
                  </a:lnTo>
                  <a:lnTo>
                    <a:pt x="153916" y="210954"/>
                  </a:lnTo>
                  <a:lnTo>
                    <a:pt x="146921" y="222033"/>
                  </a:lnTo>
                  <a:lnTo>
                    <a:pt x="147083" y="229010"/>
                  </a:lnTo>
                  <a:lnTo>
                    <a:pt x="169539" y="227638"/>
                  </a:lnTo>
                  <a:lnTo>
                    <a:pt x="183611" y="231553"/>
                  </a:lnTo>
                  <a:lnTo>
                    <a:pt x="201104" y="229925"/>
                  </a:lnTo>
                  <a:lnTo>
                    <a:pt x="206898" y="226096"/>
                  </a:lnTo>
                  <a:lnTo>
                    <a:pt x="203963" y="237712"/>
                  </a:lnTo>
                  <a:lnTo>
                    <a:pt x="210620" y="236022"/>
                  </a:lnTo>
                  <a:lnTo>
                    <a:pt x="211695" y="250444"/>
                  </a:lnTo>
                  <a:lnTo>
                    <a:pt x="199093" y="271269"/>
                  </a:lnTo>
                  <a:lnTo>
                    <a:pt x="199660" y="280830"/>
                  </a:lnTo>
                  <a:lnTo>
                    <a:pt x="199660" y="280830"/>
                  </a:lnTo>
                  <a:lnTo>
                    <a:pt x="194222" y="289364"/>
                  </a:lnTo>
                  <a:lnTo>
                    <a:pt x="193693" y="301024"/>
                  </a:lnTo>
                  <a:lnTo>
                    <a:pt x="201275" y="306174"/>
                  </a:lnTo>
                  <a:lnTo>
                    <a:pt x="179346" y="325903"/>
                  </a:lnTo>
                  <a:lnTo>
                    <a:pt x="179267" y="337572"/>
                  </a:lnTo>
                  <a:lnTo>
                    <a:pt x="175744" y="332804"/>
                  </a:lnTo>
                  <a:lnTo>
                    <a:pt x="167986" y="344170"/>
                  </a:lnTo>
                  <a:lnTo>
                    <a:pt x="154911" y="342394"/>
                  </a:lnTo>
                  <a:lnTo>
                    <a:pt x="153266" y="334178"/>
                  </a:lnTo>
                  <a:lnTo>
                    <a:pt x="157541" y="331383"/>
                  </a:lnTo>
                  <a:lnTo>
                    <a:pt x="160411" y="323407"/>
                  </a:lnTo>
                  <a:lnTo>
                    <a:pt x="146638" y="319040"/>
                  </a:lnTo>
                  <a:lnTo>
                    <a:pt x="142358" y="314559"/>
                  </a:lnTo>
                  <a:lnTo>
                    <a:pt x="137934" y="317350"/>
                  </a:lnTo>
                  <a:lnTo>
                    <a:pt x="116291" y="314792"/>
                  </a:lnTo>
                  <a:lnTo>
                    <a:pt x="109320" y="316772"/>
                  </a:lnTo>
                  <a:lnTo>
                    <a:pt x="102086" y="309501"/>
                  </a:lnTo>
                  <a:lnTo>
                    <a:pt x="97507" y="312439"/>
                  </a:lnTo>
                  <a:lnTo>
                    <a:pt x="67901" y="308949"/>
                  </a:lnTo>
                  <a:lnTo>
                    <a:pt x="61886" y="322920"/>
                  </a:lnTo>
                  <a:lnTo>
                    <a:pt x="59024" y="322860"/>
                  </a:lnTo>
                  <a:lnTo>
                    <a:pt x="52427" y="314083"/>
                  </a:lnTo>
                  <a:lnTo>
                    <a:pt x="55160" y="298680"/>
                  </a:lnTo>
                  <a:lnTo>
                    <a:pt x="27756" y="298104"/>
                  </a:lnTo>
                  <a:lnTo>
                    <a:pt x="27346" y="303249"/>
                  </a:lnTo>
                  <a:lnTo>
                    <a:pt x="19276" y="307322"/>
                  </a:lnTo>
                  <a:lnTo>
                    <a:pt x="15869" y="318769"/>
                  </a:lnTo>
                  <a:lnTo>
                    <a:pt x="6590" y="315844"/>
                  </a:lnTo>
                  <a:lnTo>
                    <a:pt x="6590" y="315844"/>
                  </a:lnTo>
                  <a:lnTo>
                    <a:pt x="3633" y="313204"/>
                  </a:lnTo>
                  <a:lnTo>
                    <a:pt x="13630" y="303565"/>
                  </a:lnTo>
                  <a:lnTo>
                    <a:pt x="11286" y="300483"/>
                  </a:lnTo>
                  <a:lnTo>
                    <a:pt x="1800" y="300281"/>
                  </a:lnTo>
                  <a:lnTo>
                    <a:pt x="2895" y="291361"/>
                  </a:lnTo>
                  <a:lnTo>
                    <a:pt x="292" y="286303"/>
                  </a:lnTo>
                  <a:lnTo>
                    <a:pt x="0" y="285842"/>
                  </a:lnTo>
                  <a:lnTo>
                    <a:pt x="0" y="285842"/>
                  </a:lnTo>
                  <a:lnTo>
                    <a:pt x="1007" y="266916"/>
                  </a:lnTo>
                  <a:lnTo>
                    <a:pt x="7836" y="264485"/>
                  </a:lnTo>
                  <a:lnTo>
                    <a:pt x="9800" y="257099"/>
                  </a:lnTo>
                  <a:lnTo>
                    <a:pt x="6010" y="251258"/>
                  </a:lnTo>
                  <a:lnTo>
                    <a:pt x="25905" y="243191"/>
                  </a:lnTo>
                  <a:lnTo>
                    <a:pt x="23690" y="234048"/>
                  </a:lnTo>
                  <a:lnTo>
                    <a:pt x="19787" y="233511"/>
                  </a:lnTo>
                  <a:lnTo>
                    <a:pt x="21722" y="220363"/>
                  </a:lnTo>
                  <a:lnTo>
                    <a:pt x="15307" y="217649"/>
                  </a:lnTo>
                  <a:lnTo>
                    <a:pt x="16947" y="211317"/>
                  </a:lnTo>
                  <a:lnTo>
                    <a:pt x="21723" y="206112"/>
                  </a:lnTo>
                  <a:lnTo>
                    <a:pt x="34984" y="212457"/>
                  </a:lnTo>
                  <a:lnTo>
                    <a:pt x="37548" y="212207"/>
                  </a:lnTo>
                  <a:lnTo>
                    <a:pt x="36562" y="209003"/>
                  </a:lnTo>
                  <a:lnTo>
                    <a:pt x="41670" y="209414"/>
                  </a:lnTo>
                  <a:lnTo>
                    <a:pt x="40969" y="206973"/>
                  </a:lnTo>
                  <a:lnTo>
                    <a:pt x="49528" y="207911"/>
                  </a:lnTo>
                  <a:lnTo>
                    <a:pt x="53031" y="198736"/>
                  </a:lnTo>
                  <a:lnTo>
                    <a:pt x="62581" y="195448"/>
                  </a:lnTo>
                  <a:lnTo>
                    <a:pt x="62704" y="189538"/>
                  </a:lnTo>
                  <a:lnTo>
                    <a:pt x="69549" y="178764"/>
                  </a:lnTo>
                  <a:lnTo>
                    <a:pt x="54616" y="158895"/>
                  </a:lnTo>
                  <a:lnTo>
                    <a:pt x="45079" y="154601"/>
                  </a:lnTo>
                  <a:lnTo>
                    <a:pt x="34845" y="154841"/>
                  </a:lnTo>
                  <a:lnTo>
                    <a:pt x="36287" y="122120"/>
                  </a:lnTo>
                  <a:lnTo>
                    <a:pt x="36287" y="122120"/>
                  </a:lnTo>
                  <a:lnTo>
                    <a:pt x="55687" y="122072"/>
                  </a:lnTo>
                  <a:lnTo>
                    <a:pt x="59541" y="139135"/>
                  </a:lnTo>
                  <a:lnTo>
                    <a:pt x="80474" y="145180"/>
                  </a:lnTo>
                  <a:lnTo>
                    <a:pt x="83721" y="133571"/>
                  </a:lnTo>
                  <a:lnTo>
                    <a:pt x="100089" y="134818"/>
                  </a:lnTo>
                  <a:lnTo>
                    <a:pt x="99631" y="127833"/>
                  </a:lnTo>
                  <a:lnTo>
                    <a:pt x="112055" y="123235"/>
                  </a:lnTo>
                  <a:lnTo>
                    <a:pt x="131201" y="128323"/>
                  </a:lnTo>
                  <a:lnTo>
                    <a:pt x="133673" y="125037"/>
                  </a:lnTo>
                  <a:lnTo>
                    <a:pt x="140598" y="124722"/>
                  </a:lnTo>
                  <a:lnTo>
                    <a:pt x="145380" y="111171"/>
                  </a:lnTo>
                  <a:lnTo>
                    <a:pt x="157690" y="112175"/>
                  </a:lnTo>
                  <a:lnTo>
                    <a:pt x="159212" y="96132"/>
                  </a:lnTo>
                  <a:lnTo>
                    <a:pt x="155762" y="95760"/>
                  </a:lnTo>
                  <a:lnTo>
                    <a:pt x="154989" y="51616"/>
                  </a:lnTo>
                  <a:lnTo>
                    <a:pt x="150179" y="51672"/>
                  </a:lnTo>
                  <a:lnTo>
                    <a:pt x="149805" y="47873"/>
                  </a:lnTo>
                  <a:lnTo>
                    <a:pt x="151020" y="39708"/>
                  </a:lnTo>
                  <a:lnTo>
                    <a:pt x="155326" y="34789"/>
                  </a:lnTo>
                  <a:lnTo>
                    <a:pt x="156460" y="23134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5" name="M5">
              <a:extLst>
                <a:ext uri="{FF2B5EF4-FFF2-40B4-BE49-F238E27FC236}">
                  <a16:creationId xmlns:a16="http://schemas.microsoft.com/office/drawing/2014/main" id="{CC7A484C-2B6C-4908-8451-255D1739FA3E}"/>
                </a:ext>
              </a:extLst>
            </p:cNvPr>
            <p:cNvSpPr/>
            <p:nvPr/>
          </p:nvSpPr>
          <p:spPr>
            <a:xfrm>
              <a:off x="5244416" y="1338951"/>
              <a:ext cx="244526" cy="284309"/>
            </a:xfrm>
            <a:custGeom>
              <a:avLst/>
              <a:gdLst/>
              <a:ahLst/>
              <a:cxnLst/>
              <a:rect l="0" t="0" r="0" b="0"/>
              <a:pathLst>
                <a:path w="242621" h="303359">
                  <a:moveTo>
                    <a:pt x="107685" y="12649"/>
                  </a:moveTo>
                  <a:lnTo>
                    <a:pt x="108124" y="4468"/>
                  </a:lnTo>
                  <a:lnTo>
                    <a:pt x="113216" y="5463"/>
                  </a:lnTo>
                  <a:lnTo>
                    <a:pt x="122024" y="0"/>
                  </a:lnTo>
                  <a:lnTo>
                    <a:pt x="122027" y="8795"/>
                  </a:lnTo>
                  <a:lnTo>
                    <a:pt x="132979" y="18985"/>
                  </a:lnTo>
                  <a:lnTo>
                    <a:pt x="135141" y="15533"/>
                  </a:lnTo>
                  <a:lnTo>
                    <a:pt x="139471" y="17273"/>
                  </a:lnTo>
                  <a:lnTo>
                    <a:pt x="147217" y="12396"/>
                  </a:lnTo>
                  <a:lnTo>
                    <a:pt x="150770" y="15639"/>
                  </a:lnTo>
                  <a:lnTo>
                    <a:pt x="154902" y="29505"/>
                  </a:lnTo>
                  <a:lnTo>
                    <a:pt x="142487" y="34912"/>
                  </a:lnTo>
                  <a:lnTo>
                    <a:pt x="141470" y="50967"/>
                  </a:lnTo>
                  <a:lnTo>
                    <a:pt x="137124" y="59235"/>
                  </a:lnTo>
                  <a:lnTo>
                    <a:pt x="137527" y="62122"/>
                  </a:lnTo>
                  <a:lnTo>
                    <a:pt x="147246" y="65466"/>
                  </a:lnTo>
                  <a:lnTo>
                    <a:pt x="148660" y="70948"/>
                  </a:lnTo>
                  <a:lnTo>
                    <a:pt x="156440" y="73350"/>
                  </a:lnTo>
                  <a:lnTo>
                    <a:pt x="156422" y="83659"/>
                  </a:lnTo>
                  <a:lnTo>
                    <a:pt x="162264" y="85119"/>
                  </a:lnTo>
                  <a:lnTo>
                    <a:pt x="169530" y="82205"/>
                  </a:lnTo>
                  <a:lnTo>
                    <a:pt x="176780" y="89600"/>
                  </a:lnTo>
                  <a:lnTo>
                    <a:pt x="180691" y="89511"/>
                  </a:lnTo>
                  <a:lnTo>
                    <a:pt x="184842" y="74568"/>
                  </a:lnTo>
                  <a:lnTo>
                    <a:pt x="181472" y="69056"/>
                  </a:lnTo>
                  <a:lnTo>
                    <a:pt x="183606" y="67271"/>
                  </a:lnTo>
                  <a:lnTo>
                    <a:pt x="185362" y="70331"/>
                  </a:lnTo>
                  <a:lnTo>
                    <a:pt x="187253" y="64903"/>
                  </a:lnTo>
                  <a:lnTo>
                    <a:pt x="192410" y="62105"/>
                  </a:lnTo>
                  <a:lnTo>
                    <a:pt x="190640" y="59954"/>
                  </a:lnTo>
                  <a:lnTo>
                    <a:pt x="198937" y="67668"/>
                  </a:lnTo>
                  <a:lnTo>
                    <a:pt x="210804" y="68463"/>
                  </a:lnTo>
                  <a:lnTo>
                    <a:pt x="212568" y="61516"/>
                  </a:lnTo>
                  <a:lnTo>
                    <a:pt x="205973" y="60199"/>
                  </a:lnTo>
                  <a:lnTo>
                    <a:pt x="200258" y="50859"/>
                  </a:lnTo>
                  <a:lnTo>
                    <a:pt x="226285" y="49754"/>
                  </a:lnTo>
                  <a:lnTo>
                    <a:pt x="229573" y="60571"/>
                  </a:lnTo>
                  <a:lnTo>
                    <a:pt x="233476" y="60935"/>
                  </a:lnTo>
                  <a:lnTo>
                    <a:pt x="233476" y="60935"/>
                  </a:lnTo>
                  <a:lnTo>
                    <a:pt x="233004" y="71995"/>
                  </a:lnTo>
                  <a:lnTo>
                    <a:pt x="242620" y="82152"/>
                  </a:lnTo>
                  <a:lnTo>
                    <a:pt x="241784" y="87597"/>
                  </a:lnTo>
                  <a:lnTo>
                    <a:pt x="226320" y="85839"/>
                  </a:lnTo>
                  <a:lnTo>
                    <a:pt x="221869" y="91531"/>
                  </a:lnTo>
                  <a:lnTo>
                    <a:pt x="221228" y="103649"/>
                  </a:lnTo>
                  <a:lnTo>
                    <a:pt x="218215" y="103905"/>
                  </a:lnTo>
                  <a:lnTo>
                    <a:pt x="219953" y="108177"/>
                  </a:lnTo>
                  <a:lnTo>
                    <a:pt x="210630" y="126981"/>
                  </a:lnTo>
                  <a:lnTo>
                    <a:pt x="207163" y="127381"/>
                  </a:lnTo>
                  <a:lnTo>
                    <a:pt x="205615" y="120686"/>
                  </a:lnTo>
                  <a:lnTo>
                    <a:pt x="193124" y="120941"/>
                  </a:lnTo>
                  <a:lnTo>
                    <a:pt x="193546" y="132167"/>
                  </a:lnTo>
                  <a:lnTo>
                    <a:pt x="183976" y="137774"/>
                  </a:lnTo>
                  <a:lnTo>
                    <a:pt x="177868" y="152683"/>
                  </a:lnTo>
                  <a:lnTo>
                    <a:pt x="196731" y="158898"/>
                  </a:lnTo>
                  <a:lnTo>
                    <a:pt x="198866" y="157113"/>
                  </a:lnTo>
                  <a:lnTo>
                    <a:pt x="210413" y="169271"/>
                  </a:lnTo>
                  <a:lnTo>
                    <a:pt x="220072" y="167605"/>
                  </a:lnTo>
                  <a:lnTo>
                    <a:pt x="219566" y="180633"/>
                  </a:lnTo>
                  <a:lnTo>
                    <a:pt x="211454" y="189145"/>
                  </a:lnTo>
                  <a:lnTo>
                    <a:pt x="205866" y="190269"/>
                  </a:lnTo>
                  <a:lnTo>
                    <a:pt x="203953" y="196908"/>
                  </a:lnTo>
                  <a:lnTo>
                    <a:pt x="187535" y="197404"/>
                  </a:lnTo>
                  <a:lnTo>
                    <a:pt x="178989" y="204543"/>
                  </a:lnTo>
                  <a:lnTo>
                    <a:pt x="170853" y="204866"/>
                  </a:lnTo>
                  <a:lnTo>
                    <a:pt x="167451" y="210419"/>
                  </a:lnTo>
                  <a:lnTo>
                    <a:pt x="162496" y="209581"/>
                  </a:lnTo>
                  <a:lnTo>
                    <a:pt x="161849" y="212299"/>
                  </a:lnTo>
                  <a:lnTo>
                    <a:pt x="150526" y="214084"/>
                  </a:lnTo>
                  <a:lnTo>
                    <a:pt x="140184" y="220280"/>
                  </a:lnTo>
                  <a:lnTo>
                    <a:pt x="141591" y="235460"/>
                  </a:lnTo>
                  <a:lnTo>
                    <a:pt x="136784" y="252962"/>
                  </a:lnTo>
                  <a:lnTo>
                    <a:pt x="141673" y="267138"/>
                  </a:lnTo>
                  <a:lnTo>
                    <a:pt x="136716" y="284485"/>
                  </a:lnTo>
                  <a:lnTo>
                    <a:pt x="134007" y="284288"/>
                  </a:lnTo>
                  <a:lnTo>
                    <a:pt x="132486" y="303358"/>
                  </a:lnTo>
                  <a:lnTo>
                    <a:pt x="132486" y="303358"/>
                  </a:lnTo>
                  <a:lnTo>
                    <a:pt x="88787" y="302929"/>
                  </a:lnTo>
                  <a:lnTo>
                    <a:pt x="89383" y="294453"/>
                  </a:lnTo>
                  <a:lnTo>
                    <a:pt x="76042" y="290286"/>
                  </a:lnTo>
                  <a:lnTo>
                    <a:pt x="70920" y="290198"/>
                  </a:lnTo>
                  <a:lnTo>
                    <a:pt x="62930" y="299154"/>
                  </a:lnTo>
                  <a:lnTo>
                    <a:pt x="44178" y="294132"/>
                  </a:lnTo>
                  <a:lnTo>
                    <a:pt x="35937" y="291412"/>
                  </a:lnTo>
                  <a:lnTo>
                    <a:pt x="32547" y="278471"/>
                  </a:lnTo>
                  <a:lnTo>
                    <a:pt x="29639" y="280996"/>
                  </a:lnTo>
                  <a:lnTo>
                    <a:pt x="25380" y="274708"/>
                  </a:lnTo>
                  <a:lnTo>
                    <a:pt x="22631" y="276781"/>
                  </a:lnTo>
                  <a:lnTo>
                    <a:pt x="20465" y="271439"/>
                  </a:lnTo>
                  <a:lnTo>
                    <a:pt x="20465" y="271439"/>
                  </a:lnTo>
                  <a:lnTo>
                    <a:pt x="23291" y="264972"/>
                  </a:lnTo>
                  <a:lnTo>
                    <a:pt x="22283" y="253738"/>
                  </a:lnTo>
                  <a:lnTo>
                    <a:pt x="3452" y="228397"/>
                  </a:lnTo>
                  <a:lnTo>
                    <a:pt x="0" y="219241"/>
                  </a:lnTo>
                  <a:lnTo>
                    <a:pt x="9769" y="220324"/>
                  </a:lnTo>
                  <a:lnTo>
                    <a:pt x="11398" y="204892"/>
                  </a:lnTo>
                  <a:lnTo>
                    <a:pt x="24644" y="205126"/>
                  </a:lnTo>
                  <a:lnTo>
                    <a:pt x="28482" y="200949"/>
                  </a:lnTo>
                  <a:lnTo>
                    <a:pt x="30218" y="196432"/>
                  </a:lnTo>
                  <a:lnTo>
                    <a:pt x="26298" y="179538"/>
                  </a:lnTo>
                  <a:lnTo>
                    <a:pt x="35153" y="155287"/>
                  </a:lnTo>
                  <a:lnTo>
                    <a:pt x="29452" y="154278"/>
                  </a:lnTo>
                  <a:lnTo>
                    <a:pt x="33394" y="135397"/>
                  </a:lnTo>
                  <a:lnTo>
                    <a:pt x="36740" y="133333"/>
                  </a:lnTo>
                  <a:lnTo>
                    <a:pt x="34424" y="128139"/>
                  </a:lnTo>
                  <a:lnTo>
                    <a:pt x="50579" y="124933"/>
                  </a:lnTo>
                  <a:lnTo>
                    <a:pt x="50454" y="114774"/>
                  </a:lnTo>
                  <a:lnTo>
                    <a:pt x="53573" y="108460"/>
                  </a:lnTo>
                  <a:lnTo>
                    <a:pt x="58815" y="109764"/>
                  </a:lnTo>
                  <a:lnTo>
                    <a:pt x="59753" y="99016"/>
                  </a:lnTo>
                  <a:lnTo>
                    <a:pt x="59753" y="99016"/>
                  </a:lnTo>
                  <a:lnTo>
                    <a:pt x="61712" y="90104"/>
                  </a:lnTo>
                  <a:lnTo>
                    <a:pt x="79652" y="87683"/>
                  </a:lnTo>
                  <a:lnTo>
                    <a:pt x="90481" y="78771"/>
                  </a:lnTo>
                  <a:lnTo>
                    <a:pt x="93314" y="71389"/>
                  </a:lnTo>
                  <a:lnTo>
                    <a:pt x="88425" y="67061"/>
                  </a:lnTo>
                  <a:lnTo>
                    <a:pt x="84768" y="69880"/>
                  </a:lnTo>
                  <a:lnTo>
                    <a:pt x="82995" y="68030"/>
                  </a:lnTo>
                  <a:lnTo>
                    <a:pt x="86197" y="56561"/>
                  </a:lnTo>
                  <a:lnTo>
                    <a:pt x="93693" y="57901"/>
                  </a:lnTo>
                  <a:lnTo>
                    <a:pt x="106546" y="44624"/>
                  </a:lnTo>
                  <a:lnTo>
                    <a:pt x="95459" y="33520"/>
                  </a:lnTo>
                  <a:lnTo>
                    <a:pt x="95224" y="29573"/>
                  </a:lnTo>
                  <a:lnTo>
                    <a:pt x="108154" y="2948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6" name="M6">
              <a:extLst>
                <a:ext uri="{FF2B5EF4-FFF2-40B4-BE49-F238E27FC236}">
                  <a16:creationId xmlns:a16="http://schemas.microsoft.com/office/drawing/2014/main" id="{EA8170B6-7F7A-4CD2-B081-79532B4A4B61}"/>
                </a:ext>
              </a:extLst>
            </p:cNvPr>
            <p:cNvSpPr/>
            <p:nvPr/>
          </p:nvSpPr>
          <p:spPr>
            <a:xfrm>
              <a:off x="5015697" y="1366343"/>
              <a:ext cx="282758" cy="242812"/>
            </a:xfrm>
            <a:custGeom>
              <a:avLst/>
              <a:gdLst/>
              <a:ahLst/>
              <a:cxnLst/>
              <a:rect l="0" t="0" r="0" b="0"/>
              <a:pathLst>
                <a:path w="288473" h="248527">
                  <a:moveTo>
                    <a:pt x="130182" y="0"/>
                  </a:moveTo>
                  <a:lnTo>
                    <a:pt x="138254" y="2425"/>
                  </a:lnTo>
                  <a:lnTo>
                    <a:pt x="141268" y="10064"/>
                  </a:lnTo>
                  <a:lnTo>
                    <a:pt x="152940" y="13010"/>
                  </a:lnTo>
                  <a:lnTo>
                    <a:pt x="157797" y="10523"/>
                  </a:lnTo>
                  <a:lnTo>
                    <a:pt x="161745" y="285"/>
                  </a:lnTo>
                  <a:lnTo>
                    <a:pt x="179723" y="3648"/>
                  </a:lnTo>
                  <a:lnTo>
                    <a:pt x="178852" y="18340"/>
                  </a:lnTo>
                  <a:lnTo>
                    <a:pt x="188115" y="21542"/>
                  </a:lnTo>
                  <a:lnTo>
                    <a:pt x="197085" y="16095"/>
                  </a:lnTo>
                  <a:lnTo>
                    <a:pt x="193775" y="24526"/>
                  </a:lnTo>
                  <a:lnTo>
                    <a:pt x="189892" y="23091"/>
                  </a:lnTo>
                  <a:lnTo>
                    <a:pt x="187287" y="25773"/>
                  </a:lnTo>
                  <a:lnTo>
                    <a:pt x="186747" y="30615"/>
                  </a:lnTo>
                  <a:lnTo>
                    <a:pt x="190945" y="31298"/>
                  </a:lnTo>
                  <a:lnTo>
                    <a:pt x="189042" y="36722"/>
                  </a:lnTo>
                  <a:lnTo>
                    <a:pt x="197463" y="36723"/>
                  </a:lnTo>
                  <a:lnTo>
                    <a:pt x="198427" y="41592"/>
                  </a:lnTo>
                  <a:lnTo>
                    <a:pt x="201459" y="40283"/>
                  </a:lnTo>
                  <a:lnTo>
                    <a:pt x="203943" y="44270"/>
                  </a:lnTo>
                  <a:lnTo>
                    <a:pt x="203692" y="41536"/>
                  </a:lnTo>
                  <a:lnTo>
                    <a:pt x="206056" y="43853"/>
                  </a:lnTo>
                  <a:lnTo>
                    <a:pt x="210162" y="41350"/>
                  </a:lnTo>
                  <a:lnTo>
                    <a:pt x="219940" y="49561"/>
                  </a:lnTo>
                  <a:lnTo>
                    <a:pt x="221681" y="44741"/>
                  </a:lnTo>
                  <a:lnTo>
                    <a:pt x="235807" y="45296"/>
                  </a:lnTo>
                  <a:lnTo>
                    <a:pt x="243968" y="51505"/>
                  </a:lnTo>
                  <a:lnTo>
                    <a:pt x="252265" y="50136"/>
                  </a:lnTo>
                  <a:lnTo>
                    <a:pt x="254291" y="46077"/>
                  </a:lnTo>
                  <a:lnTo>
                    <a:pt x="261567" y="51360"/>
                  </a:lnTo>
                  <a:lnTo>
                    <a:pt x="276724" y="44650"/>
                  </a:lnTo>
                  <a:lnTo>
                    <a:pt x="276621" y="50562"/>
                  </a:lnTo>
                  <a:lnTo>
                    <a:pt x="279789" y="50010"/>
                  </a:lnTo>
                  <a:lnTo>
                    <a:pt x="283284" y="56590"/>
                  </a:lnTo>
                  <a:lnTo>
                    <a:pt x="280335" y="61846"/>
                  </a:lnTo>
                  <a:lnTo>
                    <a:pt x="281618" y="65961"/>
                  </a:lnTo>
                  <a:lnTo>
                    <a:pt x="278413" y="68635"/>
                  </a:lnTo>
                  <a:lnTo>
                    <a:pt x="288472" y="69719"/>
                  </a:lnTo>
                  <a:lnTo>
                    <a:pt x="288472" y="69719"/>
                  </a:lnTo>
                  <a:lnTo>
                    <a:pt x="287534" y="80467"/>
                  </a:lnTo>
                  <a:lnTo>
                    <a:pt x="282292" y="79163"/>
                  </a:lnTo>
                  <a:lnTo>
                    <a:pt x="279173" y="85477"/>
                  </a:lnTo>
                  <a:lnTo>
                    <a:pt x="279298" y="95636"/>
                  </a:lnTo>
                  <a:lnTo>
                    <a:pt x="263143" y="98842"/>
                  </a:lnTo>
                  <a:lnTo>
                    <a:pt x="265459" y="104036"/>
                  </a:lnTo>
                  <a:lnTo>
                    <a:pt x="262113" y="106100"/>
                  </a:lnTo>
                  <a:lnTo>
                    <a:pt x="258171" y="124981"/>
                  </a:lnTo>
                  <a:lnTo>
                    <a:pt x="263872" y="125990"/>
                  </a:lnTo>
                  <a:lnTo>
                    <a:pt x="255017" y="150241"/>
                  </a:lnTo>
                  <a:lnTo>
                    <a:pt x="258937" y="167135"/>
                  </a:lnTo>
                  <a:lnTo>
                    <a:pt x="257201" y="171652"/>
                  </a:lnTo>
                  <a:lnTo>
                    <a:pt x="253363" y="175829"/>
                  </a:lnTo>
                  <a:lnTo>
                    <a:pt x="240117" y="175595"/>
                  </a:lnTo>
                  <a:lnTo>
                    <a:pt x="238488" y="191027"/>
                  </a:lnTo>
                  <a:lnTo>
                    <a:pt x="228719" y="189944"/>
                  </a:lnTo>
                  <a:lnTo>
                    <a:pt x="232171" y="199100"/>
                  </a:lnTo>
                  <a:lnTo>
                    <a:pt x="251002" y="224441"/>
                  </a:lnTo>
                  <a:lnTo>
                    <a:pt x="252010" y="235675"/>
                  </a:lnTo>
                  <a:lnTo>
                    <a:pt x="249184" y="242142"/>
                  </a:lnTo>
                  <a:lnTo>
                    <a:pt x="249184" y="242142"/>
                  </a:lnTo>
                  <a:lnTo>
                    <a:pt x="246669" y="239521"/>
                  </a:lnTo>
                  <a:lnTo>
                    <a:pt x="236222" y="242367"/>
                  </a:lnTo>
                  <a:lnTo>
                    <a:pt x="215986" y="236551"/>
                  </a:lnTo>
                  <a:lnTo>
                    <a:pt x="202359" y="240246"/>
                  </a:lnTo>
                  <a:lnTo>
                    <a:pt x="195809" y="235884"/>
                  </a:lnTo>
                  <a:lnTo>
                    <a:pt x="194267" y="246162"/>
                  </a:lnTo>
                  <a:lnTo>
                    <a:pt x="190909" y="248526"/>
                  </a:lnTo>
                  <a:lnTo>
                    <a:pt x="163001" y="233920"/>
                  </a:lnTo>
                  <a:lnTo>
                    <a:pt x="163001" y="233920"/>
                  </a:lnTo>
                  <a:lnTo>
                    <a:pt x="160550" y="219780"/>
                  </a:lnTo>
                  <a:lnTo>
                    <a:pt x="151959" y="211891"/>
                  </a:lnTo>
                  <a:lnTo>
                    <a:pt x="152370" y="197802"/>
                  </a:lnTo>
                  <a:lnTo>
                    <a:pt x="143251" y="194147"/>
                  </a:lnTo>
                  <a:lnTo>
                    <a:pt x="134139" y="206254"/>
                  </a:lnTo>
                  <a:lnTo>
                    <a:pt x="123118" y="207563"/>
                  </a:lnTo>
                  <a:lnTo>
                    <a:pt x="121021" y="214950"/>
                  </a:lnTo>
                  <a:lnTo>
                    <a:pt x="101331" y="204725"/>
                  </a:lnTo>
                  <a:lnTo>
                    <a:pt x="91603" y="209390"/>
                  </a:lnTo>
                  <a:lnTo>
                    <a:pt x="85939" y="206250"/>
                  </a:lnTo>
                  <a:lnTo>
                    <a:pt x="86093" y="198220"/>
                  </a:lnTo>
                  <a:lnTo>
                    <a:pt x="76700" y="201071"/>
                  </a:lnTo>
                  <a:lnTo>
                    <a:pt x="63738" y="185966"/>
                  </a:lnTo>
                  <a:lnTo>
                    <a:pt x="56533" y="184765"/>
                  </a:lnTo>
                  <a:lnTo>
                    <a:pt x="52739" y="186207"/>
                  </a:lnTo>
                  <a:lnTo>
                    <a:pt x="52739" y="186207"/>
                  </a:lnTo>
                  <a:lnTo>
                    <a:pt x="52172" y="176646"/>
                  </a:lnTo>
                  <a:lnTo>
                    <a:pt x="64774" y="155821"/>
                  </a:lnTo>
                  <a:lnTo>
                    <a:pt x="63699" y="141399"/>
                  </a:lnTo>
                  <a:lnTo>
                    <a:pt x="57042" y="143089"/>
                  </a:lnTo>
                  <a:lnTo>
                    <a:pt x="59977" y="131473"/>
                  </a:lnTo>
                  <a:lnTo>
                    <a:pt x="54183" y="135302"/>
                  </a:lnTo>
                  <a:lnTo>
                    <a:pt x="36690" y="136930"/>
                  </a:lnTo>
                  <a:lnTo>
                    <a:pt x="22618" y="133015"/>
                  </a:lnTo>
                  <a:lnTo>
                    <a:pt x="162" y="134387"/>
                  </a:lnTo>
                  <a:lnTo>
                    <a:pt x="0" y="127410"/>
                  </a:lnTo>
                  <a:lnTo>
                    <a:pt x="6995" y="116331"/>
                  </a:lnTo>
                  <a:lnTo>
                    <a:pt x="5674" y="107057"/>
                  </a:lnTo>
                  <a:lnTo>
                    <a:pt x="15260" y="94210"/>
                  </a:lnTo>
                  <a:lnTo>
                    <a:pt x="19243" y="83070"/>
                  </a:lnTo>
                  <a:lnTo>
                    <a:pt x="39700" y="83322"/>
                  </a:lnTo>
                  <a:lnTo>
                    <a:pt x="56361" y="93048"/>
                  </a:lnTo>
                  <a:lnTo>
                    <a:pt x="66823" y="81122"/>
                  </a:lnTo>
                  <a:lnTo>
                    <a:pt x="74966" y="80218"/>
                  </a:lnTo>
                  <a:lnTo>
                    <a:pt x="77436" y="76931"/>
                  </a:lnTo>
                  <a:lnTo>
                    <a:pt x="75276" y="64153"/>
                  </a:lnTo>
                  <a:lnTo>
                    <a:pt x="77449" y="52824"/>
                  </a:lnTo>
                  <a:lnTo>
                    <a:pt x="89706" y="56850"/>
                  </a:lnTo>
                  <a:lnTo>
                    <a:pt x="97973" y="49275"/>
                  </a:lnTo>
                  <a:lnTo>
                    <a:pt x="95097" y="26628"/>
                  </a:lnTo>
                  <a:lnTo>
                    <a:pt x="101699" y="19476"/>
                  </a:lnTo>
                  <a:lnTo>
                    <a:pt x="115870" y="17471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7" name="M7">
              <a:extLst>
                <a:ext uri="{FF2B5EF4-FFF2-40B4-BE49-F238E27FC236}">
                  <a16:creationId xmlns:a16="http://schemas.microsoft.com/office/drawing/2014/main" id="{84D38BFD-5EF8-4FA0-B6E4-3F08ACD0A022}"/>
                </a:ext>
              </a:extLst>
            </p:cNvPr>
            <p:cNvSpPr/>
            <p:nvPr/>
          </p:nvSpPr>
          <p:spPr>
            <a:xfrm>
              <a:off x="4616862" y="1481856"/>
              <a:ext cx="295208" cy="319652"/>
            </a:xfrm>
            <a:custGeom>
              <a:avLst/>
              <a:gdLst/>
              <a:ahLst/>
              <a:cxnLst/>
              <a:rect l="0" t="0" r="0" b="0"/>
              <a:pathLst>
                <a:path w="289493" h="332987">
                  <a:moveTo>
                    <a:pt x="254694" y="98088"/>
                  </a:moveTo>
                  <a:lnTo>
                    <a:pt x="247643" y="103697"/>
                  </a:lnTo>
                  <a:lnTo>
                    <a:pt x="251222" y="105441"/>
                  </a:lnTo>
                  <a:lnTo>
                    <a:pt x="252351" y="116074"/>
                  </a:lnTo>
                  <a:lnTo>
                    <a:pt x="267060" y="125936"/>
                  </a:lnTo>
                  <a:lnTo>
                    <a:pt x="264605" y="135129"/>
                  </a:lnTo>
                  <a:lnTo>
                    <a:pt x="254180" y="143394"/>
                  </a:lnTo>
                  <a:lnTo>
                    <a:pt x="257661" y="142711"/>
                  </a:lnTo>
                  <a:lnTo>
                    <a:pt x="259041" y="155774"/>
                  </a:lnTo>
                  <a:lnTo>
                    <a:pt x="233288" y="154616"/>
                  </a:lnTo>
                  <a:lnTo>
                    <a:pt x="232169" y="164595"/>
                  </a:lnTo>
                  <a:lnTo>
                    <a:pt x="243287" y="180443"/>
                  </a:lnTo>
                  <a:lnTo>
                    <a:pt x="235024" y="207088"/>
                  </a:lnTo>
                  <a:lnTo>
                    <a:pt x="252085" y="213363"/>
                  </a:lnTo>
                  <a:lnTo>
                    <a:pt x="257731" y="203179"/>
                  </a:lnTo>
                  <a:lnTo>
                    <a:pt x="264989" y="202273"/>
                  </a:lnTo>
                  <a:lnTo>
                    <a:pt x="267808" y="204454"/>
                  </a:lnTo>
                  <a:lnTo>
                    <a:pt x="272742" y="227894"/>
                  </a:lnTo>
                  <a:lnTo>
                    <a:pt x="278963" y="226207"/>
                  </a:lnTo>
                  <a:lnTo>
                    <a:pt x="285517" y="230133"/>
                  </a:lnTo>
                  <a:lnTo>
                    <a:pt x="289492" y="242036"/>
                  </a:lnTo>
                  <a:lnTo>
                    <a:pt x="289492" y="242036"/>
                  </a:lnTo>
                  <a:lnTo>
                    <a:pt x="273176" y="243056"/>
                  </a:lnTo>
                  <a:lnTo>
                    <a:pt x="276264" y="254031"/>
                  </a:lnTo>
                  <a:lnTo>
                    <a:pt x="265299" y="251677"/>
                  </a:lnTo>
                  <a:lnTo>
                    <a:pt x="260768" y="259006"/>
                  </a:lnTo>
                  <a:lnTo>
                    <a:pt x="253108" y="257327"/>
                  </a:lnTo>
                  <a:lnTo>
                    <a:pt x="247164" y="245988"/>
                  </a:lnTo>
                  <a:lnTo>
                    <a:pt x="243095" y="245750"/>
                  </a:lnTo>
                  <a:lnTo>
                    <a:pt x="233141" y="259627"/>
                  </a:lnTo>
                  <a:lnTo>
                    <a:pt x="236013" y="259386"/>
                  </a:lnTo>
                  <a:lnTo>
                    <a:pt x="239261" y="269759"/>
                  </a:lnTo>
                  <a:lnTo>
                    <a:pt x="248432" y="278440"/>
                  </a:lnTo>
                  <a:lnTo>
                    <a:pt x="248537" y="287684"/>
                  </a:lnTo>
                  <a:lnTo>
                    <a:pt x="230391" y="296234"/>
                  </a:lnTo>
                  <a:lnTo>
                    <a:pt x="220562" y="297083"/>
                  </a:lnTo>
                  <a:lnTo>
                    <a:pt x="222127" y="308479"/>
                  </a:lnTo>
                  <a:lnTo>
                    <a:pt x="222127" y="308479"/>
                  </a:lnTo>
                  <a:lnTo>
                    <a:pt x="194366" y="300755"/>
                  </a:lnTo>
                  <a:lnTo>
                    <a:pt x="192079" y="308735"/>
                  </a:lnTo>
                  <a:lnTo>
                    <a:pt x="182058" y="318211"/>
                  </a:lnTo>
                  <a:lnTo>
                    <a:pt x="151584" y="317083"/>
                  </a:lnTo>
                  <a:lnTo>
                    <a:pt x="149061" y="321874"/>
                  </a:lnTo>
                  <a:lnTo>
                    <a:pt x="130090" y="319480"/>
                  </a:lnTo>
                  <a:lnTo>
                    <a:pt x="124525" y="325264"/>
                  </a:lnTo>
                  <a:lnTo>
                    <a:pt x="124350" y="332986"/>
                  </a:lnTo>
                  <a:lnTo>
                    <a:pt x="95071" y="325656"/>
                  </a:lnTo>
                  <a:lnTo>
                    <a:pt x="94590" y="307011"/>
                  </a:lnTo>
                  <a:lnTo>
                    <a:pt x="78027" y="305117"/>
                  </a:lnTo>
                  <a:lnTo>
                    <a:pt x="74857" y="298529"/>
                  </a:lnTo>
                  <a:lnTo>
                    <a:pt x="61871" y="292169"/>
                  </a:lnTo>
                  <a:lnTo>
                    <a:pt x="53288" y="291213"/>
                  </a:lnTo>
                  <a:lnTo>
                    <a:pt x="51344" y="296925"/>
                  </a:lnTo>
                  <a:lnTo>
                    <a:pt x="51344" y="296925"/>
                  </a:lnTo>
                  <a:lnTo>
                    <a:pt x="20675" y="291511"/>
                  </a:lnTo>
                  <a:lnTo>
                    <a:pt x="26997" y="247265"/>
                  </a:lnTo>
                  <a:lnTo>
                    <a:pt x="1159" y="248776"/>
                  </a:lnTo>
                  <a:lnTo>
                    <a:pt x="0" y="221322"/>
                  </a:lnTo>
                  <a:lnTo>
                    <a:pt x="13339" y="218607"/>
                  </a:lnTo>
                  <a:lnTo>
                    <a:pt x="30796" y="207500"/>
                  </a:lnTo>
                  <a:lnTo>
                    <a:pt x="30145" y="203090"/>
                  </a:lnTo>
                  <a:lnTo>
                    <a:pt x="10646" y="204904"/>
                  </a:lnTo>
                  <a:lnTo>
                    <a:pt x="10548" y="189899"/>
                  </a:lnTo>
                  <a:lnTo>
                    <a:pt x="24328" y="187496"/>
                  </a:lnTo>
                  <a:lnTo>
                    <a:pt x="25332" y="183276"/>
                  </a:lnTo>
                  <a:lnTo>
                    <a:pt x="23037" y="171856"/>
                  </a:lnTo>
                  <a:lnTo>
                    <a:pt x="7479" y="166639"/>
                  </a:lnTo>
                  <a:lnTo>
                    <a:pt x="3343" y="150325"/>
                  </a:lnTo>
                  <a:lnTo>
                    <a:pt x="2390" y="126961"/>
                  </a:lnTo>
                  <a:lnTo>
                    <a:pt x="25900" y="127062"/>
                  </a:lnTo>
                  <a:lnTo>
                    <a:pt x="36862" y="122317"/>
                  </a:lnTo>
                  <a:lnTo>
                    <a:pt x="62346" y="121698"/>
                  </a:lnTo>
                  <a:lnTo>
                    <a:pt x="68914" y="91838"/>
                  </a:lnTo>
                  <a:lnTo>
                    <a:pt x="68914" y="91838"/>
                  </a:lnTo>
                  <a:lnTo>
                    <a:pt x="72423" y="89949"/>
                  </a:lnTo>
                  <a:lnTo>
                    <a:pt x="80321" y="93768"/>
                  </a:lnTo>
                  <a:lnTo>
                    <a:pt x="77746" y="87798"/>
                  </a:lnTo>
                  <a:lnTo>
                    <a:pt x="86034" y="87685"/>
                  </a:lnTo>
                  <a:lnTo>
                    <a:pt x="85837" y="83133"/>
                  </a:lnTo>
                  <a:lnTo>
                    <a:pt x="110474" y="79603"/>
                  </a:lnTo>
                  <a:lnTo>
                    <a:pt x="107010" y="66336"/>
                  </a:lnTo>
                  <a:lnTo>
                    <a:pt x="109734" y="39264"/>
                  </a:lnTo>
                  <a:lnTo>
                    <a:pt x="118360" y="37337"/>
                  </a:lnTo>
                  <a:lnTo>
                    <a:pt x="135166" y="39990"/>
                  </a:lnTo>
                  <a:lnTo>
                    <a:pt x="137423" y="6538"/>
                  </a:lnTo>
                  <a:lnTo>
                    <a:pt x="141301" y="8141"/>
                  </a:lnTo>
                  <a:lnTo>
                    <a:pt x="160823" y="3574"/>
                  </a:lnTo>
                  <a:lnTo>
                    <a:pt x="168439" y="6320"/>
                  </a:lnTo>
                  <a:lnTo>
                    <a:pt x="163141" y="14389"/>
                  </a:lnTo>
                  <a:lnTo>
                    <a:pt x="165883" y="19756"/>
                  </a:lnTo>
                  <a:lnTo>
                    <a:pt x="166030" y="47046"/>
                  </a:lnTo>
                  <a:lnTo>
                    <a:pt x="174135" y="48287"/>
                  </a:lnTo>
                  <a:lnTo>
                    <a:pt x="178078" y="47010"/>
                  </a:lnTo>
                  <a:lnTo>
                    <a:pt x="186352" y="33701"/>
                  </a:lnTo>
                  <a:lnTo>
                    <a:pt x="191099" y="9549"/>
                  </a:lnTo>
                  <a:lnTo>
                    <a:pt x="198082" y="0"/>
                  </a:lnTo>
                  <a:lnTo>
                    <a:pt x="209112" y="11914"/>
                  </a:lnTo>
                  <a:lnTo>
                    <a:pt x="207399" y="21427"/>
                  </a:lnTo>
                  <a:lnTo>
                    <a:pt x="209586" y="31632"/>
                  </a:lnTo>
                  <a:lnTo>
                    <a:pt x="222882" y="36468"/>
                  </a:lnTo>
                  <a:lnTo>
                    <a:pt x="230440" y="63008"/>
                  </a:lnTo>
                  <a:lnTo>
                    <a:pt x="237411" y="61036"/>
                  </a:lnTo>
                  <a:lnTo>
                    <a:pt x="245375" y="68937"/>
                  </a:lnTo>
                  <a:lnTo>
                    <a:pt x="248104" y="68086"/>
                  </a:lnTo>
                  <a:lnTo>
                    <a:pt x="248104" y="68086"/>
                  </a:lnTo>
                  <a:lnTo>
                    <a:pt x="248396" y="68547"/>
                  </a:lnTo>
                  <a:lnTo>
                    <a:pt x="250999" y="73605"/>
                  </a:lnTo>
                  <a:lnTo>
                    <a:pt x="249904" y="82525"/>
                  </a:lnTo>
                  <a:lnTo>
                    <a:pt x="259390" y="82727"/>
                  </a:lnTo>
                  <a:lnTo>
                    <a:pt x="261734" y="85809"/>
                  </a:lnTo>
                  <a:lnTo>
                    <a:pt x="251737" y="9544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8" name="M8">
              <a:extLst>
                <a:ext uri="{FF2B5EF4-FFF2-40B4-BE49-F238E27FC236}">
                  <a16:creationId xmlns:a16="http://schemas.microsoft.com/office/drawing/2014/main" id="{82DBC446-6275-459E-966C-FFDDD2CAD665}"/>
                </a:ext>
              </a:extLst>
            </p:cNvPr>
            <p:cNvSpPr/>
            <p:nvPr/>
          </p:nvSpPr>
          <p:spPr>
            <a:xfrm>
              <a:off x="4849031" y="1539678"/>
              <a:ext cx="330818" cy="428790"/>
            </a:xfrm>
            <a:custGeom>
              <a:avLst/>
              <a:gdLst/>
              <a:ahLst/>
              <a:cxnLst/>
              <a:rect l="0" t="0" r="0" b="0"/>
              <a:pathLst>
                <a:path w="332723" h="449745">
                  <a:moveTo>
                    <a:pt x="325857" y="49155"/>
                  </a:moveTo>
                  <a:lnTo>
                    <a:pt x="317296" y="55817"/>
                  </a:lnTo>
                  <a:lnTo>
                    <a:pt x="315046" y="71537"/>
                  </a:lnTo>
                  <a:lnTo>
                    <a:pt x="320182" y="70875"/>
                  </a:lnTo>
                  <a:lnTo>
                    <a:pt x="320494" y="78458"/>
                  </a:lnTo>
                  <a:lnTo>
                    <a:pt x="332722" y="85503"/>
                  </a:lnTo>
                  <a:lnTo>
                    <a:pt x="331275" y="90477"/>
                  </a:lnTo>
                  <a:lnTo>
                    <a:pt x="323140" y="98359"/>
                  </a:lnTo>
                  <a:lnTo>
                    <a:pt x="311962" y="99668"/>
                  </a:lnTo>
                  <a:lnTo>
                    <a:pt x="305872" y="94857"/>
                  </a:lnTo>
                  <a:lnTo>
                    <a:pt x="307431" y="83975"/>
                  </a:lnTo>
                  <a:lnTo>
                    <a:pt x="279382" y="84813"/>
                  </a:lnTo>
                  <a:lnTo>
                    <a:pt x="276252" y="106880"/>
                  </a:lnTo>
                  <a:lnTo>
                    <a:pt x="280931" y="114545"/>
                  </a:lnTo>
                  <a:lnTo>
                    <a:pt x="277146" y="123414"/>
                  </a:lnTo>
                  <a:lnTo>
                    <a:pt x="265879" y="137142"/>
                  </a:lnTo>
                  <a:lnTo>
                    <a:pt x="253573" y="141908"/>
                  </a:lnTo>
                  <a:lnTo>
                    <a:pt x="251680" y="162025"/>
                  </a:lnTo>
                  <a:lnTo>
                    <a:pt x="235030" y="172918"/>
                  </a:lnTo>
                  <a:lnTo>
                    <a:pt x="232019" y="180436"/>
                  </a:lnTo>
                  <a:lnTo>
                    <a:pt x="221871" y="182513"/>
                  </a:lnTo>
                  <a:lnTo>
                    <a:pt x="221225" y="192500"/>
                  </a:lnTo>
                  <a:lnTo>
                    <a:pt x="225815" y="196983"/>
                  </a:lnTo>
                  <a:lnTo>
                    <a:pt x="225815" y="196983"/>
                  </a:lnTo>
                  <a:lnTo>
                    <a:pt x="221326" y="218410"/>
                  </a:lnTo>
                  <a:lnTo>
                    <a:pt x="200907" y="220739"/>
                  </a:lnTo>
                  <a:lnTo>
                    <a:pt x="195895" y="237761"/>
                  </a:lnTo>
                  <a:lnTo>
                    <a:pt x="229423" y="236747"/>
                  </a:lnTo>
                  <a:lnTo>
                    <a:pt x="241562" y="241223"/>
                  </a:lnTo>
                  <a:lnTo>
                    <a:pt x="249848" y="257895"/>
                  </a:lnTo>
                  <a:lnTo>
                    <a:pt x="237544" y="277504"/>
                  </a:lnTo>
                  <a:lnTo>
                    <a:pt x="249501" y="283944"/>
                  </a:lnTo>
                  <a:lnTo>
                    <a:pt x="234202" y="294254"/>
                  </a:lnTo>
                  <a:lnTo>
                    <a:pt x="223509" y="284959"/>
                  </a:lnTo>
                  <a:lnTo>
                    <a:pt x="212219" y="283073"/>
                  </a:lnTo>
                  <a:lnTo>
                    <a:pt x="212114" y="296250"/>
                  </a:lnTo>
                  <a:lnTo>
                    <a:pt x="220393" y="297623"/>
                  </a:lnTo>
                  <a:lnTo>
                    <a:pt x="220094" y="313068"/>
                  </a:lnTo>
                  <a:lnTo>
                    <a:pt x="209092" y="311793"/>
                  </a:lnTo>
                  <a:lnTo>
                    <a:pt x="199396" y="328720"/>
                  </a:lnTo>
                  <a:lnTo>
                    <a:pt x="170423" y="327088"/>
                  </a:lnTo>
                  <a:lnTo>
                    <a:pt x="165743" y="364861"/>
                  </a:lnTo>
                  <a:lnTo>
                    <a:pt x="161658" y="365083"/>
                  </a:lnTo>
                  <a:lnTo>
                    <a:pt x="159392" y="357464"/>
                  </a:lnTo>
                  <a:lnTo>
                    <a:pt x="158026" y="380458"/>
                  </a:lnTo>
                  <a:lnTo>
                    <a:pt x="168261" y="382631"/>
                  </a:lnTo>
                  <a:lnTo>
                    <a:pt x="166996" y="393056"/>
                  </a:lnTo>
                  <a:lnTo>
                    <a:pt x="179079" y="416466"/>
                  </a:lnTo>
                  <a:lnTo>
                    <a:pt x="183437" y="433210"/>
                  </a:lnTo>
                  <a:lnTo>
                    <a:pt x="177212" y="449744"/>
                  </a:lnTo>
                  <a:lnTo>
                    <a:pt x="162891" y="447340"/>
                  </a:lnTo>
                  <a:lnTo>
                    <a:pt x="161443" y="436560"/>
                  </a:lnTo>
                  <a:lnTo>
                    <a:pt x="153815" y="432319"/>
                  </a:lnTo>
                  <a:lnTo>
                    <a:pt x="128707" y="432571"/>
                  </a:lnTo>
                  <a:lnTo>
                    <a:pt x="128707" y="432571"/>
                  </a:lnTo>
                  <a:lnTo>
                    <a:pt x="130971" y="410355"/>
                  </a:lnTo>
                  <a:lnTo>
                    <a:pt x="135674" y="409542"/>
                  </a:lnTo>
                  <a:lnTo>
                    <a:pt x="137144" y="389126"/>
                  </a:lnTo>
                  <a:lnTo>
                    <a:pt x="116104" y="383096"/>
                  </a:lnTo>
                  <a:lnTo>
                    <a:pt x="106869" y="383816"/>
                  </a:lnTo>
                  <a:lnTo>
                    <a:pt x="102538" y="373883"/>
                  </a:lnTo>
                  <a:lnTo>
                    <a:pt x="109911" y="360706"/>
                  </a:lnTo>
                  <a:lnTo>
                    <a:pt x="120963" y="352298"/>
                  </a:lnTo>
                  <a:lnTo>
                    <a:pt x="126248" y="337562"/>
                  </a:lnTo>
                  <a:lnTo>
                    <a:pt x="123856" y="321457"/>
                  </a:lnTo>
                  <a:lnTo>
                    <a:pt x="123856" y="321457"/>
                  </a:lnTo>
                  <a:lnTo>
                    <a:pt x="127945" y="320934"/>
                  </a:lnTo>
                  <a:lnTo>
                    <a:pt x="131001" y="311756"/>
                  </a:lnTo>
                  <a:lnTo>
                    <a:pt x="124949" y="304817"/>
                  </a:lnTo>
                  <a:lnTo>
                    <a:pt x="120835" y="291706"/>
                  </a:lnTo>
                  <a:lnTo>
                    <a:pt x="120835" y="291706"/>
                  </a:lnTo>
                  <a:lnTo>
                    <a:pt x="127815" y="275185"/>
                  </a:lnTo>
                  <a:lnTo>
                    <a:pt x="133699" y="275455"/>
                  </a:lnTo>
                  <a:lnTo>
                    <a:pt x="127630" y="262001"/>
                  </a:lnTo>
                  <a:lnTo>
                    <a:pt x="134809" y="235483"/>
                  </a:lnTo>
                  <a:lnTo>
                    <a:pt x="131265" y="231624"/>
                  </a:lnTo>
                  <a:lnTo>
                    <a:pt x="129355" y="214162"/>
                  </a:lnTo>
                  <a:lnTo>
                    <a:pt x="127107" y="213359"/>
                  </a:lnTo>
                  <a:lnTo>
                    <a:pt x="121624" y="223247"/>
                  </a:lnTo>
                  <a:lnTo>
                    <a:pt x="113034" y="222617"/>
                  </a:lnTo>
                  <a:lnTo>
                    <a:pt x="113034" y="222617"/>
                  </a:lnTo>
                  <a:lnTo>
                    <a:pt x="113664" y="206570"/>
                  </a:lnTo>
                  <a:lnTo>
                    <a:pt x="102438" y="202098"/>
                  </a:lnTo>
                  <a:lnTo>
                    <a:pt x="103520" y="193484"/>
                  </a:lnTo>
                  <a:lnTo>
                    <a:pt x="96023" y="191208"/>
                  </a:lnTo>
                  <a:lnTo>
                    <a:pt x="87590" y="197701"/>
                  </a:lnTo>
                  <a:lnTo>
                    <a:pt x="70079" y="198095"/>
                  </a:lnTo>
                  <a:lnTo>
                    <a:pt x="57323" y="180404"/>
                  </a:lnTo>
                  <a:lnTo>
                    <a:pt x="57323" y="180404"/>
                  </a:lnTo>
                  <a:lnTo>
                    <a:pt x="53348" y="168501"/>
                  </a:lnTo>
                  <a:lnTo>
                    <a:pt x="46794" y="164575"/>
                  </a:lnTo>
                  <a:lnTo>
                    <a:pt x="40573" y="166262"/>
                  </a:lnTo>
                  <a:lnTo>
                    <a:pt x="35639" y="142822"/>
                  </a:lnTo>
                  <a:lnTo>
                    <a:pt x="32820" y="140641"/>
                  </a:lnTo>
                  <a:lnTo>
                    <a:pt x="25562" y="141547"/>
                  </a:lnTo>
                  <a:lnTo>
                    <a:pt x="19916" y="151731"/>
                  </a:lnTo>
                  <a:lnTo>
                    <a:pt x="2855" y="145456"/>
                  </a:lnTo>
                  <a:lnTo>
                    <a:pt x="11118" y="118811"/>
                  </a:lnTo>
                  <a:lnTo>
                    <a:pt x="0" y="102963"/>
                  </a:lnTo>
                  <a:lnTo>
                    <a:pt x="1119" y="92984"/>
                  </a:lnTo>
                  <a:lnTo>
                    <a:pt x="26872" y="94142"/>
                  </a:lnTo>
                  <a:lnTo>
                    <a:pt x="25492" y="81079"/>
                  </a:lnTo>
                  <a:lnTo>
                    <a:pt x="22011" y="81762"/>
                  </a:lnTo>
                  <a:lnTo>
                    <a:pt x="32436" y="73497"/>
                  </a:lnTo>
                  <a:lnTo>
                    <a:pt x="34891" y="64304"/>
                  </a:lnTo>
                  <a:lnTo>
                    <a:pt x="20182" y="54442"/>
                  </a:lnTo>
                  <a:lnTo>
                    <a:pt x="19053" y="43809"/>
                  </a:lnTo>
                  <a:lnTo>
                    <a:pt x="15474" y="42065"/>
                  </a:lnTo>
                  <a:lnTo>
                    <a:pt x="22525" y="36456"/>
                  </a:lnTo>
                  <a:lnTo>
                    <a:pt x="22525" y="36456"/>
                  </a:lnTo>
                  <a:lnTo>
                    <a:pt x="31804" y="39381"/>
                  </a:lnTo>
                  <a:lnTo>
                    <a:pt x="35211" y="27934"/>
                  </a:lnTo>
                  <a:lnTo>
                    <a:pt x="43281" y="23861"/>
                  </a:lnTo>
                  <a:lnTo>
                    <a:pt x="43691" y="18716"/>
                  </a:lnTo>
                  <a:lnTo>
                    <a:pt x="71095" y="19292"/>
                  </a:lnTo>
                  <a:lnTo>
                    <a:pt x="68362" y="34695"/>
                  </a:lnTo>
                  <a:lnTo>
                    <a:pt x="74959" y="43472"/>
                  </a:lnTo>
                  <a:lnTo>
                    <a:pt x="77821" y="43532"/>
                  </a:lnTo>
                  <a:lnTo>
                    <a:pt x="83836" y="29561"/>
                  </a:lnTo>
                  <a:lnTo>
                    <a:pt x="113442" y="33051"/>
                  </a:lnTo>
                  <a:lnTo>
                    <a:pt x="118021" y="30113"/>
                  </a:lnTo>
                  <a:lnTo>
                    <a:pt x="125255" y="37384"/>
                  </a:lnTo>
                  <a:lnTo>
                    <a:pt x="132226" y="35404"/>
                  </a:lnTo>
                  <a:lnTo>
                    <a:pt x="153869" y="37962"/>
                  </a:lnTo>
                  <a:lnTo>
                    <a:pt x="158293" y="35171"/>
                  </a:lnTo>
                  <a:lnTo>
                    <a:pt x="162573" y="39652"/>
                  </a:lnTo>
                  <a:lnTo>
                    <a:pt x="176346" y="44019"/>
                  </a:lnTo>
                  <a:lnTo>
                    <a:pt x="173476" y="51995"/>
                  </a:lnTo>
                  <a:lnTo>
                    <a:pt x="169201" y="54790"/>
                  </a:lnTo>
                  <a:lnTo>
                    <a:pt x="170846" y="63006"/>
                  </a:lnTo>
                  <a:lnTo>
                    <a:pt x="183921" y="64782"/>
                  </a:lnTo>
                  <a:lnTo>
                    <a:pt x="191679" y="53416"/>
                  </a:lnTo>
                  <a:lnTo>
                    <a:pt x="195202" y="58184"/>
                  </a:lnTo>
                  <a:lnTo>
                    <a:pt x="195281" y="46515"/>
                  </a:lnTo>
                  <a:lnTo>
                    <a:pt x="217210" y="26786"/>
                  </a:lnTo>
                  <a:lnTo>
                    <a:pt x="209628" y="21636"/>
                  </a:lnTo>
                  <a:lnTo>
                    <a:pt x="210157" y="9976"/>
                  </a:lnTo>
                  <a:lnTo>
                    <a:pt x="215595" y="1442"/>
                  </a:lnTo>
                  <a:lnTo>
                    <a:pt x="215595" y="1442"/>
                  </a:lnTo>
                  <a:lnTo>
                    <a:pt x="219389" y="0"/>
                  </a:lnTo>
                  <a:lnTo>
                    <a:pt x="226594" y="1201"/>
                  </a:lnTo>
                  <a:lnTo>
                    <a:pt x="239556" y="16306"/>
                  </a:lnTo>
                  <a:lnTo>
                    <a:pt x="248949" y="13455"/>
                  </a:lnTo>
                  <a:lnTo>
                    <a:pt x="248795" y="21485"/>
                  </a:lnTo>
                  <a:lnTo>
                    <a:pt x="254459" y="24625"/>
                  </a:lnTo>
                  <a:lnTo>
                    <a:pt x="264187" y="19960"/>
                  </a:lnTo>
                  <a:lnTo>
                    <a:pt x="283877" y="30185"/>
                  </a:lnTo>
                  <a:lnTo>
                    <a:pt x="285974" y="22798"/>
                  </a:lnTo>
                  <a:lnTo>
                    <a:pt x="296995" y="21489"/>
                  </a:lnTo>
                  <a:lnTo>
                    <a:pt x="306107" y="9382"/>
                  </a:lnTo>
                  <a:lnTo>
                    <a:pt x="315226" y="13037"/>
                  </a:lnTo>
                  <a:lnTo>
                    <a:pt x="314815" y="27126"/>
                  </a:lnTo>
                  <a:lnTo>
                    <a:pt x="323406" y="3501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9" name="M9">
              <a:extLst>
                <a:ext uri="{FF2B5EF4-FFF2-40B4-BE49-F238E27FC236}">
                  <a16:creationId xmlns:a16="http://schemas.microsoft.com/office/drawing/2014/main" id="{E6A1BBF8-5CA7-4DB7-98AD-964068762A79}"/>
                </a:ext>
              </a:extLst>
            </p:cNvPr>
            <p:cNvSpPr/>
            <p:nvPr/>
          </p:nvSpPr>
          <p:spPr>
            <a:xfrm>
              <a:off x="5068351" y="1590738"/>
              <a:ext cx="474897" cy="296373"/>
            </a:xfrm>
            <a:custGeom>
              <a:avLst/>
              <a:gdLst/>
              <a:ahLst/>
              <a:cxnLst/>
              <a:rect l="0" t="0" r="0" b="0"/>
              <a:pathLst>
                <a:path w="471087" h="313518">
                  <a:moveTo>
                    <a:pt x="190815" y="8222"/>
                  </a:moveTo>
                  <a:lnTo>
                    <a:pt x="192981" y="13564"/>
                  </a:lnTo>
                  <a:lnTo>
                    <a:pt x="195730" y="11491"/>
                  </a:lnTo>
                  <a:lnTo>
                    <a:pt x="199989" y="17779"/>
                  </a:lnTo>
                  <a:lnTo>
                    <a:pt x="202897" y="15254"/>
                  </a:lnTo>
                  <a:lnTo>
                    <a:pt x="206287" y="28195"/>
                  </a:lnTo>
                  <a:lnTo>
                    <a:pt x="214528" y="30915"/>
                  </a:lnTo>
                  <a:lnTo>
                    <a:pt x="233280" y="35937"/>
                  </a:lnTo>
                  <a:lnTo>
                    <a:pt x="241270" y="26981"/>
                  </a:lnTo>
                  <a:lnTo>
                    <a:pt x="246392" y="27069"/>
                  </a:lnTo>
                  <a:lnTo>
                    <a:pt x="259733" y="31236"/>
                  </a:lnTo>
                  <a:lnTo>
                    <a:pt x="259137" y="39712"/>
                  </a:lnTo>
                  <a:lnTo>
                    <a:pt x="302836" y="40141"/>
                  </a:lnTo>
                  <a:lnTo>
                    <a:pt x="302836" y="40141"/>
                  </a:lnTo>
                  <a:lnTo>
                    <a:pt x="315453" y="42774"/>
                  </a:lnTo>
                  <a:lnTo>
                    <a:pt x="326278" y="53558"/>
                  </a:lnTo>
                  <a:lnTo>
                    <a:pt x="337299" y="52525"/>
                  </a:lnTo>
                  <a:lnTo>
                    <a:pt x="341371" y="61683"/>
                  </a:lnTo>
                  <a:lnTo>
                    <a:pt x="340954" y="68799"/>
                  </a:lnTo>
                  <a:lnTo>
                    <a:pt x="345573" y="72207"/>
                  </a:lnTo>
                  <a:lnTo>
                    <a:pt x="360590" y="47596"/>
                  </a:lnTo>
                  <a:lnTo>
                    <a:pt x="366767" y="47695"/>
                  </a:lnTo>
                  <a:lnTo>
                    <a:pt x="375376" y="65561"/>
                  </a:lnTo>
                  <a:lnTo>
                    <a:pt x="404762" y="56476"/>
                  </a:lnTo>
                  <a:lnTo>
                    <a:pt x="406519" y="79233"/>
                  </a:lnTo>
                  <a:lnTo>
                    <a:pt x="416772" y="79089"/>
                  </a:lnTo>
                  <a:lnTo>
                    <a:pt x="427497" y="87588"/>
                  </a:lnTo>
                  <a:lnTo>
                    <a:pt x="450551" y="88545"/>
                  </a:lnTo>
                  <a:lnTo>
                    <a:pt x="454947" y="96945"/>
                  </a:lnTo>
                  <a:lnTo>
                    <a:pt x="459587" y="99288"/>
                  </a:lnTo>
                  <a:lnTo>
                    <a:pt x="467914" y="96989"/>
                  </a:lnTo>
                  <a:lnTo>
                    <a:pt x="467914" y="96989"/>
                  </a:lnTo>
                  <a:lnTo>
                    <a:pt x="471086" y="106733"/>
                  </a:lnTo>
                  <a:lnTo>
                    <a:pt x="467813" y="113806"/>
                  </a:lnTo>
                  <a:lnTo>
                    <a:pt x="468109" y="124265"/>
                  </a:lnTo>
                  <a:lnTo>
                    <a:pt x="443616" y="118290"/>
                  </a:lnTo>
                  <a:lnTo>
                    <a:pt x="447046" y="100917"/>
                  </a:lnTo>
                  <a:lnTo>
                    <a:pt x="440750" y="108397"/>
                  </a:lnTo>
                  <a:lnTo>
                    <a:pt x="438427" y="122301"/>
                  </a:lnTo>
                  <a:lnTo>
                    <a:pt x="433857" y="125262"/>
                  </a:lnTo>
                  <a:lnTo>
                    <a:pt x="418319" y="125478"/>
                  </a:lnTo>
                  <a:lnTo>
                    <a:pt x="417419" y="144706"/>
                  </a:lnTo>
                  <a:lnTo>
                    <a:pt x="417419" y="144706"/>
                  </a:lnTo>
                  <a:lnTo>
                    <a:pt x="410142" y="147017"/>
                  </a:lnTo>
                  <a:lnTo>
                    <a:pt x="391585" y="137486"/>
                  </a:lnTo>
                  <a:lnTo>
                    <a:pt x="391134" y="156569"/>
                  </a:lnTo>
                  <a:lnTo>
                    <a:pt x="365194" y="146463"/>
                  </a:lnTo>
                  <a:lnTo>
                    <a:pt x="348448" y="155891"/>
                  </a:lnTo>
                  <a:lnTo>
                    <a:pt x="348997" y="168626"/>
                  </a:lnTo>
                  <a:lnTo>
                    <a:pt x="365043" y="174943"/>
                  </a:lnTo>
                  <a:lnTo>
                    <a:pt x="355624" y="188275"/>
                  </a:lnTo>
                  <a:lnTo>
                    <a:pt x="356756" y="192990"/>
                  </a:lnTo>
                  <a:lnTo>
                    <a:pt x="361419" y="193973"/>
                  </a:lnTo>
                  <a:lnTo>
                    <a:pt x="360903" y="197904"/>
                  </a:lnTo>
                  <a:lnTo>
                    <a:pt x="351840" y="207757"/>
                  </a:lnTo>
                  <a:lnTo>
                    <a:pt x="327460" y="212514"/>
                  </a:lnTo>
                  <a:lnTo>
                    <a:pt x="321503" y="207569"/>
                  </a:lnTo>
                  <a:lnTo>
                    <a:pt x="324632" y="200803"/>
                  </a:lnTo>
                  <a:lnTo>
                    <a:pt x="307470" y="198098"/>
                  </a:lnTo>
                  <a:lnTo>
                    <a:pt x="307470" y="198098"/>
                  </a:lnTo>
                  <a:lnTo>
                    <a:pt x="299620" y="198120"/>
                  </a:lnTo>
                  <a:lnTo>
                    <a:pt x="298080" y="190823"/>
                  </a:lnTo>
                  <a:lnTo>
                    <a:pt x="293755" y="187721"/>
                  </a:lnTo>
                  <a:lnTo>
                    <a:pt x="283261" y="192546"/>
                  </a:lnTo>
                  <a:lnTo>
                    <a:pt x="283005" y="180725"/>
                  </a:lnTo>
                  <a:lnTo>
                    <a:pt x="277369" y="174874"/>
                  </a:lnTo>
                  <a:lnTo>
                    <a:pt x="261444" y="179605"/>
                  </a:lnTo>
                  <a:lnTo>
                    <a:pt x="261250" y="173239"/>
                  </a:lnTo>
                  <a:lnTo>
                    <a:pt x="238375" y="160729"/>
                  </a:lnTo>
                  <a:lnTo>
                    <a:pt x="235640" y="153107"/>
                  </a:lnTo>
                  <a:lnTo>
                    <a:pt x="214365" y="161830"/>
                  </a:lnTo>
                  <a:lnTo>
                    <a:pt x="213395" y="165601"/>
                  </a:lnTo>
                  <a:lnTo>
                    <a:pt x="220839" y="180123"/>
                  </a:lnTo>
                  <a:lnTo>
                    <a:pt x="211937" y="179968"/>
                  </a:lnTo>
                  <a:lnTo>
                    <a:pt x="205411" y="173492"/>
                  </a:lnTo>
                  <a:lnTo>
                    <a:pt x="204053" y="164832"/>
                  </a:lnTo>
                  <a:lnTo>
                    <a:pt x="198230" y="169882"/>
                  </a:lnTo>
                  <a:lnTo>
                    <a:pt x="194935" y="168461"/>
                  </a:lnTo>
                  <a:lnTo>
                    <a:pt x="197438" y="180624"/>
                  </a:lnTo>
                  <a:lnTo>
                    <a:pt x="192286" y="199016"/>
                  </a:lnTo>
                  <a:lnTo>
                    <a:pt x="186237" y="199667"/>
                  </a:lnTo>
                  <a:lnTo>
                    <a:pt x="177688" y="213605"/>
                  </a:lnTo>
                  <a:lnTo>
                    <a:pt x="175207" y="259914"/>
                  </a:lnTo>
                  <a:lnTo>
                    <a:pt x="179971" y="280901"/>
                  </a:lnTo>
                  <a:lnTo>
                    <a:pt x="174262" y="279133"/>
                  </a:lnTo>
                  <a:lnTo>
                    <a:pt x="171655" y="289841"/>
                  </a:lnTo>
                  <a:lnTo>
                    <a:pt x="151514" y="292511"/>
                  </a:lnTo>
                  <a:lnTo>
                    <a:pt x="150846" y="287652"/>
                  </a:lnTo>
                  <a:lnTo>
                    <a:pt x="134881" y="284941"/>
                  </a:lnTo>
                  <a:lnTo>
                    <a:pt x="132772" y="276269"/>
                  </a:lnTo>
                  <a:lnTo>
                    <a:pt x="126262" y="277060"/>
                  </a:lnTo>
                  <a:lnTo>
                    <a:pt x="122585" y="279871"/>
                  </a:lnTo>
                  <a:lnTo>
                    <a:pt x="116529" y="297179"/>
                  </a:lnTo>
                  <a:lnTo>
                    <a:pt x="101702" y="298270"/>
                  </a:lnTo>
                  <a:lnTo>
                    <a:pt x="101423" y="313411"/>
                  </a:lnTo>
                  <a:lnTo>
                    <a:pt x="99004" y="313517"/>
                  </a:lnTo>
                  <a:lnTo>
                    <a:pt x="99004" y="313517"/>
                  </a:lnTo>
                  <a:lnTo>
                    <a:pt x="88405" y="306506"/>
                  </a:lnTo>
                  <a:lnTo>
                    <a:pt x="89983" y="294721"/>
                  </a:lnTo>
                  <a:lnTo>
                    <a:pt x="86909" y="289363"/>
                  </a:lnTo>
                  <a:lnTo>
                    <a:pt x="68800" y="288269"/>
                  </a:lnTo>
                  <a:lnTo>
                    <a:pt x="69837" y="281321"/>
                  </a:lnTo>
                  <a:lnTo>
                    <a:pt x="63508" y="280445"/>
                  </a:lnTo>
                  <a:lnTo>
                    <a:pt x="65904" y="265494"/>
                  </a:lnTo>
                  <a:lnTo>
                    <a:pt x="63357" y="256358"/>
                  </a:lnTo>
                  <a:lnTo>
                    <a:pt x="82561" y="263230"/>
                  </a:lnTo>
                  <a:lnTo>
                    <a:pt x="79776" y="258634"/>
                  </a:lnTo>
                  <a:lnTo>
                    <a:pt x="80558" y="249106"/>
                  </a:lnTo>
                  <a:lnTo>
                    <a:pt x="75564" y="241590"/>
                  </a:lnTo>
                  <a:lnTo>
                    <a:pt x="84628" y="233276"/>
                  </a:lnTo>
                  <a:lnTo>
                    <a:pt x="85641" y="219358"/>
                  </a:lnTo>
                  <a:lnTo>
                    <a:pt x="75836" y="218873"/>
                  </a:lnTo>
                  <a:lnTo>
                    <a:pt x="73016" y="208216"/>
                  </a:lnTo>
                  <a:lnTo>
                    <a:pt x="64571" y="207755"/>
                  </a:lnTo>
                  <a:lnTo>
                    <a:pt x="65146" y="201251"/>
                  </a:lnTo>
                  <a:lnTo>
                    <a:pt x="56946" y="195795"/>
                  </a:lnTo>
                  <a:lnTo>
                    <a:pt x="49114" y="194889"/>
                  </a:lnTo>
                  <a:lnTo>
                    <a:pt x="40195" y="179722"/>
                  </a:lnTo>
                  <a:lnTo>
                    <a:pt x="23585" y="172284"/>
                  </a:lnTo>
                  <a:lnTo>
                    <a:pt x="27377" y="155539"/>
                  </a:lnTo>
                  <a:lnTo>
                    <a:pt x="18591" y="149462"/>
                  </a:lnTo>
                  <a:lnTo>
                    <a:pt x="24964" y="147614"/>
                  </a:lnTo>
                  <a:lnTo>
                    <a:pt x="23371" y="136220"/>
                  </a:lnTo>
                  <a:lnTo>
                    <a:pt x="20039" y="136914"/>
                  </a:lnTo>
                  <a:lnTo>
                    <a:pt x="17500" y="143380"/>
                  </a:lnTo>
                  <a:lnTo>
                    <a:pt x="9296" y="138525"/>
                  </a:lnTo>
                  <a:lnTo>
                    <a:pt x="4590" y="147828"/>
                  </a:lnTo>
                  <a:lnTo>
                    <a:pt x="4590" y="147828"/>
                  </a:lnTo>
                  <a:lnTo>
                    <a:pt x="0" y="143345"/>
                  </a:lnTo>
                  <a:lnTo>
                    <a:pt x="646" y="133358"/>
                  </a:lnTo>
                  <a:lnTo>
                    <a:pt x="10794" y="131281"/>
                  </a:lnTo>
                  <a:lnTo>
                    <a:pt x="13805" y="123763"/>
                  </a:lnTo>
                  <a:lnTo>
                    <a:pt x="30455" y="112870"/>
                  </a:lnTo>
                  <a:lnTo>
                    <a:pt x="32348" y="92753"/>
                  </a:lnTo>
                  <a:lnTo>
                    <a:pt x="44654" y="87987"/>
                  </a:lnTo>
                  <a:lnTo>
                    <a:pt x="55921" y="74259"/>
                  </a:lnTo>
                  <a:lnTo>
                    <a:pt x="59706" y="65390"/>
                  </a:lnTo>
                  <a:lnTo>
                    <a:pt x="55027" y="57725"/>
                  </a:lnTo>
                  <a:lnTo>
                    <a:pt x="58157" y="35658"/>
                  </a:lnTo>
                  <a:lnTo>
                    <a:pt x="86206" y="34820"/>
                  </a:lnTo>
                  <a:lnTo>
                    <a:pt x="84647" y="45702"/>
                  </a:lnTo>
                  <a:lnTo>
                    <a:pt x="90737" y="50513"/>
                  </a:lnTo>
                  <a:lnTo>
                    <a:pt x="101915" y="49204"/>
                  </a:lnTo>
                  <a:lnTo>
                    <a:pt x="110050" y="41322"/>
                  </a:lnTo>
                  <a:lnTo>
                    <a:pt x="111497" y="36348"/>
                  </a:lnTo>
                  <a:lnTo>
                    <a:pt x="99269" y="29303"/>
                  </a:lnTo>
                  <a:lnTo>
                    <a:pt x="98957" y="21720"/>
                  </a:lnTo>
                  <a:lnTo>
                    <a:pt x="93821" y="22382"/>
                  </a:lnTo>
                  <a:lnTo>
                    <a:pt x="96071" y="6662"/>
                  </a:lnTo>
                  <a:lnTo>
                    <a:pt x="104632" y="0"/>
                  </a:lnTo>
                  <a:lnTo>
                    <a:pt x="104632" y="0"/>
                  </a:lnTo>
                  <a:lnTo>
                    <a:pt x="132540" y="14606"/>
                  </a:lnTo>
                  <a:lnTo>
                    <a:pt x="135898" y="12242"/>
                  </a:lnTo>
                  <a:lnTo>
                    <a:pt x="137440" y="1964"/>
                  </a:lnTo>
                  <a:lnTo>
                    <a:pt x="143990" y="6326"/>
                  </a:lnTo>
                  <a:lnTo>
                    <a:pt x="157617" y="2631"/>
                  </a:lnTo>
                  <a:lnTo>
                    <a:pt x="177853" y="8447"/>
                  </a:lnTo>
                  <a:lnTo>
                    <a:pt x="188300" y="5601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0" name="M10">
              <a:extLst>
                <a:ext uri="{FF2B5EF4-FFF2-40B4-BE49-F238E27FC236}">
                  <a16:creationId xmlns:a16="http://schemas.microsoft.com/office/drawing/2014/main" id="{BC1D678B-9538-4B84-87C4-E0D330E61E49}"/>
                </a:ext>
              </a:extLst>
            </p:cNvPr>
            <p:cNvSpPr/>
            <p:nvPr/>
          </p:nvSpPr>
          <p:spPr>
            <a:xfrm>
              <a:off x="4106970" y="1677374"/>
              <a:ext cx="292877" cy="552156"/>
            </a:xfrm>
            <a:custGeom>
              <a:avLst/>
              <a:gdLst/>
              <a:ahLst/>
              <a:cxnLst/>
              <a:rect l="0" t="0" r="0" b="0"/>
              <a:pathLst>
                <a:path w="294782" h="586446">
                  <a:moveTo>
                    <a:pt x="41381" y="0"/>
                  </a:moveTo>
                  <a:lnTo>
                    <a:pt x="52094" y="5303"/>
                  </a:lnTo>
                  <a:lnTo>
                    <a:pt x="56641" y="15282"/>
                  </a:lnTo>
                  <a:lnTo>
                    <a:pt x="70336" y="16575"/>
                  </a:lnTo>
                  <a:lnTo>
                    <a:pt x="73289" y="45906"/>
                  </a:lnTo>
                  <a:lnTo>
                    <a:pt x="80907" y="54150"/>
                  </a:lnTo>
                  <a:lnTo>
                    <a:pt x="95395" y="54249"/>
                  </a:lnTo>
                  <a:lnTo>
                    <a:pt x="103916" y="46302"/>
                  </a:lnTo>
                  <a:lnTo>
                    <a:pt x="109358" y="45997"/>
                  </a:lnTo>
                  <a:lnTo>
                    <a:pt x="120285" y="54784"/>
                  </a:lnTo>
                  <a:lnTo>
                    <a:pt x="130344" y="56727"/>
                  </a:lnTo>
                  <a:lnTo>
                    <a:pt x="132577" y="68911"/>
                  </a:lnTo>
                  <a:lnTo>
                    <a:pt x="138660" y="78320"/>
                  </a:lnTo>
                  <a:lnTo>
                    <a:pt x="156118" y="85917"/>
                  </a:lnTo>
                  <a:lnTo>
                    <a:pt x="160885" y="82712"/>
                  </a:lnTo>
                  <a:lnTo>
                    <a:pt x="161674" y="64702"/>
                  </a:lnTo>
                  <a:lnTo>
                    <a:pt x="167290" y="46821"/>
                  </a:lnTo>
                  <a:lnTo>
                    <a:pt x="181275" y="48714"/>
                  </a:lnTo>
                  <a:lnTo>
                    <a:pt x="188262" y="58297"/>
                  </a:lnTo>
                  <a:lnTo>
                    <a:pt x="192198" y="74767"/>
                  </a:lnTo>
                  <a:lnTo>
                    <a:pt x="202274" y="64884"/>
                  </a:lnTo>
                  <a:lnTo>
                    <a:pt x="202796" y="50957"/>
                  </a:lnTo>
                  <a:lnTo>
                    <a:pt x="206032" y="48467"/>
                  </a:lnTo>
                  <a:lnTo>
                    <a:pt x="214134" y="55957"/>
                  </a:lnTo>
                  <a:lnTo>
                    <a:pt x="215785" y="79033"/>
                  </a:lnTo>
                  <a:lnTo>
                    <a:pt x="215785" y="79033"/>
                  </a:lnTo>
                  <a:lnTo>
                    <a:pt x="211150" y="94365"/>
                  </a:lnTo>
                  <a:lnTo>
                    <a:pt x="216866" y="100880"/>
                  </a:lnTo>
                  <a:lnTo>
                    <a:pt x="216866" y="100880"/>
                  </a:lnTo>
                  <a:lnTo>
                    <a:pt x="207359" y="111991"/>
                  </a:lnTo>
                  <a:lnTo>
                    <a:pt x="211939" y="121507"/>
                  </a:lnTo>
                  <a:lnTo>
                    <a:pt x="211043" y="138149"/>
                  </a:lnTo>
                  <a:lnTo>
                    <a:pt x="229056" y="142414"/>
                  </a:lnTo>
                  <a:lnTo>
                    <a:pt x="226857" y="157051"/>
                  </a:lnTo>
                  <a:lnTo>
                    <a:pt x="192936" y="148726"/>
                  </a:lnTo>
                  <a:lnTo>
                    <a:pt x="179137" y="133811"/>
                  </a:lnTo>
                  <a:lnTo>
                    <a:pt x="160478" y="136792"/>
                  </a:lnTo>
                  <a:lnTo>
                    <a:pt x="162378" y="139116"/>
                  </a:lnTo>
                  <a:lnTo>
                    <a:pt x="155866" y="150909"/>
                  </a:lnTo>
                  <a:lnTo>
                    <a:pt x="145105" y="157737"/>
                  </a:lnTo>
                  <a:lnTo>
                    <a:pt x="139148" y="154545"/>
                  </a:lnTo>
                  <a:lnTo>
                    <a:pt x="139721" y="150167"/>
                  </a:lnTo>
                  <a:lnTo>
                    <a:pt x="133561" y="148938"/>
                  </a:lnTo>
                  <a:lnTo>
                    <a:pt x="140010" y="139569"/>
                  </a:lnTo>
                  <a:lnTo>
                    <a:pt x="146558" y="137627"/>
                  </a:lnTo>
                  <a:lnTo>
                    <a:pt x="142132" y="122658"/>
                  </a:lnTo>
                  <a:lnTo>
                    <a:pt x="142104" y="107052"/>
                  </a:lnTo>
                  <a:lnTo>
                    <a:pt x="135054" y="105344"/>
                  </a:lnTo>
                  <a:lnTo>
                    <a:pt x="118285" y="111097"/>
                  </a:lnTo>
                  <a:lnTo>
                    <a:pt x="114196" y="127954"/>
                  </a:lnTo>
                  <a:lnTo>
                    <a:pt x="123078" y="151075"/>
                  </a:lnTo>
                  <a:lnTo>
                    <a:pt x="125657" y="150692"/>
                  </a:lnTo>
                  <a:lnTo>
                    <a:pt x="120338" y="190389"/>
                  </a:lnTo>
                  <a:lnTo>
                    <a:pt x="139143" y="199083"/>
                  </a:lnTo>
                  <a:lnTo>
                    <a:pt x="142805" y="197820"/>
                  </a:lnTo>
                  <a:lnTo>
                    <a:pt x="144622" y="214381"/>
                  </a:lnTo>
                  <a:lnTo>
                    <a:pt x="138983" y="232707"/>
                  </a:lnTo>
                  <a:lnTo>
                    <a:pt x="130992" y="231883"/>
                  </a:lnTo>
                  <a:lnTo>
                    <a:pt x="111249" y="218618"/>
                  </a:lnTo>
                  <a:lnTo>
                    <a:pt x="102156" y="219428"/>
                  </a:lnTo>
                  <a:lnTo>
                    <a:pt x="102069" y="228060"/>
                  </a:lnTo>
                  <a:lnTo>
                    <a:pt x="96824" y="237306"/>
                  </a:lnTo>
                  <a:lnTo>
                    <a:pt x="102053" y="239571"/>
                  </a:lnTo>
                  <a:lnTo>
                    <a:pt x="100872" y="254988"/>
                  </a:lnTo>
                  <a:lnTo>
                    <a:pt x="95382" y="267560"/>
                  </a:lnTo>
                  <a:lnTo>
                    <a:pt x="95276" y="293305"/>
                  </a:lnTo>
                  <a:lnTo>
                    <a:pt x="106940" y="309226"/>
                  </a:lnTo>
                  <a:lnTo>
                    <a:pt x="117585" y="307247"/>
                  </a:lnTo>
                  <a:lnTo>
                    <a:pt x="122067" y="309338"/>
                  </a:lnTo>
                  <a:lnTo>
                    <a:pt x="121609" y="342643"/>
                  </a:lnTo>
                  <a:lnTo>
                    <a:pt x="141522" y="350606"/>
                  </a:lnTo>
                  <a:lnTo>
                    <a:pt x="142894" y="361395"/>
                  </a:lnTo>
                  <a:lnTo>
                    <a:pt x="166515" y="361126"/>
                  </a:lnTo>
                  <a:lnTo>
                    <a:pt x="166897" y="380669"/>
                  </a:lnTo>
                  <a:lnTo>
                    <a:pt x="171624" y="385036"/>
                  </a:lnTo>
                  <a:lnTo>
                    <a:pt x="184929" y="380094"/>
                  </a:lnTo>
                  <a:lnTo>
                    <a:pt x="184266" y="393552"/>
                  </a:lnTo>
                  <a:lnTo>
                    <a:pt x="200285" y="394737"/>
                  </a:lnTo>
                  <a:lnTo>
                    <a:pt x="204587" y="403785"/>
                  </a:lnTo>
                  <a:lnTo>
                    <a:pt x="216897" y="396389"/>
                  </a:lnTo>
                  <a:lnTo>
                    <a:pt x="214463" y="379669"/>
                  </a:lnTo>
                  <a:lnTo>
                    <a:pt x="223210" y="380960"/>
                  </a:lnTo>
                  <a:lnTo>
                    <a:pt x="231511" y="387690"/>
                  </a:lnTo>
                  <a:lnTo>
                    <a:pt x="227151" y="392269"/>
                  </a:lnTo>
                  <a:lnTo>
                    <a:pt x="232952" y="407714"/>
                  </a:lnTo>
                  <a:lnTo>
                    <a:pt x="232470" y="414515"/>
                  </a:lnTo>
                  <a:lnTo>
                    <a:pt x="247318" y="414299"/>
                  </a:lnTo>
                  <a:lnTo>
                    <a:pt x="247318" y="414299"/>
                  </a:lnTo>
                  <a:lnTo>
                    <a:pt x="248689" y="425539"/>
                  </a:lnTo>
                  <a:lnTo>
                    <a:pt x="267094" y="422536"/>
                  </a:lnTo>
                  <a:lnTo>
                    <a:pt x="277327" y="425073"/>
                  </a:lnTo>
                  <a:lnTo>
                    <a:pt x="280539" y="435602"/>
                  </a:lnTo>
                  <a:lnTo>
                    <a:pt x="274442" y="460424"/>
                  </a:lnTo>
                  <a:lnTo>
                    <a:pt x="294781" y="476693"/>
                  </a:lnTo>
                  <a:lnTo>
                    <a:pt x="290766" y="479617"/>
                  </a:lnTo>
                  <a:lnTo>
                    <a:pt x="288741" y="499395"/>
                  </a:lnTo>
                  <a:lnTo>
                    <a:pt x="275996" y="511630"/>
                  </a:lnTo>
                  <a:lnTo>
                    <a:pt x="272571" y="544386"/>
                  </a:lnTo>
                  <a:lnTo>
                    <a:pt x="272571" y="544386"/>
                  </a:lnTo>
                  <a:lnTo>
                    <a:pt x="269455" y="559290"/>
                  </a:lnTo>
                  <a:lnTo>
                    <a:pt x="261777" y="557123"/>
                  </a:lnTo>
                  <a:lnTo>
                    <a:pt x="262350" y="552597"/>
                  </a:lnTo>
                  <a:lnTo>
                    <a:pt x="264934" y="552362"/>
                  </a:lnTo>
                  <a:lnTo>
                    <a:pt x="263840" y="547792"/>
                  </a:lnTo>
                  <a:lnTo>
                    <a:pt x="253252" y="546760"/>
                  </a:lnTo>
                  <a:lnTo>
                    <a:pt x="249134" y="536057"/>
                  </a:lnTo>
                  <a:lnTo>
                    <a:pt x="241499" y="538128"/>
                  </a:lnTo>
                  <a:lnTo>
                    <a:pt x="219274" y="535727"/>
                  </a:lnTo>
                  <a:lnTo>
                    <a:pt x="215063" y="545908"/>
                  </a:lnTo>
                  <a:lnTo>
                    <a:pt x="197743" y="535762"/>
                  </a:lnTo>
                  <a:lnTo>
                    <a:pt x="193541" y="534136"/>
                  </a:lnTo>
                  <a:lnTo>
                    <a:pt x="189939" y="538430"/>
                  </a:lnTo>
                  <a:lnTo>
                    <a:pt x="175971" y="539116"/>
                  </a:lnTo>
                  <a:lnTo>
                    <a:pt x="171046" y="547460"/>
                  </a:lnTo>
                  <a:lnTo>
                    <a:pt x="173987" y="562220"/>
                  </a:lnTo>
                  <a:lnTo>
                    <a:pt x="171848" y="579719"/>
                  </a:lnTo>
                  <a:lnTo>
                    <a:pt x="120817" y="576520"/>
                  </a:lnTo>
                  <a:lnTo>
                    <a:pt x="115044" y="576817"/>
                  </a:lnTo>
                  <a:lnTo>
                    <a:pt x="114314" y="581337"/>
                  </a:lnTo>
                  <a:lnTo>
                    <a:pt x="114314" y="581337"/>
                  </a:lnTo>
                  <a:lnTo>
                    <a:pt x="85514" y="580544"/>
                  </a:lnTo>
                  <a:lnTo>
                    <a:pt x="63657" y="586445"/>
                  </a:lnTo>
                  <a:lnTo>
                    <a:pt x="61636" y="571859"/>
                  </a:lnTo>
                  <a:lnTo>
                    <a:pt x="65864" y="556236"/>
                  </a:lnTo>
                  <a:lnTo>
                    <a:pt x="57575" y="554340"/>
                  </a:lnTo>
                  <a:lnTo>
                    <a:pt x="58405" y="551790"/>
                  </a:lnTo>
                  <a:lnTo>
                    <a:pt x="48707" y="551519"/>
                  </a:lnTo>
                  <a:lnTo>
                    <a:pt x="50501" y="547028"/>
                  </a:lnTo>
                  <a:lnTo>
                    <a:pt x="47075" y="544813"/>
                  </a:lnTo>
                  <a:lnTo>
                    <a:pt x="49125" y="541995"/>
                  </a:lnTo>
                  <a:lnTo>
                    <a:pt x="46307" y="534348"/>
                  </a:lnTo>
                  <a:lnTo>
                    <a:pt x="52894" y="531959"/>
                  </a:lnTo>
                  <a:lnTo>
                    <a:pt x="46929" y="517563"/>
                  </a:lnTo>
                  <a:lnTo>
                    <a:pt x="47075" y="506971"/>
                  </a:lnTo>
                  <a:lnTo>
                    <a:pt x="47075" y="506971"/>
                  </a:lnTo>
                  <a:lnTo>
                    <a:pt x="52225" y="507115"/>
                  </a:lnTo>
                  <a:lnTo>
                    <a:pt x="59107" y="521234"/>
                  </a:lnTo>
                  <a:lnTo>
                    <a:pt x="80973" y="530925"/>
                  </a:lnTo>
                  <a:lnTo>
                    <a:pt x="80397" y="535298"/>
                  </a:lnTo>
                  <a:lnTo>
                    <a:pt x="98919" y="534448"/>
                  </a:lnTo>
                  <a:lnTo>
                    <a:pt x="97941" y="542443"/>
                  </a:lnTo>
                  <a:lnTo>
                    <a:pt x="122098" y="546285"/>
                  </a:lnTo>
                  <a:lnTo>
                    <a:pt x="128038" y="539787"/>
                  </a:lnTo>
                  <a:lnTo>
                    <a:pt x="137023" y="538367"/>
                  </a:lnTo>
                  <a:lnTo>
                    <a:pt x="139967" y="536025"/>
                  </a:lnTo>
                  <a:lnTo>
                    <a:pt x="137482" y="532627"/>
                  </a:lnTo>
                  <a:lnTo>
                    <a:pt x="141136" y="509719"/>
                  </a:lnTo>
                  <a:lnTo>
                    <a:pt x="137083" y="513847"/>
                  </a:lnTo>
                  <a:lnTo>
                    <a:pt x="127877" y="506784"/>
                  </a:lnTo>
                  <a:lnTo>
                    <a:pt x="131847" y="489030"/>
                  </a:lnTo>
                  <a:lnTo>
                    <a:pt x="113186" y="489731"/>
                  </a:lnTo>
                  <a:lnTo>
                    <a:pt x="112364" y="475479"/>
                  </a:lnTo>
                  <a:lnTo>
                    <a:pt x="104897" y="471489"/>
                  </a:lnTo>
                  <a:lnTo>
                    <a:pt x="104897" y="471489"/>
                  </a:lnTo>
                  <a:lnTo>
                    <a:pt x="111562" y="455019"/>
                  </a:lnTo>
                  <a:lnTo>
                    <a:pt x="129897" y="438262"/>
                  </a:lnTo>
                  <a:lnTo>
                    <a:pt x="129396" y="417808"/>
                  </a:lnTo>
                  <a:lnTo>
                    <a:pt x="133103" y="409582"/>
                  </a:lnTo>
                  <a:lnTo>
                    <a:pt x="125578" y="407863"/>
                  </a:lnTo>
                  <a:lnTo>
                    <a:pt x="111473" y="414138"/>
                  </a:lnTo>
                  <a:lnTo>
                    <a:pt x="97554" y="413604"/>
                  </a:lnTo>
                  <a:lnTo>
                    <a:pt x="101158" y="403710"/>
                  </a:lnTo>
                  <a:lnTo>
                    <a:pt x="83083" y="400182"/>
                  </a:lnTo>
                  <a:lnTo>
                    <a:pt x="71004" y="382585"/>
                  </a:lnTo>
                  <a:lnTo>
                    <a:pt x="59493" y="382718"/>
                  </a:lnTo>
                  <a:lnTo>
                    <a:pt x="59493" y="382718"/>
                  </a:lnTo>
                  <a:lnTo>
                    <a:pt x="52435" y="375252"/>
                  </a:lnTo>
                  <a:lnTo>
                    <a:pt x="56097" y="330985"/>
                  </a:lnTo>
                  <a:lnTo>
                    <a:pt x="41616" y="334667"/>
                  </a:lnTo>
                  <a:lnTo>
                    <a:pt x="36123" y="330878"/>
                  </a:lnTo>
                  <a:lnTo>
                    <a:pt x="43492" y="316395"/>
                  </a:lnTo>
                  <a:lnTo>
                    <a:pt x="50764" y="310693"/>
                  </a:lnTo>
                  <a:lnTo>
                    <a:pt x="61999" y="309342"/>
                  </a:lnTo>
                  <a:lnTo>
                    <a:pt x="63638" y="304844"/>
                  </a:lnTo>
                  <a:lnTo>
                    <a:pt x="59832" y="273235"/>
                  </a:lnTo>
                  <a:lnTo>
                    <a:pt x="44874" y="272664"/>
                  </a:lnTo>
                  <a:lnTo>
                    <a:pt x="44367" y="258412"/>
                  </a:lnTo>
                  <a:lnTo>
                    <a:pt x="30598" y="237272"/>
                  </a:lnTo>
                  <a:lnTo>
                    <a:pt x="28735" y="228282"/>
                  </a:lnTo>
                  <a:lnTo>
                    <a:pt x="31322" y="216994"/>
                  </a:lnTo>
                  <a:lnTo>
                    <a:pt x="39030" y="217061"/>
                  </a:lnTo>
                  <a:lnTo>
                    <a:pt x="40552" y="211347"/>
                  </a:lnTo>
                  <a:lnTo>
                    <a:pt x="50557" y="204964"/>
                  </a:lnTo>
                  <a:lnTo>
                    <a:pt x="54671" y="198414"/>
                  </a:lnTo>
                  <a:lnTo>
                    <a:pt x="53228" y="163681"/>
                  </a:lnTo>
                  <a:lnTo>
                    <a:pt x="50913" y="154677"/>
                  </a:lnTo>
                  <a:lnTo>
                    <a:pt x="34164" y="153902"/>
                  </a:lnTo>
                  <a:lnTo>
                    <a:pt x="35194" y="149538"/>
                  </a:lnTo>
                  <a:lnTo>
                    <a:pt x="29930" y="138026"/>
                  </a:lnTo>
                  <a:lnTo>
                    <a:pt x="17211" y="128423"/>
                  </a:lnTo>
                  <a:lnTo>
                    <a:pt x="17211" y="128423"/>
                  </a:lnTo>
                  <a:lnTo>
                    <a:pt x="24471" y="112114"/>
                  </a:lnTo>
                  <a:lnTo>
                    <a:pt x="23095" y="102074"/>
                  </a:lnTo>
                  <a:lnTo>
                    <a:pt x="3829" y="94556"/>
                  </a:lnTo>
                  <a:lnTo>
                    <a:pt x="0" y="70050"/>
                  </a:lnTo>
                  <a:lnTo>
                    <a:pt x="25548" y="63504"/>
                  </a:lnTo>
                  <a:lnTo>
                    <a:pt x="25720" y="52144"/>
                  </a:lnTo>
                  <a:lnTo>
                    <a:pt x="21458" y="42779"/>
                  </a:lnTo>
                  <a:lnTo>
                    <a:pt x="26197" y="40640"/>
                  </a:lnTo>
                  <a:lnTo>
                    <a:pt x="29229" y="2420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1" name="M11">
              <a:extLst>
                <a:ext uri="{FF2B5EF4-FFF2-40B4-BE49-F238E27FC236}">
                  <a16:creationId xmlns:a16="http://schemas.microsoft.com/office/drawing/2014/main" id="{ADAFA6D5-F452-40E2-80E2-6DEF9CEF1AD2}"/>
                </a:ext>
              </a:extLst>
            </p:cNvPr>
            <p:cNvSpPr/>
            <p:nvPr/>
          </p:nvSpPr>
          <p:spPr>
            <a:xfrm>
              <a:off x="4818943" y="1716272"/>
              <a:ext cx="164900" cy="158926"/>
            </a:xfrm>
            <a:custGeom>
              <a:avLst/>
              <a:gdLst/>
              <a:ahLst/>
              <a:cxnLst/>
              <a:rect l="0" t="0" r="0" b="0"/>
              <a:pathLst>
                <a:path w="162995" h="172261">
                  <a:moveTo>
                    <a:pt x="89316" y="0"/>
                  </a:moveTo>
                  <a:lnTo>
                    <a:pt x="102072" y="17691"/>
                  </a:lnTo>
                  <a:lnTo>
                    <a:pt x="119583" y="17297"/>
                  </a:lnTo>
                  <a:lnTo>
                    <a:pt x="128016" y="10804"/>
                  </a:lnTo>
                  <a:lnTo>
                    <a:pt x="135513" y="13080"/>
                  </a:lnTo>
                  <a:lnTo>
                    <a:pt x="134431" y="21694"/>
                  </a:lnTo>
                  <a:lnTo>
                    <a:pt x="145657" y="26166"/>
                  </a:lnTo>
                  <a:lnTo>
                    <a:pt x="145027" y="42213"/>
                  </a:lnTo>
                  <a:lnTo>
                    <a:pt x="145027" y="42213"/>
                  </a:lnTo>
                  <a:lnTo>
                    <a:pt x="137701" y="53578"/>
                  </a:lnTo>
                  <a:lnTo>
                    <a:pt x="137030" y="64169"/>
                  </a:lnTo>
                  <a:lnTo>
                    <a:pt x="131731" y="64969"/>
                  </a:lnTo>
                  <a:lnTo>
                    <a:pt x="125910" y="54396"/>
                  </a:lnTo>
                  <a:lnTo>
                    <a:pt x="119030" y="58647"/>
                  </a:lnTo>
                  <a:lnTo>
                    <a:pt x="116710" y="54054"/>
                  </a:lnTo>
                  <a:lnTo>
                    <a:pt x="110697" y="52869"/>
                  </a:lnTo>
                  <a:lnTo>
                    <a:pt x="108154" y="59028"/>
                  </a:lnTo>
                  <a:lnTo>
                    <a:pt x="109581" y="70269"/>
                  </a:lnTo>
                  <a:lnTo>
                    <a:pt x="117726" y="70589"/>
                  </a:lnTo>
                  <a:lnTo>
                    <a:pt x="119191" y="65468"/>
                  </a:lnTo>
                  <a:lnTo>
                    <a:pt x="124357" y="71180"/>
                  </a:lnTo>
                  <a:lnTo>
                    <a:pt x="121704" y="75367"/>
                  </a:lnTo>
                  <a:lnTo>
                    <a:pt x="123273" y="79793"/>
                  </a:lnTo>
                  <a:lnTo>
                    <a:pt x="114703" y="85373"/>
                  </a:lnTo>
                  <a:lnTo>
                    <a:pt x="111905" y="96525"/>
                  </a:lnTo>
                  <a:lnTo>
                    <a:pt x="121310" y="94447"/>
                  </a:lnTo>
                  <a:lnTo>
                    <a:pt x="116091" y="105853"/>
                  </a:lnTo>
                  <a:lnTo>
                    <a:pt x="119183" y="116975"/>
                  </a:lnTo>
                  <a:lnTo>
                    <a:pt x="123257" y="117210"/>
                  </a:lnTo>
                  <a:lnTo>
                    <a:pt x="129485" y="108098"/>
                  </a:lnTo>
                  <a:lnTo>
                    <a:pt x="137964" y="107060"/>
                  </a:lnTo>
                  <a:lnTo>
                    <a:pt x="137602" y="117354"/>
                  </a:lnTo>
                  <a:lnTo>
                    <a:pt x="147033" y="106640"/>
                  </a:lnTo>
                  <a:lnTo>
                    <a:pt x="152828" y="111302"/>
                  </a:lnTo>
                  <a:lnTo>
                    <a:pt x="152828" y="111302"/>
                  </a:lnTo>
                  <a:lnTo>
                    <a:pt x="156942" y="124413"/>
                  </a:lnTo>
                  <a:lnTo>
                    <a:pt x="162994" y="131352"/>
                  </a:lnTo>
                  <a:lnTo>
                    <a:pt x="159938" y="140530"/>
                  </a:lnTo>
                  <a:lnTo>
                    <a:pt x="155849" y="141053"/>
                  </a:lnTo>
                  <a:lnTo>
                    <a:pt x="155849" y="141053"/>
                  </a:lnTo>
                  <a:lnTo>
                    <a:pt x="136132" y="137470"/>
                  </a:lnTo>
                  <a:lnTo>
                    <a:pt x="124778" y="146022"/>
                  </a:lnTo>
                  <a:lnTo>
                    <a:pt x="118624" y="144078"/>
                  </a:lnTo>
                  <a:lnTo>
                    <a:pt x="113352" y="157904"/>
                  </a:lnTo>
                  <a:lnTo>
                    <a:pt x="103903" y="161797"/>
                  </a:lnTo>
                  <a:lnTo>
                    <a:pt x="97188" y="172260"/>
                  </a:lnTo>
                  <a:lnTo>
                    <a:pt x="82609" y="168471"/>
                  </a:lnTo>
                  <a:lnTo>
                    <a:pt x="81358" y="163295"/>
                  </a:lnTo>
                  <a:lnTo>
                    <a:pt x="73012" y="157818"/>
                  </a:lnTo>
                  <a:lnTo>
                    <a:pt x="51736" y="156458"/>
                  </a:lnTo>
                  <a:lnTo>
                    <a:pt x="53705" y="134991"/>
                  </a:lnTo>
                  <a:lnTo>
                    <a:pt x="43459" y="133712"/>
                  </a:lnTo>
                  <a:lnTo>
                    <a:pt x="43856" y="122208"/>
                  </a:lnTo>
                  <a:lnTo>
                    <a:pt x="25890" y="121823"/>
                  </a:lnTo>
                  <a:lnTo>
                    <a:pt x="26216" y="127737"/>
                  </a:lnTo>
                  <a:lnTo>
                    <a:pt x="20761" y="128529"/>
                  </a:lnTo>
                  <a:lnTo>
                    <a:pt x="5977" y="127602"/>
                  </a:lnTo>
                  <a:lnTo>
                    <a:pt x="4091" y="124077"/>
                  </a:lnTo>
                  <a:lnTo>
                    <a:pt x="0" y="103841"/>
                  </a:lnTo>
                  <a:lnTo>
                    <a:pt x="11761" y="90765"/>
                  </a:lnTo>
                  <a:lnTo>
                    <a:pt x="14137" y="92635"/>
                  </a:lnTo>
                  <a:lnTo>
                    <a:pt x="18471" y="87729"/>
                  </a:lnTo>
                  <a:lnTo>
                    <a:pt x="23605" y="73751"/>
                  </a:lnTo>
                  <a:lnTo>
                    <a:pt x="24519" y="66347"/>
                  </a:lnTo>
                  <a:lnTo>
                    <a:pt x="21951" y="66443"/>
                  </a:lnTo>
                  <a:lnTo>
                    <a:pt x="21951" y="66443"/>
                  </a:lnTo>
                  <a:lnTo>
                    <a:pt x="20386" y="55047"/>
                  </a:lnTo>
                  <a:lnTo>
                    <a:pt x="30215" y="54198"/>
                  </a:lnTo>
                  <a:lnTo>
                    <a:pt x="48361" y="45648"/>
                  </a:lnTo>
                  <a:lnTo>
                    <a:pt x="48256" y="36404"/>
                  </a:lnTo>
                  <a:lnTo>
                    <a:pt x="39085" y="27723"/>
                  </a:lnTo>
                  <a:lnTo>
                    <a:pt x="35837" y="17350"/>
                  </a:lnTo>
                  <a:lnTo>
                    <a:pt x="32965" y="17591"/>
                  </a:lnTo>
                  <a:lnTo>
                    <a:pt x="42919" y="3714"/>
                  </a:lnTo>
                  <a:lnTo>
                    <a:pt x="46988" y="3952"/>
                  </a:lnTo>
                  <a:lnTo>
                    <a:pt x="52932" y="15291"/>
                  </a:lnTo>
                  <a:lnTo>
                    <a:pt x="60592" y="16970"/>
                  </a:lnTo>
                  <a:lnTo>
                    <a:pt x="65123" y="9641"/>
                  </a:lnTo>
                  <a:lnTo>
                    <a:pt x="76088" y="11995"/>
                  </a:lnTo>
                  <a:lnTo>
                    <a:pt x="73000" y="102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2" name="M12">
              <a:extLst>
                <a:ext uri="{FF2B5EF4-FFF2-40B4-BE49-F238E27FC236}">
                  <a16:creationId xmlns:a16="http://schemas.microsoft.com/office/drawing/2014/main" id="{F92C21C9-1700-41C9-BA4B-2446B42ED318}"/>
                </a:ext>
              </a:extLst>
            </p:cNvPr>
            <p:cNvSpPr/>
            <p:nvPr/>
          </p:nvSpPr>
          <p:spPr>
            <a:xfrm>
              <a:off x="4965451" y="1713623"/>
              <a:ext cx="252367" cy="457095"/>
            </a:xfrm>
            <a:custGeom>
              <a:avLst/>
              <a:gdLst/>
              <a:ahLst/>
              <a:cxnLst/>
              <a:rect l="0" t="0" r="0" b="0"/>
              <a:pathLst>
                <a:path w="254272" h="479955">
                  <a:moveTo>
                    <a:pt x="109395" y="11608"/>
                  </a:moveTo>
                  <a:lnTo>
                    <a:pt x="114101" y="2305"/>
                  </a:lnTo>
                  <a:lnTo>
                    <a:pt x="122305" y="7160"/>
                  </a:lnTo>
                  <a:lnTo>
                    <a:pt x="124844" y="694"/>
                  </a:lnTo>
                  <a:lnTo>
                    <a:pt x="128176" y="0"/>
                  </a:lnTo>
                  <a:lnTo>
                    <a:pt x="129769" y="11394"/>
                  </a:lnTo>
                  <a:lnTo>
                    <a:pt x="123396" y="13242"/>
                  </a:lnTo>
                  <a:lnTo>
                    <a:pt x="132182" y="19319"/>
                  </a:lnTo>
                  <a:lnTo>
                    <a:pt x="128390" y="36064"/>
                  </a:lnTo>
                  <a:lnTo>
                    <a:pt x="145000" y="43502"/>
                  </a:lnTo>
                  <a:lnTo>
                    <a:pt x="153919" y="58669"/>
                  </a:lnTo>
                  <a:lnTo>
                    <a:pt x="161751" y="59575"/>
                  </a:lnTo>
                  <a:lnTo>
                    <a:pt x="169951" y="65031"/>
                  </a:lnTo>
                  <a:lnTo>
                    <a:pt x="169376" y="71535"/>
                  </a:lnTo>
                  <a:lnTo>
                    <a:pt x="177821" y="71996"/>
                  </a:lnTo>
                  <a:lnTo>
                    <a:pt x="180641" y="82653"/>
                  </a:lnTo>
                  <a:lnTo>
                    <a:pt x="190446" y="83138"/>
                  </a:lnTo>
                  <a:lnTo>
                    <a:pt x="189433" y="97056"/>
                  </a:lnTo>
                  <a:lnTo>
                    <a:pt x="180369" y="105370"/>
                  </a:lnTo>
                  <a:lnTo>
                    <a:pt x="185363" y="112886"/>
                  </a:lnTo>
                  <a:lnTo>
                    <a:pt x="184581" y="122414"/>
                  </a:lnTo>
                  <a:lnTo>
                    <a:pt x="187366" y="127010"/>
                  </a:lnTo>
                  <a:lnTo>
                    <a:pt x="168162" y="120138"/>
                  </a:lnTo>
                  <a:lnTo>
                    <a:pt x="170709" y="129274"/>
                  </a:lnTo>
                  <a:lnTo>
                    <a:pt x="168313" y="144225"/>
                  </a:lnTo>
                  <a:lnTo>
                    <a:pt x="174642" y="145101"/>
                  </a:lnTo>
                  <a:lnTo>
                    <a:pt x="173605" y="152049"/>
                  </a:lnTo>
                  <a:lnTo>
                    <a:pt x="191714" y="153143"/>
                  </a:lnTo>
                  <a:lnTo>
                    <a:pt x="194788" y="158501"/>
                  </a:lnTo>
                  <a:lnTo>
                    <a:pt x="193210" y="170286"/>
                  </a:lnTo>
                  <a:lnTo>
                    <a:pt x="203809" y="177297"/>
                  </a:lnTo>
                  <a:lnTo>
                    <a:pt x="203809" y="177297"/>
                  </a:lnTo>
                  <a:lnTo>
                    <a:pt x="204162" y="182756"/>
                  </a:lnTo>
                  <a:lnTo>
                    <a:pt x="187804" y="184725"/>
                  </a:lnTo>
                  <a:lnTo>
                    <a:pt x="188555" y="201247"/>
                  </a:lnTo>
                  <a:lnTo>
                    <a:pt x="175148" y="206904"/>
                  </a:lnTo>
                  <a:lnTo>
                    <a:pt x="181605" y="217322"/>
                  </a:lnTo>
                  <a:lnTo>
                    <a:pt x="187079" y="215607"/>
                  </a:lnTo>
                  <a:lnTo>
                    <a:pt x="190123" y="222630"/>
                  </a:lnTo>
                  <a:lnTo>
                    <a:pt x="203828" y="225457"/>
                  </a:lnTo>
                  <a:lnTo>
                    <a:pt x="207689" y="237492"/>
                  </a:lnTo>
                  <a:lnTo>
                    <a:pt x="206391" y="250491"/>
                  </a:lnTo>
                  <a:lnTo>
                    <a:pt x="232464" y="247030"/>
                  </a:lnTo>
                  <a:lnTo>
                    <a:pt x="233640" y="257197"/>
                  </a:lnTo>
                  <a:lnTo>
                    <a:pt x="240886" y="257934"/>
                  </a:lnTo>
                  <a:lnTo>
                    <a:pt x="239743" y="270936"/>
                  </a:lnTo>
                  <a:lnTo>
                    <a:pt x="229962" y="284840"/>
                  </a:lnTo>
                  <a:lnTo>
                    <a:pt x="229668" y="301036"/>
                  </a:lnTo>
                  <a:lnTo>
                    <a:pt x="242030" y="311858"/>
                  </a:lnTo>
                  <a:lnTo>
                    <a:pt x="243706" y="319610"/>
                  </a:lnTo>
                  <a:lnTo>
                    <a:pt x="247939" y="319838"/>
                  </a:lnTo>
                  <a:lnTo>
                    <a:pt x="254271" y="346446"/>
                  </a:lnTo>
                  <a:lnTo>
                    <a:pt x="239801" y="351485"/>
                  </a:lnTo>
                  <a:lnTo>
                    <a:pt x="241545" y="363930"/>
                  </a:lnTo>
                  <a:lnTo>
                    <a:pt x="247221" y="368119"/>
                  </a:lnTo>
                  <a:lnTo>
                    <a:pt x="246915" y="376743"/>
                  </a:lnTo>
                  <a:lnTo>
                    <a:pt x="241993" y="381044"/>
                  </a:lnTo>
                  <a:lnTo>
                    <a:pt x="241993" y="381044"/>
                  </a:lnTo>
                  <a:lnTo>
                    <a:pt x="231608" y="394329"/>
                  </a:lnTo>
                  <a:lnTo>
                    <a:pt x="223186" y="382823"/>
                  </a:lnTo>
                  <a:lnTo>
                    <a:pt x="211030" y="385174"/>
                  </a:lnTo>
                  <a:lnTo>
                    <a:pt x="206770" y="402807"/>
                  </a:lnTo>
                  <a:lnTo>
                    <a:pt x="183490" y="400561"/>
                  </a:lnTo>
                  <a:lnTo>
                    <a:pt x="173638" y="409157"/>
                  </a:lnTo>
                  <a:lnTo>
                    <a:pt x="166810" y="409786"/>
                  </a:lnTo>
                  <a:lnTo>
                    <a:pt x="160777" y="408461"/>
                  </a:lnTo>
                  <a:lnTo>
                    <a:pt x="156506" y="385978"/>
                  </a:lnTo>
                  <a:lnTo>
                    <a:pt x="151589" y="381797"/>
                  </a:lnTo>
                  <a:lnTo>
                    <a:pt x="146860" y="383676"/>
                  </a:lnTo>
                  <a:lnTo>
                    <a:pt x="147500" y="373848"/>
                  </a:lnTo>
                  <a:lnTo>
                    <a:pt x="141466" y="372674"/>
                  </a:lnTo>
                  <a:lnTo>
                    <a:pt x="142762" y="376180"/>
                  </a:lnTo>
                  <a:lnTo>
                    <a:pt x="140274" y="379615"/>
                  </a:lnTo>
                  <a:lnTo>
                    <a:pt x="137876" y="378358"/>
                  </a:lnTo>
                  <a:lnTo>
                    <a:pt x="136876" y="383183"/>
                  </a:lnTo>
                  <a:lnTo>
                    <a:pt x="125889" y="395538"/>
                  </a:lnTo>
                  <a:lnTo>
                    <a:pt x="111115" y="392076"/>
                  </a:lnTo>
                  <a:lnTo>
                    <a:pt x="109341" y="413386"/>
                  </a:lnTo>
                  <a:lnTo>
                    <a:pt x="120313" y="417835"/>
                  </a:lnTo>
                  <a:lnTo>
                    <a:pt x="120330" y="424798"/>
                  </a:lnTo>
                  <a:lnTo>
                    <a:pt x="126190" y="427332"/>
                  </a:lnTo>
                  <a:lnTo>
                    <a:pt x="125279" y="435337"/>
                  </a:lnTo>
                  <a:lnTo>
                    <a:pt x="110401" y="437019"/>
                  </a:lnTo>
                  <a:lnTo>
                    <a:pt x="101634" y="443812"/>
                  </a:lnTo>
                  <a:lnTo>
                    <a:pt x="82899" y="441178"/>
                  </a:lnTo>
                  <a:lnTo>
                    <a:pt x="85167" y="456963"/>
                  </a:lnTo>
                  <a:lnTo>
                    <a:pt x="92809" y="461350"/>
                  </a:lnTo>
                  <a:lnTo>
                    <a:pt x="92809" y="461350"/>
                  </a:lnTo>
                  <a:lnTo>
                    <a:pt x="89601" y="478239"/>
                  </a:lnTo>
                  <a:lnTo>
                    <a:pt x="84415" y="479954"/>
                  </a:lnTo>
                  <a:lnTo>
                    <a:pt x="58974" y="463563"/>
                  </a:lnTo>
                  <a:lnTo>
                    <a:pt x="44730" y="463583"/>
                  </a:lnTo>
                  <a:lnTo>
                    <a:pt x="40129" y="473935"/>
                  </a:lnTo>
                  <a:lnTo>
                    <a:pt x="35427" y="474144"/>
                  </a:lnTo>
                  <a:lnTo>
                    <a:pt x="32633" y="469850"/>
                  </a:lnTo>
                  <a:lnTo>
                    <a:pt x="32633" y="469850"/>
                  </a:lnTo>
                  <a:lnTo>
                    <a:pt x="29328" y="445718"/>
                  </a:lnTo>
                  <a:lnTo>
                    <a:pt x="38830" y="440308"/>
                  </a:lnTo>
                  <a:lnTo>
                    <a:pt x="42588" y="434177"/>
                  </a:lnTo>
                  <a:lnTo>
                    <a:pt x="42588" y="434177"/>
                  </a:lnTo>
                  <a:lnTo>
                    <a:pt x="49425" y="425533"/>
                  </a:lnTo>
                  <a:lnTo>
                    <a:pt x="65099" y="421908"/>
                  </a:lnTo>
                  <a:lnTo>
                    <a:pt x="50204" y="371053"/>
                  </a:lnTo>
                  <a:lnTo>
                    <a:pt x="57494" y="346975"/>
                  </a:lnTo>
                  <a:lnTo>
                    <a:pt x="53422" y="338567"/>
                  </a:lnTo>
                  <a:lnTo>
                    <a:pt x="42677" y="330935"/>
                  </a:lnTo>
                  <a:lnTo>
                    <a:pt x="39921" y="324975"/>
                  </a:lnTo>
                  <a:lnTo>
                    <a:pt x="49206" y="306991"/>
                  </a:lnTo>
                  <a:lnTo>
                    <a:pt x="44738" y="303420"/>
                  </a:lnTo>
                  <a:lnTo>
                    <a:pt x="19175" y="303059"/>
                  </a:lnTo>
                  <a:lnTo>
                    <a:pt x="9455" y="297411"/>
                  </a:lnTo>
                  <a:lnTo>
                    <a:pt x="0" y="286166"/>
                  </a:lnTo>
                  <a:lnTo>
                    <a:pt x="0" y="286166"/>
                  </a:lnTo>
                  <a:lnTo>
                    <a:pt x="7126" y="277983"/>
                  </a:lnTo>
                  <a:lnTo>
                    <a:pt x="11080" y="262012"/>
                  </a:lnTo>
                  <a:lnTo>
                    <a:pt x="14853" y="262391"/>
                  </a:lnTo>
                  <a:lnTo>
                    <a:pt x="12287" y="247196"/>
                  </a:lnTo>
                  <a:lnTo>
                    <a:pt x="12287" y="247196"/>
                  </a:lnTo>
                  <a:lnTo>
                    <a:pt x="37395" y="246944"/>
                  </a:lnTo>
                  <a:lnTo>
                    <a:pt x="45023" y="251185"/>
                  </a:lnTo>
                  <a:lnTo>
                    <a:pt x="46471" y="261965"/>
                  </a:lnTo>
                  <a:lnTo>
                    <a:pt x="60792" y="264369"/>
                  </a:lnTo>
                  <a:lnTo>
                    <a:pt x="67017" y="247835"/>
                  </a:lnTo>
                  <a:lnTo>
                    <a:pt x="62659" y="231091"/>
                  </a:lnTo>
                  <a:lnTo>
                    <a:pt x="50576" y="207681"/>
                  </a:lnTo>
                  <a:lnTo>
                    <a:pt x="51841" y="197256"/>
                  </a:lnTo>
                  <a:lnTo>
                    <a:pt x="41606" y="195083"/>
                  </a:lnTo>
                  <a:lnTo>
                    <a:pt x="42972" y="172089"/>
                  </a:lnTo>
                  <a:lnTo>
                    <a:pt x="45238" y="179708"/>
                  </a:lnTo>
                  <a:lnTo>
                    <a:pt x="49323" y="179486"/>
                  </a:lnTo>
                  <a:lnTo>
                    <a:pt x="54003" y="141713"/>
                  </a:lnTo>
                  <a:lnTo>
                    <a:pt x="82976" y="143345"/>
                  </a:lnTo>
                  <a:lnTo>
                    <a:pt x="92672" y="126418"/>
                  </a:lnTo>
                  <a:lnTo>
                    <a:pt x="103674" y="127693"/>
                  </a:lnTo>
                  <a:lnTo>
                    <a:pt x="103973" y="112248"/>
                  </a:lnTo>
                  <a:lnTo>
                    <a:pt x="95694" y="110875"/>
                  </a:lnTo>
                  <a:lnTo>
                    <a:pt x="95799" y="97698"/>
                  </a:lnTo>
                  <a:lnTo>
                    <a:pt x="107089" y="99584"/>
                  </a:lnTo>
                  <a:lnTo>
                    <a:pt x="117782" y="108879"/>
                  </a:lnTo>
                  <a:lnTo>
                    <a:pt x="133081" y="98569"/>
                  </a:lnTo>
                  <a:lnTo>
                    <a:pt x="121124" y="92129"/>
                  </a:lnTo>
                  <a:lnTo>
                    <a:pt x="133428" y="72520"/>
                  </a:lnTo>
                  <a:lnTo>
                    <a:pt x="125142" y="55848"/>
                  </a:lnTo>
                  <a:lnTo>
                    <a:pt x="113003" y="51372"/>
                  </a:lnTo>
                  <a:lnTo>
                    <a:pt x="79475" y="52386"/>
                  </a:lnTo>
                  <a:lnTo>
                    <a:pt x="84487" y="35364"/>
                  </a:lnTo>
                  <a:lnTo>
                    <a:pt x="104906" y="3303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3" name="M13">
              <a:extLst>
                <a:ext uri="{FF2B5EF4-FFF2-40B4-BE49-F238E27FC236}">
                  <a16:creationId xmlns:a16="http://schemas.microsoft.com/office/drawing/2014/main" id="{24538FBB-4629-4954-BF03-DCB3A4439E0F}"/>
                </a:ext>
              </a:extLst>
            </p:cNvPr>
            <p:cNvSpPr/>
            <p:nvPr/>
          </p:nvSpPr>
          <p:spPr>
            <a:xfrm>
              <a:off x="5146314" y="1734320"/>
              <a:ext cx="265955" cy="400435"/>
            </a:xfrm>
            <a:custGeom>
              <a:avLst/>
              <a:gdLst/>
              <a:ahLst/>
              <a:cxnLst/>
              <a:rect l="0" t="0" r="0" b="0"/>
              <a:pathLst>
                <a:path w="265955" h="419485">
                  <a:moveTo>
                    <a:pt x="237127" y="44991"/>
                  </a:moveTo>
                  <a:lnTo>
                    <a:pt x="235133" y="56017"/>
                  </a:lnTo>
                  <a:lnTo>
                    <a:pt x="239061" y="65019"/>
                  </a:lnTo>
                  <a:lnTo>
                    <a:pt x="238107" y="77122"/>
                  </a:lnTo>
                  <a:lnTo>
                    <a:pt x="225392" y="106449"/>
                  </a:lnTo>
                  <a:lnTo>
                    <a:pt x="236806" y="110273"/>
                  </a:lnTo>
                  <a:lnTo>
                    <a:pt x="239276" y="116221"/>
                  </a:lnTo>
                  <a:lnTo>
                    <a:pt x="217099" y="132818"/>
                  </a:lnTo>
                  <a:lnTo>
                    <a:pt x="212782" y="147134"/>
                  </a:lnTo>
                  <a:lnTo>
                    <a:pt x="204520" y="144270"/>
                  </a:lnTo>
                  <a:lnTo>
                    <a:pt x="185251" y="158031"/>
                  </a:lnTo>
                  <a:lnTo>
                    <a:pt x="191053" y="163430"/>
                  </a:lnTo>
                  <a:lnTo>
                    <a:pt x="199950" y="164488"/>
                  </a:lnTo>
                  <a:lnTo>
                    <a:pt x="201105" y="167688"/>
                  </a:lnTo>
                  <a:lnTo>
                    <a:pt x="197334" y="167322"/>
                  </a:lnTo>
                  <a:lnTo>
                    <a:pt x="194262" y="179234"/>
                  </a:lnTo>
                  <a:lnTo>
                    <a:pt x="179470" y="178075"/>
                  </a:lnTo>
                  <a:lnTo>
                    <a:pt x="179134" y="188973"/>
                  </a:lnTo>
                  <a:lnTo>
                    <a:pt x="172414" y="201883"/>
                  </a:lnTo>
                  <a:lnTo>
                    <a:pt x="175318" y="208898"/>
                  </a:lnTo>
                  <a:lnTo>
                    <a:pt x="183000" y="210543"/>
                  </a:lnTo>
                  <a:lnTo>
                    <a:pt x="182690" y="219927"/>
                  </a:lnTo>
                  <a:lnTo>
                    <a:pt x="200134" y="225521"/>
                  </a:lnTo>
                  <a:lnTo>
                    <a:pt x="201992" y="231912"/>
                  </a:lnTo>
                  <a:lnTo>
                    <a:pt x="221828" y="239360"/>
                  </a:lnTo>
                  <a:lnTo>
                    <a:pt x="228518" y="237199"/>
                  </a:lnTo>
                  <a:lnTo>
                    <a:pt x="241077" y="245885"/>
                  </a:lnTo>
                  <a:lnTo>
                    <a:pt x="241077" y="245885"/>
                  </a:lnTo>
                  <a:lnTo>
                    <a:pt x="239862" y="255405"/>
                  </a:lnTo>
                  <a:lnTo>
                    <a:pt x="242792" y="261207"/>
                  </a:lnTo>
                  <a:lnTo>
                    <a:pt x="252081" y="266658"/>
                  </a:lnTo>
                  <a:lnTo>
                    <a:pt x="251196" y="274517"/>
                  </a:lnTo>
                  <a:lnTo>
                    <a:pt x="256528" y="290804"/>
                  </a:lnTo>
                  <a:lnTo>
                    <a:pt x="262220" y="294378"/>
                  </a:lnTo>
                  <a:lnTo>
                    <a:pt x="260820" y="306014"/>
                  </a:lnTo>
                  <a:lnTo>
                    <a:pt x="265954" y="316089"/>
                  </a:lnTo>
                  <a:lnTo>
                    <a:pt x="265751" y="319265"/>
                  </a:lnTo>
                  <a:lnTo>
                    <a:pt x="250003" y="329152"/>
                  </a:lnTo>
                  <a:lnTo>
                    <a:pt x="251054" y="348244"/>
                  </a:lnTo>
                  <a:lnTo>
                    <a:pt x="244535" y="358129"/>
                  </a:lnTo>
                  <a:lnTo>
                    <a:pt x="240002" y="357601"/>
                  </a:lnTo>
                  <a:lnTo>
                    <a:pt x="241744" y="371405"/>
                  </a:lnTo>
                  <a:lnTo>
                    <a:pt x="238749" y="378621"/>
                  </a:lnTo>
                  <a:lnTo>
                    <a:pt x="242360" y="380043"/>
                  </a:lnTo>
                  <a:lnTo>
                    <a:pt x="242439" y="384434"/>
                  </a:lnTo>
                  <a:lnTo>
                    <a:pt x="240395" y="389093"/>
                  </a:lnTo>
                  <a:lnTo>
                    <a:pt x="240395" y="389093"/>
                  </a:lnTo>
                  <a:lnTo>
                    <a:pt x="231591" y="390311"/>
                  </a:lnTo>
                  <a:lnTo>
                    <a:pt x="234259" y="393836"/>
                  </a:lnTo>
                  <a:lnTo>
                    <a:pt x="232600" y="411821"/>
                  </a:lnTo>
                  <a:lnTo>
                    <a:pt x="232600" y="411821"/>
                  </a:lnTo>
                  <a:lnTo>
                    <a:pt x="223472" y="405162"/>
                  </a:lnTo>
                  <a:lnTo>
                    <a:pt x="225488" y="411401"/>
                  </a:lnTo>
                  <a:lnTo>
                    <a:pt x="211550" y="411624"/>
                  </a:lnTo>
                  <a:lnTo>
                    <a:pt x="201876" y="419484"/>
                  </a:lnTo>
                  <a:lnTo>
                    <a:pt x="195322" y="412866"/>
                  </a:lnTo>
                  <a:lnTo>
                    <a:pt x="195796" y="402733"/>
                  </a:lnTo>
                  <a:lnTo>
                    <a:pt x="199039" y="399003"/>
                  </a:lnTo>
                  <a:lnTo>
                    <a:pt x="191791" y="397670"/>
                  </a:lnTo>
                  <a:lnTo>
                    <a:pt x="187247" y="406675"/>
                  </a:lnTo>
                  <a:lnTo>
                    <a:pt x="184160" y="401174"/>
                  </a:lnTo>
                  <a:lnTo>
                    <a:pt x="183649" y="404496"/>
                  </a:lnTo>
                  <a:lnTo>
                    <a:pt x="178504" y="404257"/>
                  </a:lnTo>
                  <a:lnTo>
                    <a:pt x="171517" y="396570"/>
                  </a:lnTo>
                  <a:lnTo>
                    <a:pt x="161430" y="393068"/>
                  </a:lnTo>
                  <a:lnTo>
                    <a:pt x="155091" y="374189"/>
                  </a:lnTo>
                  <a:lnTo>
                    <a:pt x="150957" y="376842"/>
                  </a:lnTo>
                  <a:lnTo>
                    <a:pt x="139685" y="371955"/>
                  </a:lnTo>
                  <a:lnTo>
                    <a:pt x="133966" y="378667"/>
                  </a:lnTo>
                  <a:lnTo>
                    <a:pt x="119716" y="371001"/>
                  </a:lnTo>
                  <a:lnTo>
                    <a:pt x="119819" y="373728"/>
                  </a:lnTo>
                  <a:lnTo>
                    <a:pt x="101737" y="377345"/>
                  </a:lnTo>
                  <a:lnTo>
                    <a:pt x="90294" y="373660"/>
                  </a:lnTo>
                  <a:lnTo>
                    <a:pt x="87705" y="366045"/>
                  </a:lnTo>
                  <a:lnTo>
                    <a:pt x="81442" y="369112"/>
                  </a:lnTo>
                  <a:lnTo>
                    <a:pt x="80586" y="366221"/>
                  </a:lnTo>
                  <a:lnTo>
                    <a:pt x="66845" y="364157"/>
                  </a:lnTo>
                  <a:lnTo>
                    <a:pt x="66845" y="364157"/>
                  </a:lnTo>
                  <a:lnTo>
                    <a:pt x="71767" y="359856"/>
                  </a:lnTo>
                  <a:lnTo>
                    <a:pt x="72073" y="351232"/>
                  </a:lnTo>
                  <a:lnTo>
                    <a:pt x="66397" y="347043"/>
                  </a:lnTo>
                  <a:lnTo>
                    <a:pt x="64653" y="334598"/>
                  </a:lnTo>
                  <a:lnTo>
                    <a:pt x="79123" y="329559"/>
                  </a:lnTo>
                  <a:lnTo>
                    <a:pt x="72791" y="302951"/>
                  </a:lnTo>
                  <a:lnTo>
                    <a:pt x="68558" y="302723"/>
                  </a:lnTo>
                  <a:lnTo>
                    <a:pt x="66882" y="294971"/>
                  </a:lnTo>
                  <a:lnTo>
                    <a:pt x="54520" y="284149"/>
                  </a:lnTo>
                  <a:lnTo>
                    <a:pt x="54814" y="267953"/>
                  </a:lnTo>
                  <a:lnTo>
                    <a:pt x="64595" y="254049"/>
                  </a:lnTo>
                  <a:lnTo>
                    <a:pt x="65738" y="241047"/>
                  </a:lnTo>
                  <a:lnTo>
                    <a:pt x="58492" y="240310"/>
                  </a:lnTo>
                  <a:lnTo>
                    <a:pt x="57316" y="230143"/>
                  </a:lnTo>
                  <a:lnTo>
                    <a:pt x="31243" y="233604"/>
                  </a:lnTo>
                  <a:lnTo>
                    <a:pt x="32541" y="220605"/>
                  </a:lnTo>
                  <a:lnTo>
                    <a:pt x="28680" y="208570"/>
                  </a:lnTo>
                  <a:lnTo>
                    <a:pt x="14975" y="205743"/>
                  </a:lnTo>
                  <a:lnTo>
                    <a:pt x="11931" y="198720"/>
                  </a:lnTo>
                  <a:lnTo>
                    <a:pt x="6457" y="200435"/>
                  </a:lnTo>
                  <a:lnTo>
                    <a:pt x="0" y="190017"/>
                  </a:lnTo>
                  <a:lnTo>
                    <a:pt x="13407" y="184360"/>
                  </a:lnTo>
                  <a:lnTo>
                    <a:pt x="12656" y="167838"/>
                  </a:lnTo>
                  <a:lnTo>
                    <a:pt x="29014" y="165869"/>
                  </a:lnTo>
                  <a:lnTo>
                    <a:pt x="28661" y="160410"/>
                  </a:lnTo>
                  <a:lnTo>
                    <a:pt x="28661" y="160410"/>
                  </a:lnTo>
                  <a:lnTo>
                    <a:pt x="31080" y="160304"/>
                  </a:lnTo>
                  <a:lnTo>
                    <a:pt x="31359" y="145163"/>
                  </a:lnTo>
                  <a:lnTo>
                    <a:pt x="46186" y="144072"/>
                  </a:lnTo>
                  <a:lnTo>
                    <a:pt x="52242" y="126764"/>
                  </a:lnTo>
                  <a:lnTo>
                    <a:pt x="55919" y="123953"/>
                  </a:lnTo>
                  <a:lnTo>
                    <a:pt x="62429" y="123162"/>
                  </a:lnTo>
                  <a:lnTo>
                    <a:pt x="64538" y="131834"/>
                  </a:lnTo>
                  <a:lnTo>
                    <a:pt x="80503" y="134545"/>
                  </a:lnTo>
                  <a:lnTo>
                    <a:pt x="81171" y="139404"/>
                  </a:lnTo>
                  <a:lnTo>
                    <a:pt x="101312" y="136734"/>
                  </a:lnTo>
                  <a:lnTo>
                    <a:pt x="103919" y="126026"/>
                  </a:lnTo>
                  <a:lnTo>
                    <a:pt x="109628" y="127794"/>
                  </a:lnTo>
                  <a:lnTo>
                    <a:pt x="104864" y="106807"/>
                  </a:lnTo>
                  <a:lnTo>
                    <a:pt x="107345" y="60498"/>
                  </a:lnTo>
                  <a:lnTo>
                    <a:pt x="115894" y="46560"/>
                  </a:lnTo>
                  <a:lnTo>
                    <a:pt x="121943" y="45909"/>
                  </a:lnTo>
                  <a:lnTo>
                    <a:pt x="127095" y="27517"/>
                  </a:lnTo>
                  <a:lnTo>
                    <a:pt x="124592" y="15354"/>
                  </a:lnTo>
                  <a:lnTo>
                    <a:pt x="127887" y="16775"/>
                  </a:lnTo>
                  <a:lnTo>
                    <a:pt x="133710" y="11725"/>
                  </a:lnTo>
                  <a:lnTo>
                    <a:pt x="135068" y="20385"/>
                  </a:lnTo>
                  <a:lnTo>
                    <a:pt x="141594" y="26861"/>
                  </a:lnTo>
                  <a:lnTo>
                    <a:pt x="150496" y="27016"/>
                  </a:lnTo>
                  <a:lnTo>
                    <a:pt x="143052" y="12494"/>
                  </a:lnTo>
                  <a:lnTo>
                    <a:pt x="144022" y="8723"/>
                  </a:lnTo>
                  <a:lnTo>
                    <a:pt x="165297" y="0"/>
                  </a:lnTo>
                  <a:lnTo>
                    <a:pt x="168032" y="7622"/>
                  </a:lnTo>
                  <a:lnTo>
                    <a:pt x="190907" y="20132"/>
                  </a:lnTo>
                  <a:lnTo>
                    <a:pt x="191101" y="26498"/>
                  </a:lnTo>
                  <a:lnTo>
                    <a:pt x="207026" y="21767"/>
                  </a:lnTo>
                  <a:lnTo>
                    <a:pt x="212662" y="27618"/>
                  </a:lnTo>
                  <a:lnTo>
                    <a:pt x="212918" y="39439"/>
                  </a:lnTo>
                  <a:lnTo>
                    <a:pt x="223412" y="34614"/>
                  </a:lnTo>
                  <a:lnTo>
                    <a:pt x="227737" y="37716"/>
                  </a:lnTo>
                  <a:lnTo>
                    <a:pt x="229277" y="4501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4" name="M14">
              <a:extLst>
                <a:ext uri="{FF2B5EF4-FFF2-40B4-BE49-F238E27FC236}">
                  <a16:creationId xmlns:a16="http://schemas.microsoft.com/office/drawing/2014/main" id="{A640DD3A-C110-40FB-AD97-9F7F25E38CE8}"/>
                </a:ext>
              </a:extLst>
            </p:cNvPr>
            <p:cNvSpPr/>
            <p:nvPr/>
          </p:nvSpPr>
          <p:spPr>
            <a:xfrm>
              <a:off x="4925192" y="1749227"/>
              <a:ext cx="64364" cy="67255"/>
            </a:xfrm>
            <a:custGeom>
              <a:avLst/>
              <a:gdLst/>
              <a:ahLst/>
              <a:cxnLst/>
              <a:rect l="0" t="0" r="0" b="0"/>
              <a:pathLst>
                <a:path w="58649" h="84400">
                  <a:moveTo>
                    <a:pt x="36873" y="9258"/>
                  </a:moveTo>
                  <a:lnTo>
                    <a:pt x="45463" y="9888"/>
                  </a:lnTo>
                  <a:lnTo>
                    <a:pt x="50946" y="0"/>
                  </a:lnTo>
                  <a:lnTo>
                    <a:pt x="53194" y="803"/>
                  </a:lnTo>
                  <a:lnTo>
                    <a:pt x="55104" y="18265"/>
                  </a:lnTo>
                  <a:lnTo>
                    <a:pt x="58648" y="22124"/>
                  </a:lnTo>
                  <a:lnTo>
                    <a:pt x="51469" y="48642"/>
                  </a:lnTo>
                  <a:lnTo>
                    <a:pt x="57538" y="62096"/>
                  </a:lnTo>
                  <a:lnTo>
                    <a:pt x="51654" y="61826"/>
                  </a:lnTo>
                  <a:lnTo>
                    <a:pt x="44674" y="78347"/>
                  </a:lnTo>
                  <a:lnTo>
                    <a:pt x="44674" y="78347"/>
                  </a:lnTo>
                  <a:lnTo>
                    <a:pt x="38879" y="73685"/>
                  </a:lnTo>
                  <a:lnTo>
                    <a:pt x="29448" y="84399"/>
                  </a:lnTo>
                  <a:lnTo>
                    <a:pt x="29810" y="74105"/>
                  </a:lnTo>
                  <a:lnTo>
                    <a:pt x="21331" y="75143"/>
                  </a:lnTo>
                  <a:lnTo>
                    <a:pt x="15103" y="84255"/>
                  </a:lnTo>
                  <a:lnTo>
                    <a:pt x="11029" y="84020"/>
                  </a:lnTo>
                  <a:lnTo>
                    <a:pt x="7937" y="72898"/>
                  </a:lnTo>
                  <a:lnTo>
                    <a:pt x="13156" y="61492"/>
                  </a:lnTo>
                  <a:lnTo>
                    <a:pt x="3751" y="63570"/>
                  </a:lnTo>
                  <a:lnTo>
                    <a:pt x="6549" y="52418"/>
                  </a:lnTo>
                  <a:lnTo>
                    <a:pt x="15119" y="46838"/>
                  </a:lnTo>
                  <a:lnTo>
                    <a:pt x="13550" y="42412"/>
                  </a:lnTo>
                  <a:lnTo>
                    <a:pt x="16203" y="38225"/>
                  </a:lnTo>
                  <a:lnTo>
                    <a:pt x="11037" y="32513"/>
                  </a:lnTo>
                  <a:lnTo>
                    <a:pt x="9572" y="37634"/>
                  </a:lnTo>
                  <a:lnTo>
                    <a:pt x="1427" y="37314"/>
                  </a:lnTo>
                  <a:lnTo>
                    <a:pt x="0" y="26073"/>
                  </a:lnTo>
                  <a:lnTo>
                    <a:pt x="2543" y="19914"/>
                  </a:lnTo>
                  <a:lnTo>
                    <a:pt x="8556" y="21099"/>
                  </a:lnTo>
                  <a:lnTo>
                    <a:pt x="10876" y="25692"/>
                  </a:lnTo>
                  <a:lnTo>
                    <a:pt x="17756" y="21441"/>
                  </a:lnTo>
                  <a:lnTo>
                    <a:pt x="23577" y="32014"/>
                  </a:lnTo>
                  <a:lnTo>
                    <a:pt x="28876" y="31214"/>
                  </a:lnTo>
                  <a:lnTo>
                    <a:pt x="29547" y="2062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5" name="M15">
              <a:extLst>
                <a:ext uri="{FF2B5EF4-FFF2-40B4-BE49-F238E27FC236}">
                  <a16:creationId xmlns:a16="http://schemas.microsoft.com/office/drawing/2014/main" id="{7AA080E2-7826-4CDF-B068-4F61F4442A03}"/>
                </a:ext>
              </a:extLst>
            </p:cNvPr>
            <p:cNvSpPr/>
            <p:nvPr/>
          </p:nvSpPr>
          <p:spPr>
            <a:xfrm>
              <a:off x="4435846" y="1756426"/>
              <a:ext cx="556045" cy="239519"/>
            </a:xfrm>
            <a:custGeom>
              <a:avLst/>
              <a:gdLst/>
              <a:ahLst/>
              <a:cxnLst/>
              <a:rect l="0" t="0" r="0" b="0"/>
              <a:pathLst>
                <a:path w="552235" h="260474">
                  <a:moveTo>
                    <a:pt x="234265" y="9020"/>
                  </a:moveTo>
                  <a:lnTo>
                    <a:pt x="236209" y="3308"/>
                  </a:lnTo>
                  <a:lnTo>
                    <a:pt x="244792" y="4264"/>
                  </a:lnTo>
                  <a:lnTo>
                    <a:pt x="257778" y="10624"/>
                  </a:lnTo>
                  <a:lnTo>
                    <a:pt x="260948" y="17212"/>
                  </a:lnTo>
                  <a:lnTo>
                    <a:pt x="277511" y="19106"/>
                  </a:lnTo>
                  <a:lnTo>
                    <a:pt x="277992" y="37751"/>
                  </a:lnTo>
                  <a:lnTo>
                    <a:pt x="307271" y="45081"/>
                  </a:lnTo>
                  <a:lnTo>
                    <a:pt x="307446" y="37359"/>
                  </a:lnTo>
                  <a:lnTo>
                    <a:pt x="313011" y="31575"/>
                  </a:lnTo>
                  <a:lnTo>
                    <a:pt x="331982" y="33969"/>
                  </a:lnTo>
                  <a:lnTo>
                    <a:pt x="334505" y="29178"/>
                  </a:lnTo>
                  <a:lnTo>
                    <a:pt x="364979" y="30306"/>
                  </a:lnTo>
                  <a:lnTo>
                    <a:pt x="375000" y="20830"/>
                  </a:lnTo>
                  <a:lnTo>
                    <a:pt x="377287" y="12850"/>
                  </a:lnTo>
                  <a:lnTo>
                    <a:pt x="405048" y="20574"/>
                  </a:lnTo>
                  <a:lnTo>
                    <a:pt x="405048" y="20574"/>
                  </a:lnTo>
                  <a:lnTo>
                    <a:pt x="407616" y="20478"/>
                  </a:lnTo>
                  <a:lnTo>
                    <a:pt x="406702" y="27882"/>
                  </a:lnTo>
                  <a:lnTo>
                    <a:pt x="401568" y="41860"/>
                  </a:lnTo>
                  <a:lnTo>
                    <a:pt x="397234" y="46766"/>
                  </a:lnTo>
                  <a:lnTo>
                    <a:pt x="394858" y="44896"/>
                  </a:lnTo>
                  <a:lnTo>
                    <a:pt x="383097" y="57972"/>
                  </a:lnTo>
                  <a:lnTo>
                    <a:pt x="387188" y="78208"/>
                  </a:lnTo>
                  <a:lnTo>
                    <a:pt x="389074" y="81733"/>
                  </a:lnTo>
                  <a:lnTo>
                    <a:pt x="403858" y="82660"/>
                  </a:lnTo>
                  <a:lnTo>
                    <a:pt x="409313" y="81868"/>
                  </a:lnTo>
                  <a:lnTo>
                    <a:pt x="408987" y="75954"/>
                  </a:lnTo>
                  <a:lnTo>
                    <a:pt x="426953" y="76339"/>
                  </a:lnTo>
                  <a:lnTo>
                    <a:pt x="426556" y="87843"/>
                  </a:lnTo>
                  <a:lnTo>
                    <a:pt x="436802" y="89122"/>
                  </a:lnTo>
                  <a:lnTo>
                    <a:pt x="434833" y="110589"/>
                  </a:lnTo>
                  <a:lnTo>
                    <a:pt x="456109" y="111949"/>
                  </a:lnTo>
                  <a:lnTo>
                    <a:pt x="464455" y="117426"/>
                  </a:lnTo>
                  <a:lnTo>
                    <a:pt x="465706" y="122602"/>
                  </a:lnTo>
                  <a:lnTo>
                    <a:pt x="480285" y="126391"/>
                  </a:lnTo>
                  <a:lnTo>
                    <a:pt x="487000" y="115928"/>
                  </a:lnTo>
                  <a:lnTo>
                    <a:pt x="496449" y="112035"/>
                  </a:lnTo>
                  <a:lnTo>
                    <a:pt x="501721" y="98209"/>
                  </a:lnTo>
                  <a:lnTo>
                    <a:pt x="507875" y="100153"/>
                  </a:lnTo>
                  <a:lnTo>
                    <a:pt x="519229" y="91601"/>
                  </a:lnTo>
                  <a:lnTo>
                    <a:pt x="538946" y="95184"/>
                  </a:lnTo>
                  <a:lnTo>
                    <a:pt x="538946" y="95184"/>
                  </a:lnTo>
                  <a:lnTo>
                    <a:pt x="541338" y="111289"/>
                  </a:lnTo>
                  <a:lnTo>
                    <a:pt x="536053" y="126025"/>
                  </a:lnTo>
                  <a:lnTo>
                    <a:pt x="525001" y="134433"/>
                  </a:lnTo>
                  <a:lnTo>
                    <a:pt x="517628" y="147610"/>
                  </a:lnTo>
                  <a:lnTo>
                    <a:pt x="521959" y="157543"/>
                  </a:lnTo>
                  <a:lnTo>
                    <a:pt x="531194" y="156823"/>
                  </a:lnTo>
                  <a:lnTo>
                    <a:pt x="552234" y="162853"/>
                  </a:lnTo>
                  <a:lnTo>
                    <a:pt x="550764" y="183269"/>
                  </a:lnTo>
                  <a:lnTo>
                    <a:pt x="546061" y="184082"/>
                  </a:lnTo>
                  <a:lnTo>
                    <a:pt x="543797" y="206298"/>
                  </a:lnTo>
                  <a:lnTo>
                    <a:pt x="543797" y="206298"/>
                  </a:lnTo>
                  <a:lnTo>
                    <a:pt x="546363" y="221493"/>
                  </a:lnTo>
                  <a:lnTo>
                    <a:pt x="542590" y="221114"/>
                  </a:lnTo>
                  <a:lnTo>
                    <a:pt x="538636" y="237085"/>
                  </a:lnTo>
                  <a:lnTo>
                    <a:pt x="531510" y="245268"/>
                  </a:lnTo>
                  <a:lnTo>
                    <a:pt x="531510" y="245268"/>
                  </a:lnTo>
                  <a:lnTo>
                    <a:pt x="522613" y="258714"/>
                  </a:lnTo>
                  <a:lnTo>
                    <a:pt x="505025" y="260473"/>
                  </a:lnTo>
                  <a:lnTo>
                    <a:pt x="487512" y="236792"/>
                  </a:lnTo>
                  <a:lnTo>
                    <a:pt x="471350" y="228430"/>
                  </a:lnTo>
                  <a:lnTo>
                    <a:pt x="469791" y="223400"/>
                  </a:lnTo>
                  <a:lnTo>
                    <a:pt x="479162" y="216479"/>
                  </a:lnTo>
                  <a:lnTo>
                    <a:pt x="482060" y="186252"/>
                  </a:lnTo>
                  <a:lnTo>
                    <a:pt x="478097" y="173296"/>
                  </a:lnTo>
                  <a:lnTo>
                    <a:pt x="465502" y="168338"/>
                  </a:lnTo>
                  <a:lnTo>
                    <a:pt x="455073" y="175388"/>
                  </a:lnTo>
                  <a:lnTo>
                    <a:pt x="428170" y="217523"/>
                  </a:lnTo>
                  <a:lnTo>
                    <a:pt x="429301" y="235416"/>
                  </a:lnTo>
                  <a:lnTo>
                    <a:pt x="425134" y="246381"/>
                  </a:lnTo>
                  <a:lnTo>
                    <a:pt x="418072" y="244110"/>
                  </a:lnTo>
                  <a:lnTo>
                    <a:pt x="399302" y="223566"/>
                  </a:lnTo>
                  <a:lnTo>
                    <a:pt x="363173" y="229442"/>
                  </a:lnTo>
                  <a:lnTo>
                    <a:pt x="360231" y="246337"/>
                  </a:lnTo>
                  <a:lnTo>
                    <a:pt x="346295" y="240276"/>
                  </a:lnTo>
                  <a:lnTo>
                    <a:pt x="331530" y="244340"/>
                  </a:lnTo>
                  <a:lnTo>
                    <a:pt x="332306" y="236634"/>
                  </a:lnTo>
                  <a:lnTo>
                    <a:pt x="349012" y="226859"/>
                  </a:lnTo>
                  <a:lnTo>
                    <a:pt x="349702" y="216122"/>
                  </a:lnTo>
                  <a:lnTo>
                    <a:pt x="345409" y="211939"/>
                  </a:lnTo>
                  <a:lnTo>
                    <a:pt x="339889" y="208485"/>
                  </a:lnTo>
                  <a:lnTo>
                    <a:pt x="332935" y="215145"/>
                  </a:lnTo>
                  <a:lnTo>
                    <a:pt x="314135" y="217148"/>
                  </a:lnTo>
                  <a:lnTo>
                    <a:pt x="303715" y="223123"/>
                  </a:lnTo>
                  <a:lnTo>
                    <a:pt x="298925" y="220895"/>
                  </a:lnTo>
                  <a:lnTo>
                    <a:pt x="297395" y="214954"/>
                  </a:lnTo>
                  <a:lnTo>
                    <a:pt x="309059" y="194015"/>
                  </a:lnTo>
                  <a:lnTo>
                    <a:pt x="323239" y="195545"/>
                  </a:lnTo>
                  <a:lnTo>
                    <a:pt x="329699" y="190691"/>
                  </a:lnTo>
                  <a:lnTo>
                    <a:pt x="335805" y="181286"/>
                  </a:lnTo>
                  <a:lnTo>
                    <a:pt x="338361" y="168318"/>
                  </a:lnTo>
                  <a:lnTo>
                    <a:pt x="345691" y="158182"/>
                  </a:lnTo>
                  <a:lnTo>
                    <a:pt x="328189" y="149917"/>
                  </a:lnTo>
                  <a:lnTo>
                    <a:pt x="320428" y="158983"/>
                  </a:lnTo>
                  <a:lnTo>
                    <a:pt x="307804" y="155671"/>
                  </a:lnTo>
                  <a:lnTo>
                    <a:pt x="300987" y="169754"/>
                  </a:lnTo>
                  <a:lnTo>
                    <a:pt x="286405" y="186083"/>
                  </a:lnTo>
                  <a:lnTo>
                    <a:pt x="267551" y="177324"/>
                  </a:lnTo>
                  <a:lnTo>
                    <a:pt x="257272" y="177240"/>
                  </a:lnTo>
                  <a:lnTo>
                    <a:pt x="259487" y="192738"/>
                  </a:lnTo>
                  <a:lnTo>
                    <a:pt x="236366" y="198566"/>
                  </a:lnTo>
                  <a:lnTo>
                    <a:pt x="243585" y="213423"/>
                  </a:lnTo>
                  <a:lnTo>
                    <a:pt x="243585" y="213423"/>
                  </a:lnTo>
                  <a:lnTo>
                    <a:pt x="230397" y="221143"/>
                  </a:lnTo>
                  <a:lnTo>
                    <a:pt x="223291" y="234001"/>
                  </a:lnTo>
                  <a:lnTo>
                    <a:pt x="215579" y="233822"/>
                  </a:lnTo>
                  <a:lnTo>
                    <a:pt x="217368" y="215540"/>
                  </a:lnTo>
                  <a:lnTo>
                    <a:pt x="212942" y="210742"/>
                  </a:lnTo>
                  <a:lnTo>
                    <a:pt x="200470" y="207269"/>
                  </a:lnTo>
                  <a:lnTo>
                    <a:pt x="198395" y="199042"/>
                  </a:lnTo>
                  <a:lnTo>
                    <a:pt x="200301" y="195150"/>
                  </a:lnTo>
                  <a:lnTo>
                    <a:pt x="218282" y="189362"/>
                  </a:lnTo>
                  <a:lnTo>
                    <a:pt x="220750" y="180787"/>
                  </a:lnTo>
                  <a:lnTo>
                    <a:pt x="214635" y="177160"/>
                  </a:lnTo>
                  <a:lnTo>
                    <a:pt x="203144" y="183555"/>
                  </a:lnTo>
                  <a:lnTo>
                    <a:pt x="196981" y="182047"/>
                  </a:lnTo>
                  <a:lnTo>
                    <a:pt x="203470" y="163268"/>
                  </a:lnTo>
                  <a:lnTo>
                    <a:pt x="200603" y="150175"/>
                  </a:lnTo>
                  <a:lnTo>
                    <a:pt x="195879" y="145369"/>
                  </a:lnTo>
                  <a:lnTo>
                    <a:pt x="178333" y="158585"/>
                  </a:lnTo>
                  <a:lnTo>
                    <a:pt x="140196" y="160248"/>
                  </a:lnTo>
                  <a:lnTo>
                    <a:pt x="132665" y="171578"/>
                  </a:lnTo>
                  <a:lnTo>
                    <a:pt x="125356" y="173673"/>
                  </a:lnTo>
                  <a:lnTo>
                    <a:pt x="116197" y="171027"/>
                  </a:lnTo>
                  <a:lnTo>
                    <a:pt x="113370" y="162931"/>
                  </a:lnTo>
                  <a:lnTo>
                    <a:pt x="104386" y="153170"/>
                  </a:lnTo>
                  <a:lnTo>
                    <a:pt x="103355" y="145874"/>
                  </a:lnTo>
                  <a:lnTo>
                    <a:pt x="95650" y="145686"/>
                  </a:lnTo>
                  <a:lnTo>
                    <a:pt x="84920" y="145574"/>
                  </a:lnTo>
                  <a:lnTo>
                    <a:pt x="84920" y="145574"/>
                  </a:lnTo>
                  <a:lnTo>
                    <a:pt x="73751" y="138785"/>
                  </a:lnTo>
                  <a:lnTo>
                    <a:pt x="65489" y="124494"/>
                  </a:lnTo>
                  <a:lnTo>
                    <a:pt x="39992" y="98561"/>
                  </a:lnTo>
                  <a:lnTo>
                    <a:pt x="13621" y="89717"/>
                  </a:lnTo>
                  <a:lnTo>
                    <a:pt x="14826" y="77931"/>
                  </a:lnTo>
                  <a:lnTo>
                    <a:pt x="22812" y="66771"/>
                  </a:lnTo>
                  <a:lnTo>
                    <a:pt x="19331" y="61077"/>
                  </a:lnTo>
                  <a:lnTo>
                    <a:pt x="3197" y="54003"/>
                  </a:lnTo>
                  <a:lnTo>
                    <a:pt x="0" y="49073"/>
                  </a:lnTo>
                  <a:lnTo>
                    <a:pt x="5299" y="30724"/>
                  </a:lnTo>
                  <a:lnTo>
                    <a:pt x="5299" y="30724"/>
                  </a:lnTo>
                  <a:lnTo>
                    <a:pt x="9463" y="33254"/>
                  </a:lnTo>
                  <a:lnTo>
                    <a:pt x="15580" y="30228"/>
                  </a:lnTo>
                  <a:lnTo>
                    <a:pt x="19156" y="20167"/>
                  </a:lnTo>
                  <a:lnTo>
                    <a:pt x="16966" y="17233"/>
                  </a:lnTo>
                  <a:lnTo>
                    <a:pt x="22434" y="9947"/>
                  </a:lnTo>
                  <a:lnTo>
                    <a:pt x="37965" y="4732"/>
                  </a:lnTo>
                  <a:lnTo>
                    <a:pt x="48714" y="15607"/>
                  </a:lnTo>
                  <a:lnTo>
                    <a:pt x="66599" y="24991"/>
                  </a:lnTo>
                  <a:lnTo>
                    <a:pt x="67485" y="56223"/>
                  </a:lnTo>
                  <a:lnTo>
                    <a:pt x="74383" y="58212"/>
                  </a:lnTo>
                  <a:lnTo>
                    <a:pt x="79954" y="46684"/>
                  </a:lnTo>
                  <a:lnTo>
                    <a:pt x="74341" y="35486"/>
                  </a:lnTo>
                  <a:lnTo>
                    <a:pt x="72332" y="19073"/>
                  </a:lnTo>
                  <a:lnTo>
                    <a:pt x="89882" y="11476"/>
                  </a:lnTo>
                  <a:lnTo>
                    <a:pt x="112257" y="10206"/>
                  </a:lnTo>
                  <a:lnTo>
                    <a:pt x="111694" y="2314"/>
                  </a:lnTo>
                  <a:lnTo>
                    <a:pt x="122469" y="0"/>
                  </a:lnTo>
                  <a:lnTo>
                    <a:pt x="122638" y="5459"/>
                  </a:lnTo>
                  <a:lnTo>
                    <a:pt x="126675" y="7072"/>
                  </a:lnTo>
                  <a:lnTo>
                    <a:pt x="126653" y="14192"/>
                  </a:lnTo>
                  <a:lnTo>
                    <a:pt x="137870" y="12343"/>
                  </a:lnTo>
                  <a:lnTo>
                    <a:pt x="141138" y="14543"/>
                  </a:lnTo>
                  <a:lnTo>
                    <a:pt x="143678" y="34451"/>
                  </a:lnTo>
                  <a:lnTo>
                    <a:pt x="171882" y="35884"/>
                  </a:lnTo>
                  <a:lnTo>
                    <a:pt x="169274" y="24914"/>
                  </a:lnTo>
                  <a:lnTo>
                    <a:pt x="190972" y="20429"/>
                  </a:lnTo>
                  <a:lnTo>
                    <a:pt x="196143" y="50852"/>
                  </a:lnTo>
                  <a:lnTo>
                    <a:pt x="215161" y="51298"/>
                  </a:lnTo>
                  <a:lnTo>
                    <a:pt x="225701" y="26698"/>
                  </a:lnTo>
                  <a:lnTo>
                    <a:pt x="236029" y="2406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6" name="M16">
              <a:extLst>
                <a:ext uri="{FF2B5EF4-FFF2-40B4-BE49-F238E27FC236}">
                  <a16:creationId xmlns:a16="http://schemas.microsoft.com/office/drawing/2014/main" id="{9C903E82-4954-4C91-88EF-D1028AA9BC0E}"/>
                </a:ext>
              </a:extLst>
            </p:cNvPr>
            <p:cNvSpPr/>
            <p:nvPr/>
          </p:nvSpPr>
          <p:spPr>
            <a:xfrm>
              <a:off x="4198436" y="1772588"/>
              <a:ext cx="324695" cy="300252"/>
            </a:xfrm>
            <a:custGeom>
              <a:avLst/>
              <a:gdLst/>
              <a:ahLst/>
              <a:cxnLst/>
              <a:rect l="0" t="0" r="0" b="0"/>
              <a:pathLst>
                <a:path w="320885" h="315492">
                  <a:moveTo>
                    <a:pt x="121590" y="1856"/>
                  </a:moveTo>
                  <a:lnTo>
                    <a:pt x="129654" y="5252"/>
                  </a:lnTo>
                  <a:lnTo>
                    <a:pt x="135370" y="17524"/>
                  </a:lnTo>
                  <a:lnTo>
                    <a:pt x="142621" y="23170"/>
                  </a:lnTo>
                  <a:lnTo>
                    <a:pt x="167807" y="12921"/>
                  </a:lnTo>
                  <a:lnTo>
                    <a:pt x="191062" y="12920"/>
                  </a:lnTo>
                  <a:lnTo>
                    <a:pt x="201211" y="0"/>
                  </a:lnTo>
                  <a:lnTo>
                    <a:pt x="209412" y="3999"/>
                  </a:lnTo>
                  <a:lnTo>
                    <a:pt x="232313" y="40"/>
                  </a:lnTo>
                  <a:lnTo>
                    <a:pt x="240804" y="16467"/>
                  </a:lnTo>
                  <a:lnTo>
                    <a:pt x="240804" y="16467"/>
                  </a:lnTo>
                  <a:lnTo>
                    <a:pt x="235505" y="34816"/>
                  </a:lnTo>
                  <a:lnTo>
                    <a:pt x="238702" y="39746"/>
                  </a:lnTo>
                  <a:lnTo>
                    <a:pt x="254836" y="46820"/>
                  </a:lnTo>
                  <a:lnTo>
                    <a:pt x="258317" y="52514"/>
                  </a:lnTo>
                  <a:lnTo>
                    <a:pt x="250331" y="63674"/>
                  </a:lnTo>
                  <a:lnTo>
                    <a:pt x="249126" y="75460"/>
                  </a:lnTo>
                  <a:lnTo>
                    <a:pt x="275497" y="84304"/>
                  </a:lnTo>
                  <a:lnTo>
                    <a:pt x="300994" y="110237"/>
                  </a:lnTo>
                  <a:lnTo>
                    <a:pt x="309256" y="124528"/>
                  </a:lnTo>
                  <a:lnTo>
                    <a:pt x="320425" y="131317"/>
                  </a:lnTo>
                  <a:lnTo>
                    <a:pt x="320425" y="131317"/>
                  </a:lnTo>
                  <a:lnTo>
                    <a:pt x="320884" y="137235"/>
                  </a:lnTo>
                  <a:lnTo>
                    <a:pt x="314130" y="135251"/>
                  </a:lnTo>
                  <a:lnTo>
                    <a:pt x="305339" y="142304"/>
                  </a:lnTo>
                  <a:lnTo>
                    <a:pt x="306420" y="147480"/>
                  </a:lnTo>
                  <a:lnTo>
                    <a:pt x="301228" y="155682"/>
                  </a:lnTo>
                  <a:lnTo>
                    <a:pt x="320579" y="161916"/>
                  </a:lnTo>
                  <a:lnTo>
                    <a:pt x="319864" y="178709"/>
                  </a:lnTo>
                  <a:lnTo>
                    <a:pt x="304674" y="181363"/>
                  </a:lnTo>
                  <a:lnTo>
                    <a:pt x="306482" y="187769"/>
                  </a:lnTo>
                  <a:lnTo>
                    <a:pt x="303005" y="187683"/>
                  </a:lnTo>
                  <a:lnTo>
                    <a:pt x="301716" y="203098"/>
                  </a:lnTo>
                  <a:lnTo>
                    <a:pt x="295099" y="207628"/>
                  </a:lnTo>
                  <a:lnTo>
                    <a:pt x="295530" y="214605"/>
                  </a:lnTo>
                  <a:lnTo>
                    <a:pt x="286660" y="224531"/>
                  </a:lnTo>
                  <a:lnTo>
                    <a:pt x="276294" y="221546"/>
                  </a:lnTo>
                  <a:lnTo>
                    <a:pt x="263438" y="227433"/>
                  </a:lnTo>
                  <a:lnTo>
                    <a:pt x="250905" y="256343"/>
                  </a:lnTo>
                  <a:lnTo>
                    <a:pt x="229542" y="245353"/>
                  </a:lnTo>
                  <a:lnTo>
                    <a:pt x="223291" y="247162"/>
                  </a:lnTo>
                  <a:lnTo>
                    <a:pt x="221786" y="252726"/>
                  </a:lnTo>
                  <a:lnTo>
                    <a:pt x="220429" y="246635"/>
                  </a:lnTo>
                  <a:lnTo>
                    <a:pt x="200609" y="240524"/>
                  </a:lnTo>
                  <a:lnTo>
                    <a:pt x="201765" y="230862"/>
                  </a:lnTo>
                  <a:lnTo>
                    <a:pt x="193014" y="229879"/>
                  </a:lnTo>
                  <a:lnTo>
                    <a:pt x="181340" y="242449"/>
                  </a:lnTo>
                  <a:lnTo>
                    <a:pt x="176070" y="241404"/>
                  </a:lnTo>
                  <a:lnTo>
                    <a:pt x="158425" y="250636"/>
                  </a:lnTo>
                  <a:lnTo>
                    <a:pt x="150998" y="251047"/>
                  </a:lnTo>
                  <a:lnTo>
                    <a:pt x="153828" y="281708"/>
                  </a:lnTo>
                  <a:lnTo>
                    <a:pt x="148752" y="284755"/>
                  </a:lnTo>
                  <a:lnTo>
                    <a:pt x="150334" y="293730"/>
                  </a:lnTo>
                  <a:lnTo>
                    <a:pt x="157845" y="296047"/>
                  </a:lnTo>
                  <a:lnTo>
                    <a:pt x="157845" y="296047"/>
                  </a:lnTo>
                  <a:lnTo>
                    <a:pt x="152042" y="315275"/>
                  </a:lnTo>
                  <a:lnTo>
                    <a:pt x="152042" y="315275"/>
                  </a:lnTo>
                  <a:lnTo>
                    <a:pt x="137194" y="315491"/>
                  </a:lnTo>
                  <a:lnTo>
                    <a:pt x="137676" y="308690"/>
                  </a:lnTo>
                  <a:lnTo>
                    <a:pt x="131875" y="293245"/>
                  </a:lnTo>
                  <a:lnTo>
                    <a:pt x="136235" y="288666"/>
                  </a:lnTo>
                  <a:lnTo>
                    <a:pt x="127934" y="281936"/>
                  </a:lnTo>
                  <a:lnTo>
                    <a:pt x="119187" y="280645"/>
                  </a:lnTo>
                  <a:lnTo>
                    <a:pt x="121621" y="297365"/>
                  </a:lnTo>
                  <a:lnTo>
                    <a:pt x="109311" y="304761"/>
                  </a:lnTo>
                  <a:lnTo>
                    <a:pt x="105009" y="295713"/>
                  </a:lnTo>
                  <a:lnTo>
                    <a:pt x="88990" y="294528"/>
                  </a:lnTo>
                  <a:lnTo>
                    <a:pt x="89653" y="281070"/>
                  </a:lnTo>
                  <a:lnTo>
                    <a:pt x="76348" y="286012"/>
                  </a:lnTo>
                  <a:lnTo>
                    <a:pt x="71621" y="281645"/>
                  </a:lnTo>
                  <a:lnTo>
                    <a:pt x="71239" y="262102"/>
                  </a:lnTo>
                  <a:lnTo>
                    <a:pt x="47618" y="262371"/>
                  </a:lnTo>
                  <a:lnTo>
                    <a:pt x="46246" y="251582"/>
                  </a:lnTo>
                  <a:lnTo>
                    <a:pt x="26333" y="243619"/>
                  </a:lnTo>
                  <a:lnTo>
                    <a:pt x="26791" y="210314"/>
                  </a:lnTo>
                  <a:lnTo>
                    <a:pt x="22309" y="208223"/>
                  </a:lnTo>
                  <a:lnTo>
                    <a:pt x="11664" y="210202"/>
                  </a:lnTo>
                  <a:lnTo>
                    <a:pt x="0" y="194281"/>
                  </a:lnTo>
                  <a:lnTo>
                    <a:pt x="106" y="168536"/>
                  </a:lnTo>
                  <a:lnTo>
                    <a:pt x="5596" y="155964"/>
                  </a:lnTo>
                  <a:lnTo>
                    <a:pt x="6777" y="140547"/>
                  </a:lnTo>
                  <a:lnTo>
                    <a:pt x="1548" y="138282"/>
                  </a:lnTo>
                  <a:lnTo>
                    <a:pt x="6793" y="129036"/>
                  </a:lnTo>
                  <a:lnTo>
                    <a:pt x="6880" y="120404"/>
                  </a:lnTo>
                  <a:lnTo>
                    <a:pt x="15973" y="119594"/>
                  </a:lnTo>
                  <a:lnTo>
                    <a:pt x="35716" y="132859"/>
                  </a:lnTo>
                  <a:lnTo>
                    <a:pt x="43707" y="133683"/>
                  </a:lnTo>
                  <a:lnTo>
                    <a:pt x="49346" y="115357"/>
                  </a:lnTo>
                  <a:lnTo>
                    <a:pt x="47529" y="98796"/>
                  </a:lnTo>
                  <a:lnTo>
                    <a:pt x="43867" y="100059"/>
                  </a:lnTo>
                  <a:lnTo>
                    <a:pt x="25062" y="91365"/>
                  </a:lnTo>
                  <a:lnTo>
                    <a:pt x="30381" y="51668"/>
                  </a:lnTo>
                  <a:lnTo>
                    <a:pt x="27802" y="52051"/>
                  </a:lnTo>
                  <a:lnTo>
                    <a:pt x="18920" y="28930"/>
                  </a:lnTo>
                  <a:lnTo>
                    <a:pt x="23009" y="12073"/>
                  </a:lnTo>
                  <a:lnTo>
                    <a:pt x="39778" y="6320"/>
                  </a:lnTo>
                  <a:lnTo>
                    <a:pt x="46828" y="8028"/>
                  </a:lnTo>
                  <a:lnTo>
                    <a:pt x="46856" y="23634"/>
                  </a:lnTo>
                  <a:lnTo>
                    <a:pt x="51282" y="38603"/>
                  </a:lnTo>
                  <a:lnTo>
                    <a:pt x="44734" y="40545"/>
                  </a:lnTo>
                  <a:lnTo>
                    <a:pt x="38285" y="49914"/>
                  </a:lnTo>
                  <a:lnTo>
                    <a:pt x="44445" y="51143"/>
                  </a:lnTo>
                  <a:lnTo>
                    <a:pt x="43872" y="55521"/>
                  </a:lnTo>
                  <a:lnTo>
                    <a:pt x="49829" y="58713"/>
                  </a:lnTo>
                  <a:lnTo>
                    <a:pt x="60590" y="51885"/>
                  </a:lnTo>
                  <a:lnTo>
                    <a:pt x="67102" y="40092"/>
                  </a:lnTo>
                  <a:lnTo>
                    <a:pt x="65202" y="37768"/>
                  </a:lnTo>
                  <a:lnTo>
                    <a:pt x="83861" y="34787"/>
                  </a:lnTo>
                  <a:lnTo>
                    <a:pt x="97660" y="49702"/>
                  </a:lnTo>
                  <a:lnTo>
                    <a:pt x="131581" y="58027"/>
                  </a:lnTo>
                  <a:lnTo>
                    <a:pt x="133780" y="43390"/>
                  </a:lnTo>
                  <a:lnTo>
                    <a:pt x="115767" y="39125"/>
                  </a:lnTo>
                  <a:lnTo>
                    <a:pt x="116663" y="22483"/>
                  </a:lnTo>
                  <a:lnTo>
                    <a:pt x="112083" y="12967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7" name="M17">
              <a:extLst>
                <a:ext uri="{FF2B5EF4-FFF2-40B4-BE49-F238E27FC236}">
                  <a16:creationId xmlns:a16="http://schemas.microsoft.com/office/drawing/2014/main" id="{6F238522-ACFA-437F-88F2-47B663EADE86}"/>
                </a:ext>
              </a:extLst>
            </p:cNvPr>
            <p:cNvSpPr/>
            <p:nvPr/>
          </p:nvSpPr>
          <p:spPr>
            <a:xfrm>
              <a:off x="4345283" y="1890365"/>
              <a:ext cx="358568" cy="351945"/>
            </a:xfrm>
            <a:custGeom>
              <a:avLst/>
              <a:gdLst/>
              <a:ahLst/>
              <a:cxnLst/>
              <a:rect l="0" t="0" r="0" b="0"/>
              <a:pathLst>
                <a:path w="354758" h="365280">
                  <a:moveTo>
                    <a:pt x="330338" y="68054"/>
                  </a:moveTo>
                  <a:lnTo>
                    <a:pt x="330599" y="102586"/>
                  </a:lnTo>
                  <a:lnTo>
                    <a:pt x="328310" y="103442"/>
                  </a:lnTo>
                  <a:lnTo>
                    <a:pt x="330239" y="118174"/>
                  </a:lnTo>
                  <a:lnTo>
                    <a:pt x="334524" y="122664"/>
                  </a:lnTo>
                  <a:lnTo>
                    <a:pt x="331479" y="123503"/>
                  </a:lnTo>
                  <a:lnTo>
                    <a:pt x="335954" y="146015"/>
                  </a:lnTo>
                  <a:lnTo>
                    <a:pt x="332357" y="157590"/>
                  </a:lnTo>
                  <a:lnTo>
                    <a:pt x="308392" y="159609"/>
                  </a:lnTo>
                  <a:lnTo>
                    <a:pt x="307043" y="191523"/>
                  </a:lnTo>
                  <a:lnTo>
                    <a:pt x="325561" y="196192"/>
                  </a:lnTo>
                  <a:lnTo>
                    <a:pt x="331103" y="185722"/>
                  </a:lnTo>
                  <a:lnTo>
                    <a:pt x="339846" y="187437"/>
                  </a:lnTo>
                  <a:lnTo>
                    <a:pt x="342214" y="196424"/>
                  </a:lnTo>
                  <a:lnTo>
                    <a:pt x="348643" y="200053"/>
                  </a:lnTo>
                  <a:lnTo>
                    <a:pt x="352025" y="217691"/>
                  </a:lnTo>
                  <a:lnTo>
                    <a:pt x="329403" y="220048"/>
                  </a:lnTo>
                  <a:lnTo>
                    <a:pt x="329264" y="232609"/>
                  </a:lnTo>
                  <a:lnTo>
                    <a:pt x="331831" y="232971"/>
                  </a:lnTo>
                  <a:lnTo>
                    <a:pt x="332816" y="242834"/>
                  </a:lnTo>
                  <a:lnTo>
                    <a:pt x="346420" y="244206"/>
                  </a:lnTo>
                  <a:lnTo>
                    <a:pt x="348862" y="256674"/>
                  </a:lnTo>
                  <a:lnTo>
                    <a:pt x="353842" y="257545"/>
                  </a:lnTo>
                  <a:lnTo>
                    <a:pt x="354757" y="263923"/>
                  </a:lnTo>
                  <a:lnTo>
                    <a:pt x="346892" y="269949"/>
                  </a:lnTo>
                  <a:lnTo>
                    <a:pt x="326985" y="265707"/>
                  </a:lnTo>
                  <a:lnTo>
                    <a:pt x="325560" y="255230"/>
                  </a:lnTo>
                  <a:lnTo>
                    <a:pt x="309258" y="252582"/>
                  </a:lnTo>
                  <a:lnTo>
                    <a:pt x="306483" y="248127"/>
                  </a:lnTo>
                  <a:lnTo>
                    <a:pt x="290103" y="248804"/>
                  </a:lnTo>
                  <a:lnTo>
                    <a:pt x="277224" y="261671"/>
                  </a:lnTo>
                  <a:lnTo>
                    <a:pt x="274743" y="276901"/>
                  </a:lnTo>
                  <a:lnTo>
                    <a:pt x="314434" y="284186"/>
                  </a:lnTo>
                  <a:lnTo>
                    <a:pt x="310411" y="294233"/>
                  </a:lnTo>
                  <a:lnTo>
                    <a:pt x="303873" y="288633"/>
                  </a:lnTo>
                  <a:lnTo>
                    <a:pt x="288783" y="292215"/>
                  </a:lnTo>
                  <a:lnTo>
                    <a:pt x="284247" y="317536"/>
                  </a:lnTo>
                  <a:lnTo>
                    <a:pt x="310184" y="317082"/>
                  </a:lnTo>
                  <a:lnTo>
                    <a:pt x="315432" y="319626"/>
                  </a:lnTo>
                  <a:lnTo>
                    <a:pt x="317168" y="316639"/>
                  </a:lnTo>
                  <a:lnTo>
                    <a:pt x="329507" y="320708"/>
                  </a:lnTo>
                  <a:lnTo>
                    <a:pt x="333338" y="325488"/>
                  </a:lnTo>
                  <a:lnTo>
                    <a:pt x="330841" y="328608"/>
                  </a:lnTo>
                  <a:lnTo>
                    <a:pt x="330841" y="328608"/>
                  </a:lnTo>
                  <a:lnTo>
                    <a:pt x="313572" y="334414"/>
                  </a:lnTo>
                  <a:lnTo>
                    <a:pt x="310683" y="347816"/>
                  </a:lnTo>
                  <a:lnTo>
                    <a:pt x="298902" y="352233"/>
                  </a:lnTo>
                  <a:lnTo>
                    <a:pt x="291599" y="346766"/>
                  </a:lnTo>
                  <a:lnTo>
                    <a:pt x="280107" y="345286"/>
                  </a:lnTo>
                  <a:lnTo>
                    <a:pt x="280878" y="338342"/>
                  </a:lnTo>
                  <a:lnTo>
                    <a:pt x="286595" y="333785"/>
                  </a:lnTo>
                  <a:lnTo>
                    <a:pt x="282615" y="322492"/>
                  </a:lnTo>
                  <a:lnTo>
                    <a:pt x="283972" y="316319"/>
                  </a:lnTo>
                  <a:lnTo>
                    <a:pt x="263503" y="322798"/>
                  </a:lnTo>
                  <a:lnTo>
                    <a:pt x="245950" y="314965"/>
                  </a:lnTo>
                  <a:lnTo>
                    <a:pt x="236706" y="314745"/>
                  </a:lnTo>
                  <a:lnTo>
                    <a:pt x="237810" y="319311"/>
                  </a:lnTo>
                  <a:lnTo>
                    <a:pt x="231455" y="331418"/>
                  </a:lnTo>
                  <a:lnTo>
                    <a:pt x="219919" y="331898"/>
                  </a:lnTo>
                  <a:lnTo>
                    <a:pt x="218676" y="339435"/>
                  </a:lnTo>
                  <a:lnTo>
                    <a:pt x="210460" y="346804"/>
                  </a:lnTo>
                  <a:lnTo>
                    <a:pt x="205742" y="360007"/>
                  </a:lnTo>
                  <a:lnTo>
                    <a:pt x="198485" y="365279"/>
                  </a:lnTo>
                  <a:lnTo>
                    <a:pt x="183976" y="363110"/>
                  </a:lnTo>
                  <a:lnTo>
                    <a:pt x="194056" y="335358"/>
                  </a:lnTo>
                  <a:lnTo>
                    <a:pt x="194390" y="315388"/>
                  </a:lnTo>
                  <a:lnTo>
                    <a:pt x="198253" y="299893"/>
                  </a:lnTo>
                  <a:lnTo>
                    <a:pt x="186854" y="301129"/>
                  </a:lnTo>
                  <a:lnTo>
                    <a:pt x="179563" y="295502"/>
                  </a:lnTo>
                  <a:lnTo>
                    <a:pt x="155524" y="292943"/>
                  </a:lnTo>
                  <a:lnTo>
                    <a:pt x="151139" y="286326"/>
                  </a:lnTo>
                  <a:lnTo>
                    <a:pt x="145849" y="285741"/>
                  </a:lnTo>
                  <a:lnTo>
                    <a:pt x="145947" y="269547"/>
                  </a:lnTo>
                  <a:lnTo>
                    <a:pt x="136187" y="259768"/>
                  </a:lnTo>
                  <a:lnTo>
                    <a:pt x="99018" y="261410"/>
                  </a:lnTo>
                  <a:lnTo>
                    <a:pt x="98180" y="252609"/>
                  </a:lnTo>
                  <a:lnTo>
                    <a:pt x="94664" y="247828"/>
                  </a:lnTo>
                  <a:lnTo>
                    <a:pt x="88762" y="247527"/>
                  </a:lnTo>
                  <a:lnTo>
                    <a:pt x="104491" y="230667"/>
                  </a:lnTo>
                  <a:lnTo>
                    <a:pt x="111793" y="229488"/>
                  </a:lnTo>
                  <a:lnTo>
                    <a:pt x="110270" y="211737"/>
                  </a:lnTo>
                  <a:lnTo>
                    <a:pt x="85447" y="210959"/>
                  </a:lnTo>
                  <a:lnTo>
                    <a:pt x="83170" y="217108"/>
                  </a:lnTo>
                  <a:lnTo>
                    <a:pt x="81166" y="212515"/>
                  </a:lnTo>
                  <a:lnTo>
                    <a:pt x="75833" y="213742"/>
                  </a:lnTo>
                  <a:lnTo>
                    <a:pt x="76399" y="209366"/>
                  </a:lnTo>
                  <a:lnTo>
                    <a:pt x="71465" y="206818"/>
                  </a:lnTo>
                  <a:lnTo>
                    <a:pt x="71796" y="181997"/>
                  </a:lnTo>
                  <a:lnTo>
                    <a:pt x="75760" y="169077"/>
                  </a:lnTo>
                  <a:lnTo>
                    <a:pt x="74613" y="148759"/>
                  </a:lnTo>
                  <a:lnTo>
                    <a:pt x="57121" y="146040"/>
                  </a:lnTo>
                  <a:lnTo>
                    <a:pt x="51566" y="156042"/>
                  </a:lnTo>
                  <a:lnTo>
                    <a:pt x="42806" y="155211"/>
                  </a:lnTo>
                  <a:lnTo>
                    <a:pt x="35127" y="159403"/>
                  </a:lnTo>
                  <a:lnTo>
                    <a:pt x="35863" y="166085"/>
                  </a:lnTo>
                  <a:lnTo>
                    <a:pt x="12807" y="161852"/>
                  </a:lnTo>
                  <a:lnTo>
                    <a:pt x="9093" y="164935"/>
                  </a:lnTo>
                  <a:lnTo>
                    <a:pt x="9093" y="164935"/>
                  </a:lnTo>
                  <a:lnTo>
                    <a:pt x="1582" y="162618"/>
                  </a:lnTo>
                  <a:lnTo>
                    <a:pt x="0" y="153643"/>
                  </a:lnTo>
                  <a:lnTo>
                    <a:pt x="5076" y="150596"/>
                  </a:lnTo>
                  <a:lnTo>
                    <a:pt x="2246" y="119935"/>
                  </a:lnTo>
                  <a:lnTo>
                    <a:pt x="9673" y="119524"/>
                  </a:lnTo>
                  <a:lnTo>
                    <a:pt x="27318" y="110292"/>
                  </a:lnTo>
                  <a:lnTo>
                    <a:pt x="32588" y="111337"/>
                  </a:lnTo>
                  <a:lnTo>
                    <a:pt x="44262" y="98767"/>
                  </a:lnTo>
                  <a:lnTo>
                    <a:pt x="53013" y="99750"/>
                  </a:lnTo>
                  <a:lnTo>
                    <a:pt x="51857" y="109412"/>
                  </a:lnTo>
                  <a:lnTo>
                    <a:pt x="71677" y="115523"/>
                  </a:lnTo>
                  <a:lnTo>
                    <a:pt x="73034" y="121614"/>
                  </a:lnTo>
                  <a:lnTo>
                    <a:pt x="74539" y="116050"/>
                  </a:lnTo>
                  <a:lnTo>
                    <a:pt x="80790" y="114241"/>
                  </a:lnTo>
                  <a:lnTo>
                    <a:pt x="102153" y="125231"/>
                  </a:lnTo>
                  <a:lnTo>
                    <a:pt x="114686" y="96321"/>
                  </a:lnTo>
                  <a:lnTo>
                    <a:pt x="127542" y="90434"/>
                  </a:lnTo>
                  <a:lnTo>
                    <a:pt x="137908" y="93419"/>
                  </a:lnTo>
                  <a:lnTo>
                    <a:pt x="146778" y="83493"/>
                  </a:lnTo>
                  <a:lnTo>
                    <a:pt x="146347" y="76516"/>
                  </a:lnTo>
                  <a:lnTo>
                    <a:pt x="152964" y="71986"/>
                  </a:lnTo>
                  <a:lnTo>
                    <a:pt x="154253" y="56571"/>
                  </a:lnTo>
                  <a:lnTo>
                    <a:pt x="157730" y="56657"/>
                  </a:lnTo>
                  <a:lnTo>
                    <a:pt x="155922" y="50251"/>
                  </a:lnTo>
                  <a:lnTo>
                    <a:pt x="171112" y="47597"/>
                  </a:lnTo>
                  <a:lnTo>
                    <a:pt x="171827" y="30804"/>
                  </a:lnTo>
                  <a:lnTo>
                    <a:pt x="152476" y="24570"/>
                  </a:lnTo>
                  <a:lnTo>
                    <a:pt x="157668" y="16368"/>
                  </a:lnTo>
                  <a:lnTo>
                    <a:pt x="156587" y="11192"/>
                  </a:lnTo>
                  <a:lnTo>
                    <a:pt x="165378" y="4139"/>
                  </a:lnTo>
                  <a:lnTo>
                    <a:pt x="172132" y="6123"/>
                  </a:lnTo>
                  <a:lnTo>
                    <a:pt x="171673" y="205"/>
                  </a:lnTo>
                  <a:lnTo>
                    <a:pt x="171673" y="205"/>
                  </a:lnTo>
                  <a:lnTo>
                    <a:pt x="182403" y="317"/>
                  </a:lnTo>
                  <a:lnTo>
                    <a:pt x="190108" y="505"/>
                  </a:lnTo>
                  <a:lnTo>
                    <a:pt x="191139" y="7801"/>
                  </a:lnTo>
                  <a:lnTo>
                    <a:pt x="200123" y="17562"/>
                  </a:lnTo>
                  <a:lnTo>
                    <a:pt x="202950" y="25658"/>
                  </a:lnTo>
                  <a:lnTo>
                    <a:pt x="212109" y="28304"/>
                  </a:lnTo>
                  <a:lnTo>
                    <a:pt x="219418" y="26209"/>
                  </a:lnTo>
                  <a:lnTo>
                    <a:pt x="226949" y="14879"/>
                  </a:lnTo>
                  <a:lnTo>
                    <a:pt x="265086" y="13216"/>
                  </a:lnTo>
                  <a:lnTo>
                    <a:pt x="282632" y="0"/>
                  </a:lnTo>
                  <a:lnTo>
                    <a:pt x="287356" y="4806"/>
                  </a:lnTo>
                  <a:lnTo>
                    <a:pt x="290223" y="17899"/>
                  </a:lnTo>
                  <a:lnTo>
                    <a:pt x="283734" y="36678"/>
                  </a:lnTo>
                  <a:lnTo>
                    <a:pt x="289897" y="38186"/>
                  </a:lnTo>
                  <a:lnTo>
                    <a:pt x="301388" y="31791"/>
                  </a:lnTo>
                  <a:lnTo>
                    <a:pt x="307503" y="35418"/>
                  </a:lnTo>
                  <a:lnTo>
                    <a:pt x="305035" y="43993"/>
                  </a:lnTo>
                  <a:lnTo>
                    <a:pt x="287054" y="49781"/>
                  </a:lnTo>
                  <a:lnTo>
                    <a:pt x="285148" y="53673"/>
                  </a:lnTo>
                  <a:lnTo>
                    <a:pt x="287223" y="61900"/>
                  </a:lnTo>
                  <a:lnTo>
                    <a:pt x="299695" y="65373"/>
                  </a:lnTo>
                  <a:lnTo>
                    <a:pt x="304121" y="70171"/>
                  </a:lnTo>
                  <a:lnTo>
                    <a:pt x="302332" y="88453"/>
                  </a:lnTo>
                  <a:lnTo>
                    <a:pt x="310044" y="88632"/>
                  </a:lnTo>
                  <a:lnTo>
                    <a:pt x="317150" y="7577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8" name="M18">
              <a:extLst>
                <a:ext uri="{FF2B5EF4-FFF2-40B4-BE49-F238E27FC236}">
                  <a16:creationId xmlns:a16="http://schemas.microsoft.com/office/drawing/2014/main" id="{D7260C95-F291-46BC-89A8-0C407920E5A3}"/>
                </a:ext>
              </a:extLst>
            </p:cNvPr>
            <p:cNvSpPr/>
            <p:nvPr/>
          </p:nvSpPr>
          <p:spPr>
            <a:xfrm>
              <a:off x="4621931" y="1894913"/>
              <a:ext cx="406715" cy="342412"/>
            </a:xfrm>
            <a:custGeom>
              <a:avLst/>
              <a:gdLst/>
              <a:ahLst/>
              <a:cxnLst/>
              <a:rect l="0" t="0" r="0" b="0"/>
              <a:pathLst>
                <a:path w="408620" h="357652">
                  <a:moveTo>
                    <a:pt x="343520" y="95351"/>
                  </a:moveTo>
                  <a:lnTo>
                    <a:pt x="352975" y="106596"/>
                  </a:lnTo>
                  <a:lnTo>
                    <a:pt x="362695" y="112244"/>
                  </a:lnTo>
                  <a:lnTo>
                    <a:pt x="388258" y="112605"/>
                  </a:lnTo>
                  <a:lnTo>
                    <a:pt x="392726" y="116176"/>
                  </a:lnTo>
                  <a:lnTo>
                    <a:pt x="383441" y="134160"/>
                  </a:lnTo>
                  <a:lnTo>
                    <a:pt x="386197" y="140120"/>
                  </a:lnTo>
                  <a:lnTo>
                    <a:pt x="396942" y="147752"/>
                  </a:lnTo>
                  <a:lnTo>
                    <a:pt x="401014" y="156160"/>
                  </a:lnTo>
                  <a:lnTo>
                    <a:pt x="393724" y="180238"/>
                  </a:lnTo>
                  <a:lnTo>
                    <a:pt x="408619" y="231093"/>
                  </a:lnTo>
                  <a:lnTo>
                    <a:pt x="392945" y="234718"/>
                  </a:lnTo>
                  <a:lnTo>
                    <a:pt x="386108" y="243362"/>
                  </a:lnTo>
                  <a:lnTo>
                    <a:pt x="386108" y="243362"/>
                  </a:lnTo>
                  <a:lnTo>
                    <a:pt x="373370" y="236447"/>
                  </a:lnTo>
                  <a:lnTo>
                    <a:pt x="373582" y="225856"/>
                  </a:lnTo>
                  <a:lnTo>
                    <a:pt x="352891" y="222865"/>
                  </a:lnTo>
                  <a:lnTo>
                    <a:pt x="351780" y="225416"/>
                  </a:lnTo>
                  <a:lnTo>
                    <a:pt x="343140" y="225695"/>
                  </a:lnTo>
                  <a:lnTo>
                    <a:pt x="341577" y="235502"/>
                  </a:lnTo>
                  <a:lnTo>
                    <a:pt x="332761" y="244405"/>
                  </a:lnTo>
                  <a:lnTo>
                    <a:pt x="315301" y="238900"/>
                  </a:lnTo>
                  <a:lnTo>
                    <a:pt x="312796" y="250201"/>
                  </a:lnTo>
                  <a:lnTo>
                    <a:pt x="307064" y="256289"/>
                  </a:lnTo>
                  <a:lnTo>
                    <a:pt x="297668" y="256397"/>
                  </a:lnTo>
                  <a:lnTo>
                    <a:pt x="296107" y="265900"/>
                  </a:lnTo>
                  <a:lnTo>
                    <a:pt x="276377" y="260191"/>
                  </a:lnTo>
                  <a:lnTo>
                    <a:pt x="277502" y="264301"/>
                  </a:lnTo>
                  <a:lnTo>
                    <a:pt x="272367" y="277967"/>
                  </a:lnTo>
                  <a:lnTo>
                    <a:pt x="265635" y="281004"/>
                  </a:lnTo>
                  <a:lnTo>
                    <a:pt x="265190" y="309297"/>
                  </a:lnTo>
                  <a:lnTo>
                    <a:pt x="258498" y="310367"/>
                  </a:lnTo>
                  <a:lnTo>
                    <a:pt x="251507" y="304014"/>
                  </a:lnTo>
                  <a:lnTo>
                    <a:pt x="247762" y="309080"/>
                  </a:lnTo>
                  <a:lnTo>
                    <a:pt x="240982" y="307120"/>
                  </a:lnTo>
                  <a:lnTo>
                    <a:pt x="241324" y="298197"/>
                  </a:lnTo>
                  <a:lnTo>
                    <a:pt x="236181" y="297634"/>
                  </a:lnTo>
                  <a:lnTo>
                    <a:pt x="232893" y="302558"/>
                  </a:lnTo>
                  <a:lnTo>
                    <a:pt x="220595" y="303506"/>
                  </a:lnTo>
                  <a:lnTo>
                    <a:pt x="217551" y="318121"/>
                  </a:lnTo>
                  <a:lnTo>
                    <a:pt x="207425" y="316692"/>
                  </a:lnTo>
                  <a:lnTo>
                    <a:pt x="201711" y="328524"/>
                  </a:lnTo>
                  <a:lnTo>
                    <a:pt x="206753" y="354813"/>
                  </a:lnTo>
                  <a:lnTo>
                    <a:pt x="205024" y="357651"/>
                  </a:lnTo>
                  <a:lnTo>
                    <a:pt x="188371" y="349270"/>
                  </a:lnTo>
                  <a:lnTo>
                    <a:pt x="189955" y="332204"/>
                  </a:lnTo>
                  <a:lnTo>
                    <a:pt x="181251" y="335040"/>
                  </a:lnTo>
                  <a:lnTo>
                    <a:pt x="182092" y="317352"/>
                  </a:lnTo>
                  <a:lnTo>
                    <a:pt x="166513" y="315649"/>
                  </a:lnTo>
                  <a:lnTo>
                    <a:pt x="153455" y="316572"/>
                  </a:lnTo>
                  <a:lnTo>
                    <a:pt x="152425" y="321997"/>
                  </a:lnTo>
                  <a:lnTo>
                    <a:pt x="134307" y="325378"/>
                  </a:lnTo>
                  <a:lnTo>
                    <a:pt x="129517" y="329358"/>
                  </a:lnTo>
                  <a:lnTo>
                    <a:pt x="109263" y="326482"/>
                  </a:lnTo>
                  <a:lnTo>
                    <a:pt x="99707" y="333379"/>
                  </a:lnTo>
                  <a:lnTo>
                    <a:pt x="99251" y="346838"/>
                  </a:lnTo>
                  <a:lnTo>
                    <a:pt x="83139" y="355098"/>
                  </a:lnTo>
                  <a:lnTo>
                    <a:pt x="70091" y="355254"/>
                  </a:lnTo>
                  <a:lnTo>
                    <a:pt x="70091" y="355254"/>
                  </a:lnTo>
                  <a:lnTo>
                    <a:pt x="69087" y="346151"/>
                  </a:lnTo>
                  <a:lnTo>
                    <a:pt x="60584" y="346561"/>
                  </a:lnTo>
                  <a:lnTo>
                    <a:pt x="57551" y="353150"/>
                  </a:lnTo>
                  <a:lnTo>
                    <a:pt x="44419" y="350426"/>
                  </a:lnTo>
                  <a:lnTo>
                    <a:pt x="44788" y="341052"/>
                  </a:lnTo>
                  <a:lnTo>
                    <a:pt x="48872" y="334941"/>
                  </a:lnTo>
                  <a:lnTo>
                    <a:pt x="56978" y="331950"/>
                  </a:lnTo>
                  <a:lnTo>
                    <a:pt x="56098" y="324060"/>
                  </a:lnTo>
                  <a:lnTo>
                    <a:pt x="56098" y="324060"/>
                  </a:lnTo>
                  <a:lnTo>
                    <a:pt x="58595" y="320940"/>
                  </a:lnTo>
                  <a:lnTo>
                    <a:pt x="54764" y="316160"/>
                  </a:lnTo>
                  <a:lnTo>
                    <a:pt x="42425" y="312091"/>
                  </a:lnTo>
                  <a:lnTo>
                    <a:pt x="40689" y="315078"/>
                  </a:lnTo>
                  <a:lnTo>
                    <a:pt x="35441" y="312534"/>
                  </a:lnTo>
                  <a:lnTo>
                    <a:pt x="9504" y="312988"/>
                  </a:lnTo>
                  <a:lnTo>
                    <a:pt x="14040" y="287667"/>
                  </a:lnTo>
                  <a:lnTo>
                    <a:pt x="29130" y="284085"/>
                  </a:lnTo>
                  <a:lnTo>
                    <a:pt x="35668" y="289685"/>
                  </a:lnTo>
                  <a:lnTo>
                    <a:pt x="39691" y="279638"/>
                  </a:lnTo>
                  <a:lnTo>
                    <a:pt x="0" y="272353"/>
                  </a:lnTo>
                  <a:lnTo>
                    <a:pt x="2481" y="257123"/>
                  </a:lnTo>
                  <a:lnTo>
                    <a:pt x="15360" y="244256"/>
                  </a:lnTo>
                  <a:lnTo>
                    <a:pt x="31740" y="243579"/>
                  </a:lnTo>
                  <a:lnTo>
                    <a:pt x="34515" y="248034"/>
                  </a:lnTo>
                  <a:lnTo>
                    <a:pt x="50817" y="250682"/>
                  </a:lnTo>
                  <a:lnTo>
                    <a:pt x="52242" y="261159"/>
                  </a:lnTo>
                  <a:lnTo>
                    <a:pt x="72149" y="265401"/>
                  </a:lnTo>
                  <a:lnTo>
                    <a:pt x="80014" y="259375"/>
                  </a:lnTo>
                  <a:lnTo>
                    <a:pt x="79099" y="252997"/>
                  </a:lnTo>
                  <a:lnTo>
                    <a:pt x="74119" y="252126"/>
                  </a:lnTo>
                  <a:lnTo>
                    <a:pt x="71677" y="239658"/>
                  </a:lnTo>
                  <a:lnTo>
                    <a:pt x="58073" y="238286"/>
                  </a:lnTo>
                  <a:lnTo>
                    <a:pt x="57088" y="228423"/>
                  </a:lnTo>
                  <a:lnTo>
                    <a:pt x="54521" y="228061"/>
                  </a:lnTo>
                  <a:lnTo>
                    <a:pt x="54660" y="215500"/>
                  </a:lnTo>
                  <a:lnTo>
                    <a:pt x="77282" y="213143"/>
                  </a:lnTo>
                  <a:lnTo>
                    <a:pt x="73900" y="195505"/>
                  </a:lnTo>
                  <a:lnTo>
                    <a:pt x="67471" y="191876"/>
                  </a:lnTo>
                  <a:lnTo>
                    <a:pt x="65103" y="182889"/>
                  </a:lnTo>
                  <a:lnTo>
                    <a:pt x="56360" y="181174"/>
                  </a:lnTo>
                  <a:lnTo>
                    <a:pt x="50818" y="191644"/>
                  </a:lnTo>
                  <a:lnTo>
                    <a:pt x="32300" y="186975"/>
                  </a:lnTo>
                  <a:lnTo>
                    <a:pt x="33649" y="155061"/>
                  </a:lnTo>
                  <a:lnTo>
                    <a:pt x="57614" y="153042"/>
                  </a:lnTo>
                  <a:lnTo>
                    <a:pt x="61211" y="141467"/>
                  </a:lnTo>
                  <a:lnTo>
                    <a:pt x="56736" y="118955"/>
                  </a:lnTo>
                  <a:lnTo>
                    <a:pt x="59781" y="118116"/>
                  </a:lnTo>
                  <a:lnTo>
                    <a:pt x="55496" y="113626"/>
                  </a:lnTo>
                  <a:lnTo>
                    <a:pt x="53567" y="98894"/>
                  </a:lnTo>
                  <a:lnTo>
                    <a:pt x="55856" y="98038"/>
                  </a:lnTo>
                  <a:lnTo>
                    <a:pt x="55595" y="63506"/>
                  </a:lnTo>
                  <a:lnTo>
                    <a:pt x="55595" y="63506"/>
                  </a:lnTo>
                  <a:lnTo>
                    <a:pt x="48376" y="48649"/>
                  </a:lnTo>
                  <a:lnTo>
                    <a:pt x="71497" y="42821"/>
                  </a:lnTo>
                  <a:lnTo>
                    <a:pt x="69282" y="27323"/>
                  </a:lnTo>
                  <a:lnTo>
                    <a:pt x="79561" y="27407"/>
                  </a:lnTo>
                  <a:lnTo>
                    <a:pt x="98415" y="36166"/>
                  </a:lnTo>
                  <a:lnTo>
                    <a:pt x="112997" y="19837"/>
                  </a:lnTo>
                  <a:lnTo>
                    <a:pt x="119814" y="5754"/>
                  </a:lnTo>
                  <a:lnTo>
                    <a:pt x="132438" y="9066"/>
                  </a:lnTo>
                  <a:lnTo>
                    <a:pt x="140199" y="0"/>
                  </a:lnTo>
                  <a:lnTo>
                    <a:pt x="157701" y="8265"/>
                  </a:lnTo>
                  <a:lnTo>
                    <a:pt x="150371" y="18401"/>
                  </a:lnTo>
                  <a:lnTo>
                    <a:pt x="147815" y="31369"/>
                  </a:lnTo>
                  <a:lnTo>
                    <a:pt x="141709" y="40774"/>
                  </a:lnTo>
                  <a:lnTo>
                    <a:pt x="135249" y="45628"/>
                  </a:lnTo>
                  <a:lnTo>
                    <a:pt x="121069" y="44098"/>
                  </a:lnTo>
                  <a:lnTo>
                    <a:pt x="109405" y="65037"/>
                  </a:lnTo>
                  <a:lnTo>
                    <a:pt x="110935" y="70978"/>
                  </a:lnTo>
                  <a:lnTo>
                    <a:pt x="115725" y="73206"/>
                  </a:lnTo>
                  <a:lnTo>
                    <a:pt x="126145" y="67231"/>
                  </a:lnTo>
                  <a:lnTo>
                    <a:pt x="144945" y="65228"/>
                  </a:lnTo>
                  <a:lnTo>
                    <a:pt x="151899" y="58568"/>
                  </a:lnTo>
                  <a:lnTo>
                    <a:pt x="157419" y="62022"/>
                  </a:lnTo>
                  <a:lnTo>
                    <a:pt x="161712" y="66205"/>
                  </a:lnTo>
                  <a:lnTo>
                    <a:pt x="161022" y="76942"/>
                  </a:lnTo>
                  <a:lnTo>
                    <a:pt x="144316" y="86717"/>
                  </a:lnTo>
                  <a:lnTo>
                    <a:pt x="143540" y="94423"/>
                  </a:lnTo>
                  <a:lnTo>
                    <a:pt x="158305" y="90359"/>
                  </a:lnTo>
                  <a:lnTo>
                    <a:pt x="172241" y="96420"/>
                  </a:lnTo>
                  <a:lnTo>
                    <a:pt x="175183" y="79525"/>
                  </a:lnTo>
                  <a:lnTo>
                    <a:pt x="211312" y="73649"/>
                  </a:lnTo>
                  <a:lnTo>
                    <a:pt x="230082" y="94193"/>
                  </a:lnTo>
                  <a:lnTo>
                    <a:pt x="237144" y="96464"/>
                  </a:lnTo>
                  <a:lnTo>
                    <a:pt x="241311" y="85499"/>
                  </a:lnTo>
                  <a:lnTo>
                    <a:pt x="240180" y="67606"/>
                  </a:lnTo>
                  <a:lnTo>
                    <a:pt x="267083" y="25471"/>
                  </a:lnTo>
                  <a:lnTo>
                    <a:pt x="277512" y="18421"/>
                  </a:lnTo>
                  <a:lnTo>
                    <a:pt x="290107" y="23379"/>
                  </a:lnTo>
                  <a:lnTo>
                    <a:pt x="294070" y="36335"/>
                  </a:lnTo>
                  <a:lnTo>
                    <a:pt x="291172" y="66562"/>
                  </a:lnTo>
                  <a:lnTo>
                    <a:pt x="281801" y="73483"/>
                  </a:lnTo>
                  <a:lnTo>
                    <a:pt x="283360" y="78513"/>
                  </a:lnTo>
                  <a:lnTo>
                    <a:pt x="299522" y="86875"/>
                  </a:lnTo>
                  <a:lnTo>
                    <a:pt x="317035" y="110556"/>
                  </a:lnTo>
                  <a:lnTo>
                    <a:pt x="334623" y="108797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9" name="M19">
              <a:extLst>
                <a:ext uri="{FF2B5EF4-FFF2-40B4-BE49-F238E27FC236}">
                  <a16:creationId xmlns:a16="http://schemas.microsoft.com/office/drawing/2014/main" id="{3DF68C20-A606-4EA7-8A4A-6E3CA2FF003E}"/>
                </a:ext>
              </a:extLst>
            </p:cNvPr>
            <p:cNvSpPr/>
            <p:nvPr/>
          </p:nvSpPr>
          <p:spPr>
            <a:xfrm>
              <a:off x="3924754" y="2001157"/>
              <a:ext cx="311510" cy="437198"/>
            </a:xfrm>
            <a:custGeom>
              <a:avLst/>
              <a:gdLst/>
              <a:ahLst/>
              <a:cxnLst/>
              <a:rect l="0" t="0" r="0" b="0"/>
              <a:pathLst>
                <a:path w="309605" h="448628">
                  <a:moveTo>
                    <a:pt x="235994" y="32265"/>
                  </a:moveTo>
                  <a:lnTo>
                    <a:pt x="247505" y="32132"/>
                  </a:lnTo>
                  <a:lnTo>
                    <a:pt x="259584" y="49729"/>
                  </a:lnTo>
                  <a:lnTo>
                    <a:pt x="277659" y="53257"/>
                  </a:lnTo>
                  <a:lnTo>
                    <a:pt x="274055" y="63151"/>
                  </a:lnTo>
                  <a:lnTo>
                    <a:pt x="287974" y="63685"/>
                  </a:lnTo>
                  <a:lnTo>
                    <a:pt x="302079" y="57410"/>
                  </a:lnTo>
                  <a:lnTo>
                    <a:pt x="309604" y="59129"/>
                  </a:lnTo>
                  <a:lnTo>
                    <a:pt x="305897" y="67355"/>
                  </a:lnTo>
                  <a:lnTo>
                    <a:pt x="306398" y="87809"/>
                  </a:lnTo>
                  <a:lnTo>
                    <a:pt x="288063" y="104566"/>
                  </a:lnTo>
                  <a:lnTo>
                    <a:pt x="281398" y="121036"/>
                  </a:lnTo>
                  <a:lnTo>
                    <a:pt x="281398" y="121036"/>
                  </a:lnTo>
                  <a:lnTo>
                    <a:pt x="267017" y="120488"/>
                  </a:lnTo>
                  <a:lnTo>
                    <a:pt x="267104" y="111861"/>
                  </a:lnTo>
                  <a:lnTo>
                    <a:pt x="263848" y="109046"/>
                  </a:lnTo>
                  <a:lnTo>
                    <a:pt x="275604" y="94837"/>
                  </a:lnTo>
                  <a:lnTo>
                    <a:pt x="279074" y="78884"/>
                  </a:lnTo>
                  <a:lnTo>
                    <a:pt x="262083" y="79777"/>
                  </a:lnTo>
                  <a:lnTo>
                    <a:pt x="260759" y="83829"/>
                  </a:lnTo>
                  <a:lnTo>
                    <a:pt x="244929" y="86568"/>
                  </a:lnTo>
                  <a:lnTo>
                    <a:pt x="241311" y="96762"/>
                  </a:lnTo>
                  <a:lnTo>
                    <a:pt x="243051" y="110436"/>
                  </a:lnTo>
                  <a:lnTo>
                    <a:pt x="230516" y="119775"/>
                  </a:lnTo>
                  <a:lnTo>
                    <a:pt x="231001" y="134928"/>
                  </a:lnTo>
                  <a:lnTo>
                    <a:pt x="223426" y="151064"/>
                  </a:lnTo>
                  <a:lnTo>
                    <a:pt x="223576" y="156518"/>
                  </a:lnTo>
                  <a:lnTo>
                    <a:pt x="223576" y="156518"/>
                  </a:lnTo>
                  <a:lnTo>
                    <a:pt x="223430" y="167110"/>
                  </a:lnTo>
                  <a:lnTo>
                    <a:pt x="229395" y="181506"/>
                  </a:lnTo>
                  <a:lnTo>
                    <a:pt x="222808" y="183895"/>
                  </a:lnTo>
                  <a:lnTo>
                    <a:pt x="225626" y="191542"/>
                  </a:lnTo>
                  <a:lnTo>
                    <a:pt x="223576" y="194360"/>
                  </a:lnTo>
                  <a:lnTo>
                    <a:pt x="227002" y="196575"/>
                  </a:lnTo>
                  <a:lnTo>
                    <a:pt x="225208" y="201066"/>
                  </a:lnTo>
                  <a:lnTo>
                    <a:pt x="234906" y="201337"/>
                  </a:lnTo>
                  <a:lnTo>
                    <a:pt x="234076" y="203887"/>
                  </a:lnTo>
                  <a:lnTo>
                    <a:pt x="242365" y="205783"/>
                  </a:lnTo>
                  <a:lnTo>
                    <a:pt x="238137" y="221406"/>
                  </a:lnTo>
                  <a:lnTo>
                    <a:pt x="240158" y="235992"/>
                  </a:lnTo>
                  <a:lnTo>
                    <a:pt x="262015" y="230091"/>
                  </a:lnTo>
                  <a:lnTo>
                    <a:pt x="290815" y="230884"/>
                  </a:lnTo>
                  <a:lnTo>
                    <a:pt x="290815" y="230884"/>
                  </a:lnTo>
                  <a:lnTo>
                    <a:pt x="288600" y="239753"/>
                  </a:lnTo>
                  <a:lnTo>
                    <a:pt x="281369" y="248937"/>
                  </a:lnTo>
                  <a:lnTo>
                    <a:pt x="275583" y="249686"/>
                  </a:lnTo>
                  <a:lnTo>
                    <a:pt x="276742" y="251686"/>
                  </a:lnTo>
                  <a:lnTo>
                    <a:pt x="270667" y="257420"/>
                  </a:lnTo>
                  <a:lnTo>
                    <a:pt x="257442" y="258266"/>
                  </a:lnTo>
                  <a:lnTo>
                    <a:pt x="253841" y="289642"/>
                  </a:lnTo>
                  <a:lnTo>
                    <a:pt x="254645" y="337329"/>
                  </a:lnTo>
                  <a:lnTo>
                    <a:pt x="249558" y="345510"/>
                  </a:lnTo>
                  <a:lnTo>
                    <a:pt x="236821" y="355747"/>
                  </a:lnTo>
                  <a:lnTo>
                    <a:pt x="221119" y="346986"/>
                  </a:lnTo>
                  <a:lnTo>
                    <a:pt x="216450" y="340198"/>
                  </a:lnTo>
                  <a:lnTo>
                    <a:pt x="203884" y="344232"/>
                  </a:lnTo>
                  <a:lnTo>
                    <a:pt x="207521" y="344486"/>
                  </a:lnTo>
                  <a:lnTo>
                    <a:pt x="202184" y="361433"/>
                  </a:lnTo>
                  <a:lnTo>
                    <a:pt x="205952" y="362447"/>
                  </a:lnTo>
                  <a:lnTo>
                    <a:pt x="205896" y="369859"/>
                  </a:lnTo>
                  <a:lnTo>
                    <a:pt x="201945" y="369899"/>
                  </a:lnTo>
                  <a:lnTo>
                    <a:pt x="194277" y="388594"/>
                  </a:lnTo>
                  <a:lnTo>
                    <a:pt x="202791" y="388380"/>
                  </a:lnTo>
                  <a:lnTo>
                    <a:pt x="209941" y="398869"/>
                  </a:lnTo>
                  <a:lnTo>
                    <a:pt x="201810" y="428593"/>
                  </a:lnTo>
                  <a:lnTo>
                    <a:pt x="201810" y="428593"/>
                  </a:lnTo>
                  <a:lnTo>
                    <a:pt x="174022" y="422360"/>
                  </a:lnTo>
                  <a:lnTo>
                    <a:pt x="159814" y="435570"/>
                  </a:lnTo>
                  <a:lnTo>
                    <a:pt x="154747" y="447980"/>
                  </a:lnTo>
                  <a:lnTo>
                    <a:pt x="150928" y="448627"/>
                  </a:lnTo>
                  <a:lnTo>
                    <a:pt x="142396" y="438701"/>
                  </a:lnTo>
                  <a:lnTo>
                    <a:pt x="139608" y="414114"/>
                  </a:lnTo>
                  <a:lnTo>
                    <a:pt x="126599" y="406780"/>
                  </a:lnTo>
                  <a:lnTo>
                    <a:pt x="103377" y="416243"/>
                  </a:lnTo>
                  <a:lnTo>
                    <a:pt x="101231" y="422080"/>
                  </a:lnTo>
                  <a:lnTo>
                    <a:pt x="103210" y="432424"/>
                  </a:lnTo>
                  <a:lnTo>
                    <a:pt x="96862" y="441618"/>
                  </a:lnTo>
                  <a:lnTo>
                    <a:pt x="88897" y="443655"/>
                  </a:lnTo>
                  <a:lnTo>
                    <a:pt x="80454" y="441289"/>
                  </a:lnTo>
                  <a:lnTo>
                    <a:pt x="75014" y="445365"/>
                  </a:lnTo>
                  <a:lnTo>
                    <a:pt x="68483" y="445173"/>
                  </a:lnTo>
                  <a:lnTo>
                    <a:pt x="57430" y="428207"/>
                  </a:lnTo>
                  <a:lnTo>
                    <a:pt x="79842" y="399972"/>
                  </a:lnTo>
                  <a:lnTo>
                    <a:pt x="75391" y="375635"/>
                  </a:lnTo>
                  <a:lnTo>
                    <a:pt x="75391" y="375635"/>
                  </a:lnTo>
                  <a:lnTo>
                    <a:pt x="96560" y="373834"/>
                  </a:lnTo>
                  <a:lnTo>
                    <a:pt x="100078" y="362590"/>
                  </a:lnTo>
                  <a:lnTo>
                    <a:pt x="98780" y="339402"/>
                  </a:lnTo>
                  <a:lnTo>
                    <a:pt x="88180" y="333191"/>
                  </a:lnTo>
                  <a:lnTo>
                    <a:pt x="97401" y="324230"/>
                  </a:lnTo>
                  <a:lnTo>
                    <a:pt x="103242" y="311387"/>
                  </a:lnTo>
                  <a:lnTo>
                    <a:pt x="97786" y="300636"/>
                  </a:lnTo>
                  <a:lnTo>
                    <a:pt x="82215" y="288073"/>
                  </a:lnTo>
                  <a:lnTo>
                    <a:pt x="78661" y="259215"/>
                  </a:lnTo>
                  <a:lnTo>
                    <a:pt x="72980" y="256324"/>
                  </a:lnTo>
                  <a:lnTo>
                    <a:pt x="67339" y="231488"/>
                  </a:lnTo>
                  <a:lnTo>
                    <a:pt x="84669" y="230333"/>
                  </a:lnTo>
                  <a:lnTo>
                    <a:pt x="101830" y="234922"/>
                  </a:lnTo>
                  <a:lnTo>
                    <a:pt x="105223" y="196576"/>
                  </a:lnTo>
                  <a:lnTo>
                    <a:pt x="95409" y="195078"/>
                  </a:lnTo>
                  <a:lnTo>
                    <a:pt x="86473" y="189519"/>
                  </a:lnTo>
                  <a:lnTo>
                    <a:pt x="73594" y="189140"/>
                  </a:lnTo>
                  <a:lnTo>
                    <a:pt x="59499" y="178582"/>
                  </a:lnTo>
                  <a:lnTo>
                    <a:pt x="42222" y="183367"/>
                  </a:lnTo>
                  <a:lnTo>
                    <a:pt x="32111" y="181704"/>
                  </a:lnTo>
                  <a:lnTo>
                    <a:pt x="32111" y="181704"/>
                  </a:lnTo>
                  <a:lnTo>
                    <a:pt x="34157" y="179191"/>
                  </a:lnTo>
                  <a:lnTo>
                    <a:pt x="28052" y="150096"/>
                  </a:lnTo>
                  <a:lnTo>
                    <a:pt x="29092" y="135593"/>
                  </a:lnTo>
                  <a:lnTo>
                    <a:pt x="39989" y="105640"/>
                  </a:lnTo>
                  <a:lnTo>
                    <a:pt x="32405" y="105868"/>
                  </a:lnTo>
                  <a:lnTo>
                    <a:pt x="17126" y="99959"/>
                  </a:lnTo>
                  <a:lnTo>
                    <a:pt x="0" y="100050"/>
                  </a:lnTo>
                  <a:lnTo>
                    <a:pt x="198" y="68411"/>
                  </a:lnTo>
                  <a:lnTo>
                    <a:pt x="5827" y="52530"/>
                  </a:lnTo>
                  <a:lnTo>
                    <a:pt x="7745" y="34114"/>
                  </a:lnTo>
                  <a:lnTo>
                    <a:pt x="7745" y="34114"/>
                  </a:lnTo>
                  <a:lnTo>
                    <a:pt x="42444" y="18194"/>
                  </a:lnTo>
                  <a:lnTo>
                    <a:pt x="65614" y="28271"/>
                  </a:lnTo>
                  <a:lnTo>
                    <a:pt x="75609" y="17966"/>
                  </a:lnTo>
                  <a:lnTo>
                    <a:pt x="91981" y="12087"/>
                  </a:lnTo>
                  <a:lnTo>
                    <a:pt x="94331" y="19728"/>
                  </a:lnTo>
                  <a:lnTo>
                    <a:pt x="104253" y="22138"/>
                  </a:lnTo>
                  <a:lnTo>
                    <a:pt x="107370" y="29498"/>
                  </a:lnTo>
                  <a:lnTo>
                    <a:pt x="108211" y="47390"/>
                  </a:lnTo>
                  <a:lnTo>
                    <a:pt x="121494" y="43689"/>
                  </a:lnTo>
                  <a:lnTo>
                    <a:pt x="135372" y="29857"/>
                  </a:lnTo>
                  <a:lnTo>
                    <a:pt x="161943" y="32591"/>
                  </a:lnTo>
                  <a:lnTo>
                    <a:pt x="162067" y="1854"/>
                  </a:lnTo>
                  <a:lnTo>
                    <a:pt x="166056" y="0"/>
                  </a:lnTo>
                  <a:lnTo>
                    <a:pt x="189245" y="4296"/>
                  </a:lnTo>
                  <a:lnTo>
                    <a:pt x="189288" y="29434"/>
                  </a:lnTo>
                  <a:lnTo>
                    <a:pt x="206518" y="30528"/>
                  </a:lnTo>
                  <a:lnTo>
                    <a:pt x="212682" y="42815"/>
                  </a:lnTo>
                  <a:lnTo>
                    <a:pt x="222523" y="37490"/>
                  </a:lnTo>
                  <a:lnTo>
                    <a:pt x="232060" y="37606"/>
                  </a:lnTo>
                  <a:lnTo>
                    <a:pt x="235502" y="3361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0" name="M20">
              <a:extLst>
                <a:ext uri="{FF2B5EF4-FFF2-40B4-BE49-F238E27FC236}">
                  <a16:creationId xmlns:a16="http://schemas.microsoft.com/office/drawing/2014/main" id="{5A3FB560-7C2A-4725-B868-A937B8EEF6A3}"/>
                </a:ext>
              </a:extLst>
            </p:cNvPr>
            <p:cNvSpPr/>
            <p:nvPr/>
          </p:nvSpPr>
          <p:spPr>
            <a:xfrm>
              <a:off x="3460795" y="2039731"/>
              <a:ext cx="369490" cy="265710"/>
            </a:xfrm>
            <a:custGeom>
              <a:avLst/>
              <a:gdLst/>
              <a:ahLst/>
              <a:cxnLst/>
              <a:rect l="0" t="0" r="0" b="0"/>
              <a:pathLst>
                <a:path w="371395" h="280950">
                  <a:moveTo>
                    <a:pt x="213222" y="33332"/>
                  </a:moveTo>
                  <a:lnTo>
                    <a:pt x="213003" y="30750"/>
                  </a:lnTo>
                  <a:lnTo>
                    <a:pt x="205007" y="29732"/>
                  </a:lnTo>
                  <a:lnTo>
                    <a:pt x="198229" y="23907"/>
                  </a:lnTo>
                  <a:lnTo>
                    <a:pt x="199412" y="20160"/>
                  </a:lnTo>
                  <a:lnTo>
                    <a:pt x="191082" y="15496"/>
                  </a:lnTo>
                  <a:lnTo>
                    <a:pt x="192243" y="7811"/>
                  </a:lnTo>
                  <a:lnTo>
                    <a:pt x="201885" y="4795"/>
                  </a:lnTo>
                  <a:lnTo>
                    <a:pt x="220222" y="18417"/>
                  </a:lnTo>
                  <a:lnTo>
                    <a:pt x="217134" y="10896"/>
                  </a:lnTo>
                  <a:lnTo>
                    <a:pt x="222548" y="7438"/>
                  </a:lnTo>
                  <a:lnTo>
                    <a:pt x="220276" y="2821"/>
                  </a:lnTo>
                  <a:lnTo>
                    <a:pt x="223214" y="948"/>
                  </a:lnTo>
                  <a:lnTo>
                    <a:pt x="240662" y="0"/>
                  </a:lnTo>
                  <a:lnTo>
                    <a:pt x="262093" y="7052"/>
                  </a:lnTo>
                  <a:lnTo>
                    <a:pt x="262093" y="7052"/>
                  </a:lnTo>
                  <a:lnTo>
                    <a:pt x="261562" y="18847"/>
                  </a:lnTo>
                  <a:lnTo>
                    <a:pt x="275056" y="8983"/>
                  </a:lnTo>
                  <a:lnTo>
                    <a:pt x="288063" y="9551"/>
                  </a:lnTo>
                  <a:lnTo>
                    <a:pt x="295524" y="3580"/>
                  </a:lnTo>
                  <a:lnTo>
                    <a:pt x="305855" y="2545"/>
                  </a:lnTo>
                  <a:lnTo>
                    <a:pt x="309345" y="30973"/>
                  </a:lnTo>
                  <a:lnTo>
                    <a:pt x="323704" y="32034"/>
                  </a:lnTo>
                  <a:lnTo>
                    <a:pt x="325106" y="40406"/>
                  </a:lnTo>
                  <a:lnTo>
                    <a:pt x="335363" y="46635"/>
                  </a:lnTo>
                  <a:lnTo>
                    <a:pt x="335649" y="61633"/>
                  </a:lnTo>
                  <a:lnTo>
                    <a:pt x="354704" y="67682"/>
                  </a:lnTo>
                  <a:lnTo>
                    <a:pt x="363196" y="67493"/>
                  </a:lnTo>
                  <a:lnTo>
                    <a:pt x="371394" y="62146"/>
                  </a:lnTo>
                  <a:lnTo>
                    <a:pt x="365828" y="85138"/>
                  </a:lnTo>
                  <a:lnTo>
                    <a:pt x="365828" y="85138"/>
                  </a:lnTo>
                  <a:lnTo>
                    <a:pt x="359068" y="102641"/>
                  </a:lnTo>
                  <a:lnTo>
                    <a:pt x="363291" y="122756"/>
                  </a:lnTo>
                  <a:lnTo>
                    <a:pt x="353527" y="134411"/>
                  </a:lnTo>
                  <a:lnTo>
                    <a:pt x="318248" y="137540"/>
                  </a:lnTo>
                  <a:lnTo>
                    <a:pt x="290802" y="132734"/>
                  </a:lnTo>
                  <a:lnTo>
                    <a:pt x="286867" y="127764"/>
                  </a:lnTo>
                  <a:lnTo>
                    <a:pt x="277060" y="126239"/>
                  </a:lnTo>
                  <a:lnTo>
                    <a:pt x="275811" y="132103"/>
                  </a:lnTo>
                  <a:lnTo>
                    <a:pt x="259118" y="127783"/>
                  </a:lnTo>
                  <a:lnTo>
                    <a:pt x="252898" y="132579"/>
                  </a:lnTo>
                  <a:lnTo>
                    <a:pt x="240706" y="129763"/>
                  </a:lnTo>
                  <a:lnTo>
                    <a:pt x="224248" y="132257"/>
                  </a:lnTo>
                  <a:lnTo>
                    <a:pt x="224392" y="146492"/>
                  </a:lnTo>
                  <a:lnTo>
                    <a:pt x="212094" y="151542"/>
                  </a:lnTo>
                  <a:lnTo>
                    <a:pt x="217638" y="167617"/>
                  </a:lnTo>
                  <a:lnTo>
                    <a:pt x="214447" y="205052"/>
                  </a:lnTo>
                  <a:lnTo>
                    <a:pt x="211976" y="211026"/>
                  </a:lnTo>
                  <a:lnTo>
                    <a:pt x="204675" y="211545"/>
                  </a:lnTo>
                  <a:lnTo>
                    <a:pt x="202940" y="222840"/>
                  </a:lnTo>
                  <a:lnTo>
                    <a:pt x="206387" y="224163"/>
                  </a:lnTo>
                  <a:lnTo>
                    <a:pt x="196459" y="249266"/>
                  </a:lnTo>
                  <a:lnTo>
                    <a:pt x="196459" y="249266"/>
                  </a:lnTo>
                  <a:lnTo>
                    <a:pt x="193415" y="254160"/>
                  </a:lnTo>
                  <a:lnTo>
                    <a:pt x="183460" y="252169"/>
                  </a:lnTo>
                  <a:lnTo>
                    <a:pt x="172585" y="227444"/>
                  </a:lnTo>
                  <a:lnTo>
                    <a:pt x="156925" y="219056"/>
                  </a:lnTo>
                  <a:lnTo>
                    <a:pt x="150366" y="220050"/>
                  </a:lnTo>
                  <a:lnTo>
                    <a:pt x="129819" y="235410"/>
                  </a:lnTo>
                  <a:lnTo>
                    <a:pt x="118194" y="233508"/>
                  </a:lnTo>
                  <a:lnTo>
                    <a:pt x="110962" y="227363"/>
                  </a:lnTo>
                  <a:lnTo>
                    <a:pt x="106681" y="228279"/>
                  </a:lnTo>
                  <a:lnTo>
                    <a:pt x="102777" y="267650"/>
                  </a:lnTo>
                  <a:lnTo>
                    <a:pt x="102777" y="267650"/>
                  </a:lnTo>
                  <a:lnTo>
                    <a:pt x="94554" y="277361"/>
                  </a:lnTo>
                  <a:lnTo>
                    <a:pt x="84258" y="280949"/>
                  </a:lnTo>
                  <a:lnTo>
                    <a:pt x="84258" y="280949"/>
                  </a:lnTo>
                  <a:lnTo>
                    <a:pt x="79672" y="254914"/>
                  </a:lnTo>
                  <a:lnTo>
                    <a:pt x="49554" y="252075"/>
                  </a:lnTo>
                  <a:lnTo>
                    <a:pt x="48689" y="259613"/>
                  </a:lnTo>
                  <a:lnTo>
                    <a:pt x="26291" y="261873"/>
                  </a:lnTo>
                  <a:lnTo>
                    <a:pt x="25598" y="255493"/>
                  </a:lnTo>
                  <a:lnTo>
                    <a:pt x="21603" y="252480"/>
                  </a:lnTo>
                  <a:lnTo>
                    <a:pt x="21603" y="252480"/>
                  </a:lnTo>
                  <a:lnTo>
                    <a:pt x="24300" y="249091"/>
                  </a:lnTo>
                  <a:lnTo>
                    <a:pt x="23258" y="244061"/>
                  </a:lnTo>
                  <a:lnTo>
                    <a:pt x="11591" y="234578"/>
                  </a:lnTo>
                  <a:lnTo>
                    <a:pt x="4172" y="234019"/>
                  </a:lnTo>
                  <a:lnTo>
                    <a:pt x="0" y="227367"/>
                  </a:lnTo>
                  <a:lnTo>
                    <a:pt x="5228" y="221039"/>
                  </a:lnTo>
                  <a:lnTo>
                    <a:pt x="9189" y="207402"/>
                  </a:lnTo>
                  <a:lnTo>
                    <a:pt x="26155" y="199509"/>
                  </a:lnTo>
                  <a:lnTo>
                    <a:pt x="25517" y="196005"/>
                  </a:lnTo>
                  <a:lnTo>
                    <a:pt x="20484" y="196741"/>
                  </a:lnTo>
                  <a:lnTo>
                    <a:pt x="20483" y="192351"/>
                  </a:lnTo>
                  <a:lnTo>
                    <a:pt x="26086" y="192695"/>
                  </a:lnTo>
                  <a:lnTo>
                    <a:pt x="25695" y="173154"/>
                  </a:lnTo>
                  <a:lnTo>
                    <a:pt x="28522" y="170375"/>
                  </a:lnTo>
                  <a:lnTo>
                    <a:pt x="28522" y="170375"/>
                  </a:lnTo>
                  <a:lnTo>
                    <a:pt x="56017" y="169347"/>
                  </a:lnTo>
                  <a:lnTo>
                    <a:pt x="81963" y="151306"/>
                  </a:lnTo>
                  <a:lnTo>
                    <a:pt x="84253" y="146387"/>
                  </a:lnTo>
                  <a:lnTo>
                    <a:pt x="100706" y="148759"/>
                  </a:lnTo>
                  <a:lnTo>
                    <a:pt x="102661" y="144737"/>
                  </a:lnTo>
                  <a:lnTo>
                    <a:pt x="134234" y="139437"/>
                  </a:lnTo>
                  <a:lnTo>
                    <a:pt x="138137" y="131543"/>
                  </a:lnTo>
                  <a:lnTo>
                    <a:pt x="148196" y="139144"/>
                  </a:lnTo>
                  <a:lnTo>
                    <a:pt x="151350" y="130923"/>
                  </a:lnTo>
                  <a:lnTo>
                    <a:pt x="185541" y="133414"/>
                  </a:lnTo>
                  <a:lnTo>
                    <a:pt x="179889" y="120814"/>
                  </a:lnTo>
                  <a:lnTo>
                    <a:pt x="180580" y="86015"/>
                  </a:lnTo>
                  <a:lnTo>
                    <a:pt x="175500" y="65407"/>
                  </a:lnTo>
                  <a:lnTo>
                    <a:pt x="192798" y="64765"/>
                  </a:lnTo>
                  <a:lnTo>
                    <a:pt x="192088" y="58685"/>
                  </a:lnTo>
                  <a:lnTo>
                    <a:pt x="198880" y="59513"/>
                  </a:lnTo>
                  <a:lnTo>
                    <a:pt x="199376" y="53624"/>
                  </a:lnTo>
                  <a:lnTo>
                    <a:pt x="205369" y="51095"/>
                  </a:lnTo>
                  <a:lnTo>
                    <a:pt x="216223" y="52812"/>
                  </a:lnTo>
                  <a:lnTo>
                    <a:pt x="218694" y="32753"/>
                  </a:lnTo>
                  <a:lnTo>
                    <a:pt x="218768" y="30484"/>
                  </a:lnTo>
                  <a:lnTo>
                    <a:pt x="215457" y="344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1" name="M21">
              <a:extLst>
                <a:ext uri="{FF2B5EF4-FFF2-40B4-BE49-F238E27FC236}">
                  <a16:creationId xmlns:a16="http://schemas.microsoft.com/office/drawing/2014/main" id="{A6BF74B3-F0E6-42B5-934A-403D71497E1E}"/>
                </a:ext>
              </a:extLst>
            </p:cNvPr>
            <p:cNvSpPr/>
            <p:nvPr/>
          </p:nvSpPr>
          <p:spPr>
            <a:xfrm>
              <a:off x="3659159" y="2034431"/>
              <a:ext cx="305585" cy="323978"/>
            </a:xfrm>
            <a:custGeom>
              <a:avLst/>
              <a:gdLst/>
              <a:ahLst/>
              <a:cxnLst/>
              <a:rect l="0" t="0" r="0" b="0"/>
              <a:pathLst>
                <a:path w="313205" h="335408">
                  <a:moveTo>
                    <a:pt x="169369" y="82818"/>
                  </a:moveTo>
                  <a:lnTo>
                    <a:pt x="201001" y="84253"/>
                  </a:lnTo>
                  <a:lnTo>
                    <a:pt x="207924" y="66147"/>
                  </a:lnTo>
                  <a:lnTo>
                    <a:pt x="224425" y="71651"/>
                  </a:lnTo>
                  <a:lnTo>
                    <a:pt x="237223" y="59475"/>
                  </a:lnTo>
                  <a:lnTo>
                    <a:pt x="243574" y="39986"/>
                  </a:lnTo>
                  <a:lnTo>
                    <a:pt x="238641" y="32870"/>
                  </a:lnTo>
                  <a:lnTo>
                    <a:pt x="238281" y="0"/>
                  </a:lnTo>
                  <a:lnTo>
                    <a:pt x="280960" y="840"/>
                  </a:lnTo>
                  <a:lnTo>
                    <a:pt x="280960" y="840"/>
                  </a:lnTo>
                  <a:lnTo>
                    <a:pt x="279042" y="19256"/>
                  </a:lnTo>
                  <a:lnTo>
                    <a:pt x="273413" y="35137"/>
                  </a:lnTo>
                  <a:lnTo>
                    <a:pt x="273215" y="66776"/>
                  </a:lnTo>
                  <a:lnTo>
                    <a:pt x="290341" y="66685"/>
                  </a:lnTo>
                  <a:lnTo>
                    <a:pt x="305620" y="72594"/>
                  </a:lnTo>
                  <a:lnTo>
                    <a:pt x="313204" y="72366"/>
                  </a:lnTo>
                  <a:lnTo>
                    <a:pt x="302307" y="102319"/>
                  </a:lnTo>
                  <a:lnTo>
                    <a:pt x="301267" y="116822"/>
                  </a:lnTo>
                  <a:lnTo>
                    <a:pt x="307372" y="145917"/>
                  </a:lnTo>
                  <a:lnTo>
                    <a:pt x="305326" y="148430"/>
                  </a:lnTo>
                  <a:lnTo>
                    <a:pt x="305326" y="148430"/>
                  </a:lnTo>
                  <a:lnTo>
                    <a:pt x="292362" y="150918"/>
                  </a:lnTo>
                  <a:lnTo>
                    <a:pt x="289697" y="184138"/>
                  </a:lnTo>
                  <a:lnTo>
                    <a:pt x="260230" y="180374"/>
                  </a:lnTo>
                  <a:lnTo>
                    <a:pt x="239251" y="181856"/>
                  </a:lnTo>
                  <a:lnTo>
                    <a:pt x="222667" y="198302"/>
                  </a:lnTo>
                  <a:lnTo>
                    <a:pt x="220556" y="207772"/>
                  </a:lnTo>
                  <a:lnTo>
                    <a:pt x="223903" y="237236"/>
                  </a:lnTo>
                  <a:lnTo>
                    <a:pt x="218413" y="252959"/>
                  </a:lnTo>
                  <a:lnTo>
                    <a:pt x="214588" y="253901"/>
                  </a:lnTo>
                  <a:lnTo>
                    <a:pt x="216457" y="262281"/>
                  </a:lnTo>
                  <a:lnTo>
                    <a:pt x="211244" y="263937"/>
                  </a:lnTo>
                  <a:lnTo>
                    <a:pt x="197556" y="254890"/>
                  </a:lnTo>
                  <a:lnTo>
                    <a:pt x="190286" y="254363"/>
                  </a:lnTo>
                  <a:lnTo>
                    <a:pt x="159941" y="263560"/>
                  </a:lnTo>
                  <a:lnTo>
                    <a:pt x="149333" y="272611"/>
                  </a:lnTo>
                  <a:lnTo>
                    <a:pt x="149333" y="272611"/>
                  </a:lnTo>
                  <a:lnTo>
                    <a:pt x="145954" y="288394"/>
                  </a:lnTo>
                  <a:lnTo>
                    <a:pt x="151611" y="301736"/>
                  </a:lnTo>
                  <a:lnTo>
                    <a:pt x="149090" y="314368"/>
                  </a:lnTo>
                  <a:lnTo>
                    <a:pt x="141602" y="320640"/>
                  </a:lnTo>
                  <a:lnTo>
                    <a:pt x="131401" y="321379"/>
                  </a:lnTo>
                  <a:lnTo>
                    <a:pt x="123655" y="330970"/>
                  </a:lnTo>
                  <a:lnTo>
                    <a:pt x="115615" y="335407"/>
                  </a:lnTo>
                  <a:lnTo>
                    <a:pt x="108772" y="330802"/>
                  </a:lnTo>
                  <a:lnTo>
                    <a:pt x="105243" y="317526"/>
                  </a:lnTo>
                  <a:lnTo>
                    <a:pt x="99815" y="311453"/>
                  </a:lnTo>
                  <a:lnTo>
                    <a:pt x="96110" y="294236"/>
                  </a:lnTo>
                  <a:lnTo>
                    <a:pt x="87792" y="288372"/>
                  </a:lnTo>
                  <a:lnTo>
                    <a:pt x="83940" y="309132"/>
                  </a:lnTo>
                  <a:lnTo>
                    <a:pt x="43543" y="308894"/>
                  </a:lnTo>
                  <a:lnTo>
                    <a:pt x="43543" y="308894"/>
                  </a:lnTo>
                  <a:lnTo>
                    <a:pt x="35315" y="281541"/>
                  </a:lnTo>
                  <a:lnTo>
                    <a:pt x="15410" y="272571"/>
                  </a:lnTo>
                  <a:lnTo>
                    <a:pt x="11563" y="255496"/>
                  </a:lnTo>
                  <a:lnTo>
                    <a:pt x="0" y="246946"/>
                  </a:lnTo>
                  <a:lnTo>
                    <a:pt x="0" y="246946"/>
                  </a:lnTo>
                  <a:lnTo>
                    <a:pt x="9928" y="221843"/>
                  </a:lnTo>
                  <a:lnTo>
                    <a:pt x="6481" y="220520"/>
                  </a:lnTo>
                  <a:lnTo>
                    <a:pt x="8216" y="209225"/>
                  </a:lnTo>
                  <a:lnTo>
                    <a:pt x="15517" y="208706"/>
                  </a:lnTo>
                  <a:lnTo>
                    <a:pt x="17988" y="202732"/>
                  </a:lnTo>
                  <a:lnTo>
                    <a:pt x="21179" y="165297"/>
                  </a:lnTo>
                  <a:lnTo>
                    <a:pt x="15635" y="149222"/>
                  </a:lnTo>
                  <a:lnTo>
                    <a:pt x="27933" y="144172"/>
                  </a:lnTo>
                  <a:lnTo>
                    <a:pt x="27789" y="129937"/>
                  </a:lnTo>
                  <a:lnTo>
                    <a:pt x="44247" y="127443"/>
                  </a:lnTo>
                  <a:lnTo>
                    <a:pt x="56439" y="130259"/>
                  </a:lnTo>
                  <a:lnTo>
                    <a:pt x="62659" y="125463"/>
                  </a:lnTo>
                  <a:lnTo>
                    <a:pt x="79352" y="129783"/>
                  </a:lnTo>
                  <a:lnTo>
                    <a:pt x="80601" y="123919"/>
                  </a:lnTo>
                  <a:lnTo>
                    <a:pt x="90408" y="125444"/>
                  </a:lnTo>
                  <a:lnTo>
                    <a:pt x="94343" y="130414"/>
                  </a:lnTo>
                  <a:lnTo>
                    <a:pt x="121789" y="135220"/>
                  </a:lnTo>
                  <a:lnTo>
                    <a:pt x="157068" y="132091"/>
                  </a:lnTo>
                  <a:lnTo>
                    <a:pt x="166832" y="120436"/>
                  </a:lnTo>
                  <a:lnTo>
                    <a:pt x="162609" y="10032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2" name="M22">
              <a:extLst>
                <a:ext uri="{FF2B5EF4-FFF2-40B4-BE49-F238E27FC236}">
                  <a16:creationId xmlns:a16="http://schemas.microsoft.com/office/drawing/2014/main" id="{715A0F54-D64C-404F-BEA7-14DB3E20ADE4}"/>
                </a:ext>
              </a:extLst>
            </p:cNvPr>
            <p:cNvSpPr/>
            <p:nvPr/>
          </p:nvSpPr>
          <p:spPr>
            <a:xfrm>
              <a:off x="4345246" y="2034500"/>
              <a:ext cx="346777" cy="462011"/>
            </a:xfrm>
            <a:custGeom>
              <a:avLst/>
              <a:gdLst/>
              <a:ahLst/>
              <a:cxnLst/>
              <a:rect l="0" t="0" r="0" b="0"/>
              <a:pathLst>
                <a:path w="344872" h="484871">
                  <a:moveTo>
                    <a:pt x="3327" y="38123"/>
                  </a:moveTo>
                  <a:lnTo>
                    <a:pt x="9130" y="18895"/>
                  </a:lnTo>
                  <a:lnTo>
                    <a:pt x="9130" y="18895"/>
                  </a:lnTo>
                  <a:lnTo>
                    <a:pt x="12844" y="15812"/>
                  </a:lnTo>
                  <a:lnTo>
                    <a:pt x="35900" y="20045"/>
                  </a:lnTo>
                  <a:lnTo>
                    <a:pt x="35164" y="13363"/>
                  </a:lnTo>
                  <a:lnTo>
                    <a:pt x="42843" y="9171"/>
                  </a:lnTo>
                  <a:lnTo>
                    <a:pt x="51603" y="10002"/>
                  </a:lnTo>
                  <a:lnTo>
                    <a:pt x="57158" y="0"/>
                  </a:lnTo>
                  <a:lnTo>
                    <a:pt x="74650" y="2719"/>
                  </a:lnTo>
                  <a:lnTo>
                    <a:pt x="75797" y="23037"/>
                  </a:lnTo>
                  <a:lnTo>
                    <a:pt x="71833" y="35957"/>
                  </a:lnTo>
                  <a:lnTo>
                    <a:pt x="71502" y="60778"/>
                  </a:lnTo>
                  <a:lnTo>
                    <a:pt x="76436" y="63326"/>
                  </a:lnTo>
                  <a:lnTo>
                    <a:pt x="75870" y="67702"/>
                  </a:lnTo>
                  <a:lnTo>
                    <a:pt x="81203" y="66475"/>
                  </a:lnTo>
                  <a:lnTo>
                    <a:pt x="83207" y="71068"/>
                  </a:lnTo>
                  <a:lnTo>
                    <a:pt x="85484" y="64919"/>
                  </a:lnTo>
                  <a:lnTo>
                    <a:pt x="110307" y="65697"/>
                  </a:lnTo>
                  <a:lnTo>
                    <a:pt x="111830" y="83448"/>
                  </a:lnTo>
                  <a:lnTo>
                    <a:pt x="104528" y="84627"/>
                  </a:lnTo>
                  <a:lnTo>
                    <a:pt x="88799" y="101487"/>
                  </a:lnTo>
                  <a:lnTo>
                    <a:pt x="94701" y="101788"/>
                  </a:lnTo>
                  <a:lnTo>
                    <a:pt x="98217" y="106569"/>
                  </a:lnTo>
                  <a:lnTo>
                    <a:pt x="99055" y="115370"/>
                  </a:lnTo>
                  <a:lnTo>
                    <a:pt x="136224" y="113728"/>
                  </a:lnTo>
                  <a:lnTo>
                    <a:pt x="145984" y="123507"/>
                  </a:lnTo>
                  <a:lnTo>
                    <a:pt x="145886" y="139701"/>
                  </a:lnTo>
                  <a:lnTo>
                    <a:pt x="151176" y="140286"/>
                  </a:lnTo>
                  <a:lnTo>
                    <a:pt x="155561" y="146903"/>
                  </a:lnTo>
                  <a:lnTo>
                    <a:pt x="179600" y="149462"/>
                  </a:lnTo>
                  <a:lnTo>
                    <a:pt x="186891" y="155089"/>
                  </a:lnTo>
                  <a:lnTo>
                    <a:pt x="198290" y="153853"/>
                  </a:lnTo>
                  <a:lnTo>
                    <a:pt x="194427" y="169348"/>
                  </a:lnTo>
                  <a:lnTo>
                    <a:pt x="194093" y="189318"/>
                  </a:lnTo>
                  <a:lnTo>
                    <a:pt x="184013" y="217070"/>
                  </a:lnTo>
                  <a:lnTo>
                    <a:pt x="198522" y="219239"/>
                  </a:lnTo>
                  <a:lnTo>
                    <a:pt x="205779" y="213967"/>
                  </a:lnTo>
                  <a:lnTo>
                    <a:pt x="210497" y="200764"/>
                  </a:lnTo>
                  <a:lnTo>
                    <a:pt x="218713" y="193395"/>
                  </a:lnTo>
                  <a:lnTo>
                    <a:pt x="219956" y="185858"/>
                  </a:lnTo>
                  <a:lnTo>
                    <a:pt x="231492" y="185378"/>
                  </a:lnTo>
                  <a:lnTo>
                    <a:pt x="237847" y="173271"/>
                  </a:lnTo>
                  <a:lnTo>
                    <a:pt x="236743" y="168705"/>
                  </a:lnTo>
                  <a:lnTo>
                    <a:pt x="245987" y="168925"/>
                  </a:lnTo>
                  <a:lnTo>
                    <a:pt x="263540" y="176758"/>
                  </a:lnTo>
                  <a:lnTo>
                    <a:pt x="284009" y="170279"/>
                  </a:lnTo>
                  <a:lnTo>
                    <a:pt x="282652" y="176452"/>
                  </a:lnTo>
                  <a:lnTo>
                    <a:pt x="286632" y="187745"/>
                  </a:lnTo>
                  <a:lnTo>
                    <a:pt x="280915" y="192302"/>
                  </a:lnTo>
                  <a:lnTo>
                    <a:pt x="280144" y="199246"/>
                  </a:lnTo>
                  <a:lnTo>
                    <a:pt x="291636" y="200726"/>
                  </a:lnTo>
                  <a:lnTo>
                    <a:pt x="298939" y="206193"/>
                  </a:lnTo>
                  <a:lnTo>
                    <a:pt x="310720" y="201776"/>
                  </a:lnTo>
                  <a:lnTo>
                    <a:pt x="313609" y="188374"/>
                  </a:lnTo>
                  <a:lnTo>
                    <a:pt x="330878" y="182568"/>
                  </a:lnTo>
                  <a:lnTo>
                    <a:pt x="330878" y="182568"/>
                  </a:lnTo>
                  <a:lnTo>
                    <a:pt x="331758" y="190458"/>
                  </a:lnTo>
                  <a:lnTo>
                    <a:pt x="323652" y="193449"/>
                  </a:lnTo>
                  <a:lnTo>
                    <a:pt x="319568" y="199560"/>
                  </a:lnTo>
                  <a:lnTo>
                    <a:pt x="319199" y="208934"/>
                  </a:lnTo>
                  <a:lnTo>
                    <a:pt x="332331" y="211658"/>
                  </a:lnTo>
                  <a:lnTo>
                    <a:pt x="335364" y="205069"/>
                  </a:lnTo>
                  <a:lnTo>
                    <a:pt x="343867" y="204659"/>
                  </a:lnTo>
                  <a:lnTo>
                    <a:pt x="344871" y="213762"/>
                  </a:lnTo>
                  <a:lnTo>
                    <a:pt x="344871" y="213762"/>
                  </a:lnTo>
                  <a:lnTo>
                    <a:pt x="344509" y="216326"/>
                  </a:lnTo>
                  <a:lnTo>
                    <a:pt x="339307" y="211667"/>
                  </a:lnTo>
                  <a:lnTo>
                    <a:pt x="332103" y="214982"/>
                  </a:lnTo>
                  <a:lnTo>
                    <a:pt x="320798" y="225012"/>
                  </a:lnTo>
                  <a:lnTo>
                    <a:pt x="321544" y="232141"/>
                  </a:lnTo>
                  <a:lnTo>
                    <a:pt x="305809" y="256442"/>
                  </a:lnTo>
                  <a:lnTo>
                    <a:pt x="305465" y="277769"/>
                  </a:lnTo>
                  <a:lnTo>
                    <a:pt x="311665" y="291833"/>
                  </a:lnTo>
                  <a:lnTo>
                    <a:pt x="310477" y="303758"/>
                  </a:lnTo>
                  <a:lnTo>
                    <a:pt x="314272" y="310351"/>
                  </a:lnTo>
                  <a:lnTo>
                    <a:pt x="314272" y="310351"/>
                  </a:lnTo>
                  <a:lnTo>
                    <a:pt x="317520" y="320866"/>
                  </a:lnTo>
                  <a:lnTo>
                    <a:pt x="316599" y="334460"/>
                  </a:lnTo>
                  <a:lnTo>
                    <a:pt x="323639" y="358374"/>
                  </a:lnTo>
                  <a:lnTo>
                    <a:pt x="320102" y="373419"/>
                  </a:lnTo>
                  <a:lnTo>
                    <a:pt x="322683" y="419613"/>
                  </a:lnTo>
                  <a:lnTo>
                    <a:pt x="300741" y="422130"/>
                  </a:lnTo>
                  <a:lnTo>
                    <a:pt x="292186" y="417544"/>
                  </a:lnTo>
                  <a:lnTo>
                    <a:pt x="288311" y="427285"/>
                  </a:lnTo>
                  <a:lnTo>
                    <a:pt x="267896" y="429377"/>
                  </a:lnTo>
                  <a:lnTo>
                    <a:pt x="264798" y="425372"/>
                  </a:lnTo>
                  <a:lnTo>
                    <a:pt x="253410" y="424951"/>
                  </a:lnTo>
                  <a:lnTo>
                    <a:pt x="253410" y="424951"/>
                  </a:lnTo>
                  <a:lnTo>
                    <a:pt x="254678" y="422712"/>
                  </a:lnTo>
                  <a:lnTo>
                    <a:pt x="250653" y="419441"/>
                  </a:lnTo>
                  <a:lnTo>
                    <a:pt x="252264" y="409193"/>
                  </a:lnTo>
                  <a:lnTo>
                    <a:pt x="258553" y="400267"/>
                  </a:lnTo>
                  <a:lnTo>
                    <a:pt x="254914" y="393525"/>
                  </a:lnTo>
                  <a:lnTo>
                    <a:pt x="277918" y="390891"/>
                  </a:lnTo>
                  <a:lnTo>
                    <a:pt x="270679" y="356383"/>
                  </a:lnTo>
                  <a:lnTo>
                    <a:pt x="241617" y="352214"/>
                  </a:lnTo>
                  <a:lnTo>
                    <a:pt x="235748" y="356310"/>
                  </a:lnTo>
                  <a:lnTo>
                    <a:pt x="225144" y="355149"/>
                  </a:lnTo>
                  <a:lnTo>
                    <a:pt x="225997" y="363943"/>
                  </a:lnTo>
                  <a:lnTo>
                    <a:pt x="223556" y="364339"/>
                  </a:lnTo>
                  <a:lnTo>
                    <a:pt x="219400" y="360305"/>
                  </a:lnTo>
                  <a:lnTo>
                    <a:pt x="219210" y="349258"/>
                  </a:lnTo>
                  <a:lnTo>
                    <a:pt x="223460" y="349360"/>
                  </a:lnTo>
                  <a:lnTo>
                    <a:pt x="215135" y="322987"/>
                  </a:lnTo>
                  <a:lnTo>
                    <a:pt x="218109" y="319276"/>
                  </a:lnTo>
                  <a:lnTo>
                    <a:pt x="211098" y="314114"/>
                  </a:lnTo>
                  <a:lnTo>
                    <a:pt x="209864" y="308638"/>
                  </a:lnTo>
                  <a:lnTo>
                    <a:pt x="174889" y="304762"/>
                  </a:lnTo>
                  <a:lnTo>
                    <a:pt x="163895" y="332028"/>
                  </a:lnTo>
                  <a:lnTo>
                    <a:pt x="121628" y="321903"/>
                  </a:lnTo>
                  <a:lnTo>
                    <a:pt x="121630" y="334006"/>
                  </a:lnTo>
                  <a:lnTo>
                    <a:pt x="107625" y="371627"/>
                  </a:lnTo>
                  <a:lnTo>
                    <a:pt x="96907" y="381039"/>
                  </a:lnTo>
                  <a:lnTo>
                    <a:pt x="83120" y="379481"/>
                  </a:lnTo>
                  <a:lnTo>
                    <a:pt x="81646" y="383679"/>
                  </a:lnTo>
                  <a:lnTo>
                    <a:pt x="64583" y="385514"/>
                  </a:lnTo>
                  <a:lnTo>
                    <a:pt x="60698" y="388894"/>
                  </a:lnTo>
                  <a:lnTo>
                    <a:pt x="41080" y="419098"/>
                  </a:lnTo>
                  <a:lnTo>
                    <a:pt x="37735" y="436860"/>
                  </a:lnTo>
                  <a:lnTo>
                    <a:pt x="32106" y="448815"/>
                  </a:lnTo>
                  <a:lnTo>
                    <a:pt x="33692" y="452183"/>
                  </a:lnTo>
                  <a:lnTo>
                    <a:pt x="26305" y="455623"/>
                  </a:lnTo>
                  <a:lnTo>
                    <a:pt x="16881" y="484870"/>
                  </a:lnTo>
                  <a:lnTo>
                    <a:pt x="4045" y="481361"/>
                  </a:lnTo>
                  <a:lnTo>
                    <a:pt x="6529" y="473561"/>
                  </a:lnTo>
                  <a:lnTo>
                    <a:pt x="3943" y="467747"/>
                  </a:lnTo>
                  <a:lnTo>
                    <a:pt x="0" y="467341"/>
                  </a:lnTo>
                  <a:lnTo>
                    <a:pt x="0" y="467341"/>
                  </a:lnTo>
                  <a:lnTo>
                    <a:pt x="3009" y="451085"/>
                  </a:lnTo>
                  <a:lnTo>
                    <a:pt x="1209" y="438485"/>
                  </a:lnTo>
                  <a:lnTo>
                    <a:pt x="9686" y="422370"/>
                  </a:lnTo>
                  <a:lnTo>
                    <a:pt x="10057" y="402262"/>
                  </a:lnTo>
                  <a:lnTo>
                    <a:pt x="12934" y="402639"/>
                  </a:lnTo>
                  <a:lnTo>
                    <a:pt x="11710" y="391262"/>
                  </a:lnTo>
                  <a:lnTo>
                    <a:pt x="4874" y="391236"/>
                  </a:lnTo>
                  <a:lnTo>
                    <a:pt x="2404" y="381036"/>
                  </a:lnTo>
                  <a:lnTo>
                    <a:pt x="5108" y="364768"/>
                  </a:lnTo>
                  <a:lnTo>
                    <a:pt x="15092" y="366390"/>
                  </a:lnTo>
                  <a:lnTo>
                    <a:pt x="15066" y="361548"/>
                  </a:lnTo>
                  <a:lnTo>
                    <a:pt x="22959" y="361753"/>
                  </a:lnTo>
                  <a:lnTo>
                    <a:pt x="23603" y="354508"/>
                  </a:lnTo>
                  <a:lnTo>
                    <a:pt x="46629" y="351017"/>
                  </a:lnTo>
                  <a:lnTo>
                    <a:pt x="38654" y="324488"/>
                  </a:lnTo>
                  <a:lnTo>
                    <a:pt x="47804" y="281601"/>
                  </a:lnTo>
                  <a:lnTo>
                    <a:pt x="67178" y="283762"/>
                  </a:lnTo>
                  <a:lnTo>
                    <a:pt x="69113" y="273370"/>
                  </a:lnTo>
                  <a:lnTo>
                    <a:pt x="68283" y="264270"/>
                  </a:lnTo>
                  <a:lnTo>
                    <a:pt x="59326" y="258443"/>
                  </a:lnTo>
                  <a:lnTo>
                    <a:pt x="56770" y="251568"/>
                  </a:lnTo>
                  <a:lnTo>
                    <a:pt x="59276" y="230749"/>
                  </a:lnTo>
                  <a:lnTo>
                    <a:pt x="41797" y="226063"/>
                  </a:lnTo>
                  <a:lnTo>
                    <a:pt x="34802" y="214986"/>
                  </a:lnTo>
                  <a:lnTo>
                    <a:pt x="40451" y="190009"/>
                  </a:lnTo>
                  <a:lnTo>
                    <a:pt x="46447" y="192736"/>
                  </a:lnTo>
                  <a:lnTo>
                    <a:pt x="47718" y="190499"/>
                  </a:lnTo>
                  <a:lnTo>
                    <a:pt x="48092" y="170076"/>
                  </a:lnTo>
                  <a:lnTo>
                    <a:pt x="28580" y="168210"/>
                  </a:lnTo>
                  <a:lnTo>
                    <a:pt x="28580" y="168210"/>
                  </a:lnTo>
                  <a:lnTo>
                    <a:pt x="32005" y="135454"/>
                  </a:lnTo>
                  <a:lnTo>
                    <a:pt x="44750" y="123219"/>
                  </a:lnTo>
                  <a:lnTo>
                    <a:pt x="46775" y="103441"/>
                  </a:lnTo>
                  <a:lnTo>
                    <a:pt x="50790" y="100517"/>
                  </a:lnTo>
                  <a:lnTo>
                    <a:pt x="30451" y="84248"/>
                  </a:lnTo>
                  <a:lnTo>
                    <a:pt x="36548" y="59426"/>
                  </a:lnTo>
                  <a:lnTo>
                    <a:pt x="33336" y="48897"/>
                  </a:lnTo>
                  <a:lnTo>
                    <a:pt x="23103" y="46360"/>
                  </a:lnTo>
                  <a:lnTo>
                    <a:pt x="4698" y="49363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3" name="M23">
              <a:extLst>
                <a:ext uri="{FF2B5EF4-FFF2-40B4-BE49-F238E27FC236}">
                  <a16:creationId xmlns:a16="http://schemas.microsoft.com/office/drawing/2014/main" id="{7443B8E0-D4AD-4919-8CBF-DADA54B921F4}"/>
                </a:ext>
              </a:extLst>
            </p:cNvPr>
            <p:cNvSpPr/>
            <p:nvPr/>
          </p:nvSpPr>
          <p:spPr>
            <a:xfrm>
              <a:off x="4155800" y="2081946"/>
              <a:ext cx="90402" cy="107424"/>
            </a:xfrm>
            <a:custGeom>
              <a:avLst/>
              <a:gdLst/>
              <a:ahLst/>
              <a:cxnLst/>
              <a:rect l="0" t="0" r="0" b="0"/>
              <a:pathLst>
                <a:path w="94212" h="116949">
                  <a:moveTo>
                    <a:pt x="150" y="77634"/>
                  </a:moveTo>
                  <a:lnTo>
                    <a:pt x="0" y="72180"/>
                  </a:lnTo>
                  <a:lnTo>
                    <a:pt x="7575" y="56044"/>
                  </a:lnTo>
                  <a:lnTo>
                    <a:pt x="7090" y="40891"/>
                  </a:lnTo>
                  <a:lnTo>
                    <a:pt x="19625" y="31552"/>
                  </a:lnTo>
                  <a:lnTo>
                    <a:pt x="17885" y="17878"/>
                  </a:lnTo>
                  <a:lnTo>
                    <a:pt x="21503" y="7684"/>
                  </a:lnTo>
                  <a:lnTo>
                    <a:pt x="37333" y="4945"/>
                  </a:lnTo>
                  <a:lnTo>
                    <a:pt x="38657" y="893"/>
                  </a:lnTo>
                  <a:lnTo>
                    <a:pt x="55648" y="0"/>
                  </a:lnTo>
                  <a:lnTo>
                    <a:pt x="52178" y="15953"/>
                  </a:lnTo>
                  <a:lnTo>
                    <a:pt x="40422" y="30162"/>
                  </a:lnTo>
                  <a:lnTo>
                    <a:pt x="43678" y="32977"/>
                  </a:lnTo>
                  <a:lnTo>
                    <a:pt x="43591" y="41604"/>
                  </a:lnTo>
                  <a:lnTo>
                    <a:pt x="57972" y="42152"/>
                  </a:lnTo>
                  <a:lnTo>
                    <a:pt x="57972" y="42152"/>
                  </a:lnTo>
                  <a:lnTo>
                    <a:pt x="65439" y="46142"/>
                  </a:lnTo>
                  <a:lnTo>
                    <a:pt x="66261" y="60394"/>
                  </a:lnTo>
                  <a:lnTo>
                    <a:pt x="84922" y="59693"/>
                  </a:lnTo>
                  <a:lnTo>
                    <a:pt x="80952" y="77447"/>
                  </a:lnTo>
                  <a:lnTo>
                    <a:pt x="90158" y="84510"/>
                  </a:lnTo>
                  <a:lnTo>
                    <a:pt x="94211" y="80382"/>
                  </a:lnTo>
                  <a:lnTo>
                    <a:pt x="90557" y="103290"/>
                  </a:lnTo>
                  <a:lnTo>
                    <a:pt x="93042" y="106688"/>
                  </a:lnTo>
                  <a:lnTo>
                    <a:pt x="90098" y="109030"/>
                  </a:lnTo>
                  <a:lnTo>
                    <a:pt x="81113" y="110450"/>
                  </a:lnTo>
                  <a:lnTo>
                    <a:pt x="75173" y="116948"/>
                  </a:lnTo>
                  <a:lnTo>
                    <a:pt x="51016" y="113106"/>
                  </a:lnTo>
                  <a:lnTo>
                    <a:pt x="51994" y="105111"/>
                  </a:lnTo>
                  <a:lnTo>
                    <a:pt x="33472" y="105961"/>
                  </a:lnTo>
                  <a:lnTo>
                    <a:pt x="34048" y="101588"/>
                  </a:lnTo>
                  <a:lnTo>
                    <a:pt x="12182" y="91897"/>
                  </a:lnTo>
                  <a:lnTo>
                    <a:pt x="5300" y="7777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4" name="M24">
              <a:extLst>
                <a:ext uri="{FF2B5EF4-FFF2-40B4-BE49-F238E27FC236}">
                  <a16:creationId xmlns:a16="http://schemas.microsoft.com/office/drawing/2014/main" id="{5BCED732-2D05-4EB7-BD3D-937CC1AC978A}"/>
                </a:ext>
              </a:extLst>
            </p:cNvPr>
            <p:cNvSpPr/>
            <p:nvPr/>
          </p:nvSpPr>
          <p:spPr>
            <a:xfrm>
              <a:off x="5050255" y="2074867"/>
              <a:ext cx="337592" cy="340730"/>
            </a:xfrm>
            <a:custGeom>
              <a:avLst/>
              <a:gdLst/>
              <a:ahLst/>
              <a:cxnLst/>
              <a:rect l="0" t="0" r="0" b="0"/>
              <a:pathLst>
                <a:path w="337592" h="363590">
                  <a:moveTo>
                    <a:pt x="159094" y="8370"/>
                  </a:moveTo>
                  <a:lnTo>
                    <a:pt x="172835" y="10434"/>
                  </a:lnTo>
                  <a:lnTo>
                    <a:pt x="173691" y="13325"/>
                  </a:lnTo>
                  <a:lnTo>
                    <a:pt x="179954" y="10258"/>
                  </a:lnTo>
                  <a:lnTo>
                    <a:pt x="182543" y="17873"/>
                  </a:lnTo>
                  <a:lnTo>
                    <a:pt x="193986" y="21558"/>
                  </a:lnTo>
                  <a:lnTo>
                    <a:pt x="212068" y="17941"/>
                  </a:lnTo>
                  <a:lnTo>
                    <a:pt x="211965" y="15214"/>
                  </a:lnTo>
                  <a:lnTo>
                    <a:pt x="226215" y="22880"/>
                  </a:lnTo>
                  <a:lnTo>
                    <a:pt x="231934" y="16168"/>
                  </a:lnTo>
                  <a:lnTo>
                    <a:pt x="243206" y="21055"/>
                  </a:lnTo>
                  <a:lnTo>
                    <a:pt x="247340" y="18402"/>
                  </a:lnTo>
                  <a:lnTo>
                    <a:pt x="253679" y="37281"/>
                  </a:lnTo>
                  <a:lnTo>
                    <a:pt x="263766" y="40783"/>
                  </a:lnTo>
                  <a:lnTo>
                    <a:pt x="270753" y="48470"/>
                  </a:lnTo>
                  <a:lnTo>
                    <a:pt x="275898" y="48709"/>
                  </a:lnTo>
                  <a:lnTo>
                    <a:pt x="276409" y="45387"/>
                  </a:lnTo>
                  <a:lnTo>
                    <a:pt x="279496" y="50888"/>
                  </a:lnTo>
                  <a:lnTo>
                    <a:pt x="284040" y="41883"/>
                  </a:lnTo>
                  <a:lnTo>
                    <a:pt x="291288" y="43216"/>
                  </a:lnTo>
                  <a:lnTo>
                    <a:pt x="288045" y="46946"/>
                  </a:lnTo>
                  <a:lnTo>
                    <a:pt x="287571" y="57079"/>
                  </a:lnTo>
                  <a:lnTo>
                    <a:pt x="294125" y="63697"/>
                  </a:lnTo>
                  <a:lnTo>
                    <a:pt x="303799" y="55837"/>
                  </a:lnTo>
                  <a:lnTo>
                    <a:pt x="317737" y="55614"/>
                  </a:lnTo>
                  <a:lnTo>
                    <a:pt x="315721" y="49375"/>
                  </a:lnTo>
                  <a:lnTo>
                    <a:pt x="324849" y="56034"/>
                  </a:lnTo>
                  <a:lnTo>
                    <a:pt x="324849" y="56034"/>
                  </a:lnTo>
                  <a:lnTo>
                    <a:pt x="327868" y="56689"/>
                  </a:lnTo>
                  <a:lnTo>
                    <a:pt x="329869" y="82452"/>
                  </a:lnTo>
                  <a:lnTo>
                    <a:pt x="324922" y="97657"/>
                  </a:lnTo>
                  <a:lnTo>
                    <a:pt x="329065" y="103779"/>
                  </a:lnTo>
                  <a:lnTo>
                    <a:pt x="330533" y="115910"/>
                  </a:lnTo>
                  <a:lnTo>
                    <a:pt x="336246" y="118727"/>
                  </a:lnTo>
                  <a:lnTo>
                    <a:pt x="335479" y="128552"/>
                  </a:lnTo>
                  <a:lnTo>
                    <a:pt x="337591" y="129191"/>
                  </a:lnTo>
                  <a:lnTo>
                    <a:pt x="336294" y="134315"/>
                  </a:lnTo>
                  <a:lnTo>
                    <a:pt x="331283" y="134839"/>
                  </a:lnTo>
                  <a:lnTo>
                    <a:pt x="312449" y="128022"/>
                  </a:lnTo>
                  <a:lnTo>
                    <a:pt x="311205" y="139048"/>
                  </a:lnTo>
                  <a:lnTo>
                    <a:pt x="314538" y="148334"/>
                  </a:lnTo>
                  <a:lnTo>
                    <a:pt x="303057" y="173263"/>
                  </a:lnTo>
                  <a:lnTo>
                    <a:pt x="305867" y="177547"/>
                  </a:lnTo>
                  <a:lnTo>
                    <a:pt x="302352" y="179153"/>
                  </a:lnTo>
                  <a:lnTo>
                    <a:pt x="310724" y="186403"/>
                  </a:lnTo>
                  <a:lnTo>
                    <a:pt x="316300" y="179384"/>
                  </a:lnTo>
                  <a:lnTo>
                    <a:pt x="334874" y="184077"/>
                  </a:lnTo>
                  <a:lnTo>
                    <a:pt x="334874" y="184077"/>
                  </a:lnTo>
                  <a:lnTo>
                    <a:pt x="331799" y="205210"/>
                  </a:lnTo>
                  <a:lnTo>
                    <a:pt x="327728" y="213011"/>
                  </a:lnTo>
                  <a:lnTo>
                    <a:pt x="316543" y="210557"/>
                  </a:lnTo>
                  <a:lnTo>
                    <a:pt x="312932" y="217911"/>
                  </a:lnTo>
                  <a:lnTo>
                    <a:pt x="296847" y="218249"/>
                  </a:lnTo>
                  <a:lnTo>
                    <a:pt x="296867" y="226117"/>
                  </a:lnTo>
                  <a:lnTo>
                    <a:pt x="304120" y="227902"/>
                  </a:lnTo>
                  <a:lnTo>
                    <a:pt x="310051" y="236171"/>
                  </a:lnTo>
                  <a:lnTo>
                    <a:pt x="307116" y="239299"/>
                  </a:lnTo>
                  <a:lnTo>
                    <a:pt x="314072" y="240776"/>
                  </a:lnTo>
                  <a:lnTo>
                    <a:pt x="327448" y="230103"/>
                  </a:lnTo>
                  <a:lnTo>
                    <a:pt x="334355" y="234452"/>
                  </a:lnTo>
                  <a:lnTo>
                    <a:pt x="320013" y="257818"/>
                  </a:lnTo>
                  <a:lnTo>
                    <a:pt x="322972" y="262405"/>
                  </a:lnTo>
                  <a:lnTo>
                    <a:pt x="329486" y="263117"/>
                  </a:lnTo>
                  <a:lnTo>
                    <a:pt x="325236" y="281655"/>
                  </a:lnTo>
                  <a:lnTo>
                    <a:pt x="309788" y="279585"/>
                  </a:lnTo>
                  <a:lnTo>
                    <a:pt x="297409" y="293750"/>
                  </a:lnTo>
                  <a:lnTo>
                    <a:pt x="277700" y="292209"/>
                  </a:lnTo>
                  <a:lnTo>
                    <a:pt x="277623" y="296746"/>
                  </a:lnTo>
                  <a:lnTo>
                    <a:pt x="280967" y="296500"/>
                  </a:lnTo>
                  <a:lnTo>
                    <a:pt x="285052" y="306401"/>
                  </a:lnTo>
                  <a:lnTo>
                    <a:pt x="294735" y="308378"/>
                  </a:lnTo>
                  <a:lnTo>
                    <a:pt x="293292" y="331195"/>
                  </a:lnTo>
                  <a:lnTo>
                    <a:pt x="283616" y="328612"/>
                  </a:lnTo>
                  <a:lnTo>
                    <a:pt x="267737" y="333638"/>
                  </a:lnTo>
                  <a:lnTo>
                    <a:pt x="263273" y="337193"/>
                  </a:lnTo>
                  <a:lnTo>
                    <a:pt x="260576" y="352877"/>
                  </a:lnTo>
                  <a:lnTo>
                    <a:pt x="248611" y="350858"/>
                  </a:lnTo>
                  <a:lnTo>
                    <a:pt x="233510" y="354531"/>
                  </a:lnTo>
                  <a:lnTo>
                    <a:pt x="227365" y="349735"/>
                  </a:lnTo>
                  <a:lnTo>
                    <a:pt x="212537" y="346453"/>
                  </a:lnTo>
                  <a:lnTo>
                    <a:pt x="209249" y="360764"/>
                  </a:lnTo>
                  <a:lnTo>
                    <a:pt x="189299" y="363589"/>
                  </a:lnTo>
                  <a:lnTo>
                    <a:pt x="176154" y="359574"/>
                  </a:lnTo>
                  <a:lnTo>
                    <a:pt x="169714" y="362938"/>
                  </a:lnTo>
                  <a:lnTo>
                    <a:pt x="169714" y="362938"/>
                  </a:lnTo>
                  <a:lnTo>
                    <a:pt x="167257" y="347467"/>
                  </a:lnTo>
                  <a:lnTo>
                    <a:pt x="152273" y="344475"/>
                  </a:lnTo>
                  <a:lnTo>
                    <a:pt x="146041" y="336346"/>
                  </a:lnTo>
                  <a:lnTo>
                    <a:pt x="143638" y="326471"/>
                  </a:lnTo>
                  <a:lnTo>
                    <a:pt x="144870" y="308795"/>
                  </a:lnTo>
                  <a:lnTo>
                    <a:pt x="129906" y="305044"/>
                  </a:lnTo>
                  <a:lnTo>
                    <a:pt x="124490" y="294053"/>
                  </a:lnTo>
                  <a:lnTo>
                    <a:pt x="123339" y="265743"/>
                  </a:lnTo>
                  <a:lnTo>
                    <a:pt x="133261" y="254275"/>
                  </a:lnTo>
                  <a:lnTo>
                    <a:pt x="133656" y="249290"/>
                  </a:lnTo>
                  <a:lnTo>
                    <a:pt x="120757" y="232714"/>
                  </a:lnTo>
                  <a:lnTo>
                    <a:pt x="107335" y="236552"/>
                  </a:lnTo>
                  <a:lnTo>
                    <a:pt x="100084" y="226583"/>
                  </a:lnTo>
                  <a:lnTo>
                    <a:pt x="101930" y="217085"/>
                  </a:lnTo>
                  <a:lnTo>
                    <a:pt x="114886" y="205523"/>
                  </a:lnTo>
                  <a:lnTo>
                    <a:pt x="115584" y="200542"/>
                  </a:lnTo>
                  <a:lnTo>
                    <a:pt x="121534" y="198685"/>
                  </a:lnTo>
                  <a:lnTo>
                    <a:pt x="131486" y="201893"/>
                  </a:lnTo>
                  <a:lnTo>
                    <a:pt x="135054" y="197570"/>
                  </a:lnTo>
                  <a:lnTo>
                    <a:pt x="140984" y="196770"/>
                  </a:lnTo>
                  <a:lnTo>
                    <a:pt x="142637" y="189235"/>
                  </a:lnTo>
                  <a:lnTo>
                    <a:pt x="148451" y="186465"/>
                  </a:lnTo>
                  <a:lnTo>
                    <a:pt x="172668" y="189171"/>
                  </a:lnTo>
                  <a:lnTo>
                    <a:pt x="178624" y="186856"/>
                  </a:lnTo>
                  <a:lnTo>
                    <a:pt x="179038" y="189133"/>
                  </a:lnTo>
                  <a:lnTo>
                    <a:pt x="194645" y="181390"/>
                  </a:lnTo>
                  <a:lnTo>
                    <a:pt x="212886" y="152960"/>
                  </a:lnTo>
                  <a:lnTo>
                    <a:pt x="199246" y="101115"/>
                  </a:lnTo>
                  <a:lnTo>
                    <a:pt x="191924" y="95235"/>
                  </a:lnTo>
                  <a:lnTo>
                    <a:pt x="186894" y="105437"/>
                  </a:lnTo>
                  <a:lnTo>
                    <a:pt x="187077" y="120726"/>
                  </a:lnTo>
                  <a:lnTo>
                    <a:pt x="178260" y="130708"/>
                  </a:lnTo>
                  <a:lnTo>
                    <a:pt x="162332" y="139806"/>
                  </a:lnTo>
                  <a:lnTo>
                    <a:pt x="151604" y="129473"/>
                  </a:lnTo>
                  <a:lnTo>
                    <a:pt x="150779" y="116443"/>
                  </a:lnTo>
                  <a:lnTo>
                    <a:pt x="144850" y="109071"/>
                  </a:lnTo>
                  <a:lnTo>
                    <a:pt x="133617" y="118401"/>
                  </a:lnTo>
                  <a:lnTo>
                    <a:pt x="128323" y="117850"/>
                  </a:lnTo>
                  <a:lnTo>
                    <a:pt x="127505" y="112841"/>
                  </a:lnTo>
                  <a:lnTo>
                    <a:pt x="122797" y="113360"/>
                  </a:lnTo>
                  <a:lnTo>
                    <a:pt x="117212" y="120370"/>
                  </a:lnTo>
                  <a:lnTo>
                    <a:pt x="103882" y="128145"/>
                  </a:lnTo>
                  <a:lnTo>
                    <a:pt x="97596" y="123791"/>
                  </a:lnTo>
                  <a:lnTo>
                    <a:pt x="96042" y="117708"/>
                  </a:lnTo>
                  <a:lnTo>
                    <a:pt x="87774" y="114073"/>
                  </a:lnTo>
                  <a:lnTo>
                    <a:pt x="81380" y="115618"/>
                  </a:lnTo>
                  <a:lnTo>
                    <a:pt x="62953" y="104223"/>
                  </a:lnTo>
                  <a:lnTo>
                    <a:pt x="61835" y="107229"/>
                  </a:lnTo>
                  <a:lnTo>
                    <a:pt x="46946" y="109216"/>
                  </a:lnTo>
                  <a:lnTo>
                    <a:pt x="47721" y="100301"/>
                  </a:lnTo>
                  <a:lnTo>
                    <a:pt x="40037" y="82143"/>
                  </a:lnTo>
                  <a:lnTo>
                    <a:pt x="21619" y="94352"/>
                  </a:lnTo>
                  <a:lnTo>
                    <a:pt x="9910" y="88676"/>
                  </a:lnTo>
                  <a:lnTo>
                    <a:pt x="9910" y="88676"/>
                  </a:lnTo>
                  <a:lnTo>
                    <a:pt x="2268" y="84289"/>
                  </a:lnTo>
                  <a:lnTo>
                    <a:pt x="0" y="68504"/>
                  </a:lnTo>
                  <a:lnTo>
                    <a:pt x="18735" y="71138"/>
                  </a:lnTo>
                  <a:lnTo>
                    <a:pt x="27502" y="64345"/>
                  </a:lnTo>
                  <a:lnTo>
                    <a:pt x="42380" y="62663"/>
                  </a:lnTo>
                  <a:lnTo>
                    <a:pt x="43291" y="54658"/>
                  </a:lnTo>
                  <a:lnTo>
                    <a:pt x="37431" y="52124"/>
                  </a:lnTo>
                  <a:lnTo>
                    <a:pt x="37414" y="45161"/>
                  </a:lnTo>
                  <a:lnTo>
                    <a:pt x="26442" y="40712"/>
                  </a:lnTo>
                  <a:lnTo>
                    <a:pt x="28216" y="19402"/>
                  </a:lnTo>
                  <a:lnTo>
                    <a:pt x="42990" y="22864"/>
                  </a:lnTo>
                  <a:lnTo>
                    <a:pt x="53977" y="10509"/>
                  </a:lnTo>
                  <a:lnTo>
                    <a:pt x="54977" y="5684"/>
                  </a:lnTo>
                  <a:lnTo>
                    <a:pt x="57375" y="6941"/>
                  </a:lnTo>
                  <a:lnTo>
                    <a:pt x="59863" y="3506"/>
                  </a:lnTo>
                  <a:lnTo>
                    <a:pt x="58567" y="0"/>
                  </a:lnTo>
                  <a:lnTo>
                    <a:pt x="64601" y="1174"/>
                  </a:lnTo>
                  <a:lnTo>
                    <a:pt x="63961" y="11002"/>
                  </a:lnTo>
                  <a:lnTo>
                    <a:pt x="68690" y="9123"/>
                  </a:lnTo>
                  <a:lnTo>
                    <a:pt x="73607" y="13304"/>
                  </a:lnTo>
                  <a:lnTo>
                    <a:pt x="77878" y="35787"/>
                  </a:lnTo>
                  <a:lnTo>
                    <a:pt x="83911" y="37112"/>
                  </a:lnTo>
                  <a:lnTo>
                    <a:pt x="90739" y="36483"/>
                  </a:lnTo>
                  <a:lnTo>
                    <a:pt x="100591" y="27887"/>
                  </a:lnTo>
                  <a:lnTo>
                    <a:pt x="123871" y="30133"/>
                  </a:lnTo>
                  <a:lnTo>
                    <a:pt x="128131" y="12500"/>
                  </a:lnTo>
                  <a:lnTo>
                    <a:pt x="140287" y="10149"/>
                  </a:lnTo>
                  <a:lnTo>
                    <a:pt x="148709" y="2165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5" name="M25">
              <a:extLst>
                <a:ext uri="{FF2B5EF4-FFF2-40B4-BE49-F238E27FC236}">
                  <a16:creationId xmlns:a16="http://schemas.microsoft.com/office/drawing/2014/main" id="{F00919AC-9A7A-4862-9303-29012F72AFDD}"/>
                </a:ext>
              </a:extLst>
            </p:cNvPr>
            <p:cNvSpPr/>
            <p:nvPr/>
          </p:nvSpPr>
          <p:spPr>
            <a:xfrm>
              <a:off x="4650711" y="2115873"/>
              <a:ext cx="366828" cy="232392"/>
            </a:xfrm>
            <a:custGeom>
              <a:avLst/>
              <a:gdLst/>
              <a:ahLst/>
              <a:cxnLst/>
              <a:rect l="0" t="0" r="0" b="0"/>
              <a:pathLst>
                <a:path w="361113" h="253347">
                  <a:moveTo>
                    <a:pt x="345468" y="56170"/>
                  </a:moveTo>
                  <a:lnTo>
                    <a:pt x="341390" y="55483"/>
                  </a:lnTo>
                  <a:lnTo>
                    <a:pt x="340933" y="63193"/>
                  </a:lnTo>
                  <a:lnTo>
                    <a:pt x="346930" y="96759"/>
                  </a:lnTo>
                  <a:lnTo>
                    <a:pt x="331561" y="99629"/>
                  </a:lnTo>
                  <a:lnTo>
                    <a:pt x="326652" y="140086"/>
                  </a:lnTo>
                  <a:lnTo>
                    <a:pt x="329128" y="145130"/>
                  </a:lnTo>
                  <a:lnTo>
                    <a:pt x="335829" y="143751"/>
                  </a:lnTo>
                  <a:lnTo>
                    <a:pt x="347698" y="149436"/>
                  </a:lnTo>
                  <a:lnTo>
                    <a:pt x="360588" y="149542"/>
                  </a:lnTo>
                  <a:lnTo>
                    <a:pt x="354956" y="181054"/>
                  </a:lnTo>
                  <a:lnTo>
                    <a:pt x="340894" y="178655"/>
                  </a:lnTo>
                  <a:lnTo>
                    <a:pt x="340393" y="180914"/>
                  </a:lnTo>
                  <a:lnTo>
                    <a:pt x="347485" y="182872"/>
                  </a:lnTo>
                  <a:lnTo>
                    <a:pt x="347763" y="191804"/>
                  </a:lnTo>
                  <a:lnTo>
                    <a:pt x="359512" y="196123"/>
                  </a:lnTo>
                  <a:lnTo>
                    <a:pt x="361112" y="199635"/>
                  </a:lnTo>
                  <a:lnTo>
                    <a:pt x="344162" y="197330"/>
                  </a:lnTo>
                  <a:lnTo>
                    <a:pt x="342739" y="200177"/>
                  </a:lnTo>
                  <a:lnTo>
                    <a:pt x="331181" y="201458"/>
                  </a:lnTo>
                  <a:lnTo>
                    <a:pt x="332342" y="211618"/>
                  </a:lnTo>
                  <a:lnTo>
                    <a:pt x="341032" y="224803"/>
                  </a:lnTo>
                  <a:lnTo>
                    <a:pt x="341613" y="241305"/>
                  </a:lnTo>
                  <a:lnTo>
                    <a:pt x="336976" y="245448"/>
                  </a:lnTo>
                  <a:lnTo>
                    <a:pt x="316854" y="242017"/>
                  </a:lnTo>
                  <a:lnTo>
                    <a:pt x="313805" y="250124"/>
                  </a:lnTo>
                  <a:lnTo>
                    <a:pt x="306263" y="247702"/>
                  </a:lnTo>
                  <a:lnTo>
                    <a:pt x="301138" y="253346"/>
                  </a:lnTo>
                  <a:lnTo>
                    <a:pt x="301138" y="253346"/>
                  </a:lnTo>
                  <a:lnTo>
                    <a:pt x="282899" y="246922"/>
                  </a:lnTo>
                  <a:lnTo>
                    <a:pt x="283112" y="243900"/>
                  </a:lnTo>
                  <a:lnTo>
                    <a:pt x="269538" y="246949"/>
                  </a:lnTo>
                  <a:lnTo>
                    <a:pt x="261180" y="232706"/>
                  </a:lnTo>
                  <a:lnTo>
                    <a:pt x="248813" y="228818"/>
                  </a:lnTo>
                  <a:lnTo>
                    <a:pt x="248734" y="225336"/>
                  </a:lnTo>
                  <a:lnTo>
                    <a:pt x="239299" y="226500"/>
                  </a:lnTo>
                  <a:lnTo>
                    <a:pt x="236711" y="212376"/>
                  </a:lnTo>
                  <a:lnTo>
                    <a:pt x="222399" y="214495"/>
                  </a:lnTo>
                  <a:lnTo>
                    <a:pt x="209762" y="209234"/>
                  </a:lnTo>
                  <a:lnTo>
                    <a:pt x="203865" y="215312"/>
                  </a:lnTo>
                  <a:lnTo>
                    <a:pt x="197961" y="214581"/>
                  </a:lnTo>
                  <a:lnTo>
                    <a:pt x="196160" y="234967"/>
                  </a:lnTo>
                  <a:lnTo>
                    <a:pt x="181257" y="236160"/>
                  </a:lnTo>
                  <a:lnTo>
                    <a:pt x="171184" y="231555"/>
                  </a:lnTo>
                  <a:lnTo>
                    <a:pt x="167664" y="225881"/>
                  </a:lnTo>
                  <a:lnTo>
                    <a:pt x="167227" y="232074"/>
                  </a:lnTo>
                  <a:lnTo>
                    <a:pt x="147184" y="232244"/>
                  </a:lnTo>
                  <a:lnTo>
                    <a:pt x="135937" y="225946"/>
                  </a:lnTo>
                  <a:lnTo>
                    <a:pt x="113191" y="224839"/>
                  </a:lnTo>
                  <a:lnTo>
                    <a:pt x="111003" y="220856"/>
                  </a:lnTo>
                  <a:lnTo>
                    <a:pt x="99738" y="222270"/>
                  </a:lnTo>
                  <a:lnTo>
                    <a:pt x="101414" y="208388"/>
                  </a:lnTo>
                  <a:lnTo>
                    <a:pt x="99041" y="205914"/>
                  </a:lnTo>
                  <a:lnTo>
                    <a:pt x="85263" y="204396"/>
                  </a:lnTo>
                  <a:lnTo>
                    <a:pt x="83425" y="211920"/>
                  </a:lnTo>
                  <a:lnTo>
                    <a:pt x="72030" y="212419"/>
                  </a:lnTo>
                  <a:lnTo>
                    <a:pt x="64582" y="206199"/>
                  </a:lnTo>
                  <a:lnTo>
                    <a:pt x="61148" y="210358"/>
                  </a:lnTo>
                  <a:lnTo>
                    <a:pt x="65758" y="194424"/>
                  </a:lnTo>
                  <a:lnTo>
                    <a:pt x="62476" y="191929"/>
                  </a:lnTo>
                  <a:lnTo>
                    <a:pt x="57757" y="192578"/>
                  </a:lnTo>
                  <a:lnTo>
                    <a:pt x="57213" y="196500"/>
                  </a:lnTo>
                  <a:lnTo>
                    <a:pt x="43268" y="195728"/>
                  </a:lnTo>
                  <a:lnTo>
                    <a:pt x="42099" y="207049"/>
                  </a:lnTo>
                  <a:lnTo>
                    <a:pt x="32063" y="207879"/>
                  </a:lnTo>
                  <a:lnTo>
                    <a:pt x="31261" y="216333"/>
                  </a:lnTo>
                  <a:lnTo>
                    <a:pt x="26106" y="216063"/>
                  </a:lnTo>
                  <a:lnTo>
                    <a:pt x="31426" y="222389"/>
                  </a:lnTo>
                  <a:lnTo>
                    <a:pt x="30198" y="229623"/>
                  </a:lnTo>
                  <a:lnTo>
                    <a:pt x="8807" y="228978"/>
                  </a:lnTo>
                  <a:lnTo>
                    <a:pt x="8807" y="228978"/>
                  </a:lnTo>
                  <a:lnTo>
                    <a:pt x="5012" y="222385"/>
                  </a:lnTo>
                  <a:lnTo>
                    <a:pt x="6200" y="210460"/>
                  </a:lnTo>
                  <a:lnTo>
                    <a:pt x="0" y="196396"/>
                  </a:lnTo>
                  <a:lnTo>
                    <a:pt x="344" y="175069"/>
                  </a:lnTo>
                  <a:lnTo>
                    <a:pt x="16079" y="150768"/>
                  </a:lnTo>
                  <a:lnTo>
                    <a:pt x="15333" y="143639"/>
                  </a:lnTo>
                  <a:lnTo>
                    <a:pt x="26638" y="133609"/>
                  </a:lnTo>
                  <a:lnTo>
                    <a:pt x="33842" y="130294"/>
                  </a:lnTo>
                  <a:lnTo>
                    <a:pt x="39044" y="134953"/>
                  </a:lnTo>
                  <a:lnTo>
                    <a:pt x="39406" y="132389"/>
                  </a:lnTo>
                  <a:lnTo>
                    <a:pt x="39406" y="132389"/>
                  </a:lnTo>
                  <a:lnTo>
                    <a:pt x="52454" y="132233"/>
                  </a:lnTo>
                  <a:lnTo>
                    <a:pt x="68566" y="123973"/>
                  </a:lnTo>
                  <a:lnTo>
                    <a:pt x="69022" y="110514"/>
                  </a:lnTo>
                  <a:lnTo>
                    <a:pt x="78578" y="103617"/>
                  </a:lnTo>
                  <a:lnTo>
                    <a:pt x="98832" y="106493"/>
                  </a:lnTo>
                  <a:lnTo>
                    <a:pt x="103622" y="102513"/>
                  </a:lnTo>
                  <a:lnTo>
                    <a:pt x="121740" y="99132"/>
                  </a:lnTo>
                  <a:lnTo>
                    <a:pt x="122770" y="93707"/>
                  </a:lnTo>
                  <a:lnTo>
                    <a:pt x="135828" y="92784"/>
                  </a:lnTo>
                  <a:lnTo>
                    <a:pt x="151407" y="94487"/>
                  </a:lnTo>
                  <a:lnTo>
                    <a:pt x="150566" y="112175"/>
                  </a:lnTo>
                  <a:lnTo>
                    <a:pt x="159270" y="109339"/>
                  </a:lnTo>
                  <a:lnTo>
                    <a:pt x="157686" y="126405"/>
                  </a:lnTo>
                  <a:lnTo>
                    <a:pt x="174339" y="134786"/>
                  </a:lnTo>
                  <a:lnTo>
                    <a:pt x="176068" y="131948"/>
                  </a:lnTo>
                  <a:lnTo>
                    <a:pt x="171026" y="105659"/>
                  </a:lnTo>
                  <a:lnTo>
                    <a:pt x="176740" y="93827"/>
                  </a:lnTo>
                  <a:lnTo>
                    <a:pt x="186866" y="95256"/>
                  </a:lnTo>
                  <a:lnTo>
                    <a:pt x="189910" y="80641"/>
                  </a:lnTo>
                  <a:lnTo>
                    <a:pt x="202208" y="79693"/>
                  </a:lnTo>
                  <a:lnTo>
                    <a:pt x="205496" y="74769"/>
                  </a:lnTo>
                  <a:lnTo>
                    <a:pt x="210639" y="75332"/>
                  </a:lnTo>
                  <a:lnTo>
                    <a:pt x="210297" y="84255"/>
                  </a:lnTo>
                  <a:lnTo>
                    <a:pt x="217077" y="86215"/>
                  </a:lnTo>
                  <a:lnTo>
                    <a:pt x="220822" y="81149"/>
                  </a:lnTo>
                  <a:lnTo>
                    <a:pt x="227813" y="87502"/>
                  </a:lnTo>
                  <a:lnTo>
                    <a:pt x="234505" y="86432"/>
                  </a:lnTo>
                  <a:lnTo>
                    <a:pt x="234950" y="58139"/>
                  </a:lnTo>
                  <a:lnTo>
                    <a:pt x="241682" y="55102"/>
                  </a:lnTo>
                  <a:lnTo>
                    <a:pt x="246817" y="41436"/>
                  </a:lnTo>
                  <a:lnTo>
                    <a:pt x="245692" y="37326"/>
                  </a:lnTo>
                  <a:lnTo>
                    <a:pt x="265422" y="43035"/>
                  </a:lnTo>
                  <a:lnTo>
                    <a:pt x="266983" y="33532"/>
                  </a:lnTo>
                  <a:lnTo>
                    <a:pt x="276379" y="33424"/>
                  </a:lnTo>
                  <a:lnTo>
                    <a:pt x="282111" y="27336"/>
                  </a:lnTo>
                  <a:lnTo>
                    <a:pt x="284616" y="16035"/>
                  </a:lnTo>
                  <a:lnTo>
                    <a:pt x="302076" y="21540"/>
                  </a:lnTo>
                  <a:lnTo>
                    <a:pt x="310892" y="12637"/>
                  </a:lnTo>
                  <a:lnTo>
                    <a:pt x="312455" y="2830"/>
                  </a:lnTo>
                  <a:lnTo>
                    <a:pt x="321095" y="2551"/>
                  </a:lnTo>
                  <a:lnTo>
                    <a:pt x="322206" y="0"/>
                  </a:lnTo>
                  <a:lnTo>
                    <a:pt x="342897" y="2991"/>
                  </a:lnTo>
                  <a:lnTo>
                    <a:pt x="342685" y="13582"/>
                  </a:lnTo>
                  <a:lnTo>
                    <a:pt x="355423" y="20497"/>
                  </a:lnTo>
                  <a:lnTo>
                    <a:pt x="355423" y="20497"/>
                  </a:lnTo>
                  <a:lnTo>
                    <a:pt x="351665" y="26628"/>
                  </a:lnTo>
                  <a:lnTo>
                    <a:pt x="342163" y="3203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6" name="M26">
              <a:extLst>
                <a:ext uri="{FF2B5EF4-FFF2-40B4-BE49-F238E27FC236}">
                  <a16:creationId xmlns:a16="http://schemas.microsoft.com/office/drawing/2014/main" id="{84067C92-6B03-4530-90F0-986DA1406CA5}"/>
                </a:ext>
              </a:extLst>
            </p:cNvPr>
            <p:cNvSpPr/>
            <p:nvPr/>
          </p:nvSpPr>
          <p:spPr>
            <a:xfrm>
              <a:off x="4951849" y="2149390"/>
              <a:ext cx="307483" cy="322803"/>
            </a:xfrm>
            <a:custGeom>
              <a:avLst/>
              <a:gdLst/>
              <a:ahLst/>
              <a:cxnLst/>
              <a:rect l="0" t="0" r="0" b="0"/>
              <a:pathLst>
                <a:path w="307483" h="334233">
                  <a:moveTo>
                    <a:pt x="104506" y="6533"/>
                  </a:moveTo>
                  <a:lnTo>
                    <a:pt x="116215" y="12209"/>
                  </a:lnTo>
                  <a:lnTo>
                    <a:pt x="134633" y="0"/>
                  </a:lnTo>
                  <a:lnTo>
                    <a:pt x="142317" y="18158"/>
                  </a:lnTo>
                  <a:lnTo>
                    <a:pt x="141542" y="27073"/>
                  </a:lnTo>
                  <a:lnTo>
                    <a:pt x="156431" y="25086"/>
                  </a:lnTo>
                  <a:lnTo>
                    <a:pt x="157549" y="22080"/>
                  </a:lnTo>
                  <a:lnTo>
                    <a:pt x="175976" y="33475"/>
                  </a:lnTo>
                  <a:lnTo>
                    <a:pt x="182370" y="31930"/>
                  </a:lnTo>
                  <a:lnTo>
                    <a:pt x="190638" y="35565"/>
                  </a:lnTo>
                  <a:lnTo>
                    <a:pt x="192192" y="41648"/>
                  </a:lnTo>
                  <a:lnTo>
                    <a:pt x="198478" y="46002"/>
                  </a:lnTo>
                  <a:lnTo>
                    <a:pt x="211808" y="38227"/>
                  </a:lnTo>
                  <a:lnTo>
                    <a:pt x="217393" y="31217"/>
                  </a:lnTo>
                  <a:lnTo>
                    <a:pt x="222101" y="30698"/>
                  </a:lnTo>
                  <a:lnTo>
                    <a:pt x="222919" y="35707"/>
                  </a:lnTo>
                  <a:lnTo>
                    <a:pt x="228213" y="36258"/>
                  </a:lnTo>
                  <a:lnTo>
                    <a:pt x="239446" y="26928"/>
                  </a:lnTo>
                  <a:lnTo>
                    <a:pt x="245375" y="34300"/>
                  </a:lnTo>
                  <a:lnTo>
                    <a:pt x="246200" y="47330"/>
                  </a:lnTo>
                  <a:lnTo>
                    <a:pt x="256928" y="57663"/>
                  </a:lnTo>
                  <a:lnTo>
                    <a:pt x="272856" y="48565"/>
                  </a:lnTo>
                  <a:lnTo>
                    <a:pt x="281673" y="38583"/>
                  </a:lnTo>
                  <a:lnTo>
                    <a:pt x="281490" y="23294"/>
                  </a:lnTo>
                  <a:lnTo>
                    <a:pt x="286520" y="13092"/>
                  </a:lnTo>
                  <a:lnTo>
                    <a:pt x="293842" y="18972"/>
                  </a:lnTo>
                  <a:lnTo>
                    <a:pt x="307482" y="70817"/>
                  </a:lnTo>
                  <a:lnTo>
                    <a:pt x="289241" y="99247"/>
                  </a:lnTo>
                  <a:lnTo>
                    <a:pt x="273634" y="106990"/>
                  </a:lnTo>
                  <a:lnTo>
                    <a:pt x="273220" y="104713"/>
                  </a:lnTo>
                  <a:lnTo>
                    <a:pt x="267264" y="107028"/>
                  </a:lnTo>
                  <a:lnTo>
                    <a:pt x="243047" y="104322"/>
                  </a:lnTo>
                  <a:lnTo>
                    <a:pt x="237233" y="107092"/>
                  </a:lnTo>
                  <a:lnTo>
                    <a:pt x="235580" y="114627"/>
                  </a:lnTo>
                  <a:lnTo>
                    <a:pt x="229650" y="115427"/>
                  </a:lnTo>
                  <a:lnTo>
                    <a:pt x="226082" y="119750"/>
                  </a:lnTo>
                  <a:lnTo>
                    <a:pt x="216130" y="116542"/>
                  </a:lnTo>
                  <a:lnTo>
                    <a:pt x="210180" y="118399"/>
                  </a:lnTo>
                  <a:lnTo>
                    <a:pt x="209482" y="123380"/>
                  </a:lnTo>
                  <a:lnTo>
                    <a:pt x="196526" y="134942"/>
                  </a:lnTo>
                  <a:lnTo>
                    <a:pt x="194680" y="144440"/>
                  </a:lnTo>
                  <a:lnTo>
                    <a:pt x="201931" y="154409"/>
                  </a:lnTo>
                  <a:lnTo>
                    <a:pt x="215353" y="150571"/>
                  </a:lnTo>
                  <a:lnTo>
                    <a:pt x="228252" y="167147"/>
                  </a:lnTo>
                  <a:lnTo>
                    <a:pt x="227857" y="172132"/>
                  </a:lnTo>
                  <a:lnTo>
                    <a:pt x="217935" y="183600"/>
                  </a:lnTo>
                  <a:lnTo>
                    <a:pt x="219086" y="211910"/>
                  </a:lnTo>
                  <a:lnTo>
                    <a:pt x="224502" y="222901"/>
                  </a:lnTo>
                  <a:lnTo>
                    <a:pt x="239466" y="226652"/>
                  </a:lnTo>
                  <a:lnTo>
                    <a:pt x="238234" y="244328"/>
                  </a:lnTo>
                  <a:lnTo>
                    <a:pt x="240637" y="254203"/>
                  </a:lnTo>
                  <a:lnTo>
                    <a:pt x="246869" y="262332"/>
                  </a:lnTo>
                  <a:lnTo>
                    <a:pt x="261853" y="265324"/>
                  </a:lnTo>
                  <a:lnTo>
                    <a:pt x="264310" y="280795"/>
                  </a:lnTo>
                  <a:lnTo>
                    <a:pt x="264310" y="280795"/>
                  </a:lnTo>
                  <a:lnTo>
                    <a:pt x="281642" y="297135"/>
                  </a:lnTo>
                  <a:lnTo>
                    <a:pt x="286068" y="313245"/>
                  </a:lnTo>
                  <a:lnTo>
                    <a:pt x="298846" y="329802"/>
                  </a:lnTo>
                  <a:lnTo>
                    <a:pt x="298846" y="329802"/>
                  </a:lnTo>
                  <a:lnTo>
                    <a:pt x="284178" y="334232"/>
                  </a:lnTo>
                  <a:lnTo>
                    <a:pt x="270387" y="323401"/>
                  </a:lnTo>
                  <a:lnTo>
                    <a:pt x="255252" y="319955"/>
                  </a:lnTo>
                  <a:lnTo>
                    <a:pt x="255252" y="319955"/>
                  </a:lnTo>
                  <a:lnTo>
                    <a:pt x="221374" y="311024"/>
                  </a:lnTo>
                  <a:lnTo>
                    <a:pt x="212909" y="300282"/>
                  </a:lnTo>
                  <a:lnTo>
                    <a:pt x="214628" y="289424"/>
                  </a:lnTo>
                  <a:lnTo>
                    <a:pt x="209478" y="280255"/>
                  </a:lnTo>
                  <a:lnTo>
                    <a:pt x="199562" y="274324"/>
                  </a:lnTo>
                  <a:lnTo>
                    <a:pt x="186221" y="272867"/>
                  </a:lnTo>
                  <a:lnTo>
                    <a:pt x="165735" y="263711"/>
                  </a:lnTo>
                  <a:lnTo>
                    <a:pt x="141519" y="243135"/>
                  </a:lnTo>
                  <a:lnTo>
                    <a:pt x="130674" y="246407"/>
                  </a:lnTo>
                  <a:lnTo>
                    <a:pt x="118766" y="257523"/>
                  </a:lnTo>
                  <a:lnTo>
                    <a:pt x="111501" y="256173"/>
                  </a:lnTo>
                  <a:lnTo>
                    <a:pt x="106851" y="245344"/>
                  </a:lnTo>
                  <a:lnTo>
                    <a:pt x="110160" y="223474"/>
                  </a:lnTo>
                  <a:lnTo>
                    <a:pt x="97187" y="211272"/>
                  </a:lnTo>
                  <a:lnTo>
                    <a:pt x="87305" y="211986"/>
                  </a:lnTo>
                  <a:lnTo>
                    <a:pt x="83573" y="216452"/>
                  </a:lnTo>
                  <a:lnTo>
                    <a:pt x="82169" y="226105"/>
                  </a:lnTo>
                  <a:lnTo>
                    <a:pt x="87276" y="244509"/>
                  </a:lnTo>
                  <a:lnTo>
                    <a:pt x="83901" y="253972"/>
                  </a:lnTo>
                  <a:lnTo>
                    <a:pt x="63791" y="257056"/>
                  </a:lnTo>
                  <a:lnTo>
                    <a:pt x="42919" y="267834"/>
                  </a:lnTo>
                  <a:lnTo>
                    <a:pt x="20553" y="262091"/>
                  </a:lnTo>
                  <a:lnTo>
                    <a:pt x="20553" y="262091"/>
                  </a:lnTo>
                  <a:lnTo>
                    <a:pt x="19572" y="235449"/>
                  </a:lnTo>
                  <a:lnTo>
                    <a:pt x="2021" y="232218"/>
                  </a:lnTo>
                  <a:lnTo>
                    <a:pt x="0" y="212209"/>
                  </a:lnTo>
                  <a:lnTo>
                    <a:pt x="0" y="212209"/>
                  </a:lnTo>
                  <a:lnTo>
                    <a:pt x="5125" y="206565"/>
                  </a:lnTo>
                  <a:lnTo>
                    <a:pt x="12667" y="208987"/>
                  </a:lnTo>
                  <a:lnTo>
                    <a:pt x="15716" y="200880"/>
                  </a:lnTo>
                  <a:lnTo>
                    <a:pt x="35838" y="204311"/>
                  </a:lnTo>
                  <a:lnTo>
                    <a:pt x="40475" y="200168"/>
                  </a:lnTo>
                  <a:lnTo>
                    <a:pt x="39894" y="183666"/>
                  </a:lnTo>
                  <a:lnTo>
                    <a:pt x="31204" y="170481"/>
                  </a:lnTo>
                  <a:lnTo>
                    <a:pt x="30043" y="160321"/>
                  </a:lnTo>
                  <a:lnTo>
                    <a:pt x="41601" y="159040"/>
                  </a:lnTo>
                  <a:lnTo>
                    <a:pt x="43024" y="156193"/>
                  </a:lnTo>
                  <a:lnTo>
                    <a:pt x="59974" y="158498"/>
                  </a:lnTo>
                  <a:lnTo>
                    <a:pt x="58374" y="154986"/>
                  </a:lnTo>
                  <a:lnTo>
                    <a:pt x="46625" y="150667"/>
                  </a:lnTo>
                  <a:lnTo>
                    <a:pt x="46347" y="141735"/>
                  </a:lnTo>
                  <a:lnTo>
                    <a:pt x="39255" y="139777"/>
                  </a:lnTo>
                  <a:lnTo>
                    <a:pt x="39756" y="137518"/>
                  </a:lnTo>
                  <a:lnTo>
                    <a:pt x="53818" y="139917"/>
                  </a:lnTo>
                  <a:lnTo>
                    <a:pt x="59450" y="108405"/>
                  </a:lnTo>
                  <a:lnTo>
                    <a:pt x="46560" y="108299"/>
                  </a:lnTo>
                  <a:lnTo>
                    <a:pt x="34691" y="102614"/>
                  </a:lnTo>
                  <a:lnTo>
                    <a:pt x="27990" y="103993"/>
                  </a:lnTo>
                  <a:lnTo>
                    <a:pt x="25514" y="98949"/>
                  </a:lnTo>
                  <a:lnTo>
                    <a:pt x="30423" y="58492"/>
                  </a:lnTo>
                  <a:lnTo>
                    <a:pt x="45792" y="55622"/>
                  </a:lnTo>
                  <a:lnTo>
                    <a:pt x="39795" y="22056"/>
                  </a:lnTo>
                  <a:lnTo>
                    <a:pt x="40252" y="14346"/>
                  </a:lnTo>
                  <a:lnTo>
                    <a:pt x="44330" y="15033"/>
                  </a:lnTo>
                  <a:lnTo>
                    <a:pt x="44330" y="15033"/>
                  </a:lnTo>
                  <a:lnTo>
                    <a:pt x="47124" y="19327"/>
                  </a:lnTo>
                  <a:lnTo>
                    <a:pt x="51826" y="19118"/>
                  </a:lnTo>
                  <a:lnTo>
                    <a:pt x="56427" y="8766"/>
                  </a:lnTo>
                  <a:lnTo>
                    <a:pt x="70671" y="8746"/>
                  </a:lnTo>
                  <a:lnTo>
                    <a:pt x="96112" y="25137"/>
                  </a:lnTo>
                  <a:lnTo>
                    <a:pt x="101298" y="23422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7" name="M27">
              <a:extLst>
                <a:ext uri="{FF2B5EF4-FFF2-40B4-BE49-F238E27FC236}">
                  <a16:creationId xmlns:a16="http://schemas.microsoft.com/office/drawing/2014/main" id="{0B5D77A8-AA4C-461D-914E-3B8C0C692C0E}"/>
                </a:ext>
              </a:extLst>
            </p:cNvPr>
            <p:cNvSpPr/>
            <p:nvPr/>
          </p:nvSpPr>
          <p:spPr>
            <a:xfrm>
              <a:off x="3808492" y="2177834"/>
              <a:ext cx="229106" cy="257318"/>
            </a:xfrm>
            <a:custGeom>
              <a:avLst/>
              <a:gdLst/>
              <a:ahLst/>
              <a:cxnLst/>
              <a:rect l="0" t="0" r="0" b="0"/>
              <a:pathLst>
                <a:path w="229106" h="274463">
                  <a:moveTo>
                    <a:pt x="0" y="127303"/>
                  </a:moveTo>
                  <a:lnTo>
                    <a:pt x="10608" y="118252"/>
                  </a:lnTo>
                  <a:lnTo>
                    <a:pt x="40953" y="109055"/>
                  </a:lnTo>
                  <a:lnTo>
                    <a:pt x="48223" y="109582"/>
                  </a:lnTo>
                  <a:lnTo>
                    <a:pt x="61911" y="118629"/>
                  </a:lnTo>
                  <a:lnTo>
                    <a:pt x="67124" y="116973"/>
                  </a:lnTo>
                  <a:lnTo>
                    <a:pt x="65255" y="108593"/>
                  </a:lnTo>
                  <a:lnTo>
                    <a:pt x="69080" y="107651"/>
                  </a:lnTo>
                  <a:lnTo>
                    <a:pt x="74570" y="91928"/>
                  </a:lnTo>
                  <a:lnTo>
                    <a:pt x="71223" y="62464"/>
                  </a:lnTo>
                  <a:lnTo>
                    <a:pt x="73334" y="52994"/>
                  </a:lnTo>
                  <a:lnTo>
                    <a:pt x="89918" y="36548"/>
                  </a:lnTo>
                  <a:lnTo>
                    <a:pt x="110897" y="35066"/>
                  </a:lnTo>
                  <a:lnTo>
                    <a:pt x="140364" y="38830"/>
                  </a:lnTo>
                  <a:lnTo>
                    <a:pt x="143029" y="5610"/>
                  </a:lnTo>
                  <a:lnTo>
                    <a:pt x="155993" y="3122"/>
                  </a:lnTo>
                  <a:lnTo>
                    <a:pt x="155993" y="3122"/>
                  </a:lnTo>
                  <a:lnTo>
                    <a:pt x="166104" y="4785"/>
                  </a:lnTo>
                  <a:lnTo>
                    <a:pt x="183381" y="0"/>
                  </a:lnTo>
                  <a:lnTo>
                    <a:pt x="197476" y="10558"/>
                  </a:lnTo>
                  <a:lnTo>
                    <a:pt x="210355" y="10937"/>
                  </a:lnTo>
                  <a:lnTo>
                    <a:pt x="219291" y="16496"/>
                  </a:lnTo>
                  <a:lnTo>
                    <a:pt x="229105" y="17994"/>
                  </a:lnTo>
                  <a:lnTo>
                    <a:pt x="225712" y="56340"/>
                  </a:lnTo>
                  <a:lnTo>
                    <a:pt x="208551" y="51751"/>
                  </a:lnTo>
                  <a:lnTo>
                    <a:pt x="191221" y="52906"/>
                  </a:lnTo>
                  <a:lnTo>
                    <a:pt x="196862" y="77742"/>
                  </a:lnTo>
                  <a:lnTo>
                    <a:pt x="202543" y="80633"/>
                  </a:lnTo>
                  <a:lnTo>
                    <a:pt x="206097" y="109491"/>
                  </a:lnTo>
                  <a:lnTo>
                    <a:pt x="221668" y="122054"/>
                  </a:lnTo>
                  <a:lnTo>
                    <a:pt x="227124" y="132805"/>
                  </a:lnTo>
                  <a:lnTo>
                    <a:pt x="221283" y="145648"/>
                  </a:lnTo>
                  <a:lnTo>
                    <a:pt x="212062" y="154609"/>
                  </a:lnTo>
                  <a:lnTo>
                    <a:pt x="222662" y="160820"/>
                  </a:lnTo>
                  <a:lnTo>
                    <a:pt x="223960" y="184008"/>
                  </a:lnTo>
                  <a:lnTo>
                    <a:pt x="220442" y="195252"/>
                  </a:lnTo>
                  <a:lnTo>
                    <a:pt x="199273" y="197053"/>
                  </a:lnTo>
                  <a:lnTo>
                    <a:pt x="199273" y="197053"/>
                  </a:lnTo>
                  <a:lnTo>
                    <a:pt x="190116" y="183015"/>
                  </a:lnTo>
                  <a:lnTo>
                    <a:pt x="178546" y="178740"/>
                  </a:lnTo>
                  <a:lnTo>
                    <a:pt x="171098" y="204542"/>
                  </a:lnTo>
                  <a:lnTo>
                    <a:pt x="165597" y="205589"/>
                  </a:lnTo>
                  <a:lnTo>
                    <a:pt x="168965" y="225206"/>
                  </a:lnTo>
                  <a:lnTo>
                    <a:pt x="156577" y="227863"/>
                  </a:lnTo>
                  <a:lnTo>
                    <a:pt x="159874" y="244754"/>
                  </a:lnTo>
                  <a:lnTo>
                    <a:pt x="152657" y="242118"/>
                  </a:lnTo>
                  <a:lnTo>
                    <a:pt x="147566" y="254825"/>
                  </a:lnTo>
                  <a:lnTo>
                    <a:pt x="164419" y="255478"/>
                  </a:lnTo>
                  <a:lnTo>
                    <a:pt x="164568" y="270913"/>
                  </a:lnTo>
                  <a:lnTo>
                    <a:pt x="151692" y="274462"/>
                  </a:lnTo>
                  <a:lnTo>
                    <a:pt x="151692" y="274462"/>
                  </a:lnTo>
                  <a:lnTo>
                    <a:pt x="150925" y="269599"/>
                  </a:lnTo>
                  <a:lnTo>
                    <a:pt x="128050" y="271939"/>
                  </a:lnTo>
                  <a:lnTo>
                    <a:pt x="114145" y="269252"/>
                  </a:lnTo>
                  <a:lnTo>
                    <a:pt x="111810" y="266004"/>
                  </a:lnTo>
                  <a:lnTo>
                    <a:pt x="94541" y="263969"/>
                  </a:lnTo>
                  <a:lnTo>
                    <a:pt x="88341" y="257881"/>
                  </a:lnTo>
                  <a:lnTo>
                    <a:pt x="55871" y="245995"/>
                  </a:lnTo>
                  <a:lnTo>
                    <a:pt x="55871" y="245995"/>
                  </a:lnTo>
                  <a:lnTo>
                    <a:pt x="65730" y="211955"/>
                  </a:lnTo>
                  <a:lnTo>
                    <a:pt x="66225" y="200775"/>
                  </a:lnTo>
                  <a:lnTo>
                    <a:pt x="68852" y="199342"/>
                  </a:lnTo>
                  <a:lnTo>
                    <a:pt x="64757" y="184238"/>
                  </a:lnTo>
                  <a:lnTo>
                    <a:pt x="31454" y="185329"/>
                  </a:lnTo>
                  <a:lnTo>
                    <a:pt x="32721" y="173869"/>
                  </a:lnTo>
                  <a:lnTo>
                    <a:pt x="36601" y="141759"/>
                  </a:lnTo>
                  <a:lnTo>
                    <a:pt x="13313" y="138614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8" name="M28">
              <a:extLst>
                <a:ext uri="{FF2B5EF4-FFF2-40B4-BE49-F238E27FC236}">
                  <a16:creationId xmlns:a16="http://schemas.microsoft.com/office/drawing/2014/main" id="{D4223115-375D-4D41-AA27-2781C7652ADC}"/>
                </a:ext>
              </a:extLst>
            </p:cNvPr>
            <p:cNvSpPr/>
            <p:nvPr/>
          </p:nvSpPr>
          <p:spPr>
            <a:xfrm>
              <a:off x="4120936" y="2182935"/>
              <a:ext cx="301044" cy="330036"/>
            </a:xfrm>
            <a:custGeom>
              <a:avLst/>
              <a:gdLst/>
              <a:ahLst/>
              <a:cxnLst/>
              <a:rect l="0" t="0" r="0" b="0"/>
              <a:pathLst>
                <a:path w="295329" h="339561">
                  <a:moveTo>
                    <a:pt x="254795" y="10250"/>
                  </a:moveTo>
                  <a:lnTo>
                    <a:pt x="274307" y="12116"/>
                  </a:lnTo>
                  <a:lnTo>
                    <a:pt x="273933" y="32539"/>
                  </a:lnTo>
                  <a:lnTo>
                    <a:pt x="272662" y="34776"/>
                  </a:lnTo>
                  <a:lnTo>
                    <a:pt x="266666" y="32049"/>
                  </a:lnTo>
                  <a:lnTo>
                    <a:pt x="261017" y="57026"/>
                  </a:lnTo>
                  <a:lnTo>
                    <a:pt x="268012" y="68103"/>
                  </a:lnTo>
                  <a:lnTo>
                    <a:pt x="285491" y="72789"/>
                  </a:lnTo>
                  <a:lnTo>
                    <a:pt x="282985" y="93608"/>
                  </a:lnTo>
                  <a:lnTo>
                    <a:pt x="285541" y="100483"/>
                  </a:lnTo>
                  <a:lnTo>
                    <a:pt x="294498" y="106310"/>
                  </a:lnTo>
                  <a:lnTo>
                    <a:pt x="295328" y="115410"/>
                  </a:lnTo>
                  <a:lnTo>
                    <a:pt x="293393" y="125802"/>
                  </a:lnTo>
                  <a:lnTo>
                    <a:pt x="274019" y="123641"/>
                  </a:lnTo>
                  <a:lnTo>
                    <a:pt x="264869" y="166528"/>
                  </a:lnTo>
                  <a:lnTo>
                    <a:pt x="272844" y="193057"/>
                  </a:lnTo>
                  <a:lnTo>
                    <a:pt x="249818" y="196548"/>
                  </a:lnTo>
                  <a:lnTo>
                    <a:pt x="249174" y="203793"/>
                  </a:lnTo>
                  <a:lnTo>
                    <a:pt x="241281" y="203588"/>
                  </a:lnTo>
                  <a:lnTo>
                    <a:pt x="241307" y="208430"/>
                  </a:lnTo>
                  <a:lnTo>
                    <a:pt x="231323" y="206808"/>
                  </a:lnTo>
                  <a:lnTo>
                    <a:pt x="228619" y="223076"/>
                  </a:lnTo>
                  <a:lnTo>
                    <a:pt x="231089" y="233276"/>
                  </a:lnTo>
                  <a:lnTo>
                    <a:pt x="237925" y="233302"/>
                  </a:lnTo>
                  <a:lnTo>
                    <a:pt x="239149" y="244679"/>
                  </a:lnTo>
                  <a:lnTo>
                    <a:pt x="236272" y="244302"/>
                  </a:lnTo>
                  <a:lnTo>
                    <a:pt x="235901" y="264410"/>
                  </a:lnTo>
                  <a:lnTo>
                    <a:pt x="227424" y="280525"/>
                  </a:lnTo>
                  <a:lnTo>
                    <a:pt x="229224" y="293125"/>
                  </a:lnTo>
                  <a:lnTo>
                    <a:pt x="226215" y="309381"/>
                  </a:lnTo>
                  <a:lnTo>
                    <a:pt x="226215" y="309381"/>
                  </a:lnTo>
                  <a:lnTo>
                    <a:pt x="223628" y="309465"/>
                  </a:lnTo>
                  <a:lnTo>
                    <a:pt x="221040" y="321194"/>
                  </a:lnTo>
                  <a:lnTo>
                    <a:pt x="203401" y="326932"/>
                  </a:lnTo>
                  <a:lnTo>
                    <a:pt x="198473" y="323475"/>
                  </a:lnTo>
                  <a:lnTo>
                    <a:pt x="191586" y="325108"/>
                  </a:lnTo>
                  <a:lnTo>
                    <a:pt x="189074" y="339560"/>
                  </a:lnTo>
                  <a:lnTo>
                    <a:pt x="189074" y="339560"/>
                  </a:lnTo>
                  <a:lnTo>
                    <a:pt x="175211" y="334656"/>
                  </a:lnTo>
                  <a:lnTo>
                    <a:pt x="162963" y="320567"/>
                  </a:lnTo>
                  <a:lnTo>
                    <a:pt x="139665" y="316010"/>
                  </a:lnTo>
                  <a:lnTo>
                    <a:pt x="139665" y="316010"/>
                  </a:lnTo>
                  <a:lnTo>
                    <a:pt x="123013" y="301949"/>
                  </a:lnTo>
                  <a:lnTo>
                    <a:pt x="105659" y="297091"/>
                  </a:lnTo>
                  <a:lnTo>
                    <a:pt x="100477" y="291959"/>
                  </a:lnTo>
                  <a:lnTo>
                    <a:pt x="59652" y="283728"/>
                  </a:lnTo>
                  <a:lnTo>
                    <a:pt x="30894" y="257365"/>
                  </a:lnTo>
                  <a:lnTo>
                    <a:pt x="7533" y="244910"/>
                  </a:lnTo>
                  <a:lnTo>
                    <a:pt x="7533" y="244910"/>
                  </a:lnTo>
                  <a:lnTo>
                    <a:pt x="15664" y="215186"/>
                  </a:lnTo>
                  <a:lnTo>
                    <a:pt x="8514" y="204697"/>
                  </a:lnTo>
                  <a:lnTo>
                    <a:pt x="0" y="204911"/>
                  </a:lnTo>
                  <a:lnTo>
                    <a:pt x="7668" y="186216"/>
                  </a:lnTo>
                  <a:lnTo>
                    <a:pt x="11619" y="186176"/>
                  </a:lnTo>
                  <a:lnTo>
                    <a:pt x="11675" y="178764"/>
                  </a:lnTo>
                  <a:lnTo>
                    <a:pt x="7907" y="177750"/>
                  </a:lnTo>
                  <a:lnTo>
                    <a:pt x="13244" y="160803"/>
                  </a:lnTo>
                  <a:lnTo>
                    <a:pt x="9607" y="160549"/>
                  </a:lnTo>
                  <a:lnTo>
                    <a:pt x="22173" y="156515"/>
                  </a:lnTo>
                  <a:lnTo>
                    <a:pt x="26842" y="163303"/>
                  </a:lnTo>
                  <a:lnTo>
                    <a:pt x="42544" y="172064"/>
                  </a:lnTo>
                  <a:lnTo>
                    <a:pt x="55281" y="161827"/>
                  </a:lnTo>
                  <a:lnTo>
                    <a:pt x="60368" y="153646"/>
                  </a:lnTo>
                  <a:lnTo>
                    <a:pt x="59564" y="105959"/>
                  </a:lnTo>
                  <a:lnTo>
                    <a:pt x="63165" y="74583"/>
                  </a:lnTo>
                  <a:lnTo>
                    <a:pt x="76390" y="73737"/>
                  </a:lnTo>
                  <a:lnTo>
                    <a:pt x="82465" y="68003"/>
                  </a:lnTo>
                  <a:lnTo>
                    <a:pt x="81306" y="66003"/>
                  </a:lnTo>
                  <a:lnTo>
                    <a:pt x="87092" y="65254"/>
                  </a:lnTo>
                  <a:lnTo>
                    <a:pt x="94323" y="56070"/>
                  </a:lnTo>
                  <a:lnTo>
                    <a:pt x="96538" y="47201"/>
                  </a:lnTo>
                  <a:lnTo>
                    <a:pt x="96538" y="47201"/>
                  </a:lnTo>
                  <a:lnTo>
                    <a:pt x="97268" y="42681"/>
                  </a:lnTo>
                  <a:lnTo>
                    <a:pt x="103041" y="42384"/>
                  </a:lnTo>
                  <a:lnTo>
                    <a:pt x="154072" y="45583"/>
                  </a:lnTo>
                  <a:lnTo>
                    <a:pt x="156211" y="28084"/>
                  </a:lnTo>
                  <a:lnTo>
                    <a:pt x="153270" y="13324"/>
                  </a:lnTo>
                  <a:lnTo>
                    <a:pt x="158195" y="4980"/>
                  </a:lnTo>
                  <a:lnTo>
                    <a:pt x="172163" y="4294"/>
                  </a:lnTo>
                  <a:lnTo>
                    <a:pt x="175765" y="0"/>
                  </a:lnTo>
                  <a:lnTo>
                    <a:pt x="179967" y="1626"/>
                  </a:lnTo>
                  <a:lnTo>
                    <a:pt x="197287" y="11772"/>
                  </a:lnTo>
                  <a:lnTo>
                    <a:pt x="201498" y="1591"/>
                  </a:lnTo>
                  <a:lnTo>
                    <a:pt x="223723" y="3992"/>
                  </a:lnTo>
                  <a:lnTo>
                    <a:pt x="231358" y="1921"/>
                  </a:lnTo>
                  <a:lnTo>
                    <a:pt x="235476" y="12624"/>
                  </a:lnTo>
                  <a:lnTo>
                    <a:pt x="246064" y="13656"/>
                  </a:lnTo>
                  <a:lnTo>
                    <a:pt x="247158" y="18226"/>
                  </a:lnTo>
                  <a:lnTo>
                    <a:pt x="244574" y="18461"/>
                  </a:lnTo>
                  <a:lnTo>
                    <a:pt x="244001" y="22987"/>
                  </a:lnTo>
                  <a:lnTo>
                    <a:pt x="251679" y="2515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9" name="M29">
              <a:extLst>
                <a:ext uri="{FF2B5EF4-FFF2-40B4-BE49-F238E27FC236}">
                  <a16:creationId xmlns:a16="http://schemas.microsoft.com/office/drawing/2014/main" id="{44186030-6D1D-465D-A86A-445A499518DA}"/>
                </a:ext>
              </a:extLst>
            </p:cNvPr>
            <p:cNvSpPr/>
            <p:nvPr/>
          </p:nvSpPr>
          <p:spPr>
            <a:xfrm>
              <a:off x="3178080" y="2228921"/>
              <a:ext cx="210530" cy="248495"/>
            </a:xfrm>
            <a:custGeom>
              <a:avLst/>
              <a:gdLst/>
              <a:ahLst/>
              <a:cxnLst/>
              <a:rect l="0" t="0" r="0" b="0"/>
              <a:pathLst>
                <a:path w="206720" h="252305">
                  <a:moveTo>
                    <a:pt x="149223" y="5134"/>
                  </a:moveTo>
                  <a:lnTo>
                    <a:pt x="158059" y="0"/>
                  </a:lnTo>
                  <a:lnTo>
                    <a:pt x="158059" y="0"/>
                  </a:lnTo>
                  <a:lnTo>
                    <a:pt x="161336" y="14498"/>
                  </a:lnTo>
                  <a:lnTo>
                    <a:pt x="168853" y="25059"/>
                  </a:lnTo>
                  <a:lnTo>
                    <a:pt x="206719" y="23224"/>
                  </a:lnTo>
                  <a:lnTo>
                    <a:pt x="205051" y="53285"/>
                  </a:lnTo>
                  <a:lnTo>
                    <a:pt x="205051" y="53285"/>
                  </a:lnTo>
                  <a:lnTo>
                    <a:pt x="199974" y="50835"/>
                  </a:lnTo>
                  <a:lnTo>
                    <a:pt x="190434" y="58670"/>
                  </a:lnTo>
                  <a:lnTo>
                    <a:pt x="193881" y="64241"/>
                  </a:lnTo>
                  <a:lnTo>
                    <a:pt x="191986" y="66293"/>
                  </a:lnTo>
                  <a:lnTo>
                    <a:pt x="178166" y="62019"/>
                  </a:lnTo>
                  <a:lnTo>
                    <a:pt x="172235" y="66500"/>
                  </a:lnTo>
                  <a:lnTo>
                    <a:pt x="174178" y="80190"/>
                  </a:lnTo>
                  <a:lnTo>
                    <a:pt x="167075" y="79180"/>
                  </a:lnTo>
                  <a:lnTo>
                    <a:pt x="167233" y="83272"/>
                  </a:lnTo>
                  <a:lnTo>
                    <a:pt x="173351" y="107704"/>
                  </a:lnTo>
                  <a:lnTo>
                    <a:pt x="164968" y="112702"/>
                  </a:lnTo>
                  <a:lnTo>
                    <a:pt x="163274" y="121872"/>
                  </a:lnTo>
                  <a:lnTo>
                    <a:pt x="172750" y="128868"/>
                  </a:lnTo>
                  <a:lnTo>
                    <a:pt x="168927" y="142351"/>
                  </a:lnTo>
                  <a:lnTo>
                    <a:pt x="150582" y="145328"/>
                  </a:lnTo>
                  <a:lnTo>
                    <a:pt x="138200" y="143068"/>
                  </a:lnTo>
                  <a:lnTo>
                    <a:pt x="127297" y="146156"/>
                  </a:lnTo>
                  <a:lnTo>
                    <a:pt x="126879" y="153556"/>
                  </a:lnTo>
                  <a:lnTo>
                    <a:pt x="115900" y="154522"/>
                  </a:lnTo>
                  <a:lnTo>
                    <a:pt x="114941" y="172645"/>
                  </a:lnTo>
                  <a:lnTo>
                    <a:pt x="104138" y="177096"/>
                  </a:lnTo>
                  <a:lnTo>
                    <a:pt x="111788" y="205212"/>
                  </a:lnTo>
                  <a:lnTo>
                    <a:pt x="114071" y="234645"/>
                  </a:lnTo>
                  <a:lnTo>
                    <a:pt x="114071" y="234645"/>
                  </a:lnTo>
                  <a:lnTo>
                    <a:pt x="105677" y="235400"/>
                  </a:lnTo>
                  <a:lnTo>
                    <a:pt x="105367" y="239776"/>
                  </a:lnTo>
                  <a:lnTo>
                    <a:pt x="101922" y="238290"/>
                  </a:lnTo>
                  <a:lnTo>
                    <a:pt x="100052" y="231112"/>
                  </a:lnTo>
                  <a:lnTo>
                    <a:pt x="92769" y="234781"/>
                  </a:lnTo>
                  <a:lnTo>
                    <a:pt x="87090" y="232003"/>
                  </a:lnTo>
                  <a:lnTo>
                    <a:pt x="84917" y="224813"/>
                  </a:lnTo>
                  <a:lnTo>
                    <a:pt x="76455" y="231616"/>
                  </a:lnTo>
                  <a:lnTo>
                    <a:pt x="78194" y="246505"/>
                  </a:lnTo>
                  <a:lnTo>
                    <a:pt x="70716" y="247140"/>
                  </a:lnTo>
                  <a:lnTo>
                    <a:pt x="67506" y="251712"/>
                  </a:lnTo>
                  <a:lnTo>
                    <a:pt x="65594" y="245743"/>
                  </a:lnTo>
                  <a:lnTo>
                    <a:pt x="60509" y="247523"/>
                  </a:lnTo>
                  <a:lnTo>
                    <a:pt x="60539" y="250853"/>
                  </a:lnTo>
                  <a:lnTo>
                    <a:pt x="51406" y="250972"/>
                  </a:lnTo>
                  <a:lnTo>
                    <a:pt x="51406" y="250972"/>
                  </a:lnTo>
                  <a:lnTo>
                    <a:pt x="46488" y="252304"/>
                  </a:lnTo>
                  <a:lnTo>
                    <a:pt x="42480" y="249585"/>
                  </a:lnTo>
                  <a:lnTo>
                    <a:pt x="47395" y="244168"/>
                  </a:lnTo>
                  <a:lnTo>
                    <a:pt x="42278" y="238534"/>
                  </a:lnTo>
                  <a:lnTo>
                    <a:pt x="50982" y="237643"/>
                  </a:lnTo>
                  <a:lnTo>
                    <a:pt x="45216" y="228959"/>
                  </a:lnTo>
                  <a:lnTo>
                    <a:pt x="50260" y="224152"/>
                  </a:lnTo>
                  <a:lnTo>
                    <a:pt x="44756" y="208367"/>
                  </a:lnTo>
                  <a:lnTo>
                    <a:pt x="50461" y="210392"/>
                  </a:lnTo>
                  <a:lnTo>
                    <a:pt x="51890" y="200459"/>
                  </a:lnTo>
                  <a:lnTo>
                    <a:pt x="58031" y="198868"/>
                  </a:lnTo>
                  <a:lnTo>
                    <a:pt x="65064" y="218643"/>
                  </a:lnTo>
                  <a:lnTo>
                    <a:pt x="68975" y="219845"/>
                  </a:lnTo>
                  <a:lnTo>
                    <a:pt x="69389" y="208513"/>
                  </a:lnTo>
                  <a:lnTo>
                    <a:pt x="76256" y="199535"/>
                  </a:lnTo>
                  <a:lnTo>
                    <a:pt x="76847" y="191688"/>
                  </a:lnTo>
                  <a:lnTo>
                    <a:pt x="64872" y="190646"/>
                  </a:lnTo>
                  <a:lnTo>
                    <a:pt x="58372" y="193736"/>
                  </a:lnTo>
                  <a:lnTo>
                    <a:pt x="54309" y="180121"/>
                  </a:lnTo>
                  <a:lnTo>
                    <a:pt x="60345" y="173080"/>
                  </a:lnTo>
                  <a:lnTo>
                    <a:pt x="57057" y="167361"/>
                  </a:lnTo>
                  <a:lnTo>
                    <a:pt x="59758" y="160045"/>
                  </a:lnTo>
                  <a:lnTo>
                    <a:pt x="55687" y="159140"/>
                  </a:lnTo>
                  <a:lnTo>
                    <a:pt x="57438" y="152848"/>
                  </a:lnTo>
                  <a:lnTo>
                    <a:pt x="42809" y="153824"/>
                  </a:lnTo>
                  <a:lnTo>
                    <a:pt x="33237" y="145452"/>
                  </a:lnTo>
                  <a:lnTo>
                    <a:pt x="28346" y="146179"/>
                  </a:lnTo>
                  <a:lnTo>
                    <a:pt x="30704" y="115244"/>
                  </a:lnTo>
                  <a:lnTo>
                    <a:pt x="22830" y="114499"/>
                  </a:lnTo>
                  <a:lnTo>
                    <a:pt x="18347" y="128861"/>
                  </a:lnTo>
                  <a:lnTo>
                    <a:pt x="8932" y="132749"/>
                  </a:lnTo>
                  <a:lnTo>
                    <a:pt x="0" y="119554"/>
                  </a:lnTo>
                  <a:lnTo>
                    <a:pt x="21448" y="114901"/>
                  </a:lnTo>
                  <a:lnTo>
                    <a:pt x="20850" y="102319"/>
                  </a:lnTo>
                  <a:lnTo>
                    <a:pt x="16326" y="101394"/>
                  </a:lnTo>
                  <a:lnTo>
                    <a:pt x="13189" y="87657"/>
                  </a:lnTo>
                  <a:lnTo>
                    <a:pt x="17655" y="81920"/>
                  </a:lnTo>
                  <a:lnTo>
                    <a:pt x="24325" y="86405"/>
                  </a:lnTo>
                  <a:lnTo>
                    <a:pt x="24585" y="95798"/>
                  </a:lnTo>
                  <a:lnTo>
                    <a:pt x="27514" y="98782"/>
                  </a:lnTo>
                  <a:lnTo>
                    <a:pt x="31991" y="92742"/>
                  </a:lnTo>
                  <a:lnTo>
                    <a:pt x="38522" y="96918"/>
                  </a:lnTo>
                  <a:lnTo>
                    <a:pt x="42811" y="116598"/>
                  </a:lnTo>
                  <a:lnTo>
                    <a:pt x="46936" y="115993"/>
                  </a:lnTo>
                  <a:lnTo>
                    <a:pt x="49831" y="78567"/>
                  </a:lnTo>
                  <a:lnTo>
                    <a:pt x="53842" y="76899"/>
                  </a:lnTo>
                  <a:lnTo>
                    <a:pt x="64836" y="83658"/>
                  </a:lnTo>
                  <a:lnTo>
                    <a:pt x="69748" y="78087"/>
                  </a:lnTo>
                  <a:lnTo>
                    <a:pt x="75811" y="78460"/>
                  </a:lnTo>
                  <a:lnTo>
                    <a:pt x="76702" y="74860"/>
                  </a:lnTo>
                  <a:lnTo>
                    <a:pt x="77325" y="91077"/>
                  </a:lnTo>
                  <a:lnTo>
                    <a:pt x="93160" y="98464"/>
                  </a:lnTo>
                  <a:lnTo>
                    <a:pt x="97432" y="93776"/>
                  </a:lnTo>
                  <a:lnTo>
                    <a:pt x="97793" y="75477"/>
                  </a:lnTo>
                  <a:lnTo>
                    <a:pt x="102166" y="72154"/>
                  </a:lnTo>
                  <a:lnTo>
                    <a:pt x="103557" y="63124"/>
                  </a:lnTo>
                  <a:lnTo>
                    <a:pt x="103557" y="63124"/>
                  </a:lnTo>
                  <a:lnTo>
                    <a:pt x="106018" y="58067"/>
                  </a:lnTo>
                  <a:lnTo>
                    <a:pt x="121836" y="57428"/>
                  </a:lnTo>
                  <a:lnTo>
                    <a:pt x="131198" y="46263"/>
                  </a:lnTo>
                  <a:lnTo>
                    <a:pt x="152857" y="43559"/>
                  </a:lnTo>
                  <a:lnTo>
                    <a:pt x="152905" y="29484"/>
                  </a:lnTo>
                  <a:lnTo>
                    <a:pt x="146679" y="1261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0" name="M30">
              <a:extLst>
                <a:ext uri="{FF2B5EF4-FFF2-40B4-BE49-F238E27FC236}">
                  <a16:creationId xmlns:a16="http://schemas.microsoft.com/office/drawing/2014/main" id="{920B6ED0-592C-4A2D-976D-00E8CA712B0C}"/>
                </a:ext>
              </a:extLst>
            </p:cNvPr>
            <p:cNvSpPr/>
            <p:nvPr/>
          </p:nvSpPr>
          <p:spPr>
            <a:xfrm>
              <a:off x="3559023" y="2247357"/>
              <a:ext cx="183215" cy="216579"/>
            </a:xfrm>
            <a:custGeom>
              <a:avLst/>
              <a:gdLst/>
              <a:ahLst/>
              <a:cxnLst/>
              <a:rect l="0" t="0" r="0" b="0"/>
              <a:pathLst>
                <a:path w="185120" h="226104">
                  <a:moveTo>
                    <a:pt x="96326" y="30210"/>
                  </a:moveTo>
                  <a:lnTo>
                    <a:pt x="107889" y="38760"/>
                  </a:lnTo>
                  <a:lnTo>
                    <a:pt x="111736" y="55835"/>
                  </a:lnTo>
                  <a:lnTo>
                    <a:pt x="131641" y="64805"/>
                  </a:lnTo>
                  <a:lnTo>
                    <a:pt x="139869" y="92158"/>
                  </a:lnTo>
                  <a:lnTo>
                    <a:pt x="139869" y="92158"/>
                  </a:lnTo>
                  <a:lnTo>
                    <a:pt x="125605" y="119841"/>
                  </a:lnTo>
                  <a:lnTo>
                    <a:pt x="123322" y="148061"/>
                  </a:lnTo>
                  <a:lnTo>
                    <a:pt x="126809" y="148325"/>
                  </a:lnTo>
                  <a:lnTo>
                    <a:pt x="126863" y="151353"/>
                  </a:lnTo>
                  <a:lnTo>
                    <a:pt x="124297" y="155506"/>
                  </a:lnTo>
                  <a:lnTo>
                    <a:pt x="143848" y="152507"/>
                  </a:lnTo>
                  <a:lnTo>
                    <a:pt x="144311" y="166441"/>
                  </a:lnTo>
                  <a:lnTo>
                    <a:pt x="147970" y="166105"/>
                  </a:lnTo>
                  <a:lnTo>
                    <a:pt x="151160" y="170898"/>
                  </a:lnTo>
                  <a:lnTo>
                    <a:pt x="185119" y="168959"/>
                  </a:lnTo>
                  <a:lnTo>
                    <a:pt x="180832" y="193784"/>
                  </a:lnTo>
                  <a:lnTo>
                    <a:pt x="164088" y="199148"/>
                  </a:lnTo>
                  <a:lnTo>
                    <a:pt x="157732" y="198188"/>
                  </a:lnTo>
                  <a:lnTo>
                    <a:pt x="153824" y="220451"/>
                  </a:lnTo>
                  <a:lnTo>
                    <a:pt x="153824" y="220451"/>
                  </a:lnTo>
                  <a:lnTo>
                    <a:pt x="145616" y="220339"/>
                  </a:lnTo>
                  <a:lnTo>
                    <a:pt x="146726" y="214172"/>
                  </a:lnTo>
                  <a:lnTo>
                    <a:pt x="137528" y="211758"/>
                  </a:lnTo>
                  <a:lnTo>
                    <a:pt x="134641" y="206975"/>
                  </a:lnTo>
                  <a:lnTo>
                    <a:pt x="125228" y="206519"/>
                  </a:lnTo>
                  <a:lnTo>
                    <a:pt x="120470" y="198499"/>
                  </a:lnTo>
                  <a:lnTo>
                    <a:pt x="103874" y="199169"/>
                  </a:lnTo>
                  <a:lnTo>
                    <a:pt x="101809" y="211204"/>
                  </a:lnTo>
                  <a:lnTo>
                    <a:pt x="93261" y="216825"/>
                  </a:lnTo>
                  <a:lnTo>
                    <a:pt x="81332" y="218854"/>
                  </a:lnTo>
                  <a:lnTo>
                    <a:pt x="81332" y="218854"/>
                  </a:lnTo>
                  <a:lnTo>
                    <a:pt x="74256" y="207427"/>
                  </a:lnTo>
                  <a:lnTo>
                    <a:pt x="71736" y="210068"/>
                  </a:lnTo>
                  <a:lnTo>
                    <a:pt x="45589" y="214348"/>
                  </a:lnTo>
                  <a:lnTo>
                    <a:pt x="44695" y="218402"/>
                  </a:lnTo>
                  <a:lnTo>
                    <a:pt x="33442" y="218331"/>
                  </a:lnTo>
                  <a:lnTo>
                    <a:pt x="35161" y="226103"/>
                  </a:lnTo>
                  <a:lnTo>
                    <a:pt x="14412" y="223445"/>
                  </a:lnTo>
                  <a:lnTo>
                    <a:pt x="8117" y="197971"/>
                  </a:lnTo>
                  <a:lnTo>
                    <a:pt x="2255" y="186882"/>
                  </a:lnTo>
                  <a:lnTo>
                    <a:pt x="10836" y="184900"/>
                  </a:lnTo>
                  <a:lnTo>
                    <a:pt x="23386" y="191522"/>
                  </a:lnTo>
                  <a:lnTo>
                    <a:pt x="25593" y="184637"/>
                  </a:lnTo>
                  <a:lnTo>
                    <a:pt x="41673" y="176548"/>
                  </a:lnTo>
                  <a:lnTo>
                    <a:pt x="43490" y="158453"/>
                  </a:lnTo>
                  <a:lnTo>
                    <a:pt x="32727" y="143873"/>
                  </a:lnTo>
                  <a:lnTo>
                    <a:pt x="15947" y="145734"/>
                  </a:lnTo>
                  <a:lnTo>
                    <a:pt x="19685" y="115749"/>
                  </a:lnTo>
                  <a:lnTo>
                    <a:pt x="22588" y="110701"/>
                  </a:lnTo>
                  <a:lnTo>
                    <a:pt x="13452" y="115843"/>
                  </a:lnTo>
                  <a:lnTo>
                    <a:pt x="0" y="113727"/>
                  </a:lnTo>
                  <a:lnTo>
                    <a:pt x="473" y="95131"/>
                  </a:lnTo>
                  <a:lnTo>
                    <a:pt x="2999" y="83261"/>
                  </a:lnTo>
                  <a:lnTo>
                    <a:pt x="21510" y="92961"/>
                  </a:lnTo>
                  <a:lnTo>
                    <a:pt x="31347" y="89506"/>
                  </a:lnTo>
                  <a:lnTo>
                    <a:pt x="39028" y="82347"/>
                  </a:lnTo>
                  <a:lnTo>
                    <a:pt x="40843" y="78018"/>
                  </a:lnTo>
                  <a:lnTo>
                    <a:pt x="38586" y="72798"/>
                  </a:lnTo>
                  <a:lnTo>
                    <a:pt x="43819" y="66162"/>
                  </a:lnTo>
                  <a:lnTo>
                    <a:pt x="39964" y="58770"/>
                  </a:lnTo>
                  <a:lnTo>
                    <a:pt x="7594" y="50424"/>
                  </a:lnTo>
                  <a:lnTo>
                    <a:pt x="2644" y="48594"/>
                  </a:lnTo>
                  <a:lnTo>
                    <a:pt x="2644" y="48594"/>
                  </a:lnTo>
                  <a:lnTo>
                    <a:pt x="6548" y="9223"/>
                  </a:lnTo>
                  <a:lnTo>
                    <a:pt x="10829" y="8307"/>
                  </a:lnTo>
                  <a:lnTo>
                    <a:pt x="18061" y="14452"/>
                  </a:lnTo>
                  <a:lnTo>
                    <a:pt x="29686" y="16354"/>
                  </a:lnTo>
                  <a:lnTo>
                    <a:pt x="50233" y="994"/>
                  </a:lnTo>
                  <a:lnTo>
                    <a:pt x="56792" y="0"/>
                  </a:lnTo>
                  <a:lnTo>
                    <a:pt x="72452" y="8388"/>
                  </a:lnTo>
                  <a:lnTo>
                    <a:pt x="83327" y="33113"/>
                  </a:lnTo>
                  <a:lnTo>
                    <a:pt x="93282" y="35104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1" name="M31">
              <a:extLst>
                <a:ext uri="{FF2B5EF4-FFF2-40B4-BE49-F238E27FC236}">
                  <a16:creationId xmlns:a16="http://schemas.microsoft.com/office/drawing/2014/main" id="{6E428E9E-C53F-4129-9E76-6B5A78372A9D}"/>
                </a:ext>
              </a:extLst>
            </p:cNvPr>
            <p:cNvSpPr/>
            <p:nvPr/>
          </p:nvSpPr>
          <p:spPr>
            <a:xfrm>
              <a:off x="3278408" y="2275029"/>
              <a:ext cx="260931" cy="195691"/>
            </a:xfrm>
            <a:custGeom>
              <a:avLst/>
              <a:gdLst/>
              <a:ahLst/>
              <a:cxnLst/>
              <a:rect l="0" t="0" r="0" b="0"/>
              <a:pathLst>
                <a:path w="260931" h="201406">
                  <a:moveTo>
                    <a:pt x="198275" y="3847"/>
                  </a:moveTo>
                  <a:lnTo>
                    <a:pt x="202270" y="6860"/>
                  </a:lnTo>
                  <a:lnTo>
                    <a:pt x="202963" y="13240"/>
                  </a:lnTo>
                  <a:lnTo>
                    <a:pt x="225361" y="10980"/>
                  </a:lnTo>
                  <a:lnTo>
                    <a:pt x="226226" y="3442"/>
                  </a:lnTo>
                  <a:lnTo>
                    <a:pt x="256344" y="6281"/>
                  </a:lnTo>
                  <a:lnTo>
                    <a:pt x="260930" y="32316"/>
                  </a:lnTo>
                  <a:lnTo>
                    <a:pt x="260930" y="32316"/>
                  </a:lnTo>
                  <a:lnTo>
                    <a:pt x="242928" y="34733"/>
                  </a:lnTo>
                  <a:lnTo>
                    <a:pt x="236775" y="32556"/>
                  </a:lnTo>
                  <a:lnTo>
                    <a:pt x="232471" y="25146"/>
                  </a:lnTo>
                  <a:lnTo>
                    <a:pt x="226131" y="24022"/>
                  </a:lnTo>
                  <a:lnTo>
                    <a:pt x="216703" y="28845"/>
                  </a:lnTo>
                  <a:lnTo>
                    <a:pt x="204723" y="41601"/>
                  </a:lnTo>
                  <a:lnTo>
                    <a:pt x="195339" y="45062"/>
                  </a:lnTo>
                  <a:lnTo>
                    <a:pt x="190585" y="55189"/>
                  </a:lnTo>
                  <a:lnTo>
                    <a:pt x="195481" y="71852"/>
                  </a:lnTo>
                  <a:lnTo>
                    <a:pt x="192640" y="74933"/>
                  </a:lnTo>
                  <a:lnTo>
                    <a:pt x="192324" y="88540"/>
                  </a:lnTo>
                  <a:lnTo>
                    <a:pt x="188520" y="93100"/>
                  </a:lnTo>
                  <a:lnTo>
                    <a:pt x="190306" y="102997"/>
                  </a:lnTo>
                  <a:lnTo>
                    <a:pt x="185907" y="116009"/>
                  </a:lnTo>
                  <a:lnTo>
                    <a:pt x="202501" y="128533"/>
                  </a:lnTo>
                  <a:lnTo>
                    <a:pt x="201279" y="137569"/>
                  </a:lnTo>
                  <a:lnTo>
                    <a:pt x="186710" y="154467"/>
                  </a:lnTo>
                  <a:lnTo>
                    <a:pt x="178253" y="157201"/>
                  </a:lnTo>
                  <a:lnTo>
                    <a:pt x="171701" y="153193"/>
                  </a:lnTo>
                  <a:lnTo>
                    <a:pt x="172973" y="147185"/>
                  </a:lnTo>
                  <a:lnTo>
                    <a:pt x="164443" y="138871"/>
                  </a:lnTo>
                  <a:lnTo>
                    <a:pt x="164417" y="135239"/>
                  </a:lnTo>
                  <a:lnTo>
                    <a:pt x="149153" y="136978"/>
                  </a:lnTo>
                  <a:lnTo>
                    <a:pt x="146275" y="127951"/>
                  </a:lnTo>
                  <a:lnTo>
                    <a:pt x="133980" y="131759"/>
                  </a:lnTo>
                  <a:lnTo>
                    <a:pt x="126092" y="126944"/>
                  </a:lnTo>
                  <a:lnTo>
                    <a:pt x="120887" y="127972"/>
                  </a:lnTo>
                  <a:lnTo>
                    <a:pt x="119187" y="124432"/>
                  </a:lnTo>
                  <a:lnTo>
                    <a:pt x="111029" y="127323"/>
                  </a:lnTo>
                  <a:lnTo>
                    <a:pt x="103408" y="123575"/>
                  </a:lnTo>
                  <a:lnTo>
                    <a:pt x="99817" y="130560"/>
                  </a:lnTo>
                  <a:lnTo>
                    <a:pt x="108470" y="143876"/>
                  </a:lnTo>
                  <a:lnTo>
                    <a:pt x="102705" y="160770"/>
                  </a:lnTo>
                  <a:lnTo>
                    <a:pt x="98242" y="153653"/>
                  </a:lnTo>
                  <a:lnTo>
                    <a:pt x="93095" y="153017"/>
                  </a:lnTo>
                  <a:lnTo>
                    <a:pt x="93398" y="161652"/>
                  </a:lnTo>
                  <a:lnTo>
                    <a:pt x="88423" y="160417"/>
                  </a:lnTo>
                  <a:lnTo>
                    <a:pt x="75770" y="165566"/>
                  </a:lnTo>
                  <a:lnTo>
                    <a:pt x="71196" y="174481"/>
                  </a:lnTo>
                  <a:lnTo>
                    <a:pt x="62115" y="177487"/>
                  </a:lnTo>
                  <a:lnTo>
                    <a:pt x="53943" y="193383"/>
                  </a:lnTo>
                  <a:lnTo>
                    <a:pt x="45594" y="201405"/>
                  </a:lnTo>
                  <a:lnTo>
                    <a:pt x="45594" y="201405"/>
                  </a:lnTo>
                  <a:lnTo>
                    <a:pt x="45923" y="187953"/>
                  </a:lnTo>
                  <a:lnTo>
                    <a:pt x="39259" y="182873"/>
                  </a:lnTo>
                  <a:lnTo>
                    <a:pt x="40680" y="177175"/>
                  </a:lnTo>
                  <a:lnTo>
                    <a:pt x="38158" y="179657"/>
                  </a:lnTo>
                  <a:lnTo>
                    <a:pt x="38587" y="188900"/>
                  </a:lnTo>
                  <a:lnTo>
                    <a:pt x="33454" y="187809"/>
                  </a:lnTo>
                  <a:lnTo>
                    <a:pt x="38191" y="191458"/>
                  </a:lnTo>
                  <a:lnTo>
                    <a:pt x="35278" y="192110"/>
                  </a:lnTo>
                  <a:lnTo>
                    <a:pt x="36320" y="196988"/>
                  </a:lnTo>
                  <a:lnTo>
                    <a:pt x="25788" y="189500"/>
                  </a:lnTo>
                  <a:lnTo>
                    <a:pt x="21626" y="191014"/>
                  </a:lnTo>
                  <a:lnTo>
                    <a:pt x="19441" y="179892"/>
                  </a:lnTo>
                  <a:lnTo>
                    <a:pt x="9933" y="190442"/>
                  </a:lnTo>
                  <a:lnTo>
                    <a:pt x="9933" y="190442"/>
                  </a:lnTo>
                  <a:lnTo>
                    <a:pt x="7650" y="161009"/>
                  </a:lnTo>
                  <a:lnTo>
                    <a:pt x="0" y="132893"/>
                  </a:lnTo>
                  <a:lnTo>
                    <a:pt x="10803" y="128442"/>
                  </a:lnTo>
                  <a:lnTo>
                    <a:pt x="11762" y="110319"/>
                  </a:lnTo>
                  <a:lnTo>
                    <a:pt x="22741" y="109353"/>
                  </a:lnTo>
                  <a:lnTo>
                    <a:pt x="23159" y="101953"/>
                  </a:lnTo>
                  <a:lnTo>
                    <a:pt x="34062" y="98865"/>
                  </a:lnTo>
                  <a:lnTo>
                    <a:pt x="46444" y="101125"/>
                  </a:lnTo>
                  <a:lnTo>
                    <a:pt x="64789" y="98148"/>
                  </a:lnTo>
                  <a:lnTo>
                    <a:pt x="68612" y="84665"/>
                  </a:lnTo>
                  <a:lnTo>
                    <a:pt x="59136" y="77669"/>
                  </a:lnTo>
                  <a:lnTo>
                    <a:pt x="60830" y="68499"/>
                  </a:lnTo>
                  <a:lnTo>
                    <a:pt x="69213" y="63501"/>
                  </a:lnTo>
                  <a:lnTo>
                    <a:pt x="63095" y="39069"/>
                  </a:lnTo>
                  <a:lnTo>
                    <a:pt x="62937" y="34977"/>
                  </a:lnTo>
                  <a:lnTo>
                    <a:pt x="70040" y="35987"/>
                  </a:lnTo>
                  <a:lnTo>
                    <a:pt x="68097" y="22297"/>
                  </a:lnTo>
                  <a:lnTo>
                    <a:pt x="74028" y="17816"/>
                  </a:lnTo>
                  <a:lnTo>
                    <a:pt x="87848" y="22090"/>
                  </a:lnTo>
                  <a:lnTo>
                    <a:pt x="89743" y="20038"/>
                  </a:lnTo>
                  <a:lnTo>
                    <a:pt x="86296" y="14467"/>
                  </a:lnTo>
                  <a:lnTo>
                    <a:pt x="95836" y="6632"/>
                  </a:lnTo>
                  <a:lnTo>
                    <a:pt x="100913" y="9082"/>
                  </a:lnTo>
                  <a:lnTo>
                    <a:pt x="100913" y="9082"/>
                  </a:lnTo>
                  <a:lnTo>
                    <a:pt x="110906" y="9888"/>
                  </a:lnTo>
                  <a:lnTo>
                    <a:pt x="115558" y="15803"/>
                  </a:lnTo>
                  <a:lnTo>
                    <a:pt x="116021" y="19906"/>
                  </a:lnTo>
                  <a:lnTo>
                    <a:pt x="108658" y="26306"/>
                  </a:lnTo>
                  <a:lnTo>
                    <a:pt x="108000" y="32034"/>
                  </a:lnTo>
                  <a:lnTo>
                    <a:pt x="119530" y="41066"/>
                  </a:lnTo>
                  <a:lnTo>
                    <a:pt x="121965" y="36611"/>
                  </a:lnTo>
                  <a:lnTo>
                    <a:pt x="128906" y="37914"/>
                  </a:lnTo>
                  <a:lnTo>
                    <a:pt x="130169" y="32207"/>
                  </a:lnTo>
                  <a:lnTo>
                    <a:pt x="139856" y="33151"/>
                  </a:lnTo>
                  <a:lnTo>
                    <a:pt x="145282" y="30011"/>
                  </a:lnTo>
                  <a:lnTo>
                    <a:pt x="152958" y="18928"/>
                  </a:lnTo>
                  <a:lnTo>
                    <a:pt x="158684" y="24575"/>
                  </a:lnTo>
                  <a:lnTo>
                    <a:pt x="163408" y="19745"/>
                  </a:lnTo>
                  <a:lnTo>
                    <a:pt x="162029" y="6984"/>
                  </a:lnTo>
                  <a:lnTo>
                    <a:pt x="165763" y="0"/>
                  </a:lnTo>
                  <a:lnTo>
                    <a:pt x="181038" y="6129"/>
                  </a:lnTo>
                  <a:lnTo>
                    <a:pt x="189708" y="12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2" name="M32">
              <a:extLst>
                <a:ext uri="{FF2B5EF4-FFF2-40B4-BE49-F238E27FC236}">
                  <a16:creationId xmlns:a16="http://schemas.microsoft.com/office/drawing/2014/main" id="{1CE0D03E-717D-4FEC-A9D2-96CB69E98317}"/>
                </a:ext>
              </a:extLst>
            </p:cNvPr>
            <p:cNvSpPr/>
            <p:nvPr/>
          </p:nvSpPr>
          <p:spPr>
            <a:xfrm>
              <a:off x="3325907" y="2290236"/>
              <a:ext cx="314449" cy="218850"/>
            </a:xfrm>
            <a:custGeom>
              <a:avLst/>
              <a:gdLst/>
              <a:ahLst/>
              <a:cxnLst/>
              <a:rect l="0" t="0" r="0" b="0"/>
              <a:pathLst>
                <a:path w="312544" h="228375">
                  <a:moveTo>
                    <a:pt x="312543" y="170260"/>
                  </a:moveTo>
                  <a:lnTo>
                    <a:pt x="310765" y="182757"/>
                  </a:lnTo>
                  <a:lnTo>
                    <a:pt x="302266" y="182175"/>
                  </a:lnTo>
                  <a:lnTo>
                    <a:pt x="304453" y="189659"/>
                  </a:lnTo>
                  <a:lnTo>
                    <a:pt x="300167" y="204342"/>
                  </a:lnTo>
                  <a:lnTo>
                    <a:pt x="292031" y="201956"/>
                  </a:lnTo>
                  <a:lnTo>
                    <a:pt x="288670" y="197761"/>
                  </a:lnTo>
                  <a:lnTo>
                    <a:pt x="251224" y="207560"/>
                  </a:lnTo>
                  <a:lnTo>
                    <a:pt x="243391" y="200643"/>
                  </a:lnTo>
                  <a:lnTo>
                    <a:pt x="230297" y="196422"/>
                  </a:lnTo>
                  <a:lnTo>
                    <a:pt x="226514" y="195842"/>
                  </a:lnTo>
                  <a:lnTo>
                    <a:pt x="225702" y="201865"/>
                  </a:lnTo>
                  <a:lnTo>
                    <a:pt x="225702" y="201865"/>
                  </a:lnTo>
                  <a:lnTo>
                    <a:pt x="214481" y="205269"/>
                  </a:lnTo>
                  <a:lnTo>
                    <a:pt x="205667" y="222971"/>
                  </a:lnTo>
                  <a:lnTo>
                    <a:pt x="191028" y="228374"/>
                  </a:lnTo>
                  <a:lnTo>
                    <a:pt x="191028" y="228374"/>
                  </a:lnTo>
                  <a:lnTo>
                    <a:pt x="191537" y="222341"/>
                  </a:lnTo>
                  <a:lnTo>
                    <a:pt x="177383" y="217927"/>
                  </a:lnTo>
                  <a:lnTo>
                    <a:pt x="177934" y="210685"/>
                  </a:lnTo>
                  <a:lnTo>
                    <a:pt x="171404" y="210311"/>
                  </a:lnTo>
                  <a:lnTo>
                    <a:pt x="168875" y="204175"/>
                  </a:lnTo>
                  <a:lnTo>
                    <a:pt x="149575" y="203514"/>
                  </a:lnTo>
                  <a:lnTo>
                    <a:pt x="140052" y="197287"/>
                  </a:lnTo>
                  <a:lnTo>
                    <a:pt x="124180" y="198706"/>
                  </a:lnTo>
                  <a:lnTo>
                    <a:pt x="117530" y="201803"/>
                  </a:lnTo>
                  <a:lnTo>
                    <a:pt x="117793" y="211796"/>
                  </a:lnTo>
                  <a:lnTo>
                    <a:pt x="102234" y="204146"/>
                  </a:lnTo>
                  <a:lnTo>
                    <a:pt x="102477" y="179649"/>
                  </a:lnTo>
                  <a:lnTo>
                    <a:pt x="90972" y="178038"/>
                  </a:lnTo>
                  <a:lnTo>
                    <a:pt x="89491" y="172540"/>
                  </a:lnTo>
                  <a:lnTo>
                    <a:pt x="80316" y="178271"/>
                  </a:lnTo>
                  <a:lnTo>
                    <a:pt x="82176" y="194673"/>
                  </a:lnTo>
                  <a:lnTo>
                    <a:pt x="76037" y="204896"/>
                  </a:lnTo>
                  <a:lnTo>
                    <a:pt x="54043" y="194291"/>
                  </a:lnTo>
                  <a:lnTo>
                    <a:pt x="52806" y="186229"/>
                  </a:lnTo>
                  <a:lnTo>
                    <a:pt x="47645" y="185896"/>
                  </a:lnTo>
                  <a:lnTo>
                    <a:pt x="47181" y="181795"/>
                  </a:lnTo>
                  <a:lnTo>
                    <a:pt x="18395" y="182742"/>
                  </a:lnTo>
                  <a:lnTo>
                    <a:pt x="17412" y="197531"/>
                  </a:lnTo>
                  <a:lnTo>
                    <a:pt x="10509" y="199101"/>
                  </a:lnTo>
                  <a:lnTo>
                    <a:pt x="9232" y="192248"/>
                  </a:lnTo>
                  <a:lnTo>
                    <a:pt x="0" y="182388"/>
                  </a:lnTo>
                  <a:lnTo>
                    <a:pt x="0" y="182388"/>
                  </a:lnTo>
                  <a:lnTo>
                    <a:pt x="8349" y="174366"/>
                  </a:lnTo>
                  <a:lnTo>
                    <a:pt x="16521" y="158470"/>
                  </a:lnTo>
                  <a:lnTo>
                    <a:pt x="25602" y="155464"/>
                  </a:lnTo>
                  <a:lnTo>
                    <a:pt x="30176" y="146549"/>
                  </a:lnTo>
                  <a:lnTo>
                    <a:pt x="42829" y="141400"/>
                  </a:lnTo>
                  <a:lnTo>
                    <a:pt x="47804" y="142635"/>
                  </a:lnTo>
                  <a:lnTo>
                    <a:pt x="47501" y="134000"/>
                  </a:lnTo>
                  <a:lnTo>
                    <a:pt x="52648" y="134636"/>
                  </a:lnTo>
                  <a:lnTo>
                    <a:pt x="57111" y="141753"/>
                  </a:lnTo>
                  <a:lnTo>
                    <a:pt x="62876" y="124859"/>
                  </a:lnTo>
                  <a:lnTo>
                    <a:pt x="54223" y="111543"/>
                  </a:lnTo>
                  <a:lnTo>
                    <a:pt x="57814" y="104558"/>
                  </a:lnTo>
                  <a:lnTo>
                    <a:pt x="65435" y="108306"/>
                  </a:lnTo>
                  <a:lnTo>
                    <a:pt x="73593" y="105415"/>
                  </a:lnTo>
                  <a:lnTo>
                    <a:pt x="75293" y="108955"/>
                  </a:lnTo>
                  <a:lnTo>
                    <a:pt x="80498" y="107927"/>
                  </a:lnTo>
                  <a:lnTo>
                    <a:pt x="88386" y="112742"/>
                  </a:lnTo>
                  <a:lnTo>
                    <a:pt x="100681" y="108934"/>
                  </a:lnTo>
                  <a:lnTo>
                    <a:pt x="103559" y="117961"/>
                  </a:lnTo>
                  <a:lnTo>
                    <a:pt x="118823" y="116222"/>
                  </a:lnTo>
                  <a:lnTo>
                    <a:pt x="118849" y="119854"/>
                  </a:lnTo>
                  <a:lnTo>
                    <a:pt x="127379" y="128168"/>
                  </a:lnTo>
                  <a:lnTo>
                    <a:pt x="126107" y="134176"/>
                  </a:lnTo>
                  <a:lnTo>
                    <a:pt x="132659" y="138184"/>
                  </a:lnTo>
                  <a:lnTo>
                    <a:pt x="141116" y="135450"/>
                  </a:lnTo>
                  <a:lnTo>
                    <a:pt x="155685" y="118552"/>
                  </a:lnTo>
                  <a:lnTo>
                    <a:pt x="156907" y="109516"/>
                  </a:lnTo>
                  <a:lnTo>
                    <a:pt x="140313" y="96992"/>
                  </a:lnTo>
                  <a:lnTo>
                    <a:pt x="144712" y="83980"/>
                  </a:lnTo>
                  <a:lnTo>
                    <a:pt x="142926" y="74083"/>
                  </a:lnTo>
                  <a:lnTo>
                    <a:pt x="146730" y="69523"/>
                  </a:lnTo>
                  <a:lnTo>
                    <a:pt x="147046" y="55916"/>
                  </a:lnTo>
                  <a:lnTo>
                    <a:pt x="149887" y="52835"/>
                  </a:lnTo>
                  <a:lnTo>
                    <a:pt x="144991" y="36172"/>
                  </a:lnTo>
                  <a:lnTo>
                    <a:pt x="149745" y="26045"/>
                  </a:lnTo>
                  <a:lnTo>
                    <a:pt x="159129" y="22584"/>
                  </a:lnTo>
                  <a:lnTo>
                    <a:pt x="171109" y="9828"/>
                  </a:lnTo>
                  <a:lnTo>
                    <a:pt x="180537" y="5005"/>
                  </a:lnTo>
                  <a:lnTo>
                    <a:pt x="186877" y="6129"/>
                  </a:lnTo>
                  <a:lnTo>
                    <a:pt x="191181" y="13539"/>
                  </a:lnTo>
                  <a:lnTo>
                    <a:pt x="197334" y="15716"/>
                  </a:lnTo>
                  <a:lnTo>
                    <a:pt x="215336" y="13299"/>
                  </a:lnTo>
                  <a:lnTo>
                    <a:pt x="215336" y="13299"/>
                  </a:lnTo>
                  <a:lnTo>
                    <a:pt x="225632" y="9711"/>
                  </a:lnTo>
                  <a:lnTo>
                    <a:pt x="233855" y="0"/>
                  </a:lnTo>
                  <a:lnTo>
                    <a:pt x="233855" y="0"/>
                  </a:lnTo>
                  <a:lnTo>
                    <a:pt x="238805" y="1830"/>
                  </a:lnTo>
                  <a:lnTo>
                    <a:pt x="271175" y="10176"/>
                  </a:lnTo>
                  <a:lnTo>
                    <a:pt x="275030" y="17568"/>
                  </a:lnTo>
                  <a:lnTo>
                    <a:pt x="269797" y="24204"/>
                  </a:lnTo>
                  <a:lnTo>
                    <a:pt x="272054" y="29424"/>
                  </a:lnTo>
                  <a:lnTo>
                    <a:pt x="270239" y="33753"/>
                  </a:lnTo>
                  <a:lnTo>
                    <a:pt x="262558" y="40912"/>
                  </a:lnTo>
                  <a:lnTo>
                    <a:pt x="252721" y="44367"/>
                  </a:lnTo>
                  <a:lnTo>
                    <a:pt x="234210" y="34667"/>
                  </a:lnTo>
                  <a:lnTo>
                    <a:pt x="231684" y="46537"/>
                  </a:lnTo>
                  <a:lnTo>
                    <a:pt x="231211" y="65133"/>
                  </a:lnTo>
                  <a:lnTo>
                    <a:pt x="244663" y="67249"/>
                  </a:lnTo>
                  <a:lnTo>
                    <a:pt x="253799" y="62107"/>
                  </a:lnTo>
                  <a:lnTo>
                    <a:pt x="250896" y="67155"/>
                  </a:lnTo>
                  <a:lnTo>
                    <a:pt x="247158" y="97140"/>
                  </a:lnTo>
                  <a:lnTo>
                    <a:pt x="263938" y="95279"/>
                  </a:lnTo>
                  <a:lnTo>
                    <a:pt x="274701" y="109859"/>
                  </a:lnTo>
                  <a:lnTo>
                    <a:pt x="272884" y="127954"/>
                  </a:lnTo>
                  <a:lnTo>
                    <a:pt x="256804" y="136043"/>
                  </a:lnTo>
                  <a:lnTo>
                    <a:pt x="254597" y="142928"/>
                  </a:lnTo>
                  <a:lnTo>
                    <a:pt x="242047" y="136306"/>
                  </a:lnTo>
                  <a:lnTo>
                    <a:pt x="233466" y="138288"/>
                  </a:lnTo>
                  <a:lnTo>
                    <a:pt x="239328" y="149377"/>
                  </a:lnTo>
                  <a:lnTo>
                    <a:pt x="245623" y="174851"/>
                  </a:lnTo>
                  <a:lnTo>
                    <a:pt x="266372" y="177509"/>
                  </a:lnTo>
                  <a:lnTo>
                    <a:pt x="264653" y="169737"/>
                  </a:lnTo>
                  <a:lnTo>
                    <a:pt x="275906" y="169808"/>
                  </a:lnTo>
                  <a:lnTo>
                    <a:pt x="276800" y="165754"/>
                  </a:lnTo>
                  <a:lnTo>
                    <a:pt x="302947" y="161474"/>
                  </a:lnTo>
                  <a:lnTo>
                    <a:pt x="305467" y="15883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3" name="M33">
              <a:extLst>
                <a:ext uri="{FF2B5EF4-FFF2-40B4-BE49-F238E27FC236}">
                  <a16:creationId xmlns:a16="http://schemas.microsoft.com/office/drawing/2014/main" id="{4DDC66DB-4A75-4A35-9937-B030C11319AD}"/>
                </a:ext>
              </a:extLst>
            </p:cNvPr>
            <p:cNvSpPr/>
            <p:nvPr/>
          </p:nvSpPr>
          <p:spPr>
            <a:xfrm>
              <a:off x="3684250" y="2299422"/>
              <a:ext cx="191190" cy="193730"/>
            </a:xfrm>
            <a:custGeom>
              <a:avLst/>
              <a:gdLst/>
              <a:ahLst/>
              <a:cxnLst/>
              <a:rect l="0" t="0" r="0" b="0"/>
              <a:pathLst>
                <a:path w="191190" h="201350">
                  <a:moveTo>
                    <a:pt x="178208" y="118692"/>
                  </a:moveTo>
                  <a:lnTo>
                    <a:pt x="151207" y="121792"/>
                  </a:lnTo>
                  <a:lnTo>
                    <a:pt x="132312" y="128164"/>
                  </a:lnTo>
                  <a:lnTo>
                    <a:pt x="119194" y="124729"/>
                  </a:lnTo>
                  <a:lnTo>
                    <a:pt x="102293" y="130401"/>
                  </a:lnTo>
                  <a:lnTo>
                    <a:pt x="95956" y="138522"/>
                  </a:lnTo>
                  <a:lnTo>
                    <a:pt x="84749" y="166002"/>
                  </a:lnTo>
                  <a:lnTo>
                    <a:pt x="86462" y="174376"/>
                  </a:lnTo>
                  <a:lnTo>
                    <a:pt x="98018" y="174438"/>
                  </a:lnTo>
                  <a:lnTo>
                    <a:pt x="94636" y="194902"/>
                  </a:lnTo>
                  <a:lnTo>
                    <a:pt x="94636" y="194902"/>
                  </a:lnTo>
                  <a:lnTo>
                    <a:pt x="71550" y="198559"/>
                  </a:lnTo>
                  <a:lnTo>
                    <a:pt x="63958" y="193326"/>
                  </a:lnTo>
                  <a:lnTo>
                    <a:pt x="50185" y="195913"/>
                  </a:lnTo>
                  <a:lnTo>
                    <a:pt x="45105" y="193028"/>
                  </a:lnTo>
                  <a:lnTo>
                    <a:pt x="35711" y="201349"/>
                  </a:lnTo>
                  <a:lnTo>
                    <a:pt x="29676" y="185575"/>
                  </a:lnTo>
                  <a:lnTo>
                    <a:pt x="30502" y="164576"/>
                  </a:lnTo>
                  <a:lnTo>
                    <a:pt x="30502" y="164576"/>
                  </a:lnTo>
                  <a:lnTo>
                    <a:pt x="34410" y="142313"/>
                  </a:lnTo>
                  <a:lnTo>
                    <a:pt x="40766" y="143273"/>
                  </a:lnTo>
                  <a:lnTo>
                    <a:pt x="57510" y="137909"/>
                  </a:lnTo>
                  <a:lnTo>
                    <a:pt x="61797" y="113084"/>
                  </a:lnTo>
                  <a:lnTo>
                    <a:pt x="27838" y="115023"/>
                  </a:lnTo>
                  <a:lnTo>
                    <a:pt x="24648" y="110230"/>
                  </a:lnTo>
                  <a:lnTo>
                    <a:pt x="20989" y="110566"/>
                  </a:lnTo>
                  <a:lnTo>
                    <a:pt x="20526" y="96632"/>
                  </a:lnTo>
                  <a:lnTo>
                    <a:pt x="975" y="99631"/>
                  </a:lnTo>
                  <a:lnTo>
                    <a:pt x="3541" y="95478"/>
                  </a:lnTo>
                  <a:lnTo>
                    <a:pt x="3487" y="92450"/>
                  </a:lnTo>
                  <a:lnTo>
                    <a:pt x="0" y="92186"/>
                  </a:lnTo>
                  <a:lnTo>
                    <a:pt x="2283" y="63966"/>
                  </a:lnTo>
                  <a:lnTo>
                    <a:pt x="16547" y="36283"/>
                  </a:lnTo>
                  <a:lnTo>
                    <a:pt x="16547" y="36283"/>
                  </a:lnTo>
                  <a:lnTo>
                    <a:pt x="56944" y="36521"/>
                  </a:lnTo>
                  <a:lnTo>
                    <a:pt x="60796" y="15761"/>
                  </a:lnTo>
                  <a:lnTo>
                    <a:pt x="69114" y="21625"/>
                  </a:lnTo>
                  <a:lnTo>
                    <a:pt x="72819" y="38842"/>
                  </a:lnTo>
                  <a:lnTo>
                    <a:pt x="78247" y="44915"/>
                  </a:lnTo>
                  <a:lnTo>
                    <a:pt x="81776" y="58191"/>
                  </a:lnTo>
                  <a:lnTo>
                    <a:pt x="88619" y="62796"/>
                  </a:lnTo>
                  <a:lnTo>
                    <a:pt x="96659" y="58359"/>
                  </a:lnTo>
                  <a:lnTo>
                    <a:pt x="104405" y="48768"/>
                  </a:lnTo>
                  <a:lnTo>
                    <a:pt x="114606" y="48029"/>
                  </a:lnTo>
                  <a:lnTo>
                    <a:pt x="122094" y="41757"/>
                  </a:lnTo>
                  <a:lnTo>
                    <a:pt x="124615" y="29125"/>
                  </a:lnTo>
                  <a:lnTo>
                    <a:pt x="118958" y="15783"/>
                  </a:lnTo>
                  <a:lnTo>
                    <a:pt x="122337" y="0"/>
                  </a:lnTo>
                  <a:lnTo>
                    <a:pt x="122337" y="0"/>
                  </a:lnTo>
                  <a:lnTo>
                    <a:pt x="135650" y="11311"/>
                  </a:lnTo>
                  <a:lnTo>
                    <a:pt x="158938" y="14456"/>
                  </a:lnTo>
                  <a:lnTo>
                    <a:pt x="155058" y="46566"/>
                  </a:lnTo>
                  <a:lnTo>
                    <a:pt x="153791" y="58026"/>
                  </a:lnTo>
                  <a:lnTo>
                    <a:pt x="187094" y="56935"/>
                  </a:lnTo>
                  <a:lnTo>
                    <a:pt x="191189" y="72039"/>
                  </a:lnTo>
                  <a:lnTo>
                    <a:pt x="188562" y="73472"/>
                  </a:lnTo>
                  <a:lnTo>
                    <a:pt x="188067" y="8465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4" name="M34">
              <a:extLst>
                <a:ext uri="{FF2B5EF4-FFF2-40B4-BE49-F238E27FC236}">
                  <a16:creationId xmlns:a16="http://schemas.microsoft.com/office/drawing/2014/main" id="{93ED4872-7F0E-44B7-8C42-EB650CFF2909}"/>
                </a:ext>
              </a:extLst>
            </p:cNvPr>
            <p:cNvSpPr/>
            <p:nvPr/>
          </p:nvSpPr>
          <p:spPr>
            <a:xfrm>
              <a:off x="4575527" y="2290657"/>
              <a:ext cx="402591" cy="311021"/>
            </a:xfrm>
            <a:custGeom>
              <a:avLst/>
              <a:gdLst/>
              <a:ahLst/>
              <a:cxnLst/>
              <a:rect l="0" t="0" r="0" b="0"/>
              <a:pathLst>
                <a:path w="404496" h="326261">
                  <a:moveTo>
                    <a:pt x="383942" y="61417"/>
                  </a:moveTo>
                  <a:lnTo>
                    <a:pt x="385963" y="81426"/>
                  </a:lnTo>
                  <a:lnTo>
                    <a:pt x="403514" y="84657"/>
                  </a:lnTo>
                  <a:lnTo>
                    <a:pt x="404495" y="111299"/>
                  </a:lnTo>
                  <a:lnTo>
                    <a:pt x="404495" y="111299"/>
                  </a:lnTo>
                  <a:lnTo>
                    <a:pt x="393124" y="117724"/>
                  </a:lnTo>
                  <a:lnTo>
                    <a:pt x="394089" y="137558"/>
                  </a:lnTo>
                  <a:lnTo>
                    <a:pt x="384074" y="151874"/>
                  </a:lnTo>
                  <a:lnTo>
                    <a:pt x="376057" y="157457"/>
                  </a:lnTo>
                  <a:lnTo>
                    <a:pt x="338959" y="165616"/>
                  </a:lnTo>
                  <a:lnTo>
                    <a:pt x="321967" y="156943"/>
                  </a:lnTo>
                  <a:lnTo>
                    <a:pt x="311645" y="170791"/>
                  </a:lnTo>
                  <a:lnTo>
                    <a:pt x="281895" y="183167"/>
                  </a:lnTo>
                  <a:lnTo>
                    <a:pt x="247396" y="203900"/>
                  </a:lnTo>
                  <a:lnTo>
                    <a:pt x="247396" y="203900"/>
                  </a:lnTo>
                  <a:lnTo>
                    <a:pt x="219221" y="219921"/>
                  </a:lnTo>
                  <a:lnTo>
                    <a:pt x="203661" y="222149"/>
                  </a:lnTo>
                  <a:lnTo>
                    <a:pt x="199903" y="227057"/>
                  </a:lnTo>
                  <a:lnTo>
                    <a:pt x="184466" y="230495"/>
                  </a:lnTo>
                  <a:lnTo>
                    <a:pt x="154873" y="247978"/>
                  </a:lnTo>
                  <a:lnTo>
                    <a:pt x="135951" y="250575"/>
                  </a:lnTo>
                  <a:lnTo>
                    <a:pt x="126871" y="255207"/>
                  </a:lnTo>
                  <a:lnTo>
                    <a:pt x="84380" y="283564"/>
                  </a:lnTo>
                  <a:lnTo>
                    <a:pt x="84105" y="288849"/>
                  </a:lnTo>
                  <a:lnTo>
                    <a:pt x="51375" y="308799"/>
                  </a:lnTo>
                  <a:lnTo>
                    <a:pt x="46167" y="316689"/>
                  </a:lnTo>
                  <a:lnTo>
                    <a:pt x="28892" y="326260"/>
                  </a:lnTo>
                  <a:lnTo>
                    <a:pt x="23567" y="326133"/>
                  </a:lnTo>
                  <a:lnTo>
                    <a:pt x="23567" y="326133"/>
                  </a:lnTo>
                  <a:lnTo>
                    <a:pt x="36588" y="309811"/>
                  </a:lnTo>
                  <a:lnTo>
                    <a:pt x="40107" y="296136"/>
                  </a:lnTo>
                  <a:lnTo>
                    <a:pt x="35804" y="284997"/>
                  </a:lnTo>
                  <a:lnTo>
                    <a:pt x="37517" y="264021"/>
                  </a:lnTo>
                  <a:lnTo>
                    <a:pt x="19045" y="260256"/>
                  </a:lnTo>
                  <a:lnTo>
                    <a:pt x="18679" y="256467"/>
                  </a:lnTo>
                  <a:lnTo>
                    <a:pt x="4770" y="259160"/>
                  </a:lnTo>
                  <a:lnTo>
                    <a:pt x="3836" y="247343"/>
                  </a:lnTo>
                  <a:lnTo>
                    <a:pt x="7687" y="232616"/>
                  </a:lnTo>
                  <a:lnTo>
                    <a:pt x="2544" y="231434"/>
                  </a:lnTo>
                  <a:lnTo>
                    <a:pt x="0" y="223358"/>
                  </a:lnTo>
                  <a:lnTo>
                    <a:pt x="9692" y="212400"/>
                  </a:lnTo>
                  <a:lnTo>
                    <a:pt x="15774" y="212394"/>
                  </a:lnTo>
                  <a:lnTo>
                    <a:pt x="9810" y="188357"/>
                  </a:lnTo>
                  <a:lnTo>
                    <a:pt x="14103" y="174091"/>
                  </a:lnTo>
                  <a:lnTo>
                    <a:pt x="24420" y="174942"/>
                  </a:lnTo>
                  <a:lnTo>
                    <a:pt x="29648" y="178847"/>
                  </a:lnTo>
                  <a:lnTo>
                    <a:pt x="31390" y="175864"/>
                  </a:lnTo>
                  <a:lnTo>
                    <a:pt x="33403" y="167895"/>
                  </a:lnTo>
                  <a:lnTo>
                    <a:pt x="28006" y="164743"/>
                  </a:lnTo>
                  <a:lnTo>
                    <a:pt x="30749" y="151649"/>
                  </a:lnTo>
                  <a:lnTo>
                    <a:pt x="30749" y="151649"/>
                  </a:lnTo>
                  <a:lnTo>
                    <a:pt x="42137" y="152070"/>
                  </a:lnTo>
                  <a:lnTo>
                    <a:pt x="45235" y="156075"/>
                  </a:lnTo>
                  <a:lnTo>
                    <a:pt x="65650" y="153983"/>
                  </a:lnTo>
                  <a:lnTo>
                    <a:pt x="69525" y="144242"/>
                  </a:lnTo>
                  <a:lnTo>
                    <a:pt x="78080" y="148828"/>
                  </a:lnTo>
                  <a:lnTo>
                    <a:pt x="100022" y="146311"/>
                  </a:lnTo>
                  <a:lnTo>
                    <a:pt x="97441" y="100117"/>
                  </a:lnTo>
                  <a:lnTo>
                    <a:pt x="100978" y="85072"/>
                  </a:lnTo>
                  <a:lnTo>
                    <a:pt x="93938" y="61158"/>
                  </a:lnTo>
                  <a:lnTo>
                    <a:pt x="94859" y="47564"/>
                  </a:lnTo>
                  <a:lnTo>
                    <a:pt x="91611" y="37049"/>
                  </a:lnTo>
                  <a:lnTo>
                    <a:pt x="91611" y="37049"/>
                  </a:lnTo>
                  <a:lnTo>
                    <a:pt x="113002" y="37694"/>
                  </a:lnTo>
                  <a:lnTo>
                    <a:pt x="114230" y="30460"/>
                  </a:lnTo>
                  <a:lnTo>
                    <a:pt x="108910" y="24134"/>
                  </a:lnTo>
                  <a:lnTo>
                    <a:pt x="114065" y="24404"/>
                  </a:lnTo>
                  <a:lnTo>
                    <a:pt x="114867" y="15950"/>
                  </a:lnTo>
                  <a:lnTo>
                    <a:pt x="124903" y="15120"/>
                  </a:lnTo>
                  <a:lnTo>
                    <a:pt x="126072" y="3799"/>
                  </a:lnTo>
                  <a:lnTo>
                    <a:pt x="140017" y="4571"/>
                  </a:lnTo>
                  <a:lnTo>
                    <a:pt x="140561" y="649"/>
                  </a:lnTo>
                  <a:lnTo>
                    <a:pt x="145280" y="0"/>
                  </a:lnTo>
                  <a:lnTo>
                    <a:pt x="148562" y="2495"/>
                  </a:lnTo>
                  <a:lnTo>
                    <a:pt x="143952" y="18429"/>
                  </a:lnTo>
                  <a:lnTo>
                    <a:pt x="147386" y="14270"/>
                  </a:lnTo>
                  <a:lnTo>
                    <a:pt x="154834" y="20490"/>
                  </a:lnTo>
                  <a:lnTo>
                    <a:pt x="166229" y="19991"/>
                  </a:lnTo>
                  <a:lnTo>
                    <a:pt x="168067" y="12467"/>
                  </a:lnTo>
                  <a:lnTo>
                    <a:pt x="181845" y="13985"/>
                  </a:lnTo>
                  <a:lnTo>
                    <a:pt x="184218" y="16459"/>
                  </a:lnTo>
                  <a:lnTo>
                    <a:pt x="182542" y="30341"/>
                  </a:lnTo>
                  <a:lnTo>
                    <a:pt x="193807" y="28927"/>
                  </a:lnTo>
                  <a:lnTo>
                    <a:pt x="195995" y="32910"/>
                  </a:lnTo>
                  <a:lnTo>
                    <a:pt x="218741" y="34017"/>
                  </a:lnTo>
                  <a:lnTo>
                    <a:pt x="229988" y="40315"/>
                  </a:lnTo>
                  <a:lnTo>
                    <a:pt x="250031" y="40145"/>
                  </a:lnTo>
                  <a:lnTo>
                    <a:pt x="250468" y="33952"/>
                  </a:lnTo>
                  <a:lnTo>
                    <a:pt x="253988" y="39626"/>
                  </a:lnTo>
                  <a:lnTo>
                    <a:pt x="264061" y="44231"/>
                  </a:lnTo>
                  <a:lnTo>
                    <a:pt x="278964" y="43038"/>
                  </a:lnTo>
                  <a:lnTo>
                    <a:pt x="280765" y="22652"/>
                  </a:lnTo>
                  <a:lnTo>
                    <a:pt x="286669" y="23383"/>
                  </a:lnTo>
                  <a:lnTo>
                    <a:pt x="292566" y="17305"/>
                  </a:lnTo>
                  <a:lnTo>
                    <a:pt x="305203" y="22566"/>
                  </a:lnTo>
                  <a:lnTo>
                    <a:pt x="319515" y="20447"/>
                  </a:lnTo>
                  <a:lnTo>
                    <a:pt x="322103" y="34571"/>
                  </a:lnTo>
                  <a:lnTo>
                    <a:pt x="331538" y="33407"/>
                  </a:lnTo>
                  <a:lnTo>
                    <a:pt x="331617" y="36889"/>
                  </a:lnTo>
                  <a:lnTo>
                    <a:pt x="343984" y="40777"/>
                  </a:lnTo>
                  <a:lnTo>
                    <a:pt x="352342" y="55020"/>
                  </a:lnTo>
                  <a:lnTo>
                    <a:pt x="365916" y="51971"/>
                  </a:lnTo>
                  <a:lnTo>
                    <a:pt x="365703" y="5499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5" name="M35">
              <a:extLst>
                <a:ext uri="{FF2B5EF4-FFF2-40B4-BE49-F238E27FC236}">
                  <a16:creationId xmlns:a16="http://schemas.microsoft.com/office/drawing/2014/main" id="{5A4EEC69-28B4-4EBF-B2AE-D27B37B5C02D}"/>
                </a:ext>
              </a:extLst>
            </p:cNvPr>
            <p:cNvSpPr/>
            <p:nvPr/>
          </p:nvSpPr>
          <p:spPr>
            <a:xfrm>
              <a:off x="4308105" y="2329737"/>
              <a:ext cx="318870" cy="303012"/>
            </a:xfrm>
            <a:custGeom>
              <a:avLst/>
              <a:gdLst/>
              <a:ahLst/>
              <a:cxnLst/>
              <a:rect l="0" t="0" r="0" b="0"/>
              <a:pathLst>
                <a:path w="315060" h="325872">
                  <a:moveTo>
                    <a:pt x="290551" y="120189"/>
                  </a:moveTo>
                  <a:lnTo>
                    <a:pt x="287808" y="133283"/>
                  </a:lnTo>
                  <a:lnTo>
                    <a:pt x="293205" y="136435"/>
                  </a:lnTo>
                  <a:lnTo>
                    <a:pt x="291192" y="144404"/>
                  </a:lnTo>
                  <a:lnTo>
                    <a:pt x="289450" y="147387"/>
                  </a:lnTo>
                  <a:lnTo>
                    <a:pt x="284222" y="143482"/>
                  </a:lnTo>
                  <a:lnTo>
                    <a:pt x="273905" y="142631"/>
                  </a:lnTo>
                  <a:lnTo>
                    <a:pt x="269612" y="156897"/>
                  </a:lnTo>
                  <a:lnTo>
                    <a:pt x="275576" y="180934"/>
                  </a:lnTo>
                  <a:lnTo>
                    <a:pt x="269494" y="180940"/>
                  </a:lnTo>
                  <a:lnTo>
                    <a:pt x="259802" y="191898"/>
                  </a:lnTo>
                  <a:lnTo>
                    <a:pt x="262346" y="199974"/>
                  </a:lnTo>
                  <a:lnTo>
                    <a:pt x="267489" y="201156"/>
                  </a:lnTo>
                  <a:lnTo>
                    <a:pt x="263638" y="215883"/>
                  </a:lnTo>
                  <a:lnTo>
                    <a:pt x="264572" y="227700"/>
                  </a:lnTo>
                  <a:lnTo>
                    <a:pt x="278481" y="225007"/>
                  </a:lnTo>
                  <a:lnTo>
                    <a:pt x="278847" y="228796"/>
                  </a:lnTo>
                  <a:lnTo>
                    <a:pt x="297319" y="232561"/>
                  </a:lnTo>
                  <a:lnTo>
                    <a:pt x="295606" y="253537"/>
                  </a:lnTo>
                  <a:lnTo>
                    <a:pt x="299909" y="264676"/>
                  </a:lnTo>
                  <a:lnTo>
                    <a:pt x="296390" y="278351"/>
                  </a:lnTo>
                  <a:lnTo>
                    <a:pt x="283369" y="294673"/>
                  </a:lnTo>
                  <a:lnTo>
                    <a:pt x="283369" y="294673"/>
                  </a:lnTo>
                  <a:lnTo>
                    <a:pt x="260356" y="302137"/>
                  </a:lnTo>
                  <a:lnTo>
                    <a:pt x="253493" y="321625"/>
                  </a:lnTo>
                  <a:lnTo>
                    <a:pt x="247756" y="325871"/>
                  </a:lnTo>
                  <a:lnTo>
                    <a:pt x="241669" y="325725"/>
                  </a:lnTo>
                  <a:lnTo>
                    <a:pt x="220635" y="314028"/>
                  </a:lnTo>
                  <a:lnTo>
                    <a:pt x="220635" y="314028"/>
                  </a:lnTo>
                  <a:lnTo>
                    <a:pt x="175015" y="299302"/>
                  </a:lnTo>
                  <a:lnTo>
                    <a:pt x="152569" y="301919"/>
                  </a:lnTo>
                  <a:lnTo>
                    <a:pt x="119218" y="284148"/>
                  </a:lnTo>
                  <a:lnTo>
                    <a:pt x="103637" y="280276"/>
                  </a:lnTo>
                  <a:lnTo>
                    <a:pt x="97614" y="265759"/>
                  </a:lnTo>
                  <a:lnTo>
                    <a:pt x="105409" y="252500"/>
                  </a:lnTo>
                  <a:lnTo>
                    <a:pt x="104906" y="242357"/>
                  </a:lnTo>
                  <a:lnTo>
                    <a:pt x="100556" y="233930"/>
                  </a:lnTo>
                  <a:lnTo>
                    <a:pt x="89645" y="226242"/>
                  </a:lnTo>
                  <a:lnTo>
                    <a:pt x="89645" y="226242"/>
                  </a:lnTo>
                  <a:lnTo>
                    <a:pt x="76376" y="209721"/>
                  </a:lnTo>
                  <a:lnTo>
                    <a:pt x="63669" y="206974"/>
                  </a:lnTo>
                  <a:lnTo>
                    <a:pt x="54454" y="210365"/>
                  </a:lnTo>
                  <a:lnTo>
                    <a:pt x="30690" y="211561"/>
                  </a:lnTo>
                  <a:lnTo>
                    <a:pt x="16862" y="199403"/>
                  </a:lnTo>
                  <a:lnTo>
                    <a:pt x="0" y="192758"/>
                  </a:lnTo>
                  <a:lnTo>
                    <a:pt x="0" y="192758"/>
                  </a:lnTo>
                  <a:lnTo>
                    <a:pt x="2512" y="178306"/>
                  </a:lnTo>
                  <a:lnTo>
                    <a:pt x="9399" y="176673"/>
                  </a:lnTo>
                  <a:lnTo>
                    <a:pt x="14327" y="180130"/>
                  </a:lnTo>
                  <a:lnTo>
                    <a:pt x="31966" y="174392"/>
                  </a:lnTo>
                  <a:lnTo>
                    <a:pt x="34554" y="162663"/>
                  </a:lnTo>
                  <a:lnTo>
                    <a:pt x="37141" y="162579"/>
                  </a:lnTo>
                  <a:lnTo>
                    <a:pt x="37141" y="162579"/>
                  </a:lnTo>
                  <a:lnTo>
                    <a:pt x="41084" y="162985"/>
                  </a:lnTo>
                  <a:lnTo>
                    <a:pt x="43670" y="168799"/>
                  </a:lnTo>
                  <a:lnTo>
                    <a:pt x="41186" y="176599"/>
                  </a:lnTo>
                  <a:lnTo>
                    <a:pt x="54022" y="180108"/>
                  </a:lnTo>
                  <a:lnTo>
                    <a:pt x="63446" y="150861"/>
                  </a:lnTo>
                  <a:lnTo>
                    <a:pt x="70833" y="147421"/>
                  </a:lnTo>
                  <a:lnTo>
                    <a:pt x="69247" y="144053"/>
                  </a:lnTo>
                  <a:lnTo>
                    <a:pt x="74876" y="132098"/>
                  </a:lnTo>
                  <a:lnTo>
                    <a:pt x="78221" y="114336"/>
                  </a:lnTo>
                  <a:lnTo>
                    <a:pt x="97839" y="84132"/>
                  </a:lnTo>
                  <a:lnTo>
                    <a:pt x="101724" y="80752"/>
                  </a:lnTo>
                  <a:lnTo>
                    <a:pt x="118787" y="78917"/>
                  </a:lnTo>
                  <a:lnTo>
                    <a:pt x="120261" y="74719"/>
                  </a:lnTo>
                  <a:lnTo>
                    <a:pt x="134048" y="76277"/>
                  </a:lnTo>
                  <a:lnTo>
                    <a:pt x="144766" y="66865"/>
                  </a:lnTo>
                  <a:lnTo>
                    <a:pt x="158771" y="29244"/>
                  </a:lnTo>
                  <a:lnTo>
                    <a:pt x="158769" y="17141"/>
                  </a:lnTo>
                  <a:lnTo>
                    <a:pt x="201036" y="27266"/>
                  </a:lnTo>
                  <a:lnTo>
                    <a:pt x="212030" y="0"/>
                  </a:lnTo>
                  <a:lnTo>
                    <a:pt x="247005" y="3876"/>
                  </a:lnTo>
                  <a:lnTo>
                    <a:pt x="248239" y="9352"/>
                  </a:lnTo>
                  <a:lnTo>
                    <a:pt x="255250" y="14514"/>
                  </a:lnTo>
                  <a:lnTo>
                    <a:pt x="252276" y="18225"/>
                  </a:lnTo>
                  <a:lnTo>
                    <a:pt x="260601" y="44598"/>
                  </a:lnTo>
                  <a:lnTo>
                    <a:pt x="256351" y="44496"/>
                  </a:lnTo>
                  <a:lnTo>
                    <a:pt x="256541" y="55543"/>
                  </a:lnTo>
                  <a:lnTo>
                    <a:pt x="260697" y="59577"/>
                  </a:lnTo>
                  <a:lnTo>
                    <a:pt x="263138" y="59181"/>
                  </a:lnTo>
                  <a:lnTo>
                    <a:pt x="262285" y="50387"/>
                  </a:lnTo>
                  <a:lnTo>
                    <a:pt x="272889" y="51548"/>
                  </a:lnTo>
                  <a:lnTo>
                    <a:pt x="278758" y="47452"/>
                  </a:lnTo>
                  <a:lnTo>
                    <a:pt x="307820" y="51621"/>
                  </a:lnTo>
                  <a:lnTo>
                    <a:pt x="315059" y="86129"/>
                  </a:lnTo>
                  <a:lnTo>
                    <a:pt x="292055" y="88763"/>
                  </a:lnTo>
                  <a:lnTo>
                    <a:pt x="295694" y="95505"/>
                  </a:lnTo>
                  <a:lnTo>
                    <a:pt x="289405" y="104431"/>
                  </a:lnTo>
                  <a:lnTo>
                    <a:pt x="287794" y="114679"/>
                  </a:lnTo>
                  <a:lnTo>
                    <a:pt x="291819" y="117950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6" name="M36">
              <a:extLst>
                <a:ext uri="{FF2B5EF4-FFF2-40B4-BE49-F238E27FC236}">
                  <a16:creationId xmlns:a16="http://schemas.microsoft.com/office/drawing/2014/main" id="{59B2D98A-536E-4DE4-9817-9102FEB3B3F9}"/>
                </a:ext>
              </a:extLst>
            </p:cNvPr>
            <p:cNvSpPr/>
            <p:nvPr/>
          </p:nvSpPr>
          <p:spPr>
            <a:xfrm>
              <a:off x="3954153" y="2343239"/>
              <a:ext cx="312164" cy="404182"/>
            </a:xfrm>
            <a:custGeom>
              <a:avLst/>
              <a:gdLst/>
              <a:ahLst/>
              <a:cxnLst/>
              <a:rect l="0" t="0" r="0" b="0"/>
              <a:pathLst>
                <a:path w="310259" h="421327">
                  <a:moveTo>
                    <a:pt x="51707" y="18313"/>
                  </a:moveTo>
                  <a:lnTo>
                    <a:pt x="56158" y="42650"/>
                  </a:lnTo>
                  <a:lnTo>
                    <a:pt x="33746" y="70885"/>
                  </a:lnTo>
                  <a:lnTo>
                    <a:pt x="44799" y="87851"/>
                  </a:lnTo>
                  <a:lnTo>
                    <a:pt x="51330" y="88043"/>
                  </a:lnTo>
                  <a:lnTo>
                    <a:pt x="56770" y="83967"/>
                  </a:lnTo>
                  <a:lnTo>
                    <a:pt x="65213" y="86333"/>
                  </a:lnTo>
                  <a:lnTo>
                    <a:pt x="73178" y="84296"/>
                  </a:lnTo>
                  <a:lnTo>
                    <a:pt x="79526" y="75102"/>
                  </a:lnTo>
                  <a:lnTo>
                    <a:pt x="77547" y="64758"/>
                  </a:lnTo>
                  <a:lnTo>
                    <a:pt x="79693" y="58921"/>
                  </a:lnTo>
                  <a:lnTo>
                    <a:pt x="102915" y="49458"/>
                  </a:lnTo>
                  <a:lnTo>
                    <a:pt x="115924" y="56792"/>
                  </a:lnTo>
                  <a:lnTo>
                    <a:pt x="118712" y="81379"/>
                  </a:lnTo>
                  <a:lnTo>
                    <a:pt x="127244" y="91305"/>
                  </a:lnTo>
                  <a:lnTo>
                    <a:pt x="131063" y="90658"/>
                  </a:lnTo>
                  <a:lnTo>
                    <a:pt x="136130" y="78248"/>
                  </a:lnTo>
                  <a:lnTo>
                    <a:pt x="150338" y="65038"/>
                  </a:lnTo>
                  <a:lnTo>
                    <a:pt x="178126" y="71271"/>
                  </a:lnTo>
                  <a:lnTo>
                    <a:pt x="178126" y="71271"/>
                  </a:lnTo>
                  <a:lnTo>
                    <a:pt x="201487" y="83726"/>
                  </a:lnTo>
                  <a:lnTo>
                    <a:pt x="230245" y="110089"/>
                  </a:lnTo>
                  <a:lnTo>
                    <a:pt x="271070" y="118320"/>
                  </a:lnTo>
                  <a:lnTo>
                    <a:pt x="276252" y="123452"/>
                  </a:lnTo>
                  <a:lnTo>
                    <a:pt x="293606" y="128310"/>
                  </a:lnTo>
                  <a:lnTo>
                    <a:pt x="310258" y="142371"/>
                  </a:lnTo>
                  <a:lnTo>
                    <a:pt x="310258" y="142371"/>
                  </a:lnTo>
                  <a:lnTo>
                    <a:pt x="302299" y="144274"/>
                  </a:lnTo>
                  <a:lnTo>
                    <a:pt x="286622" y="155949"/>
                  </a:lnTo>
                  <a:lnTo>
                    <a:pt x="267821" y="153774"/>
                  </a:lnTo>
                  <a:lnTo>
                    <a:pt x="267052" y="159651"/>
                  </a:lnTo>
                  <a:lnTo>
                    <a:pt x="273669" y="167998"/>
                  </a:lnTo>
                  <a:lnTo>
                    <a:pt x="271676" y="174144"/>
                  </a:lnTo>
                  <a:lnTo>
                    <a:pt x="248035" y="165330"/>
                  </a:lnTo>
                  <a:lnTo>
                    <a:pt x="249752" y="180349"/>
                  </a:lnTo>
                  <a:lnTo>
                    <a:pt x="236971" y="185895"/>
                  </a:lnTo>
                  <a:lnTo>
                    <a:pt x="238523" y="201362"/>
                  </a:lnTo>
                  <a:lnTo>
                    <a:pt x="227649" y="209379"/>
                  </a:lnTo>
                  <a:lnTo>
                    <a:pt x="229071" y="218491"/>
                  </a:lnTo>
                  <a:lnTo>
                    <a:pt x="238943" y="230256"/>
                  </a:lnTo>
                  <a:lnTo>
                    <a:pt x="234739" y="239212"/>
                  </a:lnTo>
                  <a:lnTo>
                    <a:pt x="236646" y="241835"/>
                  </a:lnTo>
                  <a:lnTo>
                    <a:pt x="219372" y="255419"/>
                  </a:lnTo>
                  <a:lnTo>
                    <a:pt x="205603" y="246871"/>
                  </a:lnTo>
                  <a:lnTo>
                    <a:pt x="196929" y="246780"/>
                  </a:lnTo>
                  <a:lnTo>
                    <a:pt x="190221" y="274261"/>
                  </a:lnTo>
                  <a:lnTo>
                    <a:pt x="176481" y="275539"/>
                  </a:lnTo>
                  <a:lnTo>
                    <a:pt x="170800" y="293370"/>
                  </a:lnTo>
                  <a:lnTo>
                    <a:pt x="170800" y="293370"/>
                  </a:lnTo>
                  <a:lnTo>
                    <a:pt x="165026" y="292904"/>
                  </a:lnTo>
                  <a:lnTo>
                    <a:pt x="158262" y="322042"/>
                  </a:lnTo>
                  <a:lnTo>
                    <a:pt x="149516" y="324213"/>
                  </a:lnTo>
                  <a:lnTo>
                    <a:pt x="152735" y="345014"/>
                  </a:lnTo>
                  <a:lnTo>
                    <a:pt x="164968" y="375893"/>
                  </a:lnTo>
                  <a:lnTo>
                    <a:pt x="168365" y="379768"/>
                  </a:lnTo>
                  <a:lnTo>
                    <a:pt x="184039" y="380662"/>
                  </a:lnTo>
                  <a:lnTo>
                    <a:pt x="176544" y="408715"/>
                  </a:lnTo>
                  <a:lnTo>
                    <a:pt x="178935" y="421326"/>
                  </a:lnTo>
                  <a:lnTo>
                    <a:pt x="141313" y="419810"/>
                  </a:lnTo>
                  <a:lnTo>
                    <a:pt x="139131" y="416121"/>
                  </a:lnTo>
                  <a:lnTo>
                    <a:pt x="128547" y="412947"/>
                  </a:lnTo>
                  <a:lnTo>
                    <a:pt x="114165" y="414652"/>
                  </a:lnTo>
                  <a:lnTo>
                    <a:pt x="119160" y="399983"/>
                  </a:lnTo>
                  <a:lnTo>
                    <a:pt x="117362" y="393584"/>
                  </a:lnTo>
                  <a:lnTo>
                    <a:pt x="113867" y="393181"/>
                  </a:lnTo>
                  <a:lnTo>
                    <a:pt x="117225" y="377105"/>
                  </a:lnTo>
                  <a:lnTo>
                    <a:pt x="116427" y="367710"/>
                  </a:lnTo>
                  <a:lnTo>
                    <a:pt x="113438" y="365660"/>
                  </a:lnTo>
                  <a:lnTo>
                    <a:pt x="88958" y="368884"/>
                  </a:lnTo>
                  <a:lnTo>
                    <a:pt x="85918" y="384364"/>
                  </a:lnTo>
                  <a:lnTo>
                    <a:pt x="79821" y="384339"/>
                  </a:lnTo>
                  <a:lnTo>
                    <a:pt x="76181" y="394209"/>
                  </a:lnTo>
                  <a:lnTo>
                    <a:pt x="66545" y="395289"/>
                  </a:lnTo>
                  <a:lnTo>
                    <a:pt x="62986" y="391859"/>
                  </a:lnTo>
                  <a:lnTo>
                    <a:pt x="63411" y="382501"/>
                  </a:lnTo>
                  <a:lnTo>
                    <a:pt x="57829" y="380524"/>
                  </a:lnTo>
                  <a:lnTo>
                    <a:pt x="43553" y="399452"/>
                  </a:lnTo>
                  <a:lnTo>
                    <a:pt x="35530" y="402693"/>
                  </a:lnTo>
                  <a:lnTo>
                    <a:pt x="26927" y="399719"/>
                  </a:lnTo>
                  <a:lnTo>
                    <a:pt x="26927" y="399719"/>
                  </a:lnTo>
                  <a:lnTo>
                    <a:pt x="28436" y="395078"/>
                  </a:lnTo>
                  <a:lnTo>
                    <a:pt x="20501" y="390158"/>
                  </a:lnTo>
                  <a:lnTo>
                    <a:pt x="19044" y="372430"/>
                  </a:lnTo>
                  <a:lnTo>
                    <a:pt x="14076" y="370318"/>
                  </a:lnTo>
                  <a:lnTo>
                    <a:pt x="14470" y="357027"/>
                  </a:lnTo>
                  <a:lnTo>
                    <a:pt x="22487" y="353939"/>
                  </a:lnTo>
                  <a:lnTo>
                    <a:pt x="24854" y="335718"/>
                  </a:lnTo>
                  <a:lnTo>
                    <a:pt x="21854" y="323838"/>
                  </a:lnTo>
                  <a:lnTo>
                    <a:pt x="17936" y="322361"/>
                  </a:lnTo>
                  <a:lnTo>
                    <a:pt x="13128" y="299541"/>
                  </a:lnTo>
                  <a:lnTo>
                    <a:pt x="13128" y="299541"/>
                  </a:lnTo>
                  <a:lnTo>
                    <a:pt x="28901" y="281261"/>
                  </a:lnTo>
                  <a:lnTo>
                    <a:pt x="39172" y="258280"/>
                  </a:lnTo>
                  <a:lnTo>
                    <a:pt x="38301" y="210320"/>
                  </a:lnTo>
                  <a:lnTo>
                    <a:pt x="31695" y="207252"/>
                  </a:lnTo>
                  <a:lnTo>
                    <a:pt x="27344" y="194874"/>
                  </a:lnTo>
                  <a:lnTo>
                    <a:pt x="29297" y="169978"/>
                  </a:lnTo>
                  <a:lnTo>
                    <a:pt x="61014" y="188303"/>
                  </a:lnTo>
                  <a:lnTo>
                    <a:pt x="75053" y="145157"/>
                  </a:lnTo>
                  <a:lnTo>
                    <a:pt x="76312" y="133245"/>
                  </a:lnTo>
                  <a:lnTo>
                    <a:pt x="20141" y="114502"/>
                  </a:lnTo>
                  <a:lnTo>
                    <a:pt x="13121" y="115352"/>
                  </a:lnTo>
                  <a:lnTo>
                    <a:pt x="7831" y="109144"/>
                  </a:lnTo>
                  <a:lnTo>
                    <a:pt x="4126" y="95722"/>
                  </a:lnTo>
                  <a:lnTo>
                    <a:pt x="4126" y="95722"/>
                  </a:lnTo>
                  <a:lnTo>
                    <a:pt x="17002" y="92173"/>
                  </a:lnTo>
                  <a:lnTo>
                    <a:pt x="16853" y="76738"/>
                  </a:lnTo>
                  <a:lnTo>
                    <a:pt x="0" y="76085"/>
                  </a:lnTo>
                  <a:lnTo>
                    <a:pt x="5091" y="63378"/>
                  </a:lnTo>
                  <a:lnTo>
                    <a:pt x="12308" y="66014"/>
                  </a:lnTo>
                  <a:lnTo>
                    <a:pt x="9011" y="49123"/>
                  </a:lnTo>
                  <a:lnTo>
                    <a:pt x="21399" y="46466"/>
                  </a:lnTo>
                  <a:lnTo>
                    <a:pt x="18031" y="26849"/>
                  </a:lnTo>
                  <a:lnTo>
                    <a:pt x="23532" y="25802"/>
                  </a:lnTo>
                  <a:lnTo>
                    <a:pt x="30980" y="0"/>
                  </a:lnTo>
                  <a:lnTo>
                    <a:pt x="42550" y="427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7" name="M37">
              <a:extLst>
                <a:ext uri="{FF2B5EF4-FFF2-40B4-BE49-F238E27FC236}">
                  <a16:creationId xmlns:a16="http://schemas.microsoft.com/office/drawing/2014/main" id="{FCB0D751-FFBB-4208-827E-AD0267585CDE}"/>
                </a:ext>
              </a:extLst>
            </p:cNvPr>
            <p:cNvSpPr/>
            <p:nvPr/>
          </p:nvSpPr>
          <p:spPr>
            <a:xfrm>
              <a:off x="4818843" y="2347327"/>
              <a:ext cx="393974" cy="272997"/>
            </a:xfrm>
            <a:custGeom>
              <a:avLst/>
              <a:gdLst/>
              <a:ahLst/>
              <a:cxnLst/>
              <a:rect l="0" t="0" r="0" b="0"/>
              <a:pathLst>
                <a:path w="392069" h="288237">
                  <a:moveTo>
                    <a:pt x="157369" y="50819"/>
                  </a:moveTo>
                  <a:lnTo>
                    <a:pt x="179735" y="56562"/>
                  </a:lnTo>
                  <a:lnTo>
                    <a:pt x="200607" y="45784"/>
                  </a:lnTo>
                  <a:lnTo>
                    <a:pt x="220717" y="42700"/>
                  </a:lnTo>
                  <a:lnTo>
                    <a:pt x="224092" y="33237"/>
                  </a:lnTo>
                  <a:lnTo>
                    <a:pt x="218985" y="14833"/>
                  </a:lnTo>
                  <a:lnTo>
                    <a:pt x="220389" y="5180"/>
                  </a:lnTo>
                  <a:lnTo>
                    <a:pt x="224121" y="714"/>
                  </a:lnTo>
                  <a:lnTo>
                    <a:pt x="234003" y="0"/>
                  </a:lnTo>
                  <a:lnTo>
                    <a:pt x="246976" y="12202"/>
                  </a:lnTo>
                  <a:lnTo>
                    <a:pt x="243667" y="34072"/>
                  </a:lnTo>
                  <a:lnTo>
                    <a:pt x="248317" y="44901"/>
                  </a:lnTo>
                  <a:lnTo>
                    <a:pt x="255582" y="46251"/>
                  </a:lnTo>
                  <a:lnTo>
                    <a:pt x="267490" y="35135"/>
                  </a:lnTo>
                  <a:lnTo>
                    <a:pt x="278335" y="31863"/>
                  </a:lnTo>
                  <a:lnTo>
                    <a:pt x="302551" y="52439"/>
                  </a:lnTo>
                  <a:lnTo>
                    <a:pt x="323037" y="61595"/>
                  </a:lnTo>
                  <a:lnTo>
                    <a:pt x="336378" y="63052"/>
                  </a:lnTo>
                  <a:lnTo>
                    <a:pt x="346294" y="68983"/>
                  </a:lnTo>
                  <a:lnTo>
                    <a:pt x="351444" y="78152"/>
                  </a:lnTo>
                  <a:lnTo>
                    <a:pt x="349725" y="89010"/>
                  </a:lnTo>
                  <a:lnTo>
                    <a:pt x="358190" y="99752"/>
                  </a:lnTo>
                  <a:lnTo>
                    <a:pt x="392068" y="108683"/>
                  </a:lnTo>
                  <a:lnTo>
                    <a:pt x="392068" y="108683"/>
                  </a:lnTo>
                  <a:lnTo>
                    <a:pt x="381416" y="143122"/>
                  </a:lnTo>
                  <a:lnTo>
                    <a:pt x="376219" y="144691"/>
                  </a:lnTo>
                  <a:lnTo>
                    <a:pt x="370698" y="164097"/>
                  </a:lnTo>
                  <a:lnTo>
                    <a:pt x="373933" y="170204"/>
                  </a:lnTo>
                  <a:lnTo>
                    <a:pt x="377918" y="168462"/>
                  </a:lnTo>
                  <a:lnTo>
                    <a:pt x="377996" y="172546"/>
                  </a:lnTo>
                  <a:lnTo>
                    <a:pt x="387659" y="176349"/>
                  </a:lnTo>
                  <a:lnTo>
                    <a:pt x="374456" y="191685"/>
                  </a:lnTo>
                  <a:lnTo>
                    <a:pt x="377290" y="194760"/>
                  </a:lnTo>
                  <a:lnTo>
                    <a:pt x="376510" y="204271"/>
                  </a:lnTo>
                  <a:lnTo>
                    <a:pt x="370880" y="212787"/>
                  </a:lnTo>
                  <a:lnTo>
                    <a:pt x="372894" y="219174"/>
                  </a:lnTo>
                  <a:lnTo>
                    <a:pt x="367554" y="219984"/>
                  </a:lnTo>
                  <a:lnTo>
                    <a:pt x="368289" y="213043"/>
                  </a:lnTo>
                  <a:lnTo>
                    <a:pt x="364617" y="205870"/>
                  </a:lnTo>
                  <a:lnTo>
                    <a:pt x="357805" y="204082"/>
                  </a:lnTo>
                  <a:lnTo>
                    <a:pt x="353953" y="206733"/>
                  </a:lnTo>
                  <a:lnTo>
                    <a:pt x="352700" y="216991"/>
                  </a:lnTo>
                  <a:lnTo>
                    <a:pt x="350419" y="216950"/>
                  </a:lnTo>
                  <a:lnTo>
                    <a:pt x="350151" y="231610"/>
                  </a:lnTo>
                  <a:lnTo>
                    <a:pt x="354515" y="242575"/>
                  </a:lnTo>
                  <a:lnTo>
                    <a:pt x="353499" y="248150"/>
                  </a:lnTo>
                  <a:lnTo>
                    <a:pt x="349207" y="249885"/>
                  </a:lnTo>
                  <a:lnTo>
                    <a:pt x="343040" y="245993"/>
                  </a:lnTo>
                  <a:lnTo>
                    <a:pt x="342647" y="242508"/>
                  </a:lnTo>
                  <a:lnTo>
                    <a:pt x="335304" y="244641"/>
                  </a:lnTo>
                  <a:lnTo>
                    <a:pt x="334941" y="247809"/>
                  </a:lnTo>
                  <a:lnTo>
                    <a:pt x="347224" y="258466"/>
                  </a:lnTo>
                  <a:lnTo>
                    <a:pt x="346747" y="267829"/>
                  </a:lnTo>
                  <a:lnTo>
                    <a:pt x="341665" y="271062"/>
                  </a:lnTo>
                  <a:lnTo>
                    <a:pt x="338779" y="279020"/>
                  </a:lnTo>
                  <a:lnTo>
                    <a:pt x="338779" y="279020"/>
                  </a:lnTo>
                  <a:lnTo>
                    <a:pt x="318874" y="277140"/>
                  </a:lnTo>
                  <a:lnTo>
                    <a:pt x="314638" y="267538"/>
                  </a:lnTo>
                  <a:lnTo>
                    <a:pt x="316675" y="264401"/>
                  </a:lnTo>
                  <a:lnTo>
                    <a:pt x="309544" y="263210"/>
                  </a:lnTo>
                  <a:lnTo>
                    <a:pt x="309322" y="258822"/>
                  </a:lnTo>
                  <a:lnTo>
                    <a:pt x="299140" y="258026"/>
                  </a:lnTo>
                  <a:lnTo>
                    <a:pt x="291547" y="273302"/>
                  </a:lnTo>
                  <a:lnTo>
                    <a:pt x="289895" y="288236"/>
                  </a:lnTo>
                  <a:lnTo>
                    <a:pt x="283994" y="286311"/>
                  </a:lnTo>
                  <a:lnTo>
                    <a:pt x="280844" y="275821"/>
                  </a:lnTo>
                  <a:lnTo>
                    <a:pt x="276006" y="274066"/>
                  </a:lnTo>
                  <a:lnTo>
                    <a:pt x="266441" y="272825"/>
                  </a:lnTo>
                  <a:lnTo>
                    <a:pt x="263776" y="276856"/>
                  </a:lnTo>
                  <a:lnTo>
                    <a:pt x="234473" y="272966"/>
                  </a:lnTo>
                  <a:lnTo>
                    <a:pt x="233352" y="275816"/>
                  </a:lnTo>
                  <a:lnTo>
                    <a:pt x="224903" y="272024"/>
                  </a:lnTo>
                  <a:lnTo>
                    <a:pt x="219950" y="276160"/>
                  </a:lnTo>
                  <a:lnTo>
                    <a:pt x="205683" y="266356"/>
                  </a:lnTo>
                  <a:lnTo>
                    <a:pt x="205800" y="275882"/>
                  </a:lnTo>
                  <a:lnTo>
                    <a:pt x="189906" y="271335"/>
                  </a:lnTo>
                  <a:lnTo>
                    <a:pt x="190437" y="275276"/>
                  </a:lnTo>
                  <a:lnTo>
                    <a:pt x="186607" y="276561"/>
                  </a:lnTo>
                  <a:lnTo>
                    <a:pt x="163654" y="267334"/>
                  </a:lnTo>
                  <a:lnTo>
                    <a:pt x="143356" y="277507"/>
                  </a:lnTo>
                  <a:lnTo>
                    <a:pt x="144221" y="272385"/>
                  </a:lnTo>
                  <a:lnTo>
                    <a:pt x="130269" y="269833"/>
                  </a:lnTo>
                  <a:lnTo>
                    <a:pt x="121154" y="254076"/>
                  </a:lnTo>
                  <a:lnTo>
                    <a:pt x="107944" y="252595"/>
                  </a:lnTo>
                  <a:lnTo>
                    <a:pt x="95890" y="246752"/>
                  </a:lnTo>
                  <a:lnTo>
                    <a:pt x="95890" y="246752"/>
                  </a:lnTo>
                  <a:lnTo>
                    <a:pt x="70606" y="247737"/>
                  </a:lnTo>
                  <a:lnTo>
                    <a:pt x="65310" y="260779"/>
                  </a:lnTo>
                  <a:lnTo>
                    <a:pt x="45038" y="254908"/>
                  </a:lnTo>
                  <a:lnTo>
                    <a:pt x="51584" y="233276"/>
                  </a:lnTo>
                  <a:lnTo>
                    <a:pt x="74614" y="223480"/>
                  </a:lnTo>
                  <a:lnTo>
                    <a:pt x="74185" y="207596"/>
                  </a:lnTo>
                  <a:lnTo>
                    <a:pt x="55579" y="195411"/>
                  </a:lnTo>
                  <a:lnTo>
                    <a:pt x="55377" y="176203"/>
                  </a:lnTo>
                  <a:lnTo>
                    <a:pt x="51641" y="165842"/>
                  </a:lnTo>
                  <a:lnTo>
                    <a:pt x="43073" y="161124"/>
                  </a:lnTo>
                  <a:lnTo>
                    <a:pt x="26836" y="159568"/>
                  </a:lnTo>
                  <a:lnTo>
                    <a:pt x="23434" y="148002"/>
                  </a:lnTo>
                  <a:lnTo>
                    <a:pt x="3340" y="149082"/>
                  </a:lnTo>
                  <a:lnTo>
                    <a:pt x="0" y="148858"/>
                  </a:lnTo>
                  <a:lnTo>
                    <a:pt x="270" y="143420"/>
                  </a:lnTo>
                  <a:lnTo>
                    <a:pt x="270" y="143420"/>
                  </a:lnTo>
                  <a:lnTo>
                    <a:pt x="34769" y="122687"/>
                  </a:lnTo>
                  <a:lnTo>
                    <a:pt x="64519" y="110311"/>
                  </a:lnTo>
                  <a:lnTo>
                    <a:pt x="74841" y="96463"/>
                  </a:lnTo>
                  <a:lnTo>
                    <a:pt x="91833" y="105136"/>
                  </a:lnTo>
                  <a:lnTo>
                    <a:pt x="128931" y="96977"/>
                  </a:lnTo>
                  <a:lnTo>
                    <a:pt x="136948" y="91394"/>
                  </a:lnTo>
                  <a:lnTo>
                    <a:pt x="146963" y="77078"/>
                  </a:lnTo>
                  <a:lnTo>
                    <a:pt x="145998" y="5724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8" name="M38">
              <a:extLst>
                <a:ext uri="{FF2B5EF4-FFF2-40B4-BE49-F238E27FC236}">
                  <a16:creationId xmlns:a16="http://schemas.microsoft.com/office/drawing/2014/main" id="{C0F17D3D-5AC6-492F-9CE2-E6B6A88E5188}"/>
                </a:ext>
              </a:extLst>
            </p:cNvPr>
            <p:cNvSpPr/>
            <p:nvPr/>
          </p:nvSpPr>
          <p:spPr>
            <a:xfrm>
              <a:off x="3770904" y="2408589"/>
              <a:ext cx="259562" cy="238631"/>
            </a:xfrm>
            <a:custGeom>
              <a:avLst/>
              <a:gdLst/>
              <a:ahLst/>
              <a:cxnLst/>
              <a:rect l="0" t="0" r="0" b="0"/>
              <a:pathLst>
                <a:path w="261467" h="244346">
                  <a:moveTo>
                    <a:pt x="93459" y="0"/>
                  </a:moveTo>
                  <a:lnTo>
                    <a:pt x="125929" y="11886"/>
                  </a:lnTo>
                  <a:lnTo>
                    <a:pt x="132129" y="17974"/>
                  </a:lnTo>
                  <a:lnTo>
                    <a:pt x="149398" y="20009"/>
                  </a:lnTo>
                  <a:lnTo>
                    <a:pt x="151733" y="23257"/>
                  </a:lnTo>
                  <a:lnTo>
                    <a:pt x="165638" y="25944"/>
                  </a:lnTo>
                  <a:lnTo>
                    <a:pt x="188513" y="23604"/>
                  </a:lnTo>
                  <a:lnTo>
                    <a:pt x="189280" y="28467"/>
                  </a:lnTo>
                  <a:lnTo>
                    <a:pt x="189280" y="28467"/>
                  </a:lnTo>
                  <a:lnTo>
                    <a:pt x="192985" y="41889"/>
                  </a:lnTo>
                  <a:lnTo>
                    <a:pt x="198275" y="48097"/>
                  </a:lnTo>
                  <a:lnTo>
                    <a:pt x="205295" y="47247"/>
                  </a:lnTo>
                  <a:lnTo>
                    <a:pt x="261466" y="65990"/>
                  </a:lnTo>
                  <a:lnTo>
                    <a:pt x="260207" y="77902"/>
                  </a:lnTo>
                  <a:lnTo>
                    <a:pt x="246168" y="121048"/>
                  </a:lnTo>
                  <a:lnTo>
                    <a:pt x="214451" y="102723"/>
                  </a:lnTo>
                  <a:lnTo>
                    <a:pt x="212498" y="127619"/>
                  </a:lnTo>
                  <a:lnTo>
                    <a:pt x="216849" y="139997"/>
                  </a:lnTo>
                  <a:lnTo>
                    <a:pt x="223455" y="143065"/>
                  </a:lnTo>
                  <a:lnTo>
                    <a:pt x="224326" y="191025"/>
                  </a:lnTo>
                  <a:lnTo>
                    <a:pt x="214055" y="214006"/>
                  </a:lnTo>
                  <a:lnTo>
                    <a:pt x="198282" y="232286"/>
                  </a:lnTo>
                  <a:lnTo>
                    <a:pt x="198282" y="232286"/>
                  </a:lnTo>
                  <a:lnTo>
                    <a:pt x="191983" y="244345"/>
                  </a:lnTo>
                  <a:lnTo>
                    <a:pt x="160507" y="242346"/>
                  </a:lnTo>
                  <a:lnTo>
                    <a:pt x="157961" y="240909"/>
                  </a:lnTo>
                  <a:lnTo>
                    <a:pt x="159285" y="232331"/>
                  </a:lnTo>
                  <a:lnTo>
                    <a:pt x="140725" y="241599"/>
                  </a:lnTo>
                  <a:lnTo>
                    <a:pt x="105082" y="236434"/>
                  </a:lnTo>
                  <a:lnTo>
                    <a:pt x="117319" y="199765"/>
                  </a:lnTo>
                  <a:lnTo>
                    <a:pt x="112137" y="194920"/>
                  </a:lnTo>
                  <a:lnTo>
                    <a:pt x="115843" y="183239"/>
                  </a:lnTo>
                  <a:lnTo>
                    <a:pt x="114359" y="176994"/>
                  </a:lnTo>
                  <a:lnTo>
                    <a:pt x="110547" y="177180"/>
                  </a:lnTo>
                  <a:lnTo>
                    <a:pt x="102683" y="170437"/>
                  </a:lnTo>
                  <a:lnTo>
                    <a:pt x="90575" y="173090"/>
                  </a:lnTo>
                  <a:lnTo>
                    <a:pt x="80325" y="169751"/>
                  </a:lnTo>
                  <a:lnTo>
                    <a:pt x="77462" y="168755"/>
                  </a:lnTo>
                  <a:lnTo>
                    <a:pt x="77462" y="168755"/>
                  </a:lnTo>
                  <a:lnTo>
                    <a:pt x="75979" y="152680"/>
                  </a:lnTo>
                  <a:lnTo>
                    <a:pt x="82219" y="137902"/>
                  </a:lnTo>
                  <a:lnTo>
                    <a:pt x="78394" y="138540"/>
                  </a:lnTo>
                  <a:lnTo>
                    <a:pt x="79830" y="131476"/>
                  </a:lnTo>
                  <a:lnTo>
                    <a:pt x="67748" y="123542"/>
                  </a:lnTo>
                  <a:lnTo>
                    <a:pt x="8564" y="108536"/>
                  </a:lnTo>
                  <a:lnTo>
                    <a:pt x="15215" y="80916"/>
                  </a:lnTo>
                  <a:lnTo>
                    <a:pt x="9887" y="76210"/>
                  </a:lnTo>
                  <a:lnTo>
                    <a:pt x="9887" y="76210"/>
                  </a:lnTo>
                  <a:lnTo>
                    <a:pt x="13269" y="55746"/>
                  </a:lnTo>
                  <a:lnTo>
                    <a:pt x="1713" y="55684"/>
                  </a:lnTo>
                  <a:lnTo>
                    <a:pt x="0" y="47310"/>
                  </a:lnTo>
                  <a:lnTo>
                    <a:pt x="11207" y="19830"/>
                  </a:lnTo>
                  <a:lnTo>
                    <a:pt x="17544" y="11709"/>
                  </a:lnTo>
                  <a:lnTo>
                    <a:pt x="34445" y="6037"/>
                  </a:lnTo>
                  <a:lnTo>
                    <a:pt x="47563" y="9472"/>
                  </a:lnTo>
                  <a:lnTo>
                    <a:pt x="66458" y="310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9" name="M39">
              <a:extLst>
                <a:ext uri="{FF2B5EF4-FFF2-40B4-BE49-F238E27FC236}">
                  <a16:creationId xmlns:a16="http://schemas.microsoft.com/office/drawing/2014/main" id="{EB0164D9-8801-4574-8A90-9902D11C56D3}"/>
                </a:ext>
              </a:extLst>
            </p:cNvPr>
            <p:cNvSpPr/>
            <p:nvPr/>
          </p:nvSpPr>
          <p:spPr>
            <a:xfrm>
              <a:off x="3542373" y="2438236"/>
              <a:ext cx="303131" cy="195884"/>
            </a:xfrm>
            <a:custGeom>
              <a:avLst/>
              <a:gdLst/>
              <a:ahLst/>
              <a:cxnLst/>
              <a:rect l="0" t="0" r="0" b="0"/>
              <a:pathLst>
                <a:path w="310751" h="209219">
                  <a:moveTo>
                    <a:pt x="174284" y="21952"/>
                  </a:moveTo>
                  <a:lnTo>
                    <a:pt x="173458" y="42951"/>
                  </a:lnTo>
                  <a:lnTo>
                    <a:pt x="179493" y="58725"/>
                  </a:lnTo>
                  <a:lnTo>
                    <a:pt x="188887" y="50404"/>
                  </a:lnTo>
                  <a:lnTo>
                    <a:pt x="193967" y="53289"/>
                  </a:lnTo>
                  <a:lnTo>
                    <a:pt x="207740" y="50702"/>
                  </a:lnTo>
                  <a:lnTo>
                    <a:pt x="215332" y="55935"/>
                  </a:lnTo>
                  <a:lnTo>
                    <a:pt x="238418" y="52278"/>
                  </a:lnTo>
                  <a:lnTo>
                    <a:pt x="238418" y="52278"/>
                  </a:lnTo>
                  <a:lnTo>
                    <a:pt x="243746" y="56984"/>
                  </a:lnTo>
                  <a:lnTo>
                    <a:pt x="237095" y="84604"/>
                  </a:lnTo>
                  <a:lnTo>
                    <a:pt x="296279" y="99610"/>
                  </a:lnTo>
                  <a:lnTo>
                    <a:pt x="308361" y="107544"/>
                  </a:lnTo>
                  <a:lnTo>
                    <a:pt x="306925" y="114608"/>
                  </a:lnTo>
                  <a:lnTo>
                    <a:pt x="310750" y="113970"/>
                  </a:lnTo>
                  <a:lnTo>
                    <a:pt x="304510" y="128748"/>
                  </a:lnTo>
                  <a:lnTo>
                    <a:pt x="305993" y="144823"/>
                  </a:lnTo>
                  <a:lnTo>
                    <a:pt x="305993" y="144823"/>
                  </a:lnTo>
                  <a:lnTo>
                    <a:pt x="290903" y="155244"/>
                  </a:lnTo>
                  <a:lnTo>
                    <a:pt x="287935" y="162562"/>
                  </a:lnTo>
                  <a:lnTo>
                    <a:pt x="266561" y="159477"/>
                  </a:lnTo>
                  <a:lnTo>
                    <a:pt x="253645" y="163459"/>
                  </a:lnTo>
                  <a:lnTo>
                    <a:pt x="248012" y="158595"/>
                  </a:lnTo>
                  <a:lnTo>
                    <a:pt x="230851" y="157147"/>
                  </a:lnTo>
                  <a:lnTo>
                    <a:pt x="231016" y="166376"/>
                  </a:lnTo>
                  <a:lnTo>
                    <a:pt x="225634" y="168021"/>
                  </a:lnTo>
                  <a:lnTo>
                    <a:pt x="225520" y="171646"/>
                  </a:lnTo>
                  <a:lnTo>
                    <a:pt x="212364" y="173498"/>
                  </a:lnTo>
                  <a:lnTo>
                    <a:pt x="210958" y="189027"/>
                  </a:lnTo>
                  <a:lnTo>
                    <a:pt x="210958" y="189027"/>
                  </a:lnTo>
                  <a:lnTo>
                    <a:pt x="191510" y="187501"/>
                  </a:lnTo>
                  <a:lnTo>
                    <a:pt x="181257" y="179462"/>
                  </a:lnTo>
                  <a:lnTo>
                    <a:pt x="171318" y="190182"/>
                  </a:lnTo>
                  <a:lnTo>
                    <a:pt x="169949" y="204350"/>
                  </a:lnTo>
                  <a:lnTo>
                    <a:pt x="147397" y="209218"/>
                  </a:lnTo>
                  <a:lnTo>
                    <a:pt x="144518" y="199297"/>
                  </a:lnTo>
                  <a:lnTo>
                    <a:pt x="129021" y="202726"/>
                  </a:lnTo>
                  <a:lnTo>
                    <a:pt x="129021" y="202726"/>
                  </a:lnTo>
                  <a:lnTo>
                    <a:pt x="116745" y="191440"/>
                  </a:lnTo>
                  <a:lnTo>
                    <a:pt x="115862" y="181129"/>
                  </a:lnTo>
                  <a:lnTo>
                    <a:pt x="94361" y="177250"/>
                  </a:lnTo>
                  <a:lnTo>
                    <a:pt x="92313" y="165389"/>
                  </a:lnTo>
                  <a:lnTo>
                    <a:pt x="61291" y="168599"/>
                  </a:lnTo>
                  <a:lnTo>
                    <a:pt x="60861" y="172365"/>
                  </a:lnTo>
                  <a:lnTo>
                    <a:pt x="53396" y="172420"/>
                  </a:lnTo>
                  <a:lnTo>
                    <a:pt x="53328" y="165310"/>
                  </a:lnTo>
                  <a:lnTo>
                    <a:pt x="46951" y="155571"/>
                  </a:lnTo>
                  <a:lnTo>
                    <a:pt x="17425" y="159575"/>
                  </a:lnTo>
                  <a:lnTo>
                    <a:pt x="25289" y="143053"/>
                  </a:lnTo>
                  <a:lnTo>
                    <a:pt x="17745" y="140985"/>
                  </a:lnTo>
                  <a:lnTo>
                    <a:pt x="17294" y="136282"/>
                  </a:lnTo>
                  <a:lnTo>
                    <a:pt x="14105" y="136024"/>
                  </a:lnTo>
                  <a:lnTo>
                    <a:pt x="8364" y="107550"/>
                  </a:lnTo>
                  <a:lnTo>
                    <a:pt x="0" y="111805"/>
                  </a:lnTo>
                  <a:lnTo>
                    <a:pt x="933" y="84159"/>
                  </a:lnTo>
                  <a:lnTo>
                    <a:pt x="17357" y="70948"/>
                  </a:lnTo>
                  <a:lnTo>
                    <a:pt x="14951" y="51960"/>
                  </a:lnTo>
                  <a:lnTo>
                    <a:pt x="14951" y="51960"/>
                  </a:lnTo>
                  <a:lnTo>
                    <a:pt x="15763" y="45937"/>
                  </a:lnTo>
                  <a:lnTo>
                    <a:pt x="19546" y="46517"/>
                  </a:lnTo>
                  <a:lnTo>
                    <a:pt x="32640" y="50738"/>
                  </a:lnTo>
                  <a:lnTo>
                    <a:pt x="40473" y="57655"/>
                  </a:lnTo>
                  <a:lnTo>
                    <a:pt x="77919" y="47856"/>
                  </a:lnTo>
                  <a:lnTo>
                    <a:pt x="81280" y="52051"/>
                  </a:lnTo>
                  <a:lnTo>
                    <a:pt x="89416" y="54437"/>
                  </a:lnTo>
                  <a:lnTo>
                    <a:pt x="93702" y="39754"/>
                  </a:lnTo>
                  <a:lnTo>
                    <a:pt x="91515" y="32270"/>
                  </a:lnTo>
                  <a:lnTo>
                    <a:pt x="100014" y="32852"/>
                  </a:lnTo>
                  <a:lnTo>
                    <a:pt x="101792" y="20355"/>
                  </a:lnTo>
                  <a:lnTo>
                    <a:pt x="101792" y="20355"/>
                  </a:lnTo>
                  <a:lnTo>
                    <a:pt x="113721" y="18326"/>
                  </a:lnTo>
                  <a:lnTo>
                    <a:pt x="122269" y="12705"/>
                  </a:lnTo>
                  <a:lnTo>
                    <a:pt x="124334" y="670"/>
                  </a:lnTo>
                  <a:lnTo>
                    <a:pt x="140930" y="0"/>
                  </a:lnTo>
                  <a:lnTo>
                    <a:pt x="145688" y="8020"/>
                  </a:lnTo>
                  <a:lnTo>
                    <a:pt x="155101" y="8476"/>
                  </a:lnTo>
                  <a:lnTo>
                    <a:pt x="157988" y="13259"/>
                  </a:lnTo>
                  <a:lnTo>
                    <a:pt x="167186" y="15673"/>
                  </a:lnTo>
                  <a:lnTo>
                    <a:pt x="166076" y="2184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0" name="M40">
              <a:extLst>
                <a:ext uri="{FF2B5EF4-FFF2-40B4-BE49-F238E27FC236}">
                  <a16:creationId xmlns:a16="http://schemas.microsoft.com/office/drawing/2014/main" id="{653F144B-BC2B-46F5-8620-CC80A8519B25}"/>
                </a:ext>
              </a:extLst>
            </p:cNvPr>
            <p:cNvSpPr/>
            <p:nvPr/>
          </p:nvSpPr>
          <p:spPr>
            <a:xfrm>
              <a:off x="3225266" y="2438869"/>
              <a:ext cx="292179" cy="187954"/>
            </a:xfrm>
            <a:custGeom>
              <a:avLst/>
              <a:gdLst/>
              <a:ahLst/>
              <a:cxnLst/>
              <a:rect l="0" t="0" r="0" b="0"/>
              <a:pathLst>
                <a:path w="295989" h="195574">
                  <a:moveTo>
                    <a:pt x="104451" y="24230"/>
                  </a:moveTo>
                  <a:lnTo>
                    <a:pt x="113683" y="34090"/>
                  </a:lnTo>
                  <a:lnTo>
                    <a:pt x="114960" y="40943"/>
                  </a:lnTo>
                  <a:lnTo>
                    <a:pt x="121863" y="39373"/>
                  </a:lnTo>
                  <a:lnTo>
                    <a:pt x="122846" y="24584"/>
                  </a:lnTo>
                  <a:lnTo>
                    <a:pt x="151632" y="23637"/>
                  </a:lnTo>
                  <a:lnTo>
                    <a:pt x="152096" y="27738"/>
                  </a:lnTo>
                  <a:lnTo>
                    <a:pt x="157257" y="28071"/>
                  </a:lnTo>
                  <a:lnTo>
                    <a:pt x="158494" y="36133"/>
                  </a:lnTo>
                  <a:lnTo>
                    <a:pt x="180488" y="46738"/>
                  </a:lnTo>
                  <a:lnTo>
                    <a:pt x="186627" y="36515"/>
                  </a:lnTo>
                  <a:lnTo>
                    <a:pt x="184767" y="20113"/>
                  </a:lnTo>
                  <a:lnTo>
                    <a:pt x="193942" y="14382"/>
                  </a:lnTo>
                  <a:lnTo>
                    <a:pt x="195423" y="19880"/>
                  </a:lnTo>
                  <a:lnTo>
                    <a:pt x="206928" y="21491"/>
                  </a:lnTo>
                  <a:lnTo>
                    <a:pt x="206685" y="45988"/>
                  </a:lnTo>
                  <a:lnTo>
                    <a:pt x="222244" y="53638"/>
                  </a:lnTo>
                  <a:lnTo>
                    <a:pt x="221981" y="43645"/>
                  </a:lnTo>
                  <a:lnTo>
                    <a:pt x="228631" y="40548"/>
                  </a:lnTo>
                  <a:lnTo>
                    <a:pt x="244503" y="39129"/>
                  </a:lnTo>
                  <a:lnTo>
                    <a:pt x="254026" y="45356"/>
                  </a:lnTo>
                  <a:lnTo>
                    <a:pt x="273326" y="46017"/>
                  </a:lnTo>
                  <a:lnTo>
                    <a:pt x="275855" y="52153"/>
                  </a:lnTo>
                  <a:lnTo>
                    <a:pt x="282385" y="52527"/>
                  </a:lnTo>
                  <a:lnTo>
                    <a:pt x="281834" y="59769"/>
                  </a:lnTo>
                  <a:lnTo>
                    <a:pt x="295988" y="64183"/>
                  </a:lnTo>
                  <a:lnTo>
                    <a:pt x="295479" y="70216"/>
                  </a:lnTo>
                  <a:lnTo>
                    <a:pt x="295479" y="70216"/>
                  </a:lnTo>
                  <a:lnTo>
                    <a:pt x="283721" y="84790"/>
                  </a:lnTo>
                  <a:lnTo>
                    <a:pt x="291247" y="96238"/>
                  </a:lnTo>
                  <a:lnTo>
                    <a:pt x="287455" y="109267"/>
                  </a:lnTo>
                  <a:lnTo>
                    <a:pt x="262817" y="99654"/>
                  </a:lnTo>
                  <a:lnTo>
                    <a:pt x="253539" y="103874"/>
                  </a:lnTo>
                  <a:lnTo>
                    <a:pt x="250658" y="112395"/>
                  </a:lnTo>
                  <a:lnTo>
                    <a:pt x="248702" y="111723"/>
                  </a:lnTo>
                  <a:lnTo>
                    <a:pt x="256468" y="124996"/>
                  </a:lnTo>
                  <a:lnTo>
                    <a:pt x="255046" y="135382"/>
                  </a:lnTo>
                  <a:lnTo>
                    <a:pt x="265206" y="167789"/>
                  </a:lnTo>
                  <a:lnTo>
                    <a:pt x="261235" y="168107"/>
                  </a:lnTo>
                  <a:lnTo>
                    <a:pt x="261235" y="168107"/>
                  </a:lnTo>
                  <a:lnTo>
                    <a:pt x="254311" y="170138"/>
                  </a:lnTo>
                  <a:lnTo>
                    <a:pt x="249793" y="181928"/>
                  </a:lnTo>
                  <a:lnTo>
                    <a:pt x="250848" y="195573"/>
                  </a:lnTo>
                  <a:lnTo>
                    <a:pt x="239901" y="194894"/>
                  </a:lnTo>
                  <a:lnTo>
                    <a:pt x="242357" y="176683"/>
                  </a:lnTo>
                  <a:lnTo>
                    <a:pt x="227184" y="183720"/>
                  </a:lnTo>
                  <a:lnTo>
                    <a:pt x="212718" y="183522"/>
                  </a:lnTo>
                  <a:lnTo>
                    <a:pt x="195285" y="194105"/>
                  </a:lnTo>
                  <a:lnTo>
                    <a:pt x="192138" y="183864"/>
                  </a:lnTo>
                  <a:lnTo>
                    <a:pt x="194233" y="176226"/>
                  </a:lnTo>
                  <a:lnTo>
                    <a:pt x="189889" y="169723"/>
                  </a:lnTo>
                  <a:lnTo>
                    <a:pt x="176593" y="175307"/>
                  </a:lnTo>
                  <a:lnTo>
                    <a:pt x="168521" y="166556"/>
                  </a:lnTo>
                  <a:lnTo>
                    <a:pt x="171367" y="159246"/>
                  </a:lnTo>
                  <a:lnTo>
                    <a:pt x="165487" y="157527"/>
                  </a:lnTo>
                  <a:lnTo>
                    <a:pt x="165900" y="137126"/>
                  </a:lnTo>
                  <a:lnTo>
                    <a:pt x="162074" y="128976"/>
                  </a:lnTo>
                  <a:lnTo>
                    <a:pt x="182782" y="120326"/>
                  </a:lnTo>
                  <a:lnTo>
                    <a:pt x="175613" y="120680"/>
                  </a:lnTo>
                  <a:lnTo>
                    <a:pt x="167599" y="110417"/>
                  </a:lnTo>
                  <a:lnTo>
                    <a:pt x="171809" y="98919"/>
                  </a:lnTo>
                  <a:lnTo>
                    <a:pt x="173278" y="96097"/>
                  </a:lnTo>
                  <a:lnTo>
                    <a:pt x="165302" y="89162"/>
                  </a:lnTo>
                  <a:lnTo>
                    <a:pt x="164429" y="83687"/>
                  </a:lnTo>
                  <a:lnTo>
                    <a:pt x="145388" y="101316"/>
                  </a:lnTo>
                  <a:lnTo>
                    <a:pt x="124788" y="94082"/>
                  </a:lnTo>
                  <a:lnTo>
                    <a:pt x="118269" y="101867"/>
                  </a:lnTo>
                  <a:lnTo>
                    <a:pt x="118269" y="101867"/>
                  </a:lnTo>
                  <a:lnTo>
                    <a:pt x="113012" y="99864"/>
                  </a:lnTo>
                  <a:lnTo>
                    <a:pt x="106233" y="89338"/>
                  </a:lnTo>
                  <a:lnTo>
                    <a:pt x="97172" y="95820"/>
                  </a:lnTo>
                  <a:lnTo>
                    <a:pt x="90563" y="93314"/>
                  </a:lnTo>
                  <a:lnTo>
                    <a:pt x="89259" y="87217"/>
                  </a:lnTo>
                  <a:lnTo>
                    <a:pt x="77846" y="87110"/>
                  </a:lnTo>
                  <a:lnTo>
                    <a:pt x="77548" y="82713"/>
                  </a:lnTo>
                  <a:lnTo>
                    <a:pt x="64658" y="81340"/>
                  </a:lnTo>
                  <a:lnTo>
                    <a:pt x="63924" y="63768"/>
                  </a:lnTo>
                  <a:lnTo>
                    <a:pt x="43408" y="67108"/>
                  </a:lnTo>
                  <a:lnTo>
                    <a:pt x="43217" y="55605"/>
                  </a:lnTo>
                  <a:lnTo>
                    <a:pt x="35603" y="51547"/>
                  </a:lnTo>
                  <a:lnTo>
                    <a:pt x="27101" y="55170"/>
                  </a:lnTo>
                  <a:lnTo>
                    <a:pt x="17294" y="52845"/>
                  </a:lnTo>
                  <a:lnTo>
                    <a:pt x="15050" y="55940"/>
                  </a:lnTo>
                  <a:lnTo>
                    <a:pt x="21605" y="59810"/>
                  </a:lnTo>
                  <a:lnTo>
                    <a:pt x="20392" y="63850"/>
                  </a:lnTo>
                  <a:lnTo>
                    <a:pt x="20392" y="63850"/>
                  </a:lnTo>
                  <a:lnTo>
                    <a:pt x="14860" y="65311"/>
                  </a:lnTo>
                  <a:lnTo>
                    <a:pt x="13027" y="69631"/>
                  </a:lnTo>
                  <a:lnTo>
                    <a:pt x="8426" y="66437"/>
                  </a:lnTo>
                  <a:lnTo>
                    <a:pt x="7754" y="72312"/>
                  </a:lnTo>
                  <a:lnTo>
                    <a:pt x="2111" y="68474"/>
                  </a:lnTo>
                  <a:lnTo>
                    <a:pt x="0" y="59623"/>
                  </a:lnTo>
                  <a:lnTo>
                    <a:pt x="3682" y="58851"/>
                  </a:lnTo>
                  <a:lnTo>
                    <a:pt x="4326" y="53732"/>
                  </a:lnTo>
                  <a:lnTo>
                    <a:pt x="14498" y="54407"/>
                  </a:lnTo>
                  <a:lnTo>
                    <a:pt x="8848" y="38316"/>
                  </a:lnTo>
                  <a:lnTo>
                    <a:pt x="2944" y="37495"/>
                  </a:lnTo>
                  <a:lnTo>
                    <a:pt x="7995" y="32537"/>
                  </a:lnTo>
                  <a:lnTo>
                    <a:pt x="6125" y="29594"/>
                  </a:lnTo>
                  <a:lnTo>
                    <a:pt x="6125" y="29594"/>
                  </a:lnTo>
                  <a:lnTo>
                    <a:pt x="15258" y="29475"/>
                  </a:lnTo>
                  <a:lnTo>
                    <a:pt x="15228" y="26145"/>
                  </a:lnTo>
                  <a:lnTo>
                    <a:pt x="20313" y="24365"/>
                  </a:lnTo>
                  <a:lnTo>
                    <a:pt x="22225" y="30334"/>
                  </a:lnTo>
                  <a:lnTo>
                    <a:pt x="25435" y="25762"/>
                  </a:lnTo>
                  <a:lnTo>
                    <a:pt x="32913" y="25127"/>
                  </a:lnTo>
                  <a:lnTo>
                    <a:pt x="31174" y="10238"/>
                  </a:lnTo>
                  <a:lnTo>
                    <a:pt x="39636" y="3435"/>
                  </a:lnTo>
                  <a:lnTo>
                    <a:pt x="41809" y="10625"/>
                  </a:lnTo>
                  <a:lnTo>
                    <a:pt x="47488" y="13403"/>
                  </a:lnTo>
                  <a:lnTo>
                    <a:pt x="54771" y="9734"/>
                  </a:lnTo>
                  <a:lnTo>
                    <a:pt x="56641" y="16912"/>
                  </a:lnTo>
                  <a:lnTo>
                    <a:pt x="60086" y="18398"/>
                  </a:lnTo>
                  <a:lnTo>
                    <a:pt x="60396" y="14022"/>
                  </a:lnTo>
                  <a:lnTo>
                    <a:pt x="68790" y="13267"/>
                  </a:lnTo>
                  <a:lnTo>
                    <a:pt x="68790" y="13267"/>
                  </a:lnTo>
                  <a:lnTo>
                    <a:pt x="78298" y="2717"/>
                  </a:lnTo>
                  <a:lnTo>
                    <a:pt x="80483" y="13839"/>
                  </a:lnTo>
                  <a:lnTo>
                    <a:pt x="84645" y="12325"/>
                  </a:lnTo>
                  <a:lnTo>
                    <a:pt x="95177" y="19813"/>
                  </a:lnTo>
                  <a:lnTo>
                    <a:pt x="94135" y="14935"/>
                  </a:lnTo>
                  <a:lnTo>
                    <a:pt x="97048" y="14283"/>
                  </a:lnTo>
                  <a:lnTo>
                    <a:pt x="92311" y="10634"/>
                  </a:lnTo>
                  <a:lnTo>
                    <a:pt x="97444" y="11725"/>
                  </a:lnTo>
                  <a:lnTo>
                    <a:pt x="97015" y="2482"/>
                  </a:lnTo>
                  <a:lnTo>
                    <a:pt x="99537" y="0"/>
                  </a:lnTo>
                  <a:lnTo>
                    <a:pt x="98116" y="5698"/>
                  </a:lnTo>
                  <a:lnTo>
                    <a:pt x="104780" y="10778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1" name="M41">
              <a:extLst>
                <a:ext uri="{FF2B5EF4-FFF2-40B4-BE49-F238E27FC236}">
                  <a16:creationId xmlns:a16="http://schemas.microsoft.com/office/drawing/2014/main" id="{0E9C18FB-583A-4410-B180-4B1BB12FE71D}"/>
                </a:ext>
              </a:extLst>
            </p:cNvPr>
            <p:cNvSpPr/>
            <p:nvPr/>
          </p:nvSpPr>
          <p:spPr>
            <a:xfrm>
              <a:off x="5097175" y="2454105"/>
              <a:ext cx="367634" cy="352486"/>
            </a:xfrm>
            <a:custGeom>
              <a:avLst/>
              <a:gdLst/>
              <a:ahLst/>
              <a:cxnLst/>
              <a:rect l="0" t="0" r="0" b="0"/>
              <a:pathLst>
                <a:path w="369539" h="373441">
                  <a:moveTo>
                    <a:pt x="159235" y="9847"/>
                  </a:moveTo>
                  <a:lnTo>
                    <a:pt x="176721" y="18167"/>
                  </a:lnTo>
                  <a:lnTo>
                    <a:pt x="190058" y="20364"/>
                  </a:lnTo>
                  <a:lnTo>
                    <a:pt x="201000" y="29323"/>
                  </a:lnTo>
                  <a:lnTo>
                    <a:pt x="220778" y="28299"/>
                  </a:lnTo>
                  <a:lnTo>
                    <a:pt x="235951" y="38989"/>
                  </a:lnTo>
                  <a:lnTo>
                    <a:pt x="248499" y="43131"/>
                  </a:lnTo>
                  <a:lnTo>
                    <a:pt x="254918" y="41121"/>
                  </a:lnTo>
                  <a:lnTo>
                    <a:pt x="263419" y="32642"/>
                  </a:lnTo>
                  <a:lnTo>
                    <a:pt x="296754" y="29862"/>
                  </a:lnTo>
                  <a:lnTo>
                    <a:pt x="313501" y="37693"/>
                  </a:lnTo>
                  <a:lnTo>
                    <a:pt x="319741" y="37189"/>
                  </a:lnTo>
                  <a:lnTo>
                    <a:pt x="330018" y="50508"/>
                  </a:lnTo>
                  <a:lnTo>
                    <a:pt x="352918" y="63873"/>
                  </a:lnTo>
                  <a:lnTo>
                    <a:pt x="367546" y="61834"/>
                  </a:lnTo>
                  <a:lnTo>
                    <a:pt x="368411" y="64872"/>
                  </a:lnTo>
                  <a:lnTo>
                    <a:pt x="363462" y="70238"/>
                  </a:lnTo>
                  <a:lnTo>
                    <a:pt x="363462" y="70238"/>
                  </a:lnTo>
                  <a:lnTo>
                    <a:pt x="368157" y="81197"/>
                  </a:lnTo>
                  <a:lnTo>
                    <a:pt x="365690" y="93103"/>
                  </a:lnTo>
                  <a:lnTo>
                    <a:pt x="369538" y="99966"/>
                  </a:lnTo>
                  <a:lnTo>
                    <a:pt x="358875" y="101009"/>
                  </a:lnTo>
                  <a:lnTo>
                    <a:pt x="349894" y="91797"/>
                  </a:lnTo>
                  <a:lnTo>
                    <a:pt x="346068" y="93249"/>
                  </a:lnTo>
                  <a:lnTo>
                    <a:pt x="333482" y="100458"/>
                  </a:lnTo>
                  <a:lnTo>
                    <a:pt x="327708" y="119264"/>
                  </a:lnTo>
                  <a:lnTo>
                    <a:pt x="317503" y="110484"/>
                  </a:lnTo>
                  <a:lnTo>
                    <a:pt x="305766" y="111958"/>
                  </a:lnTo>
                  <a:lnTo>
                    <a:pt x="303939" y="121453"/>
                  </a:lnTo>
                  <a:lnTo>
                    <a:pt x="295324" y="127361"/>
                  </a:lnTo>
                  <a:lnTo>
                    <a:pt x="296683" y="146733"/>
                  </a:lnTo>
                  <a:lnTo>
                    <a:pt x="310851" y="145752"/>
                  </a:lnTo>
                  <a:lnTo>
                    <a:pt x="312640" y="148049"/>
                  </a:lnTo>
                  <a:lnTo>
                    <a:pt x="312113" y="152424"/>
                  </a:lnTo>
                  <a:lnTo>
                    <a:pt x="302524" y="152572"/>
                  </a:lnTo>
                  <a:lnTo>
                    <a:pt x="301180" y="169783"/>
                  </a:lnTo>
                  <a:lnTo>
                    <a:pt x="291183" y="194863"/>
                  </a:lnTo>
                  <a:lnTo>
                    <a:pt x="294623" y="198698"/>
                  </a:lnTo>
                  <a:lnTo>
                    <a:pt x="293524" y="228908"/>
                  </a:lnTo>
                  <a:lnTo>
                    <a:pt x="300691" y="228269"/>
                  </a:lnTo>
                  <a:lnTo>
                    <a:pt x="309521" y="237933"/>
                  </a:lnTo>
                  <a:lnTo>
                    <a:pt x="301129" y="238855"/>
                  </a:lnTo>
                  <a:lnTo>
                    <a:pt x="295860" y="253883"/>
                  </a:lnTo>
                  <a:lnTo>
                    <a:pt x="304764" y="259014"/>
                  </a:lnTo>
                  <a:lnTo>
                    <a:pt x="301622" y="274378"/>
                  </a:lnTo>
                  <a:lnTo>
                    <a:pt x="299516" y="272681"/>
                  </a:lnTo>
                  <a:lnTo>
                    <a:pt x="297148" y="277781"/>
                  </a:lnTo>
                  <a:lnTo>
                    <a:pt x="299423" y="278422"/>
                  </a:lnTo>
                  <a:lnTo>
                    <a:pt x="295255" y="291199"/>
                  </a:lnTo>
                  <a:lnTo>
                    <a:pt x="302263" y="310201"/>
                  </a:lnTo>
                  <a:lnTo>
                    <a:pt x="308778" y="312572"/>
                  </a:lnTo>
                  <a:lnTo>
                    <a:pt x="306443" y="325076"/>
                  </a:lnTo>
                  <a:lnTo>
                    <a:pt x="306443" y="325076"/>
                  </a:lnTo>
                  <a:lnTo>
                    <a:pt x="305944" y="337155"/>
                  </a:lnTo>
                  <a:lnTo>
                    <a:pt x="312243" y="343602"/>
                  </a:lnTo>
                  <a:lnTo>
                    <a:pt x="307494" y="373440"/>
                  </a:lnTo>
                  <a:lnTo>
                    <a:pt x="307494" y="373440"/>
                  </a:lnTo>
                  <a:lnTo>
                    <a:pt x="297510" y="368445"/>
                  </a:lnTo>
                  <a:lnTo>
                    <a:pt x="275720" y="367486"/>
                  </a:lnTo>
                  <a:lnTo>
                    <a:pt x="252718" y="356833"/>
                  </a:lnTo>
                  <a:lnTo>
                    <a:pt x="246158" y="357026"/>
                  </a:lnTo>
                  <a:lnTo>
                    <a:pt x="246158" y="357026"/>
                  </a:lnTo>
                  <a:lnTo>
                    <a:pt x="240143" y="361156"/>
                  </a:lnTo>
                  <a:lnTo>
                    <a:pt x="228128" y="359293"/>
                  </a:lnTo>
                  <a:lnTo>
                    <a:pt x="215417" y="362553"/>
                  </a:lnTo>
                  <a:lnTo>
                    <a:pt x="203348" y="354944"/>
                  </a:lnTo>
                  <a:lnTo>
                    <a:pt x="176378" y="353876"/>
                  </a:lnTo>
                  <a:lnTo>
                    <a:pt x="161842" y="348034"/>
                  </a:lnTo>
                  <a:lnTo>
                    <a:pt x="150666" y="350708"/>
                  </a:lnTo>
                  <a:lnTo>
                    <a:pt x="126422" y="342121"/>
                  </a:lnTo>
                  <a:lnTo>
                    <a:pt x="116568" y="347536"/>
                  </a:lnTo>
                  <a:lnTo>
                    <a:pt x="82418" y="347373"/>
                  </a:lnTo>
                  <a:lnTo>
                    <a:pt x="74559" y="351913"/>
                  </a:lnTo>
                  <a:lnTo>
                    <a:pt x="55599" y="354738"/>
                  </a:lnTo>
                  <a:lnTo>
                    <a:pt x="55599" y="354738"/>
                  </a:lnTo>
                  <a:lnTo>
                    <a:pt x="54455" y="350637"/>
                  </a:lnTo>
                  <a:lnTo>
                    <a:pt x="48079" y="349159"/>
                  </a:lnTo>
                  <a:lnTo>
                    <a:pt x="47002" y="341434"/>
                  </a:lnTo>
                  <a:lnTo>
                    <a:pt x="24341" y="346602"/>
                  </a:lnTo>
                  <a:lnTo>
                    <a:pt x="18465" y="334706"/>
                  </a:lnTo>
                  <a:lnTo>
                    <a:pt x="19231" y="326410"/>
                  </a:lnTo>
                  <a:lnTo>
                    <a:pt x="5487" y="319653"/>
                  </a:lnTo>
                  <a:lnTo>
                    <a:pt x="0" y="311541"/>
                  </a:lnTo>
                  <a:lnTo>
                    <a:pt x="17475" y="290111"/>
                  </a:lnTo>
                  <a:lnTo>
                    <a:pt x="28354" y="295151"/>
                  </a:lnTo>
                  <a:lnTo>
                    <a:pt x="29406" y="304086"/>
                  </a:lnTo>
                  <a:lnTo>
                    <a:pt x="46918" y="304866"/>
                  </a:lnTo>
                  <a:lnTo>
                    <a:pt x="52131" y="278517"/>
                  </a:lnTo>
                  <a:lnTo>
                    <a:pt x="66192" y="267896"/>
                  </a:lnTo>
                  <a:lnTo>
                    <a:pt x="75047" y="266849"/>
                  </a:lnTo>
                  <a:lnTo>
                    <a:pt x="64775" y="245503"/>
                  </a:lnTo>
                  <a:lnTo>
                    <a:pt x="68510" y="241189"/>
                  </a:lnTo>
                  <a:lnTo>
                    <a:pt x="121563" y="247136"/>
                  </a:lnTo>
                  <a:lnTo>
                    <a:pt x="127583" y="217016"/>
                  </a:lnTo>
                  <a:lnTo>
                    <a:pt x="134142" y="216377"/>
                  </a:lnTo>
                  <a:lnTo>
                    <a:pt x="134610" y="207165"/>
                  </a:lnTo>
                  <a:lnTo>
                    <a:pt x="129201" y="194524"/>
                  </a:lnTo>
                  <a:lnTo>
                    <a:pt x="129201" y="194524"/>
                  </a:lnTo>
                  <a:lnTo>
                    <a:pt x="164138" y="181687"/>
                  </a:lnTo>
                  <a:lnTo>
                    <a:pt x="165296" y="185033"/>
                  </a:lnTo>
                  <a:lnTo>
                    <a:pt x="173822" y="185030"/>
                  </a:lnTo>
                  <a:lnTo>
                    <a:pt x="168547" y="199449"/>
                  </a:lnTo>
                  <a:lnTo>
                    <a:pt x="175559" y="198966"/>
                  </a:lnTo>
                  <a:lnTo>
                    <a:pt x="180272" y="190583"/>
                  </a:lnTo>
                  <a:lnTo>
                    <a:pt x="186811" y="190999"/>
                  </a:lnTo>
                  <a:lnTo>
                    <a:pt x="188822" y="197986"/>
                  </a:lnTo>
                  <a:lnTo>
                    <a:pt x="195826" y="197956"/>
                  </a:lnTo>
                  <a:lnTo>
                    <a:pt x="195064" y="206860"/>
                  </a:lnTo>
                  <a:lnTo>
                    <a:pt x="191986" y="208772"/>
                  </a:lnTo>
                  <a:lnTo>
                    <a:pt x="201865" y="218766"/>
                  </a:lnTo>
                  <a:lnTo>
                    <a:pt x="218686" y="223587"/>
                  </a:lnTo>
                  <a:lnTo>
                    <a:pt x="236957" y="223743"/>
                  </a:lnTo>
                  <a:lnTo>
                    <a:pt x="255438" y="229644"/>
                  </a:lnTo>
                  <a:lnTo>
                    <a:pt x="253876" y="222817"/>
                  </a:lnTo>
                  <a:lnTo>
                    <a:pt x="262298" y="220084"/>
                  </a:lnTo>
                  <a:lnTo>
                    <a:pt x="265509" y="200791"/>
                  </a:lnTo>
                  <a:lnTo>
                    <a:pt x="271328" y="198771"/>
                  </a:lnTo>
                  <a:lnTo>
                    <a:pt x="266427" y="191284"/>
                  </a:lnTo>
                  <a:lnTo>
                    <a:pt x="277519" y="183304"/>
                  </a:lnTo>
                  <a:lnTo>
                    <a:pt x="278187" y="179687"/>
                  </a:lnTo>
                  <a:lnTo>
                    <a:pt x="267502" y="163035"/>
                  </a:lnTo>
                  <a:lnTo>
                    <a:pt x="261882" y="162338"/>
                  </a:lnTo>
                  <a:lnTo>
                    <a:pt x="265915" y="157718"/>
                  </a:lnTo>
                  <a:lnTo>
                    <a:pt x="260429" y="149011"/>
                  </a:lnTo>
                  <a:lnTo>
                    <a:pt x="252236" y="147514"/>
                  </a:lnTo>
                  <a:lnTo>
                    <a:pt x="243496" y="151450"/>
                  </a:lnTo>
                  <a:lnTo>
                    <a:pt x="242510" y="155818"/>
                  </a:lnTo>
                  <a:lnTo>
                    <a:pt x="239338" y="154404"/>
                  </a:lnTo>
                  <a:lnTo>
                    <a:pt x="240317" y="150490"/>
                  </a:lnTo>
                  <a:lnTo>
                    <a:pt x="233148" y="142358"/>
                  </a:lnTo>
                  <a:lnTo>
                    <a:pt x="229511" y="132470"/>
                  </a:lnTo>
                  <a:lnTo>
                    <a:pt x="230706" y="124780"/>
                  </a:lnTo>
                  <a:lnTo>
                    <a:pt x="225370" y="116375"/>
                  </a:lnTo>
                  <a:lnTo>
                    <a:pt x="229339" y="97544"/>
                  </a:lnTo>
                  <a:lnTo>
                    <a:pt x="219362" y="93898"/>
                  </a:lnTo>
                  <a:lnTo>
                    <a:pt x="205920" y="88377"/>
                  </a:lnTo>
                  <a:lnTo>
                    <a:pt x="198667" y="94452"/>
                  </a:lnTo>
                  <a:lnTo>
                    <a:pt x="183196" y="91918"/>
                  </a:lnTo>
                  <a:lnTo>
                    <a:pt x="176988" y="107836"/>
                  </a:lnTo>
                  <a:lnTo>
                    <a:pt x="195760" y="113149"/>
                  </a:lnTo>
                  <a:lnTo>
                    <a:pt x="190913" y="120777"/>
                  </a:lnTo>
                  <a:lnTo>
                    <a:pt x="187728" y="137805"/>
                  </a:lnTo>
                  <a:lnTo>
                    <a:pt x="167447" y="140325"/>
                  </a:lnTo>
                  <a:lnTo>
                    <a:pt x="156376" y="138166"/>
                  </a:lnTo>
                  <a:lnTo>
                    <a:pt x="152902" y="145362"/>
                  </a:lnTo>
                  <a:lnTo>
                    <a:pt x="157571" y="148165"/>
                  </a:lnTo>
                  <a:lnTo>
                    <a:pt x="157664" y="151492"/>
                  </a:lnTo>
                  <a:lnTo>
                    <a:pt x="146508" y="154168"/>
                  </a:lnTo>
                  <a:lnTo>
                    <a:pt x="140197" y="149522"/>
                  </a:lnTo>
                  <a:lnTo>
                    <a:pt x="132137" y="149228"/>
                  </a:lnTo>
                  <a:lnTo>
                    <a:pt x="132641" y="155132"/>
                  </a:lnTo>
                  <a:lnTo>
                    <a:pt x="152613" y="161834"/>
                  </a:lnTo>
                  <a:lnTo>
                    <a:pt x="151166" y="166192"/>
                  </a:lnTo>
                  <a:lnTo>
                    <a:pt x="134890" y="174219"/>
                  </a:lnTo>
                  <a:lnTo>
                    <a:pt x="128643" y="191642"/>
                  </a:lnTo>
                  <a:lnTo>
                    <a:pt x="128643" y="191642"/>
                  </a:lnTo>
                  <a:lnTo>
                    <a:pt x="122360" y="193949"/>
                  </a:lnTo>
                  <a:lnTo>
                    <a:pt x="119421" y="188001"/>
                  </a:lnTo>
                  <a:lnTo>
                    <a:pt x="111890" y="183483"/>
                  </a:lnTo>
                  <a:lnTo>
                    <a:pt x="111952" y="180007"/>
                  </a:lnTo>
                  <a:lnTo>
                    <a:pt x="72704" y="178539"/>
                  </a:lnTo>
                  <a:lnTo>
                    <a:pt x="67702" y="177389"/>
                  </a:lnTo>
                  <a:lnTo>
                    <a:pt x="66923" y="170119"/>
                  </a:lnTo>
                  <a:lnTo>
                    <a:pt x="62352" y="170337"/>
                  </a:lnTo>
                  <a:lnTo>
                    <a:pt x="62352" y="170337"/>
                  </a:lnTo>
                  <a:lnTo>
                    <a:pt x="65238" y="162379"/>
                  </a:lnTo>
                  <a:lnTo>
                    <a:pt x="70320" y="159146"/>
                  </a:lnTo>
                  <a:lnTo>
                    <a:pt x="70797" y="149783"/>
                  </a:lnTo>
                  <a:lnTo>
                    <a:pt x="58514" y="139126"/>
                  </a:lnTo>
                  <a:lnTo>
                    <a:pt x="58877" y="135958"/>
                  </a:lnTo>
                  <a:lnTo>
                    <a:pt x="66220" y="133825"/>
                  </a:lnTo>
                  <a:lnTo>
                    <a:pt x="66613" y="137310"/>
                  </a:lnTo>
                  <a:lnTo>
                    <a:pt x="72780" y="141202"/>
                  </a:lnTo>
                  <a:lnTo>
                    <a:pt x="77072" y="139467"/>
                  </a:lnTo>
                  <a:lnTo>
                    <a:pt x="78088" y="133892"/>
                  </a:lnTo>
                  <a:lnTo>
                    <a:pt x="73724" y="122927"/>
                  </a:lnTo>
                  <a:lnTo>
                    <a:pt x="73992" y="108267"/>
                  </a:lnTo>
                  <a:lnTo>
                    <a:pt x="76273" y="108308"/>
                  </a:lnTo>
                  <a:lnTo>
                    <a:pt x="77526" y="98050"/>
                  </a:lnTo>
                  <a:lnTo>
                    <a:pt x="81378" y="95399"/>
                  </a:lnTo>
                  <a:lnTo>
                    <a:pt x="88190" y="97187"/>
                  </a:lnTo>
                  <a:lnTo>
                    <a:pt x="91862" y="104360"/>
                  </a:lnTo>
                  <a:lnTo>
                    <a:pt x="91127" y="111301"/>
                  </a:lnTo>
                  <a:lnTo>
                    <a:pt x="96467" y="110491"/>
                  </a:lnTo>
                  <a:lnTo>
                    <a:pt x="94453" y="104104"/>
                  </a:lnTo>
                  <a:lnTo>
                    <a:pt x="100083" y="95588"/>
                  </a:lnTo>
                  <a:lnTo>
                    <a:pt x="100863" y="86077"/>
                  </a:lnTo>
                  <a:lnTo>
                    <a:pt x="98029" y="83002"/>
                  </a:lnTo>
                  <a:lnTo>
                    <a:pt x="111232" y="67666"/>
                  </a:lnTo>
                  <a:lnTo>
                    <a:pt x="101569" y="63863"/>
                  </a:lnTo>
                  <a:lnTo>
                    <a:pt x="101491" y="59779"/>
                  </a:lnTo>
                  <a:lnTo>
                    <a:pt x="97506" y="61521"/>
                  </a:lnTo>
                  <a:lnTo>
                    <a:pt x="94271" y="55414"/>
                  </a:lnTo>
                  <a:lnTo>
                    <a:pt x="99792" y="36008"/>
                  </a:lnTo>
                  <a:lnTo>
                    <a:pt x="104989" y="34439"/>
                  </a:lnTo>
                  <a:lnTo>
                    <a:pt x="115641" y="0"/>
                  </a:lnTo>
                  <a:lnTo>
                    <a:pt x="115641" y="0"/>
                  </a:lnTo>
                  <a:lnTo>
                    <a:pt x="130776" y="3446"/>
                  </a:lnTo>
                  <a:lnTo>
                    <a:pt x="144567" y="1427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2" name="M42">
              <a:extLst>
                <a:ext uri="{FF2B5EF4-FFF2-40B4-BE49-F238E27FC236}">
                  <a16:creationId xmlns:a16="http://schemas.microsoft.com/office/drawing/2014/main" id="{3FCCA05B-CD1E-4B86-BFD9-47B7FA4F78E0}"/>
                </a:ext>
              </a:extLst>
            </p:cNvPr>
            <p:cNvSpPr/>
            <p:nvPr/>
          </p:nvSpPr>
          <p:spPr>
            <a:xfrm>
              <a:off x="3435867" y="2484481"/>
              <a:ext cx="231566" cy="264194"/>
            </a:xfrm>
            <a:custGeom>
              <a:avLst/>
              <a:gdLst/>
              <a:ahLst/>
              <a:cxnLst/>
              <a:rect l="0" t="0" r="0" b="0"/>
              <a:pathLst>
                <a:path w="231566" h="279434">
                  <a:moveTo>
                    <a:pt x="81068" y="26509"/>
                  </a:moveTo>
                  <a:lnTo>
                    <a:pt x="95707" y="21106"/>
                  </a:lnTo>
                  <a:lnTo>
                    <a:pt x="104521" y="3404"/>
                  </a:lnTo>
                  <a:lnTo>
                    <a:pt x="115742" y="0"/>
                  </a:lnTo>
                  <a:lnTo>
                    <a:pt x="115742" y="0"/>
                  </a:lnTo>
                  <a:lnTo>
                    <a:pt x="118148" y="18988"/>
                  </a:lnTo>
                  <a:lnTo>
                    <a:pt x="101724" y="32199"/>
                  </a:lnTo>
                  <a:lnTo>
                    <a:pt x="100791" y="59845"/>
                  </a:lnTo>
                  <a:lnTo>
                    <a:pt x="109155" y="55590"/>
                  </a:lnTo>
                  <a:lnTo>
                    <a:pt x="114896" y="84064"/>
                  </a:lnTo>
                  <a:lnTo>
                    <a:pt x="118085" y="84322"/>
                  </a:lnTo>
                  <a:lnTo>
                    <a:pt x="118536" y="89025"/>
                  </a:lnTo>
                  <a:lnTo>
                    <a:pt x="126080" y="91093"/>
                  </a:lnTo>
                  <a:lnTo>
                    <a:pt x="118216" y="107615"/>
                  </a:lnTo>
                  <a:lnTo>
                    <a:pt x="147742" y="103611"/>
                  </a:lnTo>
                  <a:lnTo>
                    <a:pt x="154119" y="113350"/>
                  </a:lnTo>
                  <a:lnTo>
                    <a:pt x="154187" y="120460"/>
                  </a:lnTo>
                  <a:lnTo>
                    <a:pt x="161652" y="120405"/>
                  </a:lnTo>
                  <a:lnTo>
                    <a:pt x="162082" y="116639"/>
                  </a:lnTo>
                  <a:lnTo>
                    <a:pt x="193104" y="113429"/>
                  </a:lnTo>
                  <a:lnTo>
                    <a:pt x="195152" y="125290"/>
                  </a:lnTo>
                  <a:lnTo>
                    <a:pt x="216653" y="129169"/>
                  </a:lnTo>
                  <a:lnTo>
                    <a:pt x="217536" y="139480"/>
                  </a:lnTo>
                  <a:lnTo>
                    <a:pt x="229812" y="150766"/>
                  </a:lnTo>
                  <a:lnTo>
                    <a:pt x="229812" y="150766"/>
                  </a:lnTo>
                  <a:lnTo>
                    <a:pt x="231565" y="167152"/>
                  </a:lnTo>
                  <a:lnTo>
                    <a:pt x="228879" y="170088"/>
                  </a:lnTo>
                  <a:lnTo>
                    <a:pt x="229351" y="188397"/>
                  </a:lnTo>
                  <a:lnTo>
                    <a:pt x="220855" y="187214"/>
                  </a:lnTo>
                  <a:lnTo>
                    <a:pt x="217804" y="206012"/>
                  </a:lnTo>
                  <a:lnTo>
                    <a:pt x="209317" y="209212"/>
                  </a:lnTo>
                  <a:lnTo>
                    <a:pt x="206575" y="213808"/>
                  </a:lnTo>
                  <a:lnTo>
                    <a:pt x="192869" y="218046"/>
                  </a:lnTo>
                  <a:lnTo>
                    <a:pt x="194364" y="228223"/>
                  </a:lnTo>
                  <a:lnTo>
                    <a:pt x="186114" y="233394"/>
                  </a:lnTo>
                  <a:lnTo>
                    <a:pt x="181424" y="241554"/>
                  </a:lnTo>
                  <a:lnTo>
                    <a:pt x="181424" y="241554"/>
                  </a:lnTo>
                  <a:lnTo>
                    <a:pt x="179224" y="238912"/>
                  </a:lnTo>
                  <a:lnTo>
                    <a:pt x="170045" y="239818"/>
                  </a:lnTo>
                  <a:lnTo>
                    <a:pt x="156524" y="238313"/>
                  </a:lnTo>
                  <a:lnTo>
                    <a:pt x="151822" y="246773"/>
                  </a:lnTo>
                  <a:lnTo>
                    <a:pt x="135804" y="251530"/>
                  </a:lnTo>
                  <a:lnTo>
                    <a:pt x="135804" y="251530"/>
                  </a:lnTo>
                  <a:lnTo>
                    <a:pt x="135890" y="248963"/>
                  </a:lnTo>
                  <a:lnTo>
                    <a:pt x="81657" y="247292"/>
                  </a:lnTo>
                  <a:lnTo>
                    <a:pt x="71276" y="256614"/>
                  </a:lnTo>
                  <a:lnTo>
                    <a:pt x="63726" y="254393"/>
                  </a:lnTo>
                  <a:lnTo>
                    <a:pt x="55669" y="262583"/>
                  </a:lnTo>
                  <a:lnTo>
                    <a:pt x="34933" y="271246"/>
                  </a:lnTo>
                  <a:lnTo>
                    <a:pt x="32846" y="278732"/>
                  </a:lnTo>
                  <a:lnTo>
                    <a:pt x="26873" y="279433"/>
                  </a:lnTo>
                  <a:lnTo>
                    <a:pt x="26873" y="279433"/>
                  </a:lnTo>
                  <a:lnTo>
                    <a:pt x="19348" y="276454"/>
                  </a:lnTo>
                  <a:lnTo>
                    <a:pt x="18268" y="267952"/>
                  </a:lnTo>
                  <a:lnTo>
                    <a:pt x="18268" y="267952"/>
                  </a:lnTo>
                  <a:lnTo>
                    <a:pt x="19877" y="243368"/>
                  </a:lnTo>
                  <a:lnTo>
                    <a:pt x="16506" y="243857"/>
                  </a:lnTo>
                  <a:lnTo>
                    <a:pt x="11992" y="237654"/>
                  </a:lnTo>
                  <a:lnTo>
                    <a:pt x="11712" y="228121"/>
                  </a:lnTo>
                  <a:lnTo>
                    <a:pt x="0" y="227262"/>
                  </a:lnTo>
                  <a:lnTo>
                    <a:pt x="3549" y="217256"/>
                  </a:lnTo>
                  <a:lnTo>
                    <a:pt x="10957" y="214640"/>
                  </a:lnTo>
                  <a:lnTo>
                    <a:pt x="13744" y="208991"/>
                  </a:lnTo>
                  <a:lnTo>
                    <a:pt x="10685" y="196035"/>
                  </a:lnTo>
                  <a:lnTo>
                    <a:pt x="14156" y="197062"/>
                  </a:lnTo>
                  <a:lnTo>
                    <a:pt x="21945" y="192191"/>
                  </a:lnTo>
                  <a:lnTo>
                    <a:pt x="17206" y="179327"/>
                  </a:lnTo>
                  <a:lnTo>
                    <a:pt x="20125" y="178672"/>
                  </a:lnTo>
                  <a:lnTo>
                    <a:pt x="21738" y="167237"/>
                  </a:lnTo>
                  <a:lnTo>
                    <a:pt x="35526" y="169525"/>
                  </a:lnTo>
                  <a:lnTo>
                    <a:pt x="38558" y="165547"/>
                  </a:lnTo>
                  <a:lnTo>
                    <a:pt x="46194" y="165052"/>
                  </a:lnTo>
                  <a:lnTo>
                    <a:pt x="52984" y="153642"/>
                  </a:lnTo>
                  <a:lnTo>
                    <a:pt x="62878" y="171821"/>
                  </a:lnTo>
                  <a:lnTo>
                    <a:pt x="68216" y="171700"/>
                  </a:lnTo>
                  <a:lnTo>
                    <a:pt x="84129" y="165286"/>
                  </a:lnTo>
                  <a:lnTo>
                    <a:pt x="84004" y="159989"/>
                  </a:lnTo>
                  <a:lnTo>
                    <a:pt x="87150" y="157072"/>
                  </a:lnTo>
                  <a:lnTo>
                    <a:pt x="81472" y="144783"/>
                  </a:lnTo>
                  <a:lnTo>
                    <a:pt x="71934" y="147484"/>
                  </a:lnTo>
                  <a:lnTo>
                    <a:pt x="70131" y="142282"/>
                  </a:lnTo>
                  <a:lnTo>
                    <a:pt x="57947" y="142169"/>
                  </a:lnTo>
                  <a:lnTo>
                    <a:pt x="51589" y="136508"/>
                  </a:lnTo>
                  <a:lnTo>
                    <a:pt x="46824" y="124400"/>
                  </a:lnTo>
                  <a:lnTo>
                    <a:pt x="46824" y="124400"/>
                  </a:lnTo>
                  <a:lnTo>
                    <a:pt x="50795" y="124082"/>
                  </a:lnTo>
                  <a:lnTo>
                    <a:pt x="40635" y="91675"/>
                  </a:lnTo>
                  <a:lnTo>
                    <a:pt x="42057" y="81289"/>
                  </a:lnTo>
                  <a:lnTo>
                    <a:pt x="34291" y="68016"/>
                  </a:lnTo>
                  <a:lnTo>
                    <a:pt x="36247" y="68688"/>
                  </a:lnTo>
                  <a:lnTo>
                    <a:pt x="39128" y="60167"/>
                  </a:lnTo>
                  <a:lnTo>
                    <a:pt x="48406" y="55947"/>
                  </a:lnTo>
                  <a:lnTo>
                    <a:pt x="73044" y="65560"/>
                  </a:lnTo>
                  <a:lnTo>
                    <a:pt x="76836" y="52531"/>
                  </a:lnTo>
                  <a:lnTo>
                    <a:pt x="69310" y="4108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3" name="M43">
              <a:extLst>
                <a:ext uri="{FF2B5EF4-FFF2-40B4-BE49-F238E27FC236}">
                  <a16:creationId xmlns:a16="http://schemas.microsoft.com/office/drawing/2014/main" id="{8C3A96B7-D19E-4864-8737-E09249E6E16E}"/>
                </a:ext>
              </a:extLst>
            </p:cNvPr>
            <p:cNvSpPr/>
            <p:nvPr/>
          </p:nvSpPr>
          <p:spPr>
            <a:xfrm>
              <a:off x="4121143" y="2483705"/>
              <a:ext cx="280418" cy="239947"/>
            </a:xfrm>
            <a:custGeom>
              <a:avLst/>
              <a:gdLst/>
              <a:ahLst/>
              <a:cxnLst/>
              <a:rect l="0" t="0" r="0" b="0"/>
              <a:pathLst>
                <a:path w="278513" h="253282">
                  <a:moveTo>
                    <a:pt x="139458" y="0"/>
                  </a:moveTo>
                  <a:lnTo>
                    <a:pt x="162756" y="4557"/>
                  </a:lnTo>
                  <a:lnTo>
                    <a:pt x="175004" y="18646"/>
                  </a:lnTo>
                  <a:lnTo>
                    <a:pt x="188867" y="23550"/>
                  </a:lnTo>
                  <a:lnTo>
                    <a:pt x="188867" y="23550"/>
                  </a:lnTo>
                  <a:lnTo>
                    <a:pt x="205729" y="30195"/>
                  </a:lnTo>
                  <a:lnTo>
                    <a:pt x="219557" y="42353"/>
                  </a:lnTo>
                  <a:lnTo>
                    <a:pt x="243321" y="41157"/>
                  </a:lnTo>
                  <a:lnTo>
                    <a:pt x="252536" y="37766"/>
                  </a:lnTo>
                  <a:lnTo>
                    <a:pt x="265243" y="40513"/>
                  </a:lnTo>
                  <a:lnTo>
                    <a:pt x="278512" y="57034"/>
                  </a:lnTo>
                  <a:lnTo>
                    <a:pt x="278512" y="57034"/>
                  </a:lnTo>
                  <a:lnTo>
                    <a:pt x="262911" y="77954"/>
                  </a:lnTo>
                  <a:lnTo>
                    <a:pt x="252835" y="85103"/>
                  </a:lnTo>
                  <a:lnTo>
                    <a:pt x="244004" y="102868"/>
                  </a:lnTo>
                  <a:lnTo>
                    <a:pt x="213805" y="99360"/>
                  </a:lnTo>
                  <a:lnTo>
                    <a:pt x="208178" y="116600"/>
                  </a:lnTo>
                  <a:lnTo>
                    <a:pt x="195631" y="170997"/>
                  </a:lnTo>
                  <a:lnTo>
                    <a:pt x="204783" y="182122"/>
                  </a:lnTo>
                  <a:lnTo>
                    <a:pt x="214152" y="179193"/>
                  </a:lnTo>
                  <a:lnTo>
                    <a:pt x="212475" y="196684"/>
                  </a:lnTo>
                  <a:lnTo>
                    <a:pt x="201750" y="198972"/>
                  </a:lnTo>
                  <a:lnTo>
                    <a:pt x="196262" y="204874"/>
                  </a:lnTo>
                  <a:lnTo>
                    <a:pt x="209889" y="213999"/>
                  </a:lnTo>
                  <a:lnTo>
                    <a:pt x="211287" y="224616"/>
                  </a:lnTo>
                  <a:lnTo>
                    <a:pt x="224403" y="230098"/>
                  </a:lnTo>
                  <a:lnTo>
                    <a:pt x="225012" y="247646"/>
                  </a:lnTo>
                  <a:lnTo>
                    <a:pt x="209317" y="253281"/>
                  </a:lnTo>
                  <a:lnTo>
                    <a:pt x="189365" y="246862"/>
                  </a:lnTo>
                  <a:lnTo>
                    <a:pt x="187597" y="244549"/>
                  </a:lnTo>
                  <a:lnTo>
                    <a:pt x="195685" y="238414"/>
                  </a:lnTo>
                  <a:lnTo>
                    <a:pt x="196492" y="230878"/>
                  </a:lnTo>
                  <a:lnTo>
                    <a:pt x="180665" y="224263"/>
                  </a:lnTo>
                  <a:lnTo>
                    <a:pt x="180835" y="240894"/>
                  </a:lnTo>
                  <a:lnTo>
                    <a:pt x="157970" y="252377"/>
                  </a:lnTo>
                  <a:lnTo>
                    <a:pt x="157970" y="252377"/>
                  </a:lnTo>
                  <a:lnTo>
                    <a:pt x="141668" y="246349"/>
                  </a:lnTo>
                  <a:lnTo>
                    <a:pt x="135462" y="239079"/>
                  </a:lnTo>
                  <a:lnTo>
                    <a:pt x="142594" y="234585"/>
                  </a:lnTo>
                  <a:lnTo>
                    <a:pt x="139076" y="229352"/>
                  </a:lnTo>
                  <a:lnTo>
                    <a:pt x="145422" y="225743"/>
                  </a:lnTo>
                  <a:lnTo>
                    <a:pt x="142989" y="214190"/>
                  </a:lnTo>
                  <a:lnTo>
                    <a:pt x="148104" y="205258"/>
                  </a:lnTo>
                  <a:lnTo>
                    <a:pt x="136212" y="194207"/>
                  </a:lnTo>
                  <a:lnTo>
                    <a:pt x="102706" y="193754"/>
                  </a:lnTo>
                  <a:lnTo>
                    <a:pt x="99303" y="195626"/>
                  </a:lnTo>
                  <a:lnTo>
                    <a:pt x="104858" y="198650"/>
                  </a:lnTo>
                  <a:lnTo>
                    <a:pt x="101052" y="204139"/>
                  </a:lnTo>
                  <a:lnTo>
                    <a:pt x="93850" y="211198"/>
                  </a:lnTo>
                  <a:lnTo>
                    <a:pt x="87298" y="211170"/>
                  </a:lnTo>
                  <a:lnTo>
                    <a:pt x="82329" y="197883"/>
                  </a:lnTo>
                  <a:lnTo>
                    <a:pt x="63606" y="197217"/>
                  </a:lnTo>
                  <a:lnTo>
                    <a:pt x="61556" y="177660"/>
                  </a:lnTo>
                  <a:lnTo>
                    <a:pt x="29700" y="178288"/>
                  </a:lnTo>
                  <a:lnTo>
                    <a:pt x="24921" y="174829"/>
                  </a:lnTo>
                  <a:lnTo>
                    <a:pt x="25200" y="164859"/>
                  </a:lnTo>
                  <a:lnTo>
                    <a:pt x="1224" y="161616"/>
                  </a:lnTo>
                  <a:lnTo>
                    <a:pt x="0" y="150999"/>
                  </a:lnTo>
                  <a:lnTo>
                    <a:pt x="0" y="150999"/>
                  </a:lnTo>
                  <a:lnTo>
                    <a:pt x="5681" y="133168"/>
                  </a:lnTo>
                  <a:lnTo>
                    <a:pt x="19421" y="131890"/>
                  </a:lnTo>
                  <a:lnTo>
                    <a:pt x="26129" y="104409"/>
                  </a:lnTo>
                  <a:lnTo>
                    <a:pt x="34803" y="104500"/>
                  </a:lnTo>
                  <a:lnTo>
                    <a:pt x="48572" y="113048"/>
                  </a:lnTo>
                  <a:lnTo>
                    <a:pt x="65846" y="99464"/>
                  </a:lnTo>
                  <a:lnTo>
                    <a:pt x="63939" y="96841"/>
                  </a:lnTo>
                  <a:lnTo>
                    <a:pt x="68143" y="87885"/>
                  </a:lnTo>
                  <a:lnTo>
                    <a:pt x="58271" y="76120"/>
                  </a:lnTo>
                  <a:lnTo>
                    <a:pt x="56849" y="67008"/>
                  </a:lnTo>
                  <a:lnTo>
                    <a:pt x="67723" y="58991"/>
                  </a:lnTo>
                  <a:lnTo>
                    <a:pt x="66171" y="43524"/>
                  </a:lnTo>
                  <a:lnTo>
                    <a:pt x="78952" y="37978"/>
                  </a:lnTo>
                  <a:lnTo>
                    <a:pt x="77235" y="22959"/>
                  </a:lnTo>
                  <a:lnTo>
                    <a:pt x="100876" y="31773"/>
                  </a:lnTo>
                  <a:lnTo>
                    <a:pt x="102869" y="25627"/>
                  </a:lnTo>
                  <a:lnTo>
                    <a:pt x="96252" y="17280"/>
                  </a:lnTo>
                  <a:lnTo>
                    <a:pt x="97021" y="11403"/>
                  </a:lnTo>
                  <a:lnTo>
                    <a:pt x="115822" y="13578"/>
                  </a:lnTo>
                  <a:lnTo>
                    <a:pt x="131499" y="1903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4" name="M44">
              <a:extLst>
                <a:ext uri="{FF2B5EF4-FFF2-40B4-BE49-F238E27FC236}">
                  <a16:creationId xmlns:a16="http://schemas.microsoft.com/office/drawing/2014/main" id="{DDF9B799-B165-4F4E-9754-EDA857B65274}"/>
                </a:ext>
              </a:extLst>
            </p:cNvPr>
            <p:cNvSpPr/>
            <p:nvPr/>
          </p:nvSpPr>
          <p:spPr>
            <a:xfrm>
              <a:off x="4532654" y="2486937"/>
              <a:ext cx="378270" cy="360618"/>
            </a:xfrm>
            <a:custGeom>
              <a:avLst/>
              <a:gdLst/>
              <a:ahLst/>
              <a:cxnLst/>
              <a:rect l="0" t="0" r="0" b="0"/>
              <a:pathLst>
                <a:path w="385890" h="379668">
                  <a:moveTo>
                    <a:pt x="385889" y="103332"/>
                  </a:moveTo>
                  <a:lnTo>
                    <a:pt x="377498" y="111624"/>
                  </a:lnTo>
                  <a:lnTo>
                    <a:pt x="369228" y="128686"/>
                  </a:lnTo>
                  <a:lnTo>
                    <a:pt x="371145" y="146261"/>
                  </a:lnTo>
                  <a:lnTo>
                    <a:pt x="367025" y="168547"/>
                  </a:lnTo>
                  <a:lnTo>
                    <a:pt x="367025" y="168547"/>
                  </a:lnTo>
                  <a:lnTo>
                    <a:pt x="366340" y="172160"/>
                  </a:lnTo>
                  <a:lnTo>
                    <a:pt x="332852" y="157095"/>
                  </a:lnTo>
                  <a:lnTo>
                    <a:pt x="317772" y="157379"/>
                  </a:lnTo>
                  <a:lnTo>
                    <a:pt x="311072" y="164491"/>
                  </a:lnTo>
                  <a:lnTo>
                    <a:pt x="313155" y="181012"/>
                  </a:lnTo>
                  <a:lnTo>
                    <a:pt x="307979" y="180901"/>
                  </a:lnTo>
                  <a:lnTo>
                    <a:pt x="303908" y="186104"/>
                  </a:lnTo>
                  <a:lnTo>
                    <a:pt x="297254" y="183845"/>
                  </a:lnTo>
                  <a:lnTo>
                    <a:pt x="294252" y="188919"/>
                  </a:lnTo>
                  <a:lnTo>
                    <a:pt x="290601" y="188689"/>
                  </a:lnTo>
                  <a:lnTo>
                    <a:pt x="287627" y="206460"/>
                  </a:lnTo>
                  <a:lnTo>
                    <a:pt x="280919" y="213720"/>
                  </a:lnTo>
                  <a:lnTo>
                    <a:pt x="278204" y="212452"/>
                  </a:lnTo>
                  <a:lnTo>
                    <a:pt x="277344" y="216968"/>
                  </a:lnTo>
                  <a:lnTo>
                    <a:pt x="273375" y="217335"/>
                  </a:lnTo>
                  <a:lnTo>
                    <a:pt x="269757" y="215594"/>
                  </a:lnTo>
                  <a:lnTo>
                    <a:pt x="263622" y="196567"/>
                  </a:lnTo>
                  <a:lnTo>
                    <a:pt x="238181" y="182858"/>
                  </a:lnTo>
                  <a:lnTo>
                    <a:pt x="238559" y="179541"/>
                  </a:lnTo>
                  <a:lnTo>
                    <a:pt x="254073" y="180487"/>
                  </a:lnTo>
                  <a:lnTo>
                    <a:pt x="255768" y="165711"/>
                  </a:lnTo>
                  <a:lnTo>
                    <a:pt x="249846" y="164976"/>
                  </a:lnTo>
                  <a:lnTo>
                    <a:pt x="247526" y="159634"/>
                  </a:lnTo>
                  <a:lnTo>
                    <a:pt x="239848" y="155686"/>
                  </a:lnTo>
                  <a:lnTo>
                    <a:pt x="238156" y="163358"/>
                  </a:lnTo>
                  <a:lnTo>
                    <a:pt x="225644" y="164441"/>
                  </a:lnTo>
                  <a:lnTo>
                    <a:pt x="222699" y="173596"/>
                  </a:lnTo>
                  <a:lnTo>
                    <a:pt x="224357" y="194945"/>
                  </a:lnTo>
                  <a:lnTo>
                    <a:pt x="231621" y="197072"/>
                  </a:lnTo>
                  <a:lnTo>
                    <a:pt x="226608" y="203309"/>
                  </a:lnTo>
                  <a:lnTo>
                    <a:pt x="213415" y="200596"/>
                  </a:lnTo>
                  <a:lnTo>
                    <a:pt x="212043" y="207518"/>
                  </a:lnTo>
                  <a:lnTo>
                    <a:pt x="207701" y="210897"/>
                  </a:lnTo>
                  <a:lnTo>
                    <a:pt x="207854" y="217702"/>
                  </a:lnTo>
                  <a:lnTo>
                    <a:pt x="203762" y="216704"/>
                  </a:lnTo>
                  <a:lnTo>
                    <a:pt x="195820" y="258238"/>
                  </a:lnTo>
                  <a:lnTo>
                    <a:pt x="193223" y="258481"/>
                  </a:lnTo>
                  <a:lnTo>
                    <a:pt x="192510" y="242748"/>
                  </a:lnTo>
                  <a:lnTo>
                    <a:pt x="198151" y="215520"/>
                  </a:lnTo>
                  <a:lnTo>
                    <a:pt x="178203" y="215070"/>
                  </a:lnTo>
                  <a:lnTo>
                    <a:pt x="161386" y="210908"/>
                  </a:lnTo>
                  <a:lnTo>
                    <a:pt x="155956" y="215168"/>
                  </a:lnTo>
                  <a:lnTo>
                    <a:pt x="144077" y="234845"/>
                  </a:lnTo>
                  <a:lnTo>
                    <a:pt x="143453" y="242085"/>
                  </a:lnTo>
                  <a:lnTo>
                    <a:pt x="154113" y="255780"/>
                  </a:lnTo>
                  <a:lnTo>
                    <a:pt x="160605" y="258498"/>
                  </a:lnTo>
                  <a:lnTo>
                    <a:pt x="162214" y="254756"/>
                  </a:lnTo>
                  <a:lnTo>
                    <a:pt x="169963" y="255839"/>
                  </a:lnTo>
                  <a:lnTo>
                    <a:pt x="170404" y="263254"/>
                  </a:lnTo>
                  <a:lnTo>
                    <a:pt x="159044" y="273423"/>
                  </a:lnTo>
                  <a:lnTo>
                    <a:pt x="157557" y="285176"/>
                  </a:lnTo>
                  <a:lnTo>
                    <a:pt x="151928" y="284594"/>
                  </a:lnTo>
                  <a:lnTo>
                    <a:pt x="146502" y="288549"/>
                  </a:lnTo>
                  <a:lnTo>
                    <a:pt x="146903" y="310922"/>
                  </a:lnTo>
                  <a:lnTo>
                    <a:pt x="137380" y="320525"/>
                  </a:lnTo>
                  <a:lnTo>
                    <a:pt x="146699" y="339777"/>
                  </a:lnTo>
                  <a:lnTo>
                    <a:pt x="154638" y="346153"/>
                  </a:lnTo>
                  <a:lnTo>
                    <a:pt x="149229" y="362497"/>
                  </a:lnTo>
                  <a:lnTo>
                    <a:pt x="168486" y="367771"/>
                  </a:lnTo>
                  <a:lnTo>
                    <a:pt x="168741" y="376691"/>
                  </a:lnTo>
                  <a:lnTo>
                    <a:pt x="174981" y="377436"/>
                  </a:lnTo>
                  <a:lnTo>
                    <a:pt x="173404" y="379667"/>
                  </a:lnTo>
                  <a:lnTo>
                    <a:pt x="157092" y="378994"/>
                  </a:lnTo>
                  <a:lnTo>
                    <a:pt x="147147" y="373478"/>
                  </a:lnTo>
                  <a:lnTo>
                    <a:pt x="142128" y="379406"/>
                  </a:lnTo>
                  <a:lnTo>
                    <a:pt x="142128" y="379406"/>
                  </a:lnTo>
                  <a:lnTo>
                    <a:pt x="121343" y="367596"/>
                  </a:lnTo>
                  <a:lnTo>
                    <a:pt x="127813" y="351731"/>
                  </a:lnTo>
                  <a:lnTo>
                    <a:pt x="112007" y="342602"/>
                  </a:lnTo>
                  <a:lnTo>
                    <a:pt x="92492" y="342146"/>
                  </a:lnTo>
                  <a:lnTo>
                    <a:pt x="91690" y="330795"/>
                  </a:lnTo>
                  <a:lnTo>
                    <a:pt x="77714" y="341345"/>
                  </a:lnTo>
                  <a:lnTo>
                    <a:pt x="81196" y="342485"/>
                  </a:lnTo>
                  <a:lnTo>
                    <a:pt x="78257" y="370064"/>
                  </a:lnTo>
                  <a:lnTo>
                    <a:pt x="66505" y="363743"/>
                  </a:lnTo>
                  <a:lnTo>
                    <a:pt x="71620" y="353893"/>
                  </a:lnTo>
                  <a:lnTo>
                    <a:pt x="71728" y="342866"/>
                  </a:lnTo>
                  <a:lnTo>
                    <a:pt x="64194" y="338910"/>
                  </a:lnTo>
                  <a:lnTo>
                    <a:pt x="52140" y="339077"/>
                  </a:lnTo>
                  <a:lnTo>
                    <a:pt x="49970" y="346882"/>
                  </a:lnTo>
                  <a:lnTo>
                    <a:pt x="34386" y="347869"/>
                  </a:lnTo>
                  <a:lnTo>
                    <a:pt x="31061" y="340235"/>
                  </a:lnTo>
                  <a:lnTo>
                    <a:pt x="31061" y="340235"/>
                  </a:lnTo>
                  <a:lnTo>
                    <a:pt x="31380" y="320600"/>
                  </a:lnTo>
                  <a:lnTo>
                    <a:pt x="42993" y="319669"/>
                  </a:lnTo>
                  <a:lnTo>
                    <a:pt x="43172" y="324962"/>
                  </a:lnTo>
                  <a:lnTo>
                    <a:pt x="49712" y="325723"/>
                  </a:lnTo>
                  <a:lnTo>
                    <a:pt x="50590" y="320909"/>
                  </a:lnTo>
                  <a:lnTo>
                    <a:pt x="61665" y="316941"/>
                  </a:lnTo>
                  <a:lnTo>
                    <a:pt x="57622" y="300979"/>
                  </a:lnTo>
                  <a:lnTo>
                    <a:pt x="48656" y="299708"/>
                  </a:lnTo>
                  <a:lnTo>
                    <a:pt x="41712" y="277631"/>
                  </a:lnTo>
                  <a:lnTo>
                    <a:pt x="41175" y="268248"/>
                  </a:lnTo>
                  <a:lnTo>
                    <a:pt x="51110" y="267126"/>
                  </a:lnTo>
                  <a:lnTo>
                    <a:pt x="45557" y="237976"/>
                  </a:lnTo>
                  <a:lnTo>
                    <a:pt x="48002" y="218538"/>
                  </a:lnTo>
                  <a:lnTo>
                    <a:pt x="46019" y="212294"/>
                  </a:lnTo>
                  <a:lnTo>
                    <a:pt x="16027" y="211270"/>
                  </a:lnTo>
                  <a:lnTo>
                    <a:pt x="14561" y="202619"/>
                  </a:lnTo>
                  <a:lnTo>
                    <a:pt x="15715" y="199019"/>
                  </a:lnTo>
                  <a:lnTo>
                    <a:pt x="40047" y="200815"/>
                  </a:lnTo>
                  <a:lnTo>
                    <a:pt x="63450" y="209686"/>
                  </a:lnTo>
                  <a:lnTo>
                    <a:pt x="66445" y="199026"/>
                  </a:lnTo>
                  <a:lnTo>
                    <a:pt x="22612" y="184675"/>
                  </a:lnTo>
                  <a:lnTo>
                    <a:pt x="18420" y="194248"/>
                  </a:lnTo>
                  <a:lnTo>
                    <a:pt x="14008" y="193990"/>
                  </a:lnTo>
                  <a:lnTo>
                    <a:pt x="13184" y="183994"/>
                  </a:lnTo>
                  <a:lnTo>
                    <a:pt x="6548" y="181263"/>
                  </a:lnTo>
                  <a:lnTo>
                    <a:pt x="8182" y="170419"/>
                  </a:lnTo>
                  <a:lnTo>
                    <a:pt x="0" y="168709"/>
                  </a:lnTo>
                  <a:lnTo>
                    <a:pt x="3706" y="141588"/>
                  </a:lnTo>
                  <a:lnTo>
                    <a:pt x="3706" y="141588"/>
                  </a:lnTo>
                  <a:lnTo>
                    <a:pt x="24740" y="153285"/>
                  </a:lnTo>
                  <a:lnTo>
                    <a:pt x="30827" y="153431"/>
                  </a:lnTo>
                  <a:lnTo>
                    <a:pt x="36564" y="149185"/>
                  </a:lnTo>
                  <a:lnTo>
                    <a:pt x="43427" y="129697"/>
                  </a:lnTo>
                  <a:lnTo>
                    <a:pt x="66440" y="122233"/>
                  </a:lnTo>
                  <a:lnTo>
                    <a:pt x="66440" y="122233"/>
                  </a:lnTo>
                  <a:lnTo>
                    <a:pt x="71765" y="122360"/>
                  </a:lnTo>
                  <a:lnTo>
                    <a:pt x="89040" y="112789"/>
                  </a:lnTo>
                  <a:lnTo>
                    <a:pt x="94248" y="104899"/>
                  </a:lnTo>
                  <a:lnTo>
                    <a:pt x="126978" y="84949"/>
                  </a:lnTo>
                  <a:lnTo>
                    <a:pt x="127253" y="79664"/>
                  </a:lnTo>
                  <a:lnTo>
                    <a:pt x="169744" y="51307"/>
                  </a:lnTo>
                  <a:lnTo>
                    <a:pt x="178824" y="46675"/>
                  </a:lnTo>
                  <a:lnTo>
                    <a:pt x="197746" y="44078"/>
                  </a:lnTo>
                  <a:lnTo>
                    <a:pt x="227339" y="26595"/>
                  </a:lnTo>
                  <a:lnTo>
                    <a:pt x="242776" y="23157"/>
                  </a:lnTo>
                  <a:lnTo>
                    <a:pt x="246534" y="18249"/>
                  </a:lnTo>
                  <a:lnTo>
                    <a:pt x="262094" y="16021"/>
                  </a:lnTo>
                  <a:lnTo>
                    <a:pt x="290269" y="0"/>
                  </a:lnTo>
                  <a:lnTo>
                    <a:pt x="290269" y="0"/>
                  </a:lnTo>
                  <a:lnTo>
                    <a:pt x="289999" y="5438"/>
                  </a:lnTo>
                  <a:lnTo>
                    <a:pt x="293339" y="5662"/>
                  </a:lnTo>
                  <a:lnTo>
                    <a:pt x="313433" y="4582"/>
                  </a:lnTo>
                  <a:lnTo>
                    <a:pt x="316835" y="16148"/>
                  </a:lnTo>
                  <a:lnTo>
                    <a:pt x="333072" y="17704"/>
                  </a:lnTo>
                  <a:lnTo>
                    <a:pt x="341640" y="22422"/>
                  </a:lnTo>
                  <a:lnTo>
                    <a:pt x="345376" y="32783"/>
                  </a:lnTo>
                  <a:lnTo>
                    <a:pt x="345578" y="51991"/>
                  </a:lnTo>
                  <a:lnTo>
                    <a:pt x="364184" y="64176"/>
                  </a:lnTo>
                  <a:lnTo>
                    <a:pt x="364613" y="80060"/>
                  </a:lnTo>
                  <a:lnTo>
                    <a:pt x="341583" y="89856"/>
                  </a:lnTo>
                  <a:lnTo>
                    <a:pt x="335037" y="111488"/>
                  </a:lnTo>
                  <a:lnTo>
                    <a:pt x="355309" y="117359"/>
                  </a:lnTo>
                  <a:lnTo>
                    <a:pt x="360605" y="10431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5" name="M45">
              <a:extLst>
                <a:ext uri="{FF2B5EF4-FFF2-40B4-BE49-F238E27FC236}">
                  <a16:creationId xmlns:a16="http://schemas.microsoft.com/office/drawing/2014/main" id="{749B5CDD-A7A7-48BC-BB45-2B3E977C85A8}"/>
                </a:ext>
              </a:extLst>
            </p:cNvPr>
            <p:cNvSpPr/>
            <p:nvPr/>
          </p:nvSpPr>
          <p:spPr>
            <a:xfrm>
              <a:off x="3239858" y="2524461"/>
              <a:ext cx="285065" cy="271377"/>
            </a:xfrm>
            <a:custGeom>
              <a:avLst/>
              <a:gdLst/>
              <a:ahLst/>
              <a:cxnLst/>
              <a:rect l="0" t="0" r="0" b="0"/>
              <a:pathLst>
                <a:path w="281255" h="284712">
                  <a:moveTo>
                    <a:pt x="240928" y="84420"/>
                  </a:moveTo>
                  <a:lnTo>
                    <a:pt x="245693" y="96528"/>
                  </a:lnTo>
                  <a:lnTo>
                    <a:pt x="252051" y="102189"/>
                  </a:lnTo>
                  <a:lnTo>
                    <a:pt x="264235" y="102302"/>
                  </a:lnTo>
                  <a:lnTo>
                    <a:pt x="266038" y="107504"/>
                  </a:lnTo>
                  <a:lnTo>
                    <a:pt x="275576" y="104803"/>
                  </a:lnTo>
                  <a:lnTo>
                    <a:pt x="281254" y="117092"/>
                  </a:lnTo>
                  <a:lnTo>
                    <a:pt x="278108" y="120009"/>
                  </a:lnTo>
                  <a:lnTo>
                    <a:pt x="278233" y="125306"/>
                  </a:lnTo>
                  <a:lnTo>
                    <a:pt x="262320" y="131720"/>
                  </a:lnTo>
                  <a:lnTo>
                    <a:pt x="256982" y="131841"/>
                  </a:lnTo>
                  <a:lnTo>
                    <a:pt x="247088" y="113662"/>
                  </a:lnTo>
                  <a:lnTo>
                    <a:pt x="240298" y="125072"/>
                  </a:lnTo>
                  <a:lnTo>
                    <a:pt x="232662" y="125567"/>
                  </a:lnTo>
                  <a:lnTo>
                    <a:pt x="229630" y="129545"/>
                  </a:lnTo>
                  <a:lnTo>
                    <a:pt x="215842" y="127257"/>
                  </a:lnTo>
                  <a:lnTo>
                    <a:pt x="214229" y="138692"/>
                  </a:lnTo>
                  <a:lnTo>
                    <a:pt x="211310" y="139347"/>
                  </a:lnTo>
                  <a:lnTo>
                    <a:pt x="216049" y="152211"/>
                  </a:lnTo>
                  <a:lnTo>
                    <a:pt x="208260" y="157082"/>
                  </a:lnTo>
                  <a:lnTo>
                    <a:pt x="204789" y="156055"/>
                  </a:lnTo>
                  <a:lnTo>
                    <a:pt x="207848" y="169011"/>
                  </a:lnTo>
                  <a:lnTo>
                    <a:pt x="205061" y="174660"/>
                  </a:lnTo>
                  <a:lnTo>
                    <a:pt x="197653" y="177276"/>
                  </a:lnTo>
                  <a:lnTo>
                    <a:pt x="194104" y="187282"/>
                  </a:lnTo>
                  <a:lnTo>
                    <a:pt x="205816" y="188141"/>
                  </a:lnTo>
                  <a:lnTo>
                    <a:pt x="206096" y="197674"/>
                  </a:lnTo>
                  <a:lnTo>
                    <a:pt x="210610" y="203877"/>
                  </a:lnTo>
                  <a:lnTo>
                    <a:pt x="213981" y="203388"/>
                  </a:lnTo>
                  <a:lnTo>
                    <a:pt x="212372" y="227972"/>
                  </a:lnTo>
                  <a:lnTo>
                    <a:pt x="212372" y="227972"/>
                  </a:lnTo>
                  <a:lnTo>
                    <a:pt x="206347" y="230183"/>
                  </a:lnTo>
                  <a:lnTo>
                    <a:pt x="206066" y="220650"/>
                  </a:lnTo>
                  <a:lnTo>
                    <a:pt x="202283" y="219764"/>
                  </a:lnTo>
                  <a:lnTo>
                    <a:pt x="190984" y="224512"/>
                  </a:lnTo>
                  <a:lnTo>
                    <a:pt x="184361" y="235166"/>
                  </a:lnTo>
                  <a:lnTo>
                    <a:pt x="184503" y="239856"/>
                  </a:lnTo>
                  <a:lnTo>
                    <a:pt x="190372" y="242176"/>
                  </a:lnTo>
                  <a:lnTo>
                    <a:pt x="189464" y="246377"/>
                  </a:lnTo>
                  <a:lnTo>
                    <a:pt x="178120" y="247948"/>
                  </a:lnTo>
                  <a:lnTo>
                    <a:pt x="171336" y="254362"/>
                  </a:lnTo>
                  <a:lnTo>
                    <a:pt x="176791" y="272991"/>
                  </a:lnTo>
                  <a:lnTo>
                    <a:pt x="170815" y="278073"/>
                  </a:lnTo>
                  <a:lnTo>
                    <a:pt x="165991" y="276394"/>
                  </a:lnTo>
                  <a:lnTo>
                    <a:pt x="154006" y="283078"/>
                  </a:lnTo>
                  <a:lnTo>
                    <a:pt x="140213" y="284711"/>
                  </a:lnTo>
                  <a:lnTo>
                    <a:pt x="140213" y="284711"/>
                  </a:lnTo>
                  <a:lnTo>
                    <a:pt x="138690" y="262893"/>
                  </a:lnTo>
                  <a:lnTo>
                    <a:pt x="148785" y="244808"/>
                  </a:lnTo>
                  <a:lnTo>
                    <a:pt x="139874" y="242228"/>
                  </a:lnTo>
                  <a:lnTo>
                    <a:pt x="132271" y="254506"/>
                  </a:lnTo>
                  <a:lnTo>
                    <a:pt x="121040" y="257133"/>
                  </a:lnTo>
                  <a:lnTo>
                    <a:pt x="114292" y="258104"/>
                  </a:lnTo>
                  <a:lnTo>
                    <a:pt x="111284" y="252556"/>
                  </a:lnTo>
                  <a:lnTo>
                    <a:pt x="105352" y="260659"/>
                  </a:lnTo>
                  <a:lnTo>
                    <a:pt x="105352" y="260659"/>
                  </a:lnTo>
                  <a:lnTo>
                    <a:pt x="90524" y="257109"/>
                  </a:lnTo>
                  <a:lnTo>
                    <a:pt x="92366" y="261104"/>
                  </a:lnTo>
                  <a:lnTo>
                    <a:pt x="89020" y="265066"/>
                  </a:lnTo>
                  <a:lnTo>
                    <a:pt x="91476" y="268932"/>
                  </a:lnTo>
                  <a:lnTo>
                    <a:pt x="85755" y="266764"/>
                  </a:lnTo>
                  <a:lnTo>
                    <a:pt x="79219" y="270309"/>
                  </a:lnTo>
                  <a:lnTo>
                    <a:pt x="76055" y="247826"/>
                  </a:lnTo>
                  <a:lnTo>
                    <a:pt x="64392" y="249676"/>
                  </a:lnTo>
                  <a:lnTo>
                    <a:pt x="54455" y="245994"/>
                  </a:lnTo>
                  <a:lnTo>
                    <a:pt x="54850" y="230742"/>
                  </a:lnTo>
                  <a:lnTo>
                    <a:pt x="45371" y="222842"/>
                  </a:lnTo>
                  <a:lnTo>
                    <a:pt x="45371" y="222842"/>
                  </a:lnTo>
                  <a:lnTo>
                    <a:pt x="69277" y="164440"/>
                  </a:lnTo>
                  <a:lnTo>
                    <a:pt x="64687" y="160647"/>
                  </a:lnTo>
                  <a:lnTo>
                    <a:pt x="69853" y="161135"/>
                  </a:lnTo>
                  <a:lnTo>
                    <a:pt x="68955" y="156416"/>
                  </a:lnTo>
                  <a:lnTo>
                    <a:pt x="46422" y="147139"/>
                  </a:lnTo>
                  <a:lnTo>
                    <a:pt x="30066" y="152596"/>
                  </a:lnTo>
                  <a:lnTo>
                    <a:pt x="13201" y="163626"/>
                  </a:lnTo>
                  <a:lnTo>
                    <a:pt x="5812" y="161392"/>
                  </a:lnTo>
                  <a:lnTo>
                    <a:pt x="11456" y="148746"/>
                  </a:lnTo>
                  <a:lnTo>
                    <a:pt x="0" y="149387"/>
                  </a:lnTo>
                  <a:lnTo>
                    <a:pt x="8301" y="139106"/>
                  </a:lnTo>
                  <a:lnTo>
                    <a:pt x="8576" y="131556"/>
                  </a:lnTo>
                  <a:lnTo>
                    <a:pt x="16318" y="128208"/>
                  </a:lnTo>
                  <a:lnTo>
                    <a:pt x="20497" y="130628"/>
                  </a:lnTo>
                  <a:lnTo>
                    <a:pt x="20608" y="123374"/>
                  </a:lnTo>
                  <a:lnTo>
                    <a:pt x="33519" y="120364"/>
                  </a:lnTo>
                  <a:lnTo>
                    <a:pt x="34944" y="114670"/>
                  </a:lnTo>
                  <a:lnTo>
                    <a:pt x="47397" y="107408"/>
                  </a:lnTo>
                  <a:lnTo>
                    <a:pt x="68638" y="114220"/>
                  </a:lnTo>
                  <a:lnTo>
                    <a:pt x="77554" y="124821"/>
                  </a:lnTo>
                  <a:lnTo>
                    <a:pt x="85811" y="124058"/>
                  </a:lnTo>
                  <a:lnTo>
                    <a:pt x="86820" y="117138"/>
                  </a:lnTo>
                  <a:lnTo>
                    <a:pt x="90684" y="115613"/>
                  </a:lnTo>
                  <a:lnTo>
                    <a:pt x="90785" y="108510"/>
                  </a:lnTo>
                  <a:lnTo>
                    <a:pt x="87321" y="86006"/>
                  </a:lnTo>
                  <a:lnTo>
                    <a:pt x="83810" y="81949"/>
                  </a:lnTo>
                  <a:lnTo>
                    <a:pt x="89660" y="75958"/>
                  </a:lnTo>
                  <a:lnTo>
                    <a:pt x="94286" y="52985"/>
                  </a:lnTo>
                  <a:lnTo>
                    <a:pt x="101625" y="52188"/>
                  </a:lnTo>
                  <a:lnTo>
                    <a:pt x="104220" y="47743"/>
                  </a:lnTo>
                  <a:lnTo>
                    <a:pt x="104749" y="41410"/>
                  </a:lnTo>
                  <a:lnTo>
                    <a:pt x="97582" y="33139"/>
                  </a:lnTo>
                  <a:lnTo>
                    <a:pt x="102423" y="25447"/>
                  </a:lnTo>
                  <a:lnTo>
                    <a:pt x="97962" y="18180"/>
                  </a:lnTo>
                  <a:lnTo>
                    <a:pt x="97962" y="18180"/>
                  </a:lnTo>
                  <a:lnTo>
                    <a:pt x="104481" y="10395"/>
                  </a:lnTo>
                  <a:lnTo>
                    <a:pt x="125081" y="17629"/>
                  </a:lnTo>
                  <a:lnTo>
                    <a:pt x="144122" y="0"/>
                  </a:lnTo>
                  <a:lnTo>
                    <a:pt x="144995" y="5475"/>
                  </a:lnTo>
                  <a:lnTo>
                    <a:pt x="152971" y="12410"/>
                  </a:lnTo>
                  <a:lnTo>
                    <a:pt x="151502" y="15232"/>
                  </a:lnTo>
                  <a:lnTo>
                    <a:pt x="147292" y="26730"/>
                  </a:lnTo>
                  <a:lnTo>
                    <a:pt x="155306" y="36993"/>
                  </a:lnTo>
                  <a:lnTo>
                    <a:pt x="162475" y="36639"/>
                  </a:lnTo>
                  <a:lnTo>
                    <a:pt x="141767" y="45289"/>
                  </a:lnTo>
                  <a:lnTo>
                    <a:pt x="145593" y="53439"/>
                  </a:lnTo>
                  <a:lnTo>
                    <a:pt x="145180" y="73840"/>
                  </a:lnTo>
                  <a:lnTo>
                    <a:pt x="151060" y="75559"/>
                  </a:lnTo>
                  <a:lnTo>
                    <a:pt x="148214" y="82869"/>
                  </a:lnTo>
                  <a:lnTo>
                    <a:pt x="156286" y="91620"/>
                  </a:lnTo>
                  <a:lnTo>
                    <a:pt x="169582" y="86036"/>
                  </a:lnTo>
                  <a:lnTo>
                    <a:pt x="173926" y="92539"/>
                  </a:lnTo>
                  <a:lnTo>
                    <a:pt x="171831" y="100177"/>
                  </a:lnTo>
                  <a:lnTo>
                    <a:pt x="174978" y="110418"/>
                  </a:lnTo>
                  <a:lnTo>
                    <a:pt x="192411" y="99835"/>
                  </a:lnTo>
                  <a:lnTo>
                    <a:pt x="206877" y="100033"/>
                  </a:lnTo>
                  <a:lnTo>
                    <a:pt x="222050" y="92996"/>
                  </a:lnTo>
                  <a:lnTo>
                    <a:pt x="219594" y="111207"/>
                  </a:lnTo>
                  <a:lnTo>
                    <a:pt x="230541" y="111886"/>
                  </a:lnTo>
                  <a:lnTo>
                    <a:pt x="229486" y="98241"/>
                  </a:lnTo>
                  <a:lnTo>
                    <a:pt x="234004" y="8645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6" name="M46">
              <a:extLst>
                <a:ext uri="{FF2B5EF4-FFF2-40B4-BE49-F238E27FC236}">
                  <a16:creationId xmlns:a16="http://schemas.microsoft.com/office/drawing/2014/main" id="{0E309AF8-04F1-4105-BB42-296559B79097}"/>
                </a:ext>
              </a:extLst>
            </p:cNvPr>
            <p:cNvSpPr/>
            <p:nvPr/>
          </p:nvSpPr>
          <p:spPr>
            <a:xfrm>
              <a:off x="4265932" y="2535024"/>
              <a:ext cx="331263" cy="298926"/>
            </a:xfrm>
            <a:custGeom>
              <a:avLst/>
              <a:gdLst/>
              <a:ahLst/>
              <a:cxnLst/>
              <a:rect l="0" t="0" r="0" b="0"/>
              <a:pathLst>
                <a:path w="333168" h="314166">
                  <a:moveTo>
                    <a:pt x="139438" y="0"/>
                  </a:moveTo>
                  <a:lnTo>
                    <a:pt x="150349" y="7688"/>
                  </a:lnTo>
                  <a:lnTo>
                    <a:pt x="154699" y="16115"/>
                  </a:lnTo>
                  <a:lnTo>
                    <a:pt x="155202" y="26258"/>
                  </a:lnTo>
                  <a:lnTo>
                    <a:pt x="147407" y="39517"/>
                  </a:lnTo>
                  <a:lnTo>
                    <a:pt x="153430" y="54034"/>
                  </a:lnTo>
                  <a:lnTo>
                    <a:pt x="169011" y="57906"/>
                  </a:lnTo>
                  <a:lnTo>
                    <a:pt x="202362" y="75677"/>
                  </a:lnTo>
                  <a:lnTo>
                    <a:pt x="224808" y="73060"/>
                  </a:lnTo>
                  <a:lnTo>
                    <a:pt x="270428" y="87786"/>
                  </a:lnTo>
                  <a:lnTo>
                    <a:pt x="270428" y="87786"/>
                  </a:lnTo>
                  <a:lnTo>
                    <a:pt x="266722" y="114907"/>
                  </a:lnTo>
                  <a:lnTo>
                    <a:pt x="274904" y="116617"/>
                  </a:lnTo>
                  <a:lnTo>
                    <a:pt x="273270" y="127461"/>
                  </a:lnTo>
                  <a:lnTo>
                    <a:pt x="279906" y="130192"/>
                  </a:lnTo>
                  <a:lnTo>
                    <a:pt x="280730" y="140188"/>
                  </a:lnTo>
                  <a:lnTo>
                    <a:pt x="285142" y="140446"/>
                  </a:lnTo>
                  <a:lnTo>
                    <a:pt x="289334" y="130873"/>
                  </a:lnTo>
                  <a:lnTo>
                    <a:pt x="333167" y="145224"/>
                  </a:lnTo>
                  <a:lnTo>
                    <a:pt x="330172" y="155884"/>
                  </a:lnTo>
                  <a:lnTo>
                    <a:pt x="306769" y="147013"/>
                  </a:lnTo>
                  <a:lnTo>
                    <a:pt x="282437" y="145217"/>
                  </a:lnTo>
                  <a:lnTo>
                    <a:pt x="281283" y="148817"/>
                  </a:lnTo>
                  <a:lnTo>
                    <a:pt x="282749" y="157468"/>
                  </a:lnTo>
                  <a:lnTo>
                    <a:pt x="312741" y="158492"/>
                  </a:lnTo>
                  <a:lnTo>
                    <a:pt x="314724" y="164736"/>
                  </a:lnTo>
                  <a:lnTo>
                    <a:pt x="312279" y="184174"/>
                  </a:lnTo>
                  <a:lnTo>
                    <a:pt x="317832" y="213324"/>
                  </a:lnTo>
                  <a:lnTo>
                    <a:pt x="307897" y="214446"/>
                  </a:lnTo>
                  <a:lnTo>
                    <a:pt x="308434" y="223829"/>
                  </a:lnTo>
                  <a:lnTo>
                    <a:pt x="315378" y="245906"/>
                  </a:lnTo>
                  <a:lnTo>
                    <a:pt x="324344" y="247177"/>
                  </a:lnTo>
                  <a:lnTo>
                    <a:pt x="328387" y="263139"/>
                  </a:lnTo>
                  <a:lnTo>
                    <a:pt x="317312" y="267107"/>
                  </a:lnTo>
                  <a:lnTo>
                    <a:pt x="316434" y="271921"/>
                  </a:lnTo>
                  <a:lnTo>
                    <a:pt x="309894" y="271160"/>
                  </a:lnTo>
                  <a:lnTo>
                    <a:pt x="309715" y="265867"/>
                  </a:lnTo>
                  <a:lnTo>
                    <a:pt x="298102" y="266798"/>
                  </a:lnTo>
                  <a:lnTo>
                    <a:pt x="297783" y="286433"/>
                  </a:lnTo>
                  <a:lnTo>
                    <a:pt x="297783" y="286433"/>
                  </a:lnTo>
                  <a:lnTo>
                    <a:pt x="291249" y="285369"/>
                  </a:lnTo>
                  <a:lnTo>
                    <a:pt x="290759" y="280371"/>
                  </a:lnTo>
                  <a:lnTo>
                    <a:pt x="288523" y="284548"/>
                  </a:lnTo>
                  <a:lnTo>
                    <a:pt x="280907" y="284062"/>
                  </a:lnTo>
                  <a:lnTo>
                    <a:pt x="277519" y="272799"/>
                  </a:lnTo>
                  <a:lnTo>
                    <a:pt x="261509" y="272561"/>
                  </a:lnTo>
                  <a:lnTo>
                    <a:pt x="257914" y="257363"/>
                  </a:lnTo>
                  <a:lnTo>
                    <a:pt x="243471" y="255499"/>
                  </a:lnTo>
                  <a:lnTo>
                    <a:pt x="235315" y="264666"/>
                  </a:lnTo>
                  <a:lnTo>
                    <a:pt x="221288" y="264471"/>
                  </a:lnTo>
                  <a:lnTo>
                    <a:pt x="218205" y="271950"/>
                  </a:lnTo>
                  <a:lnTo>
                    <a:pt x="212568" y="271659"/>
                  </a:lnTo>
                  <a:lnTo>
                    <a:pt x="201252" y="291171"/>
                  </a:lnTo>
                  <a:lnTo>
                    <a:pt x="188857" y="292675"/>
                  </a:lnTo>
                  <a:lnTo>
                    <a:pt x="182328" y="297497"/>
                  </a:lnTo>
                  <a:lnTo>
                    <a:pt x="172875" y="291215"/>
                  </a:lnTo>
                  <a:lnTo>
                    <a:pt x="170873" y="285877"/>
                  </a:lnTo>
                  <a:lnTo>
                    <a:pt x="160643" y="286222"/>
                  </a:lnTo>
                  <a:lnTo>
                    <a:pt x="141885" y="280004"/>
                  </a:lnTo>
                  <a:lnTo>
                    <a:pt x="148683" y="264614"/>
                  </a:lnTo>
                  <a:lnTo>
                    <a:pt x="152964" y="234198"/>
                  </a:lnTo>
                  <a:lnTo>
                    <a:pt x="162307" y="214487"/>
                  </a:lnTo>
                  <a:lnTo>
                    <a:pt x="158211" y="201688"/>
                  </a:lnTo>
                  <a:lnTo>
                    <a:pt x="142840" y="200693"/>
                  </a:lnTo>
                  <a:lnTo>
                    <a:pt x="139479" y="206955"/>
                  </a:lnTo>
                  <a:lnTo>
                    <a:pt x="118564" y="202187"/>
                  </a:lnTo>
                  <a:lnTo>
                    <a:pt x="112189" y="207010"/>
                  </a:lnTo>
                  <a:lnTo>
                    <a:pt x="96701" y="204645"/>
                  </a:lnTo>
                  <a:lnTo>
                    <a:pt x="96412" y="209927"/>
                  </a:lnTo>
                  <a:lnTo>
                    <a:pt x="86484" y="216470"/>
                  </a:lnTo>
                  <a:lnTo>
                    <a:pt x="85468" y="243796"/>
                  </a:lnTo>
                  <a:lnTo>
                    <a:pt x="87738" y="244459"/>
                  </a:lnTo>
                  <a:lnTo>
                    <a:pt x="84581" y="266137"/>
                  </a:lnTo>
                  <a:lnTo>
                    <a:pt x="86980" y="302917"/>
                  </a:lnTo>
                  <a:lnTo>
                    <a:pt x="83531" y="312345"/>
                  </a:lnTo>
                  <a:lnTo>
                    <a:pt x="77989" y="314165"/>
                  </a:lnTo>
                  <a:lnTo>
                    <a:pt x="76141" y="308980"/>
                  </a:lnTo>
                  <a:lnTo>
                    <a:pt x="62894" y="307878"/>
                  </a:lnTo>
                  <a:lnTo>
                    <a:pt x="61367" y="302096"/>
                  </a:lnTo>
                  <a:lnTo>
                    <a:pt x="52395" y="300954"/>
                  </a:lnTo>
                  <a:lnTo>
                    <a:pt x="51725" y="285827"/>
                  </a:lnTo>
                  <a:lnTo>
                    <a:pt x="34913" y="263926"/>
                  </a:lnTo>
                  <a:lnTo>
                    <a:pt x="35571" y="267872"/>
                  </a:lnTo>
                  <a:lnTo>
                    <a:pt x="28054" y="269486"/>
                  </a:lnTo>
                  <a:lnTo>
                    <a:pt x="19527" y="257472"/>
                  </a:lnTo>
                  <a:lnTo>
                    <a:pt x="4189" y="254947"/>
                  </a:lnTo>
                  <a:lnTo>
                    <a:pt x="4189" y="254947"/>
                  </a:lnTo>
                  <a:lnTo>
                    <a:pt x="228" y="249098"/>
                  </a:lnTo>
                  <a:lnTo>
                    <a:pt x="7379" y="232667"/>
                  </a:lnTo>
                  <a:lnTo>
                    <a:pt x="5224" y="222031"/>
                  </a:lnTo>
                  <a:lnTo>
                    <a:pt x="1258" y="222075"/>
                  </a:lnTo>
                  <a:lnTo>
                    <a:pt x="0" y="217810"/>
                  </a:lnTo>
                  <a:lnTo>
                    <a:pt x="17062" y="212675"/>
                  </a:lnTo>
                  <a:lnTo>
                    <a:pt x="20828" y="197209"/>
                  </a:lnTo>
                  <a:lnTo>
                    <a:pt x="18896" y="195343"/>
                  </a:lnTo>
                  <a:lnTo>
                    <a:pt x="18896" y="195343"/>
                  </a:lnTo>
                  <a:lnTo>
                    <a:pt x="41761" y="183860"/>
                  </a:lnTo>
                  <a:lnTo>
                    <a:pt x="41591" y="167229"/>
                  </a:lnTo>
                  <a:lnTo>
                    <a:pt x="57418" y="173844"/>
                  </a:lnTo>
                  <a:lnTo>
                    <a:pt x="56611" y="181380"/>
                  </a:lnTo>
                  <a:lnTo>
                    <a:pt x="48523" y="187515"/>
                  </a:lnTo>
                  <a:lnTo>
                    <a:pt x="50291" y="189828"/>
                  </a:lnTo>
                  <a:lnTo>
                    <a:pt x="70243" y="196247"/>
                  </a:lnTo>
                  <a:lnTo>
                    <a:pt x="85938" y="190612"/>
                  </a:lnTo>
                  <a:lnTo>
                    <a:pt x="85329" y="173064"/>
                  </a:lnTo>
                  <a:lnTo>
                    <a:pt x="72213" y="167582"/>
                  </a:lnTo>
                  <a:lnTo>
                    <a:pt x="70815" y="156965"/>
                  </a:lnTo>
                  <a:lnTo>
                    <a:pt x="57188" y="147840"/>
                  </a:lnTo>
                  <a:lnTo>
                    <a:pt x="62676" y="141938"/>
                  </a:lnTo>
                  <a:lnTo>
                    <a:pt x="73401" y="139650"/>
                  </a:lnTo>
                  <a:lnTo>
                    <a:pt x="75078" y="122159"/>
                  </a:lnTo>
                  <a:lnTo>
                    <a:pt x="65709" y="125088"/>
                  </a:lnTo>
                  <a:lnTo>
                    <a:pt x="56557" y="113963"/>
                  </a:lnTo>
                  <a:lnTo>
                    <a:pt x="69104" y="59566"/>
                  </a:lnTo>
                  <a:lnTo>
                    <a:pt x="74731" y="42326"/>
                  </a:lnTo>
                  <a:lnTo>
                    <a:pt x="104930" y="45834"/>
                  </a:lnTo>
                  <a:lnTo>
                    <a:pt x="113761" y="28069"/>
                  </a:lnTo>
                  <a:lnTo>
                    <a:pt x="123837" y="2092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7" name="M47">
              <a:extLst>
                <a:ext uri="{FF2B5EF4-FFF2-40B4-BE49-F238E27FC236}">
                  <a16:creationId xmlns:a16="http://schemas.microsoft.com/office/drawing/2014/main" id="{906B591D-C6DA-42BB-98E1-10E3C610210B}"/>
                </a:ext>
              </a:extLst>
            </p:cNvPr>
            <p:cNvSpPr/>
            <p:nvPr/>
          </p:nvSpPr>
          <p:spPr>
            <a:xfrm>
              <a:off x="5220103" y="2534862"/>
              <a:ext cx="149545" cy="139363"/>
            </a:xfrm>
            <a:custGeom>
              <a:avLst/>
              <a:gdLst/>
              <a:ahLst/>
              <a:cxnLst/>
              <a:rect l="0" t="0" r="0" b="0"/>
              <a:pathLst>
                <a:path w="149545" h="141268">
                  <a:moveTo>
                    <a:pt x="558" y="106147"/>
                  </a:moveTo>
                  <a:lnTo>
                    <a:pt x="0" y="103265"/>
                  </a:lnTo>
                  <a:lnTo>
                    <a:pt x="0" y="103265"/>
                  </a:lnTo>
                  <a:lnTo>
                    <a:pt x="6247" y="85842"/>
                  </a:lnTo>
                  <a:lnTo>
                    <a:pt x="22523" y="77815"/>
                  </a:lnTo>
                  <a:lnTo>
                    <a:pt x="23970" y="73457"/>
                  </a:lnTo>
                  <a:lnTo>
                    <a:pt x="3998" y="66755"/>
                  </a:lnTo>
                  <a:lnTo>
                    <a:pt x="3494" y="60851"/>
                  </a:lnTo>
                  <a:lnTo>
                    <a:pt x="11554" y="61145"/>
                  </a:lnTo>
                  <a:lnTo>
                    <a:pt x="17865" y="65791"/>
                  </a:lnTo>
                  <a:lnTo>
                    <a:pt x="29021" y="63115"/>
                  </a:lnTo>
                  <a:lnTo>
                    <a:pt x="28928" y="59788"/>
                  </a:lnTo>
                  <a:lnTo>
                    <a:pt x="24259" y="56985"/>
                  </a:lnTo>
                  <a:lnTo>
                    <a:pt x="27733" y="49789"/>
                  </a:lnTo>
                  <a:lnTo>
                    <a:pt x="38804" y="51948"/>
                  </a:lnTo>
                  <a:lnTo>
                    <a:pt x="59085" y="49428"/>
                  </a:lnTo>
                  <a:lnTo>
                    <a:pt x="62270" y="32400"/>
                  </a:lnTo>
                  <a:lnTo>
                    <a:pt x="67117" y="24772"/>
                  </a:lnTo>
                  <a:lnTo>
                    <a:pt x="48345" y="19459"/>
                  </a:lnTo>
                  <a:lnTo>
                    <a:pt x="54553" y="3541"/>
                  </a:lnTo>
                  <a:lnTo>
                    <a:pt x="70024" y="6075"/>
                  </a:lnTo>
                  <a:lnTo>
                    <a:pt x="77277" y="0"/>
                  </a:lnTo>
                  <a:lnTo>
                    <a:pt x="90719" y="5521"/>
                  </a:lnTo>
                  <a:lnTo>
                    <a:pt x="100696" y="9167"/>
                  </a:lnTo>
                  <a:lnTo>
                    <a:pt x="96727" y="27998"/>
                  </a:lnTo>
                  <a:lnTo>
                    <a:pt x="102063" y="36403"/>
                  </a:lnTo>
                  <a:lnTo>
                    <a:pt x="100868" y="44093"/>
                  </a:lnTo>
                  <a:lnTo>
                    <a:pt x="104505" y="53981"/>
                  </a:lnTo>
                  <a:lnTo>
                    <a:pt x="111674" y="62113"/>
                  </a:lnTo>
                  <a:lnTo>
                    <a:pt x="110695" y="66027"/>
                  </a:lnTo>
                  <a:lnTo>
                    <a:pt x="113867" y="67441"/>
                  </a:lnTo>
                  <a:lnTo>
                    <a:pt x="114853" y="63073"/>
                  </a:lnTo>
                  <a:lnTo>
                    <a:pt x="123593" y="59137"/>
                  </a:lnTo>
                  <a:lnTo>
                    <a:pt x="131786" y="60634"/>
                  </a:lnTo>
                  <a:lnTo>
                    <a:pt x="137272" y="69341"/>
                  </a:lnTo>
                  <a:lnTo>
                    <a:pt x="133239" y="73961"/>
                  </a:lnTo>
                  <a:lnTo>
                    <a:pt x="138859" y="74658"/>
                  </a:lnTo>
                  <a:lnTo>
                    <a:pt x="149544" y="91310"/>
                  </a:lnTo>
                  <a:lnTo>
                    <a:pt x="148876" y="94927"/>
                  </a:lnTo>
                  <a:lnTo>
                    <a:pt x="137784" y="102907"/>
                  </a:lnTo>
                  <a:lnTo>
                    <a:pt x="142685" y="110394"/>
                  </a:lnTo>
                  <a:lnTo>
                    <a:pt x="136866" y="112414"/>
                  </a:lnTo>
                  <a:lnTo>
                    <a:pt x="133655" y="131707"/>
                  </a:lnTo>
                  <a:lnTo>
                    <a:pt x="125233" y="134440"/>
                  </a:lnTo>
                  <a:lnTo>
                    <a:pt x="126795" y="141267"/>
                  </a:lnTo>
                  <a:lnTo>
                    <a:pt x="108314" y="135366"/>
                  </a:lnTo>
                  <a:lnTo>
                    <a:pt x="90043" y="135210"/>
                  </a:lnTo>
                  <a:lnTo>
                    <a:pt x="73222" y="130389"/>
                  </a:lnTo>
                  <a:lnTo>
                    <a:pt x="63343" y="120395"/>
                  </a:lnTo>
                  <a:lnTo>
                    <a:pt x="66421" y="118483"/>
                  </a:lnTo>
                  <a:lnTo>
                    <a:pt x="67183" y="109579"/>
                  </a:lnTo>
                  <a:lnTo>
                    <a:pt x="60179" y="109609"/>
                  </a:lnTo>
                  <a:lnTo>
                    <a:pt x="58168" y="102622"/>
                  </a:lnTo>
                  <a:lnTo>
                    <a:pt x="51629" y="102206"/>
                  </a:lnTo>
                  <a:lnTo>
                    <a:pt x="46916" y="110589"/>
                  </a:lnTo>
                  <a:lnTo>
                    <a:pt x="39904" y="111072"/>
                  </a:lnTo>
                  <a:lnTo>
                    <a:pt x="45179" y="96653"/>
                  </a:lnTo>
                  <a:lnTo>
                    <a:pt x="36653" y="96656"/>
                  </a:lnTo>
                  <a:lnTo>
                    <a:pt x="35495" y="93310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8" name="M48">
              <a:extLst>
                <a:ext uri="{FF2B5EF4-FFF2-40B4-BE49-F238E27FC236}">
                  <a16:creationId xmlns:a16="http://schemas.microsoft.com/office/drawing/2014/main" id="{87C52C5A-8F23-4748-A012-099EFC938436}"/>
                </a:ext>
              </a:extLst>
            </p:cNvPr>
            <p:cNvSpPr/>
            <p:nvPr/>
          </p:nvSpPr>
          <p:spPr>
            <a:xfrm>
              <a:off x="3732999" y="2571629"/>
              <a:ext cx="259466" cy="314354"/>
            </a:xfrm>
            <a:custGeom>
              <a:avLst/>
              <a:gdLst/>
              <a:ahLst/>
              <a:cxnLst/>
              <a:rect l="0" t="0" r="0" b="0"/>
              <a:pathLst>
                <a:path w="261371" h="327689">
                  <a:moveTo>
                    <a:pt x="236187" y="63531"/>
                  </a:moveTo>
                  <a:lnTo>
                    <a:pt x="240995" y="86351"/>
                  </a:lnTo>
                  <a:lnTo>
                    <a:pt x="244913" y="87828"/>
                  </a:lnTo>
                  <a:lnTo>
                    <a:pt x="247913" y="99708"/>
                  </a:lnTo>
                  <a:lnTo>
                    <a:pt x="245546" y="117929"/>
                  </a:lnTo>
                  <a:lnTo>
                    <a:pt x="237529" y="121017"/>
                  </a:lnTo>
                  <a:lnTo>
                    <a:pt x="237135" y="134308"/>
                  </a:lnTo>
                  <a:lnTo>
                    <a:pt x="242103" y="136420"/>
                  </a:lnTo>
                  <a:lnTo>
                    <a:pt x="243560" y="154148"/>
                  </a:lnTo>
                  <a:lnTo>
                    <a:pt x="251495" y="159068"/>
                  </a:lnTo>
                  <a:lnTo>
                    <a:pt x="249986" y="163709"/>
                  </a:lnTo>
                  <a:lnTo>
                    <a:pt x="249986" y="163709"/>
                  </a:lnTo>
                  <a:lnTo>
                    <a:pt x="246910" y="185231"/>
                  </a:lnTo>
                  <a:lnTo>
                    <a:pt x="251030" y="190340"/>
                  </a:lnTo>
                  <a:lnTo>
                    <a:pt x="238106" y="219881"/>
                  </a:lnTo>
                  <a:lnTo>
                    <a:pt x="250493" y="224025"/>
                  </a:lnTo>
                  <a:lnTo>
                    <a:pt x="247246" y="241005"/>
                  </a:lnTo>
                  <a:lnTo>
                    <a:pt x="254093" y="241660"/>
                  </a:lnTo>
                  <a:lnTo>
                    <a:pt x="252466" y="245088"/>
                  </a:lnTo>
                  <a:lnTo>
                    <a:pt x="259542" y="248318"/>
                  </a:lnTo>
                  <a:lnTo>
                    <a:pt x="259542" y="248318"/>
                  </a:lnTo>
                  <a:lnTo>
                    <a:pt x="256255" y="261519"/>
                  </a:lnTo>
                  <a:lnTo>
                    <a:pt x="261370" y="269224"/>
                  </a:lnTo>
                  <a:lnTo>
                    <a:pt x="260801" y="298973"/>
                  </a:lnTo>
                  <a:lnTo>
                    <a:pt x="255472" y="303651"/>
                  </a:lnTo>
                  <a:lnTo>
                    <a:pt x="254184" y="316304"/>
                  </a:lnTo>
                  <a:lnTo>
                    <a:pt x="251345" y="319393"/>
                  </a:lnTo>
                  <a:lnTo>
                    <a:pt x="248069" y="316577"/>
                  </a:lnTo>
                  <a:lnTo>
                    <a:pt x="245756" y="327688"/>
                  </a:lnTo>
                  <a:lnTo>
                    <a:pt x="229071" y="323871"/>
                  </a:lnTo>
                  <a:lnTo>
                    <a:pt x="239256" y="284135"/>
                  </a:lnTo>
                  <a:lnTo>
                    <a:pt x="237412" y="279397"/>
                  </a:lnTo>
                  <a:lnTo>
                    <a:pt x="211827" y="282565"/>
                  </a:lnTo>
                  <a:lnTo>
                    <a:pt x="205253" y="277835"/>
                  </a:lnTo>
                  <a:lnTo>
                    <a:pt x="196265" y="307784"/>
                  </a:lnTo>
                  <a:lnTo>
                    <a:pt x="179476" y="307582"/>
                  </a:lnTo>
                  <a:lnTo>
                    <a:pt x="179102" y="289591"/>
                  </a:lnTo>
                  <a:lnTo>
                    <a:pt x="172758" y="292421"/>
                  </a:lnTo>
                  <a:lnTo>
                    <a:pt x="174313" y="296547"/>
                  </a:lnTo>
                  <a:lnTo>
                    <a:pt x="167410" y="302685"/>
                  </a:lnTo>
                  <a:lnTo>
                    <a:pt x="155091" y="301102"/>
                  </a:lnTo>
                  <a:lnTo>
                    <a:pt x="155091" y="301102"/>
                  </a:lnTo>
                  <a:lnTo>
                    <a:pt x="142973" y="277918"/>
                  </a:lnTo>
                  <a:lnTo>
                    <a:pt x="141922" y="252350"/>
                  </a:lnTo>
                  <a:lnTo>
                    <a:pt x="134428" y="232929"/>
                  </a:lnTo>
                  <a:lnTo>
                    <a:pt x="118145" y="231523"/>
                  </a:lnTo>
                  <a:lnTo>
                    <a:pt x="106178" y="243546"/>
                  </a:lnTo>
                  <a:lnTo>
                    <a:pt x="105021" y="251368"/>
                  </a:lnTo>
                  <a:lnTo>
                    <a:pt x="96507" y="250350"/>
                  </a:lnTo>
                  <a:lnTo>
                    <a:pt x="96976" y="254898"/>
                  </a:lnTo>
                  <a:lnTo>
                    <a:pt x="91701" y="252770"/>
                  </a:lnTo>
                  <a:lnTo>
                    <a:pt x="81122" y="259241"/>
                  </a:lnTo>
                  <a:lnTo>
                    <a:pt x="73262" y="251895"/>
                  </a:lnTo>
                  <a:lnTo>
                    <a:pt x="71319" y="240803"/>
                  </a:lnTo>
                  <a:lnTo>
                    <a:pt x="71908" y="236590"/>
                  </a:lnTo>
                  <a:lnTo>
                    <a:pt x="83761" y="238168"/>
                  </a:lnTo>
                  <a:lnTo>
                    <a:pt x="82659" y="214709"/>
                  </a:lnTo>
                  <a:lnTo>
                    <a:pt x="48701" y="212742"/>
                  </a:lnTo>
                  <a:lnTo>
                    <a:pt x="47982" y="216195"/>
                  </a:lnTo>
                  <a:lnTo>
                    <a:pt x="38671" y="216355"/>
                  </a:lnTo>
                  <a:lnTo>
                    <a:pt x="31178" y="221711"/>
                  </a:lnTo>
                  <a:lnTo>
                    <a:pt x="8825" y="224177"/>
                  </a:lnTo>
                  <a:lnTo>
                    <a:pt x="10728" y="207462"/>
                  </a:lnTo>
                  <a:lnTo>
                    <a:pt x="0" y="204249"/>
                  </a:lnTo>
                  <a:lnTo>
                    <a:pt x="257" y="177052"/>
                  </a:lnTo>
                  <a:lnTo>
                    <a:pt x="4923" y="159818"/>
                  </a:lnTo>
                  <a:lnTo>
                    <a:pt x="13129" y="160684"/>
                  </a:lnTo>
                  <a:lnTo>
                    <a:pt x="12747" y="148730"/>
                  </a:lnTo>
                  <a:lnTo>
                    <a:pt x="26514" y="137679"/>
                  </a:lnTo>
                  <a:lnTo>
                    <a:pt x="13770" y="130926"/>
                  </a:lnTo>
                  <a:lnTo>
                    <a:pt x="12248" y="126040"/>
                  </a:lnTo>
                  <a:lnTo>
                    <a:pt x="14452" y="123843"/>
                  </a:lnTo>
                  <a:lnTo>
                    <a:pt x="12552" y="111689"/>
                  </a:lnTo>
                  <a:lnTo>
                    <a:pt x="21766" y="99887"/>
                  </a:lnTo>
                  <a:lnTo>
                    <a:pt x="21764" y="85525"/>
                  </a:lnTo>
                  <a:lnTo>
                    <a:pt x="3949" y="85110"/>
                  </a:lnTo>
                  <a:lnTo>
                    <a:pt x="3244" y="73749"/>
                  </a:lnTo>
                  <a:lnTo>
                    <a:pt x="3889" y="67873"/>
                  </a:lnTo>
                  <a:lnTo>
                    <a:pt x="17027" y="61941"/>
                  </a:lnTo>
                  <a:lnTo>
                    <a:pt x="20332" y="44204"/>
                  </a:lnTo>
                  <a:lnTo>
                    <a:pt x="20332" y="44204"/>
                  </a:lnTo>
                  <a:lnTo>
                    <a:pt x="21738" y="28675"/>
                  </a:lnTo>
                  <a:lnTo>
                    <a:pt x="34894" y="26823"/>
                  </a:lnTo>
                  <a:lnTo>
                    <a:pt x="35008" y="23198"/>
                  </a:lnTo>
                  <a:lnTo>
                    <a:pt x="40390" y="21553"/>
                  </a:lnTo>
                  <a:lnTo>
                    <a:pt x="40225" y="12324"/>
                  </a:lnTo>
                  <a:lnTo>
                    <a:pt x="57386" y="13772"/>
                  </a:lnTo>
                  <a:lnTo>
                    <a:pt x="63019" y="18636"/>
                  </a:lnTo>
                  <a:lnTo>
                    <a:pt x="75935" y="14654"/>
                  </a:lnTo>
                  <a:lnTo>
                    <a:pt x="97309" y="17739"/>
                  </a:lnTo>
                  <a:lnTo>
                    <a:pt x="100277" y="10421"/>
                  </a:lnTo>
                  <a:lnTo>
                    <a:pt x="115367" y="0"/>
                  </a:lnTo>
                  <a:lnTo>
                    <a:pt x="115367" y="0"/>
                  </a:lnTo>
                  <a:lnTo>
                    <a:pt x="118230" y="996"/>
                  </a:lnTo>
                  <a:lnTo>
                    <a:pt x="128480" y="4335"/>
                  </a:lnTo>
                  <a:lnTo>
                    <a:pt x="140588" y="1682"/>
                  </a:lnTo>
                  <a:lnTo>
                    <a:pt x="148452" y="8425"/>
                  </a:lnTo>
                  <a:lnTo>
                    <a:pt x="152264" y="8239"/>
                  </a:lnTo>
                  <a:lnTo>
                    <a:pt x="153748" y="14484"/>
                  </a:lnTo>
                  <a:lnTo>
                    <a:pt x="150042" y="26165"/>
                  </a:lnTo>
                  <a:lnTo>
                    <a:pt x="155224" y="31010"/>
                  </a:lnTo>
                  <a:lnTo>
                    <a:pt x="142987" y="67679"/>
                  </a:lnTo>
                  <a:lnTo>
                    <a:pt x="178630" y="72844"/>
                  </a:lnTo>
                  <a:lnTo>
                    <a:pt x="197190" y="63576"/>
                  </a:lnTo>
                  <a:lnTo>
                    <a:pt x="195866" y="72154"/>
                  </a:lnTo>
                  <a:lnTo>
                    <a:pt x="198412" y="73591"/>
                  </a:lnTo>
                  <a:lnTo>
                    <a:pt x="229888" y="7559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9" name="M49">
              <a:extLst>
                <a:ext uri="{FF2B5EF4-FFF2-40B4-BE49-F238E27FC236}">
                  <a16:creationId xmlns:a16="http://schemas.microsoft.com/office/drawing/2014/main" id="{9EBE064F-F87D-442A-B36C-394C171EFD02}"/>
                </a:ext>
              </a:extLst>
            </p:cNvPr>
            <p:cNvSpPr/>
            <p:nvPr/>
          </p:nvSpPr>
          <p:spPr>
            <a:xfrm>
              <a:off x="3617260" y="2606268"/>
              <a:ext cx="274571" cy="391126"/>
            </a:xfrm>
            <a:custGeom>
              <a:avLst/>
              <a:gdLst/>
              <a:ahLst/>
              <a:cxnLst/>
              <a:rect l="0" t="0" r="0" b="0"/>
              <a:pathLst>
                <a:path w="280286" h="412081">
                  <a:moveTo>
                    <a:pt x="136071" y="9565"/>
                  </a:moveTo>
                  <a:lnTo>
                    <a:pt x="132766" y="27302"/>
                  </a:lnTo>
                  <a:lnTo>
                    <a:pt x="119628" y="33234"/>
                  </a:lnTo>
                  <a:lnTo>
                    <a:pt x="118983" y="39110"/>
                  </a:lnTo>
                  <a:lnTo>
                    <a:pt x="119688" y="50471"/>
                  </a:lnTo>
                  <a:lnTo>
                    <a:pt x="137503" y="50886"/>
                  </a:lnTo>
                  <a:lnTo>
                    <a:pt x="137505" y="65248"/>
                  </a:lnTo>
                  <a:lnTo>
                    <a:pt x="128291" y="77050"/>
                  </a:lnTo>
                  <a:lnTo>
                    <a:pt x="130191" y="89204"/>
                  </a:lnTo>
                  <a:lnTo>
                    <a:pt x="127987" y="91401"/>
                  </a:lnTo>
                  <a:lnTo>
                    <a:pt x="129509" y="96287"/>
                  </a:lnTo>
                  <a:lnTo>
                    <a:pt x="142253" y="103040"/>
                  </a:lnTo>
                  <a:lnTo>
                    <a:pt x="128486" y="114091"/>
                  </a:lnTo>
                  <a:lnTo>
                    <a:pt x="128868" y="126045"/>
                  </a:lnTo>
                  <a:lnTo>
                    <a:pt x="120662" y="125179"/>
                  </a:lnTo>
                  <a:lnTo>
                    <a:pt x="115996" y="142413"/>
                  </a:lnTo>
                  <a:lnTo>
                    <a:pt x="115739" y="169610"/>
                  </a:lnTo>
                  <a:lnTo>
                    <a:pt x="126467" y="172823"/>
                  </a:lnTo>
                  <a:lnTo>
                    <a:pt x="124564" y="189538"/>
                  </a:lnTo>
                  <a:lnTo>
                    <a:pt x="146917" y="187072"/>
                  </a:lnTo>
                  <a:lnTo>
                    <a:pt x="154410" y="181716"/>
                  </a:lnTo>
                  <a:lnTo>
                    <a:pt x="163721" y="181556"/>
                  </a:lnTo>
                  <a:lnTo>
                    <a:pt x="164440" y="178103"/>
                  </a:lnTo>
                  <a:lnTo>
                    <a:pt x="198398" y="180070"/>
                  </a:lnTo>
                  <a:lnTo>
                    <a:pt x="199500" y="203529"/>
                  </a:lnTo>
                  <a:lnTo>
                    <a:pt x="187647" y="201951"/>
                  </a:lnTo>
                  <a:lnTo>
                    <a:pt x="187058" y="206164"/>
                  </a:lnTo>
                  <a:lnTo>
                    <a:pt x="189001" y="217256"/>
                  </a:lnTo>
                  <a:lnTo>
                    <a:pt x="196861" y="224602"/>
                  </a:lnTo>
                  <a:lnTo>
                    <a:pt x="207440" y="218131"/>
                  </a:lnTo>
                  <a:lnTo>
                    <a:pt x="212715" y="220259"/>
                  </a:lnTo>
                  <a:lnTo>
                    <a:pt x="212246" y="215711"/>
                  </a:lnTo>
                  <a:lnTo>
                    <a:pt x="220760" y="216729"/>
                  </a:lnTo>
                  <a:lnTo>
                    <a:pt x="221917" y="208907"/>
                  </a:lnTo>
                  <a:lnTo>
                    <a:pt x="233884" y="196884"/>
                  </a:lnTo>
                  <a:lnTo>
                    <a:pt x="250167" y="198290"/>
                  </a:lnTo>
                  <a:lnTo>
                    <a:pt x="257661" y="217711"/>
                  </a:lnTo>
                  <a:lnTo>
                    <a:pt x="258712" y="243279"/>
                  </a:lnTo>
                  <a:lnTo>
                    <a:pt x="270830" y="266463"/>
                  </a:lnTo>
                  <a:lnTo>
                    <a:pt x="270830" y="266463"/>
                  </a:lnTo>
                  <a:lnTo>
                    <a:pt x="268761" y="294351"/>
                  </a:lnTo>
                  <a:lnTo>
                    <a:pt x="270862" y="300609"/>
                  </a:lnTo>
                  <a:lnTo>
                    <a:pt x="280285" y="302103"/>
                  </a:lnTo>
                  <a:lnTo>
                    <a:pt x="278603" y="317310"/>
                  </a:lnTo>
                  <a:lnTo>
                    <a:pt x="276044" y="326145"/>
                  </a:lnTo>
                  <a:lnTo>
                    <a:pt x="266531" y="327518"/>
                  </a:lnTo>
                  <a:lnTo>
                    <a:pt x="261656" y="327068"/>
                  </a:lnTo>
                  <a:lnTo>
                    <a:pt x="261946" y="317560"/>
                  </a:lnTo>
                  <a:lnTo>
                    <a:pt x="249876" y="317645"/>
                  </a:lnTo>
                  <a:lnTo>
                    <a:pt x="248106" y="330582"/>
                  </a:lnTo>
                  <a:lnTo>
                    <a:pt x="250520" y="331562"/>
                  </a:lnTo>
                  <a:lnTo>
                    <a:pt x="250856" y="355590"/>
                  </a:lnTo>
                  <a:lnTo>
                    <a:pt x="250856" y="355590"/>
                  </a:lnTo>
                  <a:lnTo>
                    <a:pt x="246055" y="372663"/>
                  </a:lnTo>
                  <a:lnTo>
                    <a:pt x="246093" y="386409"/>
                  </a:lnTo>
                  <a:lnTo>
                    <a:pt x="229411" y="387106"/>
                  </a:lnTo>
                  <a:lnTo>
                    <a:pt x="221604" y="362699"/>
                  </a:lnTo>
                  <a:lnTo>
                    <a:pt x="208890" y="363666"/>
                  </a:lnTo>
                  <a:lnTo>
                    <a:pt x="209136" y="360652"/>
                  </a:lnTo>
                  <a:lnTo>
                    <a:pt x="198458" y="360019"/>
                  </a:lnTo>
                  <a:lnTo>
                    <a:pt x="197862" y="384168"/>
                  </a:lnTo>
                  <a:lnTo>
                    <a:pt x="187016" y="383982"/>
                  </a:lnTo>
                  <a:lnTo>
                    <a:pt x="184936" y="377120"/>
                  </a:lnTo>
                  <a:lnTo>
                    <a:pt x="177974" y="374940"/>
                  </a:lnTo>
                  <a:lnTo>
                    <a:pt x="150175" y="374370"/>
                  </a:lnTo>
                  <a:lnTo>
                    <a:pt x="143790" y="368429"/>
                  </a:lnTo>
                  <a:lnTo>
                    <a:pt x="132425" y="365351"/>
                  </a:lnTo>
                  <a:lnTo>
                    <a:pt x="130960" y="373008"/>
                  </a:lnTo>
                  <a:lnTo>
                    <a:pt x="127759" y="372756"/>
                  </a:lnTo>
                  <a:lnTo>
                    <a:pt x="119938" y="412080"/>
                  </a:lnTo>
                  <a:lnTo>
                    <a:pt x="119938" y="412080"/>
                  </a:lnTo>
                  <a:lnTo>
                    <a:pt x="113233" y="401748"/>
                  </a:lnTo>
                  <a:lnTo>
                    <a:pt x="101841" y="399421"/>
                  </a:lnTo>
                  <a:lnTo>
                    <a:pt x="100420" y="396053"/>
                  </a:lnTo>
                  <a:lnTo>
                    <a:pt x="96527" y="393512"/>
                  </a:lnTo>
                  <a:lnTo>
                    <a:pt x="102276" y="366659"/>
                  </a:lnTo>
                  <a:lnTo>
                    <a:pt x="100161" y="356319"/>
                  </a:lnTo>
                  <a:lnTo>
                    <a:pt x="93754" y="355963"/>
                  </a:lnTo>
                  <a:lnTo>
                    <a:pt x="93754" y="355963"/>
                  </a:lnTo>
                  <a:lnTo>
                    <a:pt x="94942" y="333191"/>
                  </a:lnTo>
                  <a:lnTo>
                    <a:pt x="96926" y="333255"/>
                  </a:lnTo>
                  <a:lnTo>
                    <a:pt x="95674" y="315086"/>
                  </a:lnTo>
                  <a:lnTo>
                    <a:pt x="112857" y="312765"/>
                  </a:lnTo>
                  <a:lnTo>
                    <a:pt x="142151" y="299341"/>
                  </a:lnTo>
                  <a:lnTo>
                    <a:pt x="145217" y="289316"/>
                  </a:lnTo>
                  <a:lnTo>
                    <a:pt x="134209" y="280054"/>
                  </a:lnTo>
                  <a:lnTo>
                    <a:pt x="128083" y="280615"/>
                  </a:lnTo>
                  <a:lnTo>
                    <a:pt x="135306" y="274347"/>
                  </a:lnTo>
                  <a:lnTo>
                    <a:pt x="130836" y="261212"/>
                  </a:lnTo>
                  <a:lnTo>
                    <a:pt x="110099" y="255566"/>
                  </a:lnTo>
                  <a:lnTo>
                    <a:pt x="114908" y="238796"/>
                  </a:lnTo>
                  <a:lnTo>
                    <a:pt x="110820" y="237759"/>
                  </a:lnTo>
                  <a:lnTo>
                    <a:pt x="106792" y="225240"/>
                  </a:lnTo>
                  <a:lnTo>
                    <a:pt x="95236" y="228648"/>
                  </a:lnTo>
                  <a:lnTo>
                    <a:pt x="93673" y="220287"/>
                  </a:lnTo>
                  <a:lnTo>
                    <a:pt x="90357" y="218971"/>
                  </a:lnTo>
                  <a:lnTo>
                    <a:pt x="66910" y="212474"/>
                  </a:lnTo>
                  <a:lnTo>
                    <a:pt x="55683" y="215133"/>
                  </a:lnTo>
                  <a:lnTo>
                    <a:pt x="40875" y="210572"/>
                  </a:lnTo>
                  <a:lnTo>
                    <a:pt x="49633" y="204056"/>
                  </a:lnTo>
                  <a:lnTo>
                    <a:pt x="52547" y="189491"/>
                  </a:lnTo>
                  <a:lnTo>
                    <a:pt x="59907" y="183685"/>
                  </a:lnTo>
                  <a:lnTo>
                    <a:pt x="46401" y="181433"/>
                  </a:lnTo>
                  <a:lnTo>
                    <a:pt x="39134" y="184370"/>
                  </a:lnTo>
                  <a:lnTo>
                    <a:pt x="36612" y="182172"/>
                  </a:lnTo>
                  <a:lnTo>
                    <a:pt x="39179" y="178326"/>
                  </a:lnTo>
                  <a:lnTo>
                    <a:pt x="29888" y="168502"/>
                  </a:lnTo>
                  <a:lnTo>
                    <a:pt x="28866" y="162423"/>
                  </a:lnTo>
                  <a:lnTo>
                    <a:pt x="15232" y="154872"/>
                  </a:lnTo>
                  <a:lnTo>
                    <a:pt x="17809" y="150725"/>
                  </a:lnTo>
                  <a:lnTo>
                    <a:pt x="17950" y="137126"/>
                  </a:lnTo>
                  <a:lnTo>
                    <a:pt x="11710" y="132084"/>
                  </a:lnTo>
                  <a:lnTo>
                    <a:pt x="0" y="131094"/>
                  </a:lnTo>
                  <a:lnTo>
                    <a:pt x="1931" y="118763"/>
                  </a:lnTo>
                  <a:lnTo>
                    <a:pt x="5746" y="114052"/>
                  </a:lnTo>
                  <a:lnTo>
                    <a:pt x="5746" y="114052"/>
                  </a:lnTo>
                  <a:lnTo>
                    <a:pt x="10436" y="105892"/>
                  </a:lnTo>
                  <a:lnTo>
                    <a:pt x="18686" y="100721"/>
                  </a:lnTo>
                  <a:lnTo>
                    <a:pt x="17191" y="90544"/>
                  </a:lnTo>
                  <a:lnTo>
                    <a:pt x="30897" y="86306"/>
                  </a:lnTo>
                  <a:lnTo>
                    <a:pt x="33639" y="81710"/>
                  </a:lnTo>
                  <a:lnTo>
                    <a:pt x="42126" y="78510"/>
                  </a:lnTo>
                  <a:lnTo>
                    <a:pt x="45177" y="59712"/>
                  </a:lnTo>
                  <a:lnTo>
                    <a:pt x="53673" y="60895"/>
                  </a:lnTo>
                  <a:lnTo>
                    <a:pt x="53201" y="42586"/>
                  </a:lnTo>
                  <a:lnTo>
                    <a:pt x="55887" y="39650"/>
                  </a:lnTo>
                  <a:lnTo>
                    <a:pt x="54134" y="23264"/>
                  </a:lnTo>
                  <a:lnTo>
                    <a:pt x="54134" y="23264"/>
                  </a:lnTo>
                  <a:lnTo>
                    <a:pt x="69631" y="19835"/>
                  </a:lnTo>
                  <a:lnTo>
                    <a:pt x="72510" y="29756"/>
                  </a:lnTo>
                  <a:lnTo>
                    <a:pt x="95062" y="24888"/>
                  </a:lnTo>
                  <a:lnTo>
                    <a:pt x="96431" y="10720"/>
                  </a:lnTo>
                  <a:lnTo>
                    <a:pt x="106370" y="0"/>
                  </a:lnTo>
                  <a:lnTo>
                    <a:pt x="116623" y="803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0" name="M50">
              <a:extLst>
                <a:ext uri="{FF2B5EF4-FFF2-40B4-BE49-F238E27FC236}">
                  <a16:creationId xmlns:a16="http://schemas.microsoft.com/office/drawing/2014/main" id="{AE17588D-04FC-44DD-989A-012CA2CBFAD8}"/>
                </a:ext>
              </a:extLst>
            </p:cNvPr>
            <p:cNvSpPr/>
            <p:nvPr/>
          </p:nvSpPr>
          <p:spPr>
            <a:xfrm>
              <a:off x="4895869" y="2578839"/>
              <a:ext cx="332107" cy="278040"/>
            </a:xfrm>
            <a:custGeom>
              <a:avLst/>
              <a:gdLst/>
              <a:ahLst/>
              <a:cxnLst/>
              <a:rect l="0" t="0" r="0" b="0"/>
              <a:pathLst>
                <a:path w="334012" h="283755">
                  <a:moveTo>
                    <a:pt x="18864" y="0"/>
                  </a:moveTo>
                  <a:lnTo>
                    <a:pt x="30918" y="5843"/>
                  </a:lnTo>
                  <a:lnTo>
                    <a:pt x="44128" y="7324"/>
                  </a:lnTo>
                  <a:lnTo>
                    <a:pt x="53243" y="23081"/>
                  </a:lnTo>
                  <a:lnTo>
                    <a:pt x="67195" y="25633"/>
                  </a:lnTo>
                  <a:lnTo>
                    <a:pt x="66330" y="30755"/>
                  </a:lnTo>
                  <a:lnTo>
                    <a:pt x="86628" y="20582"/>
                  </a:lnTo>
                  <a:lnTo>
                    <a:pt x="109581" y="29809"/>
                  </a:lnTo>
                  <a:lnTo>
                    <a:pt x="113411" y="28524"/>
                  </a:lnTo>
                  <a:lnTo>
                    <a:pt x="112880" y="24583"/>
                  </a:lnTo>
                  <a:lnTo>
                    <a:pt x="128774" y="29130"/>
                  </a:lnTo>
                  <a:lnTo>
                    <a:pt x="128657" y="19604"/>
                  </a:lnTo>
                  <a:lnTo>
                    <a:pt x="142924" y="29408"/>
                  </a:lnTo>
                  <a:lnTo>
                    <a:pt x="147877" y="25272"/>
                  </a:lnTo>
                  <a:lnTo>
                    <a:pt x="156326" y="29064"/>
                  </a:lnTo>
                  <a:lnTo>
                    <a:pt x="157447" y="26214"/>
                  </a:lnTo>
                  <a:lnTo>
                    <a:pt x="186750" y="30104"/>
                  </a:lnTo>
                  <a:lnTo>
                    <a:pt x="189415" y="26073"/>
                  </a:lnTo>
                  <a:lnTo>
                    <a:pt x="198980" y="27314"/>
                  </a:lnTo>
                  <a:lnTo>
                    <a:pt x="203818" y="29069"/>
                  </a:lnTo>
                  <a:lnTo>
                    <a:pt x="206968" y="39559"/>
                  </a:lnTo>
                  <a:lnTo>
                    <a:pt x="212869" y="41484"/>
                  </a:lnTo>
                  <a:lnTo>
                    <a:pt x="214521" y="26550"/>
                  </a:lnTo>
                  <a:lnTo>
                    <a:pt x="222114" y="11274"/>
                  </a:lnTo>
                  <a:lnTo>
                    <a:pt x="232296" y="12070"/>
                  </a:lnTo>
                  <a:lnTo>
                    <a:pt x="232518" y="16458"/>
                  </a:lnTo>
                  <a:lnTo>
                    <a:pt x="239649" y="17649"/>
                  </a:lnTo>
                  <a:lnTo>
                    <a:pt x="237612" y="20786"/>
                  </a:lnTo>
                  <a:lnTo>
                    <a:pt x="241848" y="30388"/>
                  </a:lnTo>
                  <a:lnTo>
                    <a:pt x="261753" y="32268"/>
                  </a:lnTo>
                  <a:lnTo>
                    <a:pt x="261753" y="32268"/>
                  </a:lnTo>
                  <a:lnTo>
                    <a:pt x="266324" y="32050"/>
                  </a:lnTo>
                  <a:lnTo>
                    <a:pt x="267103" y="39320"/>
                  </a:lnTo>
                  <a:lnTo>
                    <a:pt x="272105" y="40470"/>
                  </a:lnTo>
                  <a:lnTo>
                    <a:pt x="311353" y="41938"/>
                  </a:lnTo>
                  <a:lnTo>
                    <a:pt x="311291" y="45414"/>
                  </a:lnTo>
                  <a:lnTo>
                    <a:pt x="318822" y="49932"/>
                  </a:lnTo>
                  <a:lnTo>
                    <a:pt x="321761" y="55880"/>
                  </a:lnTo>
                  <a:lnTo>
                    <a:pt x="328044" y="53573"/>
                  </a:lnTo>
                  <a:lnTo>
                    <a:pt x="328044" y="53573"/>
                  </a:lnTo>
                  <a:lnTo>
                    <a:pt x="328602" y="56455"/>
                  </a:lnTo>
                  <a:lnTo>
                    <a:pt x="328602" y="56455"/>
                  </a:lnTo>
                  <a:lnTo>
                    <a:pt x="334011" y="69096"/>
                  </a:lnTo>
                  <a:lnTo>
                    <a:pt x="333543" y="78308"/>
                  </a:lnTo>
                  <a:lnTo>
                    <a:pt x="326984" y="78947"/>
                  </a:lnTo>
                  <a:lnTo>
                    <a:pt x="320964" y="109067"/>
                  </a:lnTo>
                  <a:lnTo>
                    <a:pt x="267911" y="103120"/>
                  </a:lnTo>
                  <a:lnTo>
                    <a:pt x="264176" y="107434"/>
                  </a:lnTo>
                  <a:lnTo>
                    <a:pt x="274448" y="128780"/>
                  </a:lnTo>
                  <a:lnTo>
                    <a:pt x="265593" y="129827"/>
                  </a:lnTo>
                  <a:lnTo>
                    <a:pt x="251532" y="140448"/>
                  </a:lnTo>
                  <a:lnTo>
                    <a:pt x="246319" y="166797"/>
                  </a:lnTo>
                  <a:lnTo>
                    <a:pt x="228807" y="166017"/>
                  </a:lnTo>
                  <a:lnTo>
                    <a:pt x="227755" y="157082"/>
                  </a:lnTo>
                  <a:lnTo>
                    <a:pt x="216876" y="152042"/>
                  </a:lnTo>
                  <a:lnTo>
                    <a:pt x="199401" y="173472"/>
                  </a:lnTo>
                  <a:lnTo>
                    <a:pt x="204888" y="181584"/>
                  </a:lnTo>
                  <a:lnTo>
                    <a:pt x="218632" y="188341"/>
                  </a:lnTo>
                  <a:lnTo>
                    <a:pt x="217866" y="196637"/>
                  </a:lnTo>
                  <a:lnTo>
                    <a:pt x="223742" y="208533"/>
                  </a:lnTo>
                  <a:lnTo>
                    <a:pt x="246403" y="203365"/>
                  </a:lnTo>
                  <a:lnTo>
                    <a:pt x="247480" y="211090"/>
                  </a:lnTo>
                  <a:lnTo>
                    <a:pt x="253856" y="212568"/>
                  </a:lnTo>
                  <a:lnTo>
                    <a:pt x="255000" y="216669"/>
                  </a:lnTo>
                  <a:lnTo>
                    <a:pt x="255000" y="216669"/>
                  </a:lnTo>
                  <a:lnTo>
                    <a:pt x="248481" y="222894"/>
                  </a:lnTo>
                  <a:lnTo>
                    <a:pt x="225494" y="228962"/>
                  </a:lnTo>
                  <a:lnTo>
                    <a:pt x="204348" y="242312"/>
                  </a:lnTo>
                  <a:lnTo>
                    <a:pt x="191567" y="264731"/>
                  </a:lnTo>
                  <a:lnTo>
                    <a:pt x="175183" y="283754"/>
                  </a:lnTo>
                  <a:lnTo>
                    <a:pt x="175183" y="283754"/>
                  </a:lnTo>
                  <a:lnTo>
                    <a:pt x="159757" y="276659"/>
                  </a:lnTo>
                  <a:lnTo>
                    <a:pt x="152606" y="267758"/>
                  </a:lnTo>
                  <a:lnTo>
                    <a:pt x="132560" y="270842"/>
                  </a:lnTo>
                  <a:lnTo>
                    <a:pt x="120350" y="263350"/>
                  </a:lnTo>
                  <a:lnTo>
                    <a:pt x="113909" y="265036"/>
                  </a:lnTo>
                  <a:lnTo>
                    <a:pt x="101498" y="252402"/>
                  </a:lnTo>
                  <a:lnTo>
                    <a:pt x="95249" y="252126"/>
                  </a:lnTo>
                  <a:lnTo>
                    <a:pt x="92357" y="244213"/>
                  </a:lnTo>
                  <a:lnTo>
                    <a:pt x="85367" y="242864"/>
                  </a:lnTo>
                  <a:lnTo>
                    <a:pt x="71181" y="227772"/>
                  </a:lnTo>
                  <a:lnTo>
                    <a:pt x="63224" y="229122"/>
                  </a:lnTo>
                  <a:lnTo>
                    <a:pt x="52925" y="225589"/>
                  </a:lnTo>
                  <a:lnTo>
                    <a:pt x="40323" y="215360"/>
                  </a:lnTo>
                  <a:lnTo>
                    <a:pt x="27187" y="216450"/>
                  </a:lnTo>
                  <a:lnTo>
                    <a:pt x="25858" y="221711"/>
                  </a:lnTo>
                  <a:lnTo>
                    <a:pt x="25858" y="221711"/>
                  </a:lnTo>
                  <a:lnTo>
                    <a:pt x="19164" y="220968"/>
                  </a:lnTo>
                  <a:lnTo>
                    <a:pt x="14280" y="213766"/>
                  </a:lnTo>
                  <a:lnTo>
                    <a:pt x="20089" y="198323"/>
                  </a:lnTo>
                  <a:lnTo>
                    <a:pt x="15735" y="195060"/>
                  </a:lnTo>
                  <a:lnTo>
                    <a:pt x="18912" y="188930"/>
                  </a:lnTo>
                  <a:lnTo>
                    <a:pt x="49911" y="186394"/>
                  </a:lnTo>
                  <a:lnTo>
                    <a:pt x="55822" y="165661"/>
                  </a:lnTo>
                  <a:lnTo>
                    <a:pt x="62662" y="166556"/>
                  </a:lnTo>
                  <a:lnTo>
                    <a:pt x="63824" y="161895"/>
                  </a:lnTo>
                  <a:lnTo>
                    <a:pt x="69768" y="161864"/>
                  </a:lnTo>
                  <a:lnTo>
                    <a:pt x="69382" y="150825"/>
                  </a:lnTo>
                  <a:lnTo>
                    <a:pt x="66409" y="147138"/>
                  </a:lnTo>
                  <a:lnTo>
                    <a:pt x="56663" y="146789"/>
                  </a:lnTo>
                  <a:lnTo>
                    <a:pt x="57441" y="138493"/>
                  </a:lnTo>
                  <a:lnTo>
                    <a:pt x="22629" y="134454"/>
                  </a:lnTo>
                  <a:lnTo>
                    <a:pt x="18987" y="104304"/>
                  </a:lnTo>
                  <a:lnTo>
                    <a:pt x="2961" y="105784"/>
                  </a:lnTo>
                  <a:lnTo>
                    <a:pt x="7450" y="73079"/>
                  </a:lnTo>
                  <a:lnTo>
                    <a:pt x="0" y="65215"/>
                  </a:lnTo>
                  <a:lnTo>
                    <a:pt x="0" y="65215"/>
                  </a:lnTo>
                  <a:lnTo>
                    <a:pt x="4120" y="42929"/>
                  </a:lnTo>
                  <a:lnTo>
                    <a:pt x="2203" y="25354"/>
                  </a:lnTo>
                  <a:lnTo>
                    <a:pt x="10473" y="8292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1" name="M51">
              <a:extLst>
                <a:ext uri="{FF2B5EF4-FFF2-40B4-BE49-F238E27FC236}">
                  <a16:creationId xmlns:a16="http://schemas.microsoft.com/office/drawing/2014/main" id="{3C3E0618-1FBF-4822-97C6-F26EEA832E1F}"/>
                </a:ext>
              </a:extLst>
            </p:cNvPr>
            <p:cNvSpPr/>
            <p:nvPr/>
          </p:nvSpPr>
          <p:spPr>
            <a:xfrm>
              <a:off x="3963485" y="2624713"/>
              <a:ext cx="319466" cy="248033"/>
            </a:xfrm>
            <a:custGeom>
              <a:avLst/>
              <a:gdLst/>
              <a:ahLst/>
              <a:cxnLst/>
              <a:rect l="0" t="0" r="0" b="0"/>
              <a:pathLst>
                <a:path w="315656" h="251843">
                  <a:moveTo>
                    <a:pt x="155753" y="466"/>
                  </a:moveTo>
                  <a:lnTo>
                    <a:pt x="156977" y="11083"/>
                  </a:lnTo>
                  <a:lnTo>
                    <a:pt x="180953" y="14326"/>
                  </a:lnTo>
                  <a:lnTo>
                    <a:pt x="180674" y="24296"/>
                  </a:lnTo>
                  <a:lnTo>
                    <a:pt x="185453" y="27755"/>
                  </a:lnTo>
                  <a:lnTo>
                    <a:pt x="217309" y="27127"/>
                  </a:lnTo>
                  <a:lnTo>
                    <a:pt x="219359" y="46684"/>
                  </a:lnTo>
                  <a:lnTo>
                    <a:pt x="238082" y="47350"/>
                  </a:lnTo>
                  <a:lnTo>
                    <a:pt x="243051" y="60637"/>
                  </a:lnTo>
                  <a:lnTo>
                    <a:pt x="249603" y="60665"/>
                  </a:lnTo>
                  <a:lnTo>
                    <a:pt x="256805" y="53606"/>
                  </a:lnTo>
                  <a:lnTo>
                    <a:pt x="260611" y="48117"/>
                  </a:lnTo>
                  <a:lnTo>
                    <a:pt x="255056" y="45093"/>
                  </a:lnTo>
                  <a:lnTo>
                    <a:pt x="258459" y="43221"/>
                  </a:lnTo>
                  <a:lnTo>
                    <a:pt x="291965" y="43674"/>
                  </a:lnTo>
                  <a:lnTo>
                    <a:pt x="303857" y="54725"/>
                  </a:lnTo>
                  <a:lnTo>
                    <a:pt x="298742" y="63657"/>
                  </a:lnTo>
                  <a:lnTo>
                    <a:pt x="301175" y="75210"/>
                  </a:lnTo>
                  <a:lnTo>
                    <a:pt x="294829" y="78819"/>
                  </a:lnTo>
                  <a:lnTo>
                    <a:pt x="298347" y="84052"/>
                  </a:lnTo>
                  <a:lnTo>
                    <a:pt x="291215" y="88546"/>
                  </a:lnTo>
                  <a:lnTo>
                    <a:pt x="297421" y="95816"/>
                  </a:lnTo>
                  <a:lnTo>
                    <a:pt x="313723" y="101844"/>
                  </a:lnTo>
                  <a:lnTo>
                    <a:pt x="313723" y="101844"/>
                  </a:lnTo>
                  <a:lnTo>
                    <a:pt x="315655" y="103710"/>
                  </a:lnTo>
                  <a:lnTo>
                    <a:pt x="311889" y="119176"/>
                  </a:lnTo>
                  <a:lnTo>
                    <a:pt x="294827" y="124311"/>
                  </a:lnTo>
                  <a:lnTo>
                    <a:pt x="296085" y="128576"/>
                  </a:lnTo>
                  <a:lnTo>
                    <a:pt x="300051" y="128532"/>
                  </a:lnTo>
                  <a:lnTo>
                    <a:pt x="302206" y="139168"/>
                  </a:lnTo>
                  <a:lnTo>
                    <a:pt x="295055" y="155599"/>
                  </a:lnTo>
                  <a:lnTo>
                    <a:pt x="299016" y="161448"/>
                  </a:lnTo>
                  <a:lnTo>
                    <a:pt x="299016" y="161448"/>
                  </a:lnTo>
                  <a:lnTo>
                    <a:pt x="292615" y="161276"/>
                  </a:lnTo>
                  <a:lnTo>
                    <a:pt x="284189" y="168303"/>
                  </a:lnTo>
                  <a:lnTo>
                    <a:pt x="252032" y="167281"/>
                  </a:lnTo>
                  <a:lnTo>
                    <a:pt x="243513" y="172035"/>
                  </a:lnTo>
                  <a:lnTo>
                    <a:pt x="245123" y="180088"/>
                  </a:lnTo>
                  <a:lnTo>
                    <a:pt x="241353" y="184064"/>
                  </a:lnTo>
                  <a:lnTo>
                    <a:pt x="245065" y="187792"/>
                  </a:lnTo>
                  <a:lnTo>
                    <a:pt x="265886" y="190776"/>
                  </a:lnTo>
                  <a:lnTo>
                    <a:pt x="267533" y="186288"/>
                  </a:lnTo>
                  <a:lnTo>
                    <a:pt x="278510" y="186585"/>
                  </a:lnTo>
                  <a:lnTo>
                    <a:pt x="279761" y="196742"/>
                  </a:lnTo>
                  <a:lnTo>
                    <a:pt x="283640" y="200020"/>
                  </a:lnTo>
                  <a:lnTo>
                    <a:pt x="278110" y="212714"/>
                  </a:lnTo>
                  <a:lnTo>
                    <a:pt x="284803" y="213499"/>
                  </a:lnTo>
                  <a:lnTo>
                    <a:pt x="286301" y="208855"/>
                  </a:lnTo>
                  <a:lnTo>
                    <a:pt x="292561" y="208721"/>
                  </a:lnTo>
                  <a:lnTo>
                    <a:pt x="289299" y="233563"/>
                  </a:lnTo>
                  <a:lnTo>
                    <a:pt x="289299" y="233563"/>
                  </a:lnTo>
                  <a:lnTo>
                    <a:pt x="276834" y="231716"/>
                  </a:lnTo>
                  <a:lnTo>
                    <a:pt x="272438" y="224950"/>
                  </a:lnTo>
                  <a:lnTo>
                    <a:pt x="266734" y="227062"/>
                  </a:lnTo>
                  <a:lnTo>
                    <a:pt x="264846" y="223536"/>
                  </a:lnTo>
                  <a:lnTo>
                    <a:pt x="256849" y="225736"/>
                  </a:lnTo>
                  <a:lnTo>
                    <a:pt x="244756" y="221478"/>
                  </a:lnTo>
                  <a:lnTo>
                    <a:pt x="240148" y="239332"/>
                  </a:lnTo>
                  <a:lnTo>
                    <a:pt x="243421" y="248032"/>
                  </a:lnTo>
                  <a:lnTo>
                    <a:pt x="217059" y="251842"/>
                  </a:lnTo>
                  <a:lnTo>
                    <a:pt x="192551" y="238322"/>
                  </a:lnTo>
                  <a:lnTo>
                    <a:pt x="185900" y="241461"/>
                  </a:lnTo>
                  <a:lnTo>
                    <a:pt x="185900" y="241461"/>
                  </a:lnTo>
                  <a:lnTo>
                    <a:pt x="178409" y="236417"/>
                  </a:lnTo>
                  <a:lnTo>
                    <a:pt x="172236" y="244252"/>
                  </a:lnTo>
                  <a:lnTo>
                    <a:pt x="169350" y="232840"/>
                  </a:lnTo>
                  <a:lnTo>
                    <a:pt x="162653" y="232199"/>
                  </a:lnTo>
                  <a:lnTo>
                    <a:pt x="162801" y="237794"/>
                  </a:lnTo>
                  <a:lnTo>
                    <a:pt x="159089" y="239502"/>
                  </a:lnTo>
                  <a:lnTo>
                    <a:pt x="156454" y="235500"/>
                  </a:lnTo>
                  <a:lnTo>
                    <a:pt x="149769" y="234405"/>
                  </a:lnTo>
                  <a:lnTo>
                    <a:pt x="150265" y="227620"/>
                  </a:lnTo>
                  <a:lnTo>
                    <a:pt x="147977" y="227556"/>
                  </a:lnTo>
                  <a:lnTo>
                    <a:pt x="141498" y="235381"/>
                  </a:lnTo>
                  <a:lnTo>
                    <a:pt x="134420" y="232007"/>
                  </a:lnTo>
                  <a:lnTo>
                    <a:pt x="130743" y="243234"/>
                  </a:lnTo>
                  <a:lnTo>
                    <a:pt x="130833" y="240064"/>
                  </a:lnTo>
                  <a:lnTo>
                    <a:pt x="111948" y="233181"/>
                  </a:lnTo>
                  <a:lnTo>
                    <a:pt x="102176" y="238643"/>
                  </a:lnTo>
                  <a:lnTo>
                    <a:pt x="102902" y="234585"/>
                  </a:lnTo>
                  <a:lnTo>
                    <a:pt x="95769" y="233172"/>
                  </a:lnTo>
                  <a:lnTo>
                    <a:pt x="97995" y="230063"/>
                  </a:lnTo>
                  <a:lnTo>
                    <a:pt x="96260" y="226689"/>
                  </a:lnTo>
                  <a:lnTo>
                    <a:pt x="88121" y="238995"/>
                  </a:lnTo>
                  <a:lnTo>
                    <a:pt x="86526" y="236079"/>
                  </a:lnTo>
                  <a:lnTo>
                    <a:pt x="89105" y="231318"/>
                  </a:lnTo>
                  <a:lnTo>
                    <a:pt x="74613" y="231052"/>
                  </a:lnTo>
                  <a:lnTo>
                    <a:pt x="70843" y="229432"/>
                  </a:lnTo>
                  <a:lnTo>
                    <a:pt x="73118" y="224663"/>
                  </a:lnTo>
                  <a:lnTo>
                    <a:pt x="65480" y="224895"/>
                  </a:lnTo>
                  <a:lnTo>
                    <a:pt x="65750" y="220823"/>
                  </a:lnTo>
                  <a:lnTo>
                    <a:pt x="61036" y="220233"/>
                  </a:lnTo>
                  <a:lnTo>
                    <a:pt x="65437" y="215828"/>
                  </a:lnTo>
                  <a:lnTo>
                    <a:pt x="64009" y="212462"/>
                  </a:lnTo>
                  <a:lnTo>
                    <a:pt x="54332" y="214599"/>
                  </a:lnTo>
                  <a:lnTo>
                    <a:pt x="57104" y="208484"/>
                  </a:lnTo>
                  <a:lnTo>
                    <a:pt x="44717" y="198906"/>
                  </a:lnTo>
                  <a:lnTo>
                    <a:pt x="36064" y="202582"/>
                  </a:lnTo>
                  <a:lnTo>
                    <a:pt x="28661" y="194810"/>
                  </a:lnTo>
                  <a:lnTo>
                    <a:pt x="24671" y="195599"/>
                  </a:lnTo>
                  <a:lnTo>
                    <a:pt x="26037" y="190653"/>
                  </a:lnTo>
                  <a:lnTo>
                    <a:pt x="21436" y="191424"/>
                  </a:lnTo>
                  <a:lnTo>
                    <a:pt x="21436" y="191424"/>
                  </a:lnTo>
                  <a:lnTo>
                    <a:pt x="14360" y="188194"/>
                  </a:lnTo>
                  <a:lnTo>
                    <a:pt x="15987" y="184766"/>
                  </a:lnTo>
                  <a:lnTo>
                    <a:pt x="9140" y="184111"/>
                  </a:lnTo>
                  <a:lnTo>
                    <a:pt x="12387" y="167131"/>
                  </a:lnTo>
                  <a:lnTo>
                    <a:pt x="0" y="162987"/>
                  </a:lnTo>
                  <a:lnTo>
                    <a:pt x="12924" y="133446"/>
                  </a:lnTo>
                  <a:lnTo>
                    <a:pt x="8804" y="128337"/>
                  </a:lnTo>
                  <a:lnTo>
                    <a:pt x="11880" y="106815"/>
                  </a:lnTo>
                  <a:lnTo>
                    <a:pt x="11880" y="106815"/>
                  </a:lnTo>
                  <a:lnTo>
                    <a:pt x="20483" y="109789"/>
                  </a:lnTo>
                  <a:lnTo>
                    <a:pt x="28506" y="106548"/>
                  </a:lnTo>
                  <a:lnTo>
                    <a:pt x="42782" y="87620"/>
                  </a:lnTo>
                  <a:lnTo>
                    <a:pt x="48364" y="89597"/>
                  </a:lnTo>
                  <a:lnTo>
                    <a:pt x="47939" y="98955"/>
                  </a:lnTo>
                  <a:lnTo>
                    <a:pt x="51498" y="102385"/>
                  </a:lnTo>
                  <a:lnTo>
                    <a:pt x="61134" y="101305"/>
                  </a:lnTo>
                  <a:lnTo>
                    <a:pt x="64774" y="91435"/>
                  </a:lnTo>
                  <a:lnTo>
                    <a:pt x="70871" y="91460"/>
                  </a:lnTo>
                  <a:lnTo>
                    <a:pt x="73911" y="75980"/>
                  </a:lnTo>
                  <a:lnTo>
                    <a:pt x="98391" y="72756"/>
                  </a:lnTo>
                  <a:lnTo>
                    <a:pt x="101380" y="74806"/>
                  </a:lnTo>
                  <a:lnTo>
                    <a:pt x="102178" y="84201"/>
                  </a:lnTo>
                  <a:lnTo>
                    <a:pt x="98820" y="100277"/>
                  </a:lnTo>
                  <a:lnTo>
                    <a:pt x="102315" y="100680"/>
                  </a:lnTo>
                  <a:lnTo>
                    <a:pt x="104113" y="107079"/>
                  </a:lnTo>
                  <a:lnTo>
                    <a:pt x="99118" y="121748"/>
                  </a:lnTo>
                  <a:lnTo>
                    <a:pt x="113500" y="120043"/>
                  </a:lnTo>
                  <a:lnTo>
                    <a:pt x="124084" y="123217"/>
                  </a:lnTo>
                  <a:lnTo>
                    <a:pt x="126266" y="126906"/>
                  </a:lnTo>
                  <a:lnTo>
                    <a:pt x="163888" y="128422"/>
                  </a:lnTo>
                  <a:lnTo>
                    <a:pt x="161497" y="115811"/>
                  </a:lnTo>
                  <a:lnTo>
                    <a:pt x="168992" y="87758"/>
                  </a:lnTo>
                  <a:lnTo>
                    <a:pt x="153318" y="86864"/>
                  </a:lnTo>
                  <a:lnTo>
                    <a:pt x="149921" y="82989"/>
                  </a:lnTo>
                  <a:lnTo>
                    <a:pt x="137688" y="52110"/>
                  </a:lnTo>
                  <a:lnTo>
                    <a:pt x="134469" y="31309"/>
                  </a:lnTo>
                  <a:lnTo>
                    <a:pt x="143215" y="29138"/>
                  </a:lnTo>
                  <a:lnTo>
                    <a:pt x="149979" y="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2" name="M52">
              <a:extLst>
                <a:ext uri="{FF2B5EF4-FFF2-40B4-BE49-F238E27FC236}">
                  <a16:creationId xmlns:a16="http://schemas.microsoft.com/office/drawing/2014/main" id="{CA9705EF-2163-48C7-92AB-66216F5A978C}"/>
                </a:ext>
              </a:extLst>
            </p:cNvPr>
            <p:cNvSpPr/>
            <p:nvPr/>
          </p:nvSpPr>
          <p:spPr>
            <a:xfrm>
              <a:off x="4649232" y="2635003"/>
              <a:ext cx="314501" cy="323948"/>
            </a:xfrm>
            <a:custGeom>
              <a:avLst/>
              <a:gdLst/>
              <a:ahLst/>
              <a:cxnLst/>
              <a:rect l="0" t="0" r="0" b="0"/>
              <a:pathLst>
                <a:path w="320216" h="342998">
                  <a:moveTo>
                    <a:pt x="250447" y="12861"/>
                  </a:moveTo>
                  <a:lnTo>
                    <a:pt x="257897" y="20725"/>
                  </a:lnTo>
                  <a:lnTo>
                    <a:pt x="253408" y="53430"/>
                  </a:lnTo>
                  <a:lnTo>
                    <a:pt x="269434" y="51950"/>
                  </a:lnTo>
                  <a:lnTo>
                    <a:pt x="273076" y="82100"/>
                  </a:lnTo>
                  <a:lnTo>
                    <a:pt x="307888" y="86139"/>
                  </a:lnTo>
                  <a:lnTo>
                    <a:pt x="307110" y="94435"/>
                  </a:lnTo>
                  <a:lnTo>
                    <a:pt x="316856" y="94784"/>
                  </a:lnTo>
                  <a:lnTo>
                    <a:pt x="319829" y="98471"/>
                  </a:lnTo>
                  <a:lnTo>
                    <a:pt x="320215" y="109510"/>
                  </a:lnTo>
                  <a:lnTo>
                    <a:pt x="314271" y="109541"/>
                  </a:lnTo>
                  <a:lnTo>
                    <a:pt x="313109" y="114202"/>
                  </a:lnTo>
                  <a:lnTo>
                    <a:pt x="306269" y="113307"/>
                  </a:lnTo>
                  <a:lnTo>
                    <a:pt x="300358" y="134040"/>
                  </a:lnTo>
                  <a:lnTo>
                    <a:pt x="269359" y="136576"/>
                  </a:lnTo>
                  <a:lnTo>
                    <a:pt x="266182" y="142706"/>
                  </a:lnTo>
                  <a:lnTo>
                    <a:pt x="270536" y="145969"/>
                  </a:lnTo>
                  <a:lnTo>
                    <a:pt x="264727" y="161412"/>
                  </a:lnTo>
                  <a:lnTo>
                    <a:pt x="269611" y="168614"/>
                  </a:lnTo>
                  <a:lnTo>
                    <a:pt x="276305" y="169357"/>
                  </a:lnTo>
                  <a:lnTo>
                    <a:pt x="276305" y="169357"/>
                  </a:lnTo>
                  <a:lnTo>
                    <a:pt x="276016" y="198208"/>
                  </a:lnTo>
                  <a:lnTo>
                    <a:pt x="262918" y="197182"/>
                  </a:lnTo>
                  <a:lnTo>
                    <a:pt x="261351" y="206516"/>
                  </a:lnTo>
                  <a:lnTo>
                    <a:pt x="265219" y="211279"/>
                  </a:lnTo>
                  <a:lnTo>
                    <a:pt x="253670" y="209075"/>
                  </a:lnTo>
                  <a:lnTo>
                    <a:pt x="246582" y="227056"/>
                  </a:lnTo>
                  <a:lnTo>
                    <a:pt x="242318" y="226665"/>
                  </a:lnTo>
                  <a:lnTo>
                    <a:pt x="245859" y="210574"/>
                  </a:lnTo>
                  <a:lnTo>
                    <a:pt x="237048" y="208728"/>
                  </a:lnTo>
                  <a:lnTo>
                    <a:pt x="238242" y="195458"/>
                  </a:lnTo>
                  <a:lnTo>
                    <a:pt x="219676" y="193406"/>
                  </a:lnTo>
                  <a:lnTo>
                    <a:pt x="215449" y="205705"/>
                  </a:lnTo>
                  <a:lnTo>
                    <a:pt x="203471" y="209378"/>
                  </a:lnTo>
                  <a:lnTo>
                    <a:pt x="198675" y="205348"/>
                  </a:lnTo>
                  <a:lnTo>
                    <a:pt x="192332" y="209442"/>
                  </a:lnTo>
                  <a:lnTo>
                    <a:pt x="189654" y="241865"/>
                  </a:lnTo>
                  <a:lnTo>
                    <a:pt x="186211" y="245870"/>
                  </a:lnTo>
                  <a:lnTo>
                    <a:pt x="180288" y="244534"/>
                  </a:lnTo>
                  <a:lnTo>
                    <a:pt x="179453" y="262039"/>
                  </a:lnTo>
                  <a:lnTo>
                    <a:pt x="184400" y="259124"/>
                  </a:lnTo>
                  <a:lnTo>
                    <a:pt x="185892" y="275016"/>
                  </a:lnTo>
                  <a:lnTo>
                    <a:pt x="202586" y="279602"/>
                  </a:lnTo>
                  <a:lnTo>
                    <a:pt x="202409" y="287906"/>
                  </a:lnTo>
                  <a:lnTo>
                    <a:pt x="210348" y="287923"/>
                  </a:lnTo>
                  <a:lnTo>
                    <a:pt x="207569" y="310973"/>
                  </a:lnTo>
                  <a:lnTo>
                    <a:pt x="185429" y="310803"/>
                  </a:lnTo>
                  <a:lnTo>
                    <a:pt x="165556" y="318832"/>
                  </a:lnTo>
                  <a:lnTo>
                    <a:pt x="165786" y="294068"/>
                  </a:lnTo>
                  <a:lnTo>
                    <a:pt x="161367" y="293670"/>
                  </a:lnTo>
                  <a:lnTo>
                    <a:pt x="160346" y="298481"/>
                  </a:lnTo>
                  <a:lnTo>
                    <a:pt x="157596" y="298572"/>
                  </a:lnTo>
                  <a:lnTo>
                    <a:pt x="157365" y="295093"/>
                  </a:lnTo>
                  <a:lnTo>
                    <a:pt x="144194" y="296921"/>
                  </a:lnTo>
                  <a:lnTo>
                    <a:pt x="141685" y="313933"/>
                  </a:lnTo>
                  <a:lnTo>
                    <a:pt x="136140" y="309130"/>
                  </a:lnTo>
                  <a:lnTo>
                    <a:pt x="134103" y="332344"/>
                  </a:lnTo>
                  <a:lnTo>
                    <a:pt x="125504" y="334420"/>
                  </a:lnTo>
                  <a:lnTo>
                    <a:pt x="127047" y="340646"/>
                  </a:lnTo>
                  <a:lnTo>
                    <a:pt x="124890" y="341505"/>
                  </a:lnTo>
                  <a:lnTo>
                    <a:pt x="124890" y="341505"/>
                  </a:lnTo>
                  <a:lnTo>
                    <a:pt x="117219" y="342997"/>
                  </a:lnTo>
                  <a:lnTo>
                    <a:pt x="100863" y="336594"/>
                  </a:lnTo>
                  <a:lnTo>
                    <a:pt x="94350" y="340979"/>
                  </a:lnTo>
                  <a:lnTo>
                    <a:pt x="86705" y="341262"/>
                  </a:lnTo>
                  <a:lnTo>
                    <a:pt x="88761" y="338136"/>
                  </a:lnTo>
                  <a:lnTo>
                    <a:pt x="85881" y="337166"/>
                  </a:lnTo>
                  <a:lnTo>
                    <a:pt x="80445" y="341121"/>
                  </a:lnTo>
                  <a:lnTo>
                    <a:pt x="66698" y="327522"/>
                  </a:lnTo>
                  <a:lnTo>
                    <a:pt x="52346" y="333993"/>
                  </a:lnTo>
                  <a:lnTo>
                    <a:pt x="51994" y="329304"/>
                  </a:lnTo>
                  <a:lnTo>
                    <a:pt x="47581" y="328599"/>
                  </a:lnTo>
                  <a:lnTo>
                    <a:pt x="47581" y="328599"/>
                  </a:lnTo>
                  <a:lnTo>
                    <a:pt x="46445" y="324798"/>
                  </a:lnTo>
                  <a:lnTo>
                    <a:pt x="26322" y="316484"/>
                  </a:lnTo>
                  <a:lnTo>
                    <a:pt x="19751" y="309990"/>
                  </a:lnTo>
                  <a:lnTo>
                    <a:pt x="22894" y="306135"/>
                  </a:lnTo>
                  <a:lnTo>
                    <a:pt x="17187" y="301926"/>
                  </a:lnTo>
                  <a:lnTo>
                    <a:pt x="18254" y="275518"/>
                  </a:lnTo>
                  <a:lnTo>
                    <a:pt x="6369" y="274488"/>
                  </a:lnTo>
                  <a:lnTo>
                    <a:pt x="6310" y="270408"/>
                  </a:lnTo>
                  <a:lnTo>
                    <a:pt x="0" y="266033"/>
                  </a:lnTo>
                  <a:lnTo>
                    <a:pt x="286" y="260299"/>
                  </a:lnTo>
                  <a:lnTo>
                    <a:pt x="5338" y="259661"/>
                  </a:lnTo>
                  <a:lnTo>
                    <a:pt x="6525" y="254552"/>
                  </a:lnTo>
                  <a:lnTo>
                    <a:pt x="17728" y="245294"/>
                  </a:lnTo>
                  <a:lnTo>
                    <a:pt x="20769" y="245817"/>
                  </a:lnTo>
                  <a:lnTo>
                    <a:pt x="27065" y="230855"/>
                  </a:lnTo>
                  <a:lnTo>
                    <a:pt x="25550" y="223720"/>
                  </a:lnTo>
                  <a:lnTo>
                    <a:pt x="25550" y="223720"/>
                  </a:lnTo>
                  <a:lnTo>
                    <a:pt x="30569" y="217792"/>
                  </a:lnTo>
                  <a:lnTo>
                    <a:pt x="40514" y="223308"/>
                  </a:lnTo>
                  <a:lnTo>
                    <a:pt x="56826" y="223981"/>
                  </a:lnTo>
                  <a:lnTo>
                    <a:pt x="58403" y="221750"/>
                  </a:lnTo>
                  <a:lnTo>
                    <a:pt x="52163" y="221005"/>
                  </a:lnTo>
                  <a:lnTo>
                    <a:pt x="51908" y="212085"/>
                  </a:lnTo>
                  <a:lnTo>
                    <a:pt x="32651" y="206811"/>
                  </a:lnTo>
                  <a:lnTo>
                    <a:pt x="38060" y="190467"/>
                  </a:lnTo>
                  <a:lnTo>
                    <a:pt x="30121" y="184091"/>
                  </a:lnTo>
                  <a:lnTo>
                    <a:pt x="20802" y="164839"/>
                  </a:lnTo>
                  <a:lnTo>
                    <a:pt x="30325" y="155236"/>
                  </a:lnTo>
                  <a:lnTo>
                    <a:pt x="29924" y="132863"/>
                  </a:lnTo>
                  <a:lnTo>
                    <a:pt x="35350" y="128908"/>
                  </a:lnTo>
                  <a:lnTo>
                    <a:pt x="40979" y="129490"/>
                  </a:lnTo>
                  <a:lnTo>
                    <a:pt x="42466" y="117737"/>
                  </a:lnTo>
                  <a:lnTo>
                    <a:pt x="53826" y="107568"/>
                  </a:lnTo>
                  <a:lnTo>
                    <a:pt x="53385" y="100153"/>
                  </a:lnTo>
                  <a:lnTo>
                    <a:pt x="45636" y="99070"/>
                  </a:lnTo>
                  <a:lnTo>
                    <a:pt x="44027" y="102812"/>
                  </a:lnTo>
                  <a:lnTo>
                    <a:pt x="37535" y="100094"/>
                  </a:lnTo>
                  <a:lnTo>
                    <a:pt x="26875" y="86399"/>
                  </a:lnTo>
                  <a:lnTo>
                    <a:pt x="27499" y="79159"/>
                  </a:lnTo>
                  <a:lnTo>
                    <a:pt x="39378" y="59482"/>
                  </a:lnTo>
                  <a:lnTo>
                    <a:pt x="44808" y="55222"/>
                  </a:lnTo>
                  <a:lnTo>
                    <a:pt x="61625" y="59384"/>
                  </a:lnTo>
                  <a:lnTo>
                    <a:pt x="81573" y="59834"/>
                  </a:lnTo>
                  <a:lnTo>
                    <a:pt x="75932" y="87062"/>
                  </a:lnTo>
                  <a:lnTo>
                    <a:pt x="76645" y="102795"/>
                  </a:lnTo>
                  <a:lnTo>
                    <a:pt x="79242" y="102552"/>
                  </a:lnTo>
                  <a:lnTo>
                    <a:pt x="87184" y="61018"/>
                  </a:lnTo>
                  <a:lnTo>
                    <a:pt x="91276" y="62016"/>
                  </a:lnTo>
                  <a:lnTo>
                    <a:pt x="91123" y="55211"/>
                  </a:lnTo>
                  <a:lnTo>
                    <a:pt x="95465" y="51832"/>
                  </a:lnTo>
                  <a:lnTo>
                    <a:pt x="96837" y="44910"/>
                  </a:lnTo>
                  <a:lnTo>
                    <a:pt x="110030" y="47623"/>
                  </a:lnTo>
                  <a:lnTo>
                    <a:pt x="115043" y="41386"/>
                  </a:lnTo>
                  <a:lnTo>
                    <a:pt x="107779" y="39259"/>
                  </a:lnTo>
                  <a:lnTo>
                    <a:pt x="106121" y="17910"/>
                  </a:lnTo>
                  <a:lnTo>
                    <a:pt x="109066" y="8755"/>
                  </a:lnTo>
                  <a:lnTo>
                    <a:pt x="121578" y="7672"/>
                  </a:lnTo>
                  <a:lnTo>
                    <a:pt x="123270" y="0"/>
                  </a:lnTo>
                  <a:lnTo>
                    <a:pt x="130948" y="3948"/>
                  </a:lnTo>
                  <a:lnTo>
                    <a:pt x="133268" y="9290"/>
                  </a:lnTo>
                  <a:lnTo>
                    <a:pt x="139190" y="10025"/>
                  </a:lnTo>
                  <a:lnTo>
                    <a:pt x="137495" y="24801"/>
                  </a:lnTo>
                  <a:lnTo>
                    <a:pt x="121981" y="23855"/>
                  </a:lnTo>
                  <a:lnTo>
                    <a:pt x="121603" y="27172"/>
                  </a:lnTo>
                  <a:lnTo>
                    <a:pt x="147044" y="40881"/>
                  </a:lnTo>
                  <a:lnTo>
                    <a:pt x="153179" y="59908"/>
                  </a:lnTo>
                  <a:lnTo>
                    <a:pt x="156797" y="61649"/>
                  </a:lnTo>
                  <a:lnTo>
                    <a:pt x="160766" y="61282"/>
                  </a:lnTo>
                  <a:lnTo>
                    <a:pt x="161626" y="56766"/>
                  </a:lnTo>
                  <a:lnTo>
                    <a:pt x="164341" y="58034"/>
                  </a:lnTo>
                  <a:lnTo>
                    <a:pt x="171049" y="50774"/>
                  </a:lnTo>
                  <a:lnTo>
                    <a:pt x="174023" y="33003"/>
                  </a:lnTo>
                  <a:lnTo>
                    <a:pt x="177674" y="33233"/>
                  </a:lnTo>
                  <a:lnTo>
                    <a:pt x="180676" y="28159"/>
                  </a:lnTo>
                  <a:lnTo>
                    <a:pt x="187330" y="30418"/>
                  </a:lnTo>
                  <a:lnTo>
                    <a:pt x="191401" y="25215"/>
                  </a:lnTo>
                  <a:lnTo>
                    <a:pt x="196577" y="25326"/>
                  </a:lnTo>
                  <a:lnTo>
                    <a:pt x="194494" y="8805"/>
                  </a:lnTo>
                  <a:lnTo>
                    <a:pt x="201194" y="1693"/>
                  </a:lnTo>
                  <a:lnTo>
                    <a:pt x="216274" y="1409"/>
                  </a:lnTo>
                  <a:lnTo>
                    <a:pt x="249762" y="1647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3" name="M53">
              <a:extLst>
                <a:ext uri="{FF2B5EF4-FFF2-40B4-BE49-F238E27FC236}">
                  <a16:creationId xmlns:a16="http://schemas.microsoft.com/office/drawing/2014/main" id="{3B3A8B89-8584-4224-AB84-B247EB730738}"/>
                </a:ext>
              </a:extLst>
            </p:cNvPr>
            <p:cNvSpPr/>
            <p:nvPr/>
          </p:nvSpPr>
          <p:spPr>
            <a:xfrm>
              <a:off x="3514723" y="2705649"/>
              <a:ext cx="245850" cy="281785"/>
            </a:xfrm>
            <a:custGeom>
              <a:avLst/>
              <a:gdLst/>
              <a:ahLst/>
              <a:cxnLst/>
              <a:rect l="0" t="0" r="0" b="0"/>
              <a:pathLst>
                <a:path w="242040" h="293215">
                  <a:moveTo>
                    <a:pt x="102568" y="3241"/>
                  </a:moveTo>
                  <a:lnTo>
                    <a:pt x="98753" y="7952"/>
                  </a:lnTo>
                  <a:lnTo>
                    <a:pt x="96822" y="20283"/>
                  </a:lnTo>
                  <a:lnTo>
                    <a:pt x="108532" y="21273"/>
                  </a:lnTo>
                  <a:lnTo>
                    <a:pt x="114772" y="26315"/>
                  </a:lnTo>
                  <a:lnTo>
                    <a:pt x="114631" y="39914"/>
                  </a:lnTo>
                  <a:lnTo>
                    <a:pt x="112054" y="44061"/>
                  </a:lnTo>
                  <a:lnTo>
                    <a:pt x="125688" y="51612"/>
                  </a:lnTo>
                  <a:lnTo>
                    <a:pt x="126710" y="57691"/>
                  </a:lnTo>
                  <a:lnTo>
                    <a:pt x="136001" y="67515"/>
                  </a:lnTo>
                  <a:lnTo>
                    <a:pt x="133434" y="71361"/>
                  </a:lnTo>
                  <a:lnTo>
                    <a:pt x="135956" y="73559"/>
                  </a:lnTo>
                  <a:lnTo>
                    <a:pt x="143223" y="70622"/>
                  </a:lnTo>
                  <a:lnTo>
                    <a:pt x="156729" y="72874"/>
                  </a:lnTo>
                  <a:lnTo>
                    <a:pt x="149369" y="78680"/>
                  </a:lnTo>
                  <a:lnTo>
                    <a:pt x="146455" y="93245"/>
                  </a:lnTo>
                  <a:lnTo>
                    <a:pt x="137697" y="99761"/>
                  </a:lnTo>
                  <a:lnTo>
                    <a:pt x="152505" y="104322"/>
                  </a:lnTo>
                  <a:lnTo>
                    <a:pt x="163732" y="101663"/>
                  </a:lnTo>
                  <a:lnTo>
                    <a:pt x="187179" y="108160"/>
                  </a:lnTo>
                  <a:lnTo>
                    <a:pt x="190495" y="109476"/>
                  </a:lnTo>
                  <a:lnTo>
                    <a:pt x="192058" y="117837"/>
                  </a:lnTo>
                  <a:lnTo>
                    <a:pt x="203614" y="114429"/>
                  </a:lnTo>
                  <a:lnTo>
                    <a:pt x="207642" y="126948"/>
                  </a:lnTo>
                  <a:lnTo>
                    <a:pt x="211730" y="127985"/>
                  </a:lnTo>
                  <a:lnTo>
                    <a:pt x="206921" y="144755"/>
                  </a:lnTo>
                  <a:lnTo>
                    <a:pt x="227658" y="150401"/>
                  </a:lnTo>
                  <a:lnTo>
                    <a:pt x="232128" y="163536"/>
                  </a:lnTo>
                  <a:lnTo>
                    <a:pt x="224905" y="169804"/>
                  </a:lnTo>
                  <a:lnTo>
                    <a:pt x="231031" y="169243"/>
                  </a:lnTo>
                  <a:lnTo>
                    <a:pt x="242039" y="178505"/>
                  </a:lnTo>
                  <a:lnTo>
                    <a:pt x="238973" y="188530"/>
                  </a:lnTo>
                  <a:lnTo>
                    <a:pt x="209679" y="201954"/>
                  </a:lnTo>
                  <a:lnTo>
                    <a:pt x="192496" y="204275"/>
                  </a:lnTo>
                  <a:lnTo>
                    <a:pt x="193748" y="222444"/>
                  </a:lnTo>
                  <a:lnTo>
                    <a:pt x="191764" y="222380"/>
                  </a:lnTo>
                  <a:lnTo>
                    <a:pt x="190576" y="245152"/>
                  </a:lnTo>
                  <a:lnTo>
                    <a:pt x="190576" y="245152"/>
                  </a:lnTo>
                  <a:lnTo>
                    <a:pt x="187987" y="254435"/>
                  </a:lnTo>
                  <a:lnTo>
                    <a:pt x="175453" y="254486"/>
                  </a:lnTo>
                  <a:lnTo>
                    <a:pt x="174262" y="267740"/>
                  </a:lnTo>
                  <a:lnTo>
                    <a:pt x="170888" y="268084"/>
                  </a:lnTo>
                  <a:lnTo>
                    <a:pt x="168428" y="273291"/>
                  </a:lnTo>
                  <a:lnTo>
                    <a:pt x="149497" y="267846"/>
                  </a:lnTo>
                  <a:lnTo>
                    <a:pt x="140572" y="269671"/>
                  </a:lnTo>
                  <a:lnTo>
                    <a:pt x="132296" y="265626"/>
                  </a:lnTo>
                  <a:lnTo>
                    <a:pt x="130569" y="285810"/>
                  </a:lnTo>
                  <a:lnTo>
                    <a:pt x="108483" y="287958"/>
                  </a:lnTo>
                  <a:lnTo>
                    <a:pt x="94941" y="281321"/>
                  </a:lnTo>
                  <a:lnTo>
                    <a:pt x="84577" y="280375"/>
                  </a:lnTo>
                  <a:lnTo>
                    <a:pt x="77207" y="281340"/>
                  </a:lnTo>
                  <a:lnTo>
                    <a:pt x="70455" y="286705"/>
                  </a:lnTo>
                  <a:lnTo>
                    <a:pt x="70783" y="290642"/>
                  </a:lnTo>
                  <a:lnTo>
                    <a:pt x="57243" y="293214"/>
                  </a:lnTo>
                  <a:lnTo>
                    <a:pt x="57243" y="293214"/>
                  </a:lnTo>
                  <a:lnTo>
                    <a:pt x="51572" y="270671"/>
                  </a:lnTo>
                  <a:lnTo>
                    <a:pt x="54945" y="265798"/>
                  </a:lnTo>
                  <a:lnTo>
                    <a:pt x="53993" y="253078"/>
                  </a:lnTo>
                  <a:lnTo>
                    <a:pt x="60067" y="249655"/>
                  </a:lnTo>
                  <a:lnTo>
                    <a:pt x="66182" y="254238"/>
                  </a:lnTo>
                  <a:lnTo>
                    <a:pt x="73504" y="245418"/>
                  </a:lnTo>
                  <a:lnTo>
                    <a:pt x="63304" y="239641"/>
                  </a:lnTo>
                  <a:lnTo>
                    <a:pt x="62249" y="216191"/>
                  </a:lnTo>
                  <a:lnTo>
                    <a:pt x="57744" y="209243"/>
                  </a:lnTo>
                  <a:lnTo>
                    <a:pt x="52210" y="210267"/>
                  </a:lnTo>
                  <a:lnTo>
                    <a:pt x="51896" y="215091"/>
                  </a:lnTo>
                  <a:lnTo>
                    <a:pt x="48981" y="215447"/>
                  </a:lnTo>
                  <a:lnTo>
                    <a:pt x="50488" y="229849"/>
                  </a:lnTo>
                  <a:lnTo>
                    <a:pt x="39780" y="221031"/>
                  </a:lnTo>
                  <a:lnTo>
                    <a:pt x="32724" y="221853"/>
                  </a:lnTo>
                  <a:lnTo>
                    <a:pt x="30876" y="217712"/>
                  </a:lnTo>
                  <a:lnTo>
                    <a:pt x="24090" y="219599"/>
                  </a:lnTo>
                  <a:lnTo>
                    <a:pt x="25963" y="222986"/>
                  </a:lnTo>
                  <a:lnTo>
                    <a:pt x="15218" y="224437"/>
                  </a:lnTo>
                  <a:lnTo>
                    <a:pt x="18077" y="221210"/>
                  </a:lnTo>
                  <a:lnTo>
                    <a:pt x="16082" y="203316"/>
                  </a:lnTo>
                  <a:lnTo>
                    <a:pt x="19658" y="206004"/>
                  </a:lnTo>
                  <a:lnTo>
                    <a:pt x="24790" y="203307"/>
                  </a:lnTo>
                  <a:lnTo>
                    <a:pt x="20339" y="194847"/>
                  </a:lnTo>
                  <a:lnTo>
                    <a:pt x="21818" y="187192"/>
                  </a:lnTo>
                  <a:lnTo>
                    <a:pt x="33236" y="183798"/>
                  </a:lnTo>
                  <a:lnTo>
                    <a:pt x="26734" y="168169"/>
                  </a:lnTo>
                  <a:lnTo>
                    <a:pt x="26926" y="157901"/>
                  </a:lnTo>
                  <a:lnTo>
                    <a:pt x="12364" y="159526"/>
                  </a:lnTo>
                  <a:lnTo>
                    <a:pt x="3441" y="156958"/>
                  </a:lnTo>
                  <a:lnTo>
                    <a:pt x="0" y="145811"/>
                  </a:lnTo>
                  <a:lnTo>
                    <a:pt x="11770" y="145453"/>
                  </a:lnTo>
                  <a:lnTo>
                    <a:pt x="12405" y="140186"/>
                  </a:lnTo>
                  <a:lnTo>
                    <a:pt x="21698" y="127201"/>
                  </a:lnTo>
                  <a:lnTo>
                    <a:pt x="37898" y="126688"/>
                  </a:lnTo>
                  <a:lnTo>
                    <a:pt x="38177" y="122919"/>
                  </a:lnTo>
                  <a:lnTo>
                    <a:pt x="29057" y="112640"/>
                  </a:lnTo>
                  <a:lnTo>
                    <a:pt x="24950" y="89531"/>
                  </a:lnTo>
                  <a:lnTo>
                    <a:pt x="52720" y="75953"/>
                  </a:lnTo>
                  <a:lnTo>
                    <a:pt x="46133" y="40215"/>
                  </a:lnTo>
                  <a:lnTo>
                    <a:pt x="53734" y="31853"/>
                  </a:lnTo>
                  <a:lnTo>
                    <a:pt x="56948" y="13217"/>
                  </a:lnTo>
                  <a:lnTo>
                    <a:pt x="56948" y="13217"/>
                  </a:lnTo>
                  <a:lnTo>
                    <a:pt x="72966" y="8460"/>
                  </a:lnTo>
                  <a:lnTo>
                    <a:pt x="77668" y="0"/>
                  </a:lnTo>
                  <a:lnTo>
                    <a:pt x="91189" y="1505"/>
                  </a:lnTo>
                  <a:lnTo>
                    <a:pt x="100368" y="59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4" name="M54">
              <a:extLst>
                <a:ext uri="{FF2B5EF4-FFF2-40B4-BE49-F238E27FC236}">
                  <a16:creationId xmlns:a16="http://schemas.microsoft.com/office/drawing/2014/main" id="{1AF30FC9-25CA-4620-9B1E-C99A98E51999}"/>
                </a:ext>
              </a:extLst>
            </p:cNvPr>
            <p:cNvSpPr/>
            <p:nvPr/>
          </p:nvSpPr>
          <p:spPr>
            <a:xfrm>
              <a:off x="3426919" y="2718438"/>
              <a:ext cx="161309" cy="373003"/>
            </a:xfrm>
            <a:custGeom>
              <a:avLst/>
              <a:gdLst/>
              <a:ahLst/>
              <a:cxnLst/>
              <a:rect l="0" t="0" r="0" b="0"/>
              <a:pathLst>
                <a:path w="167024" h="397768">
                  <a:moveTo>
                    <a:pt x="150467" y="4238"/>
                  </a:moveTo>
                  <a:lnTo>
                    <a:pt x="147253" y="22874"/>
                  </a:lnTo>
                  <a:lnTo>
                    <a:pt x="139652" y="31236"/>
                  </a:lnTo>
                  <a:lnTo>
                    <a:pt x="146239" y="66974"/>
                  </a:lnTo>
                  <a:lnTo>
                    <a:pt x="118469" y="80552"/>
                  </a:lnTo>
                  <a:lnTo>
                    <a:pt x="122576" y="103661"/>
                  </a:lnTo>
                  <a:lnTo>
                    <a:pt x="131696" y="113940"/>
                  </a:lnTo>
                  <a:lnTo>
                    <a:pt x="131417" y="117709"/>
                  </a:lnTo>
                  <a:lnTo>
                    <a:pt x="115217" y="118222"/>
                  </a:lnTo>
                  <a:lnTo>
                    <a:pt x="105924" y="131207"/>
                  </a:lnTo>
                  <a:lnTo>
                    <a:pt x="105289" y="136474"/>
                  </a:lnTo>
                  <a:lnTo>
                    <a:pt x="93519" y="136832"/>
                  </a:lnTo>
                  <a:lnTo>
                    <a:pt x="96960" y="147979"/>
                  </a:lnTo>
                  <a:lnTo>
                    <a:pt x="105883" y="150547"/>
                  </a:lnTo>
                  <a:lnTo>
                    <a:pt x="120445" y="148922"/>
                  </a:lnTo>
                  <a:lnTo>
                    <a:pt x="120253" y="159190"/>
                  </a:lnTo>
                  <a:lnTo>
                    <a:pt x="126755" y="174819"/>
                  </a:lnTo>
                  <a:lnTo>
                    <a:pt x="115337" y="178213"/>
                  </a:lnTo>
                  <a:lnTo>
                    <a:pt x="113858" y="185868"/>
                  </a:lnTo>
                  <a:lnTo>
                    <a:pt x="118309" y="194328"/>
                  </a:lnTo>
                  <a:lnTo>
                    <a:pt x="113177" y="197025"/>
                  </a:lnTo>
                  <a:lnTo>
                    <a:pt x="109601" y="194337"/>
                  </a:lnTo>
                  <a:lnTo>
                    <a:pt x="111596" y="212231"/>
                  </a:lnTo>
                  <a:lnTo>
                    <a:pt x="108737" y="215458"/>
                  </a:lnTo>
                  <a:lnTo>
                    <a:pt x="119482" y="214007"/>
                  </a:lnTo>
                  <a:lnTo>
                    <a:pt x="117609" y="210620"/>
                  </a:lnTo>
                  <a:lnTo>
                    <a:pt x="124395" y="208733"/>
                  </a:lnTo>
                  <a:lnTo>
                    <a:pt x="126243" y="212874"/>
                  </a:lnTo>
                  <a:lnTo>
                    <a:pt x="133299" y="212052"/>
                  </a:lnTo>
                  <a:lnTo>
                    <a:pt x="144007" y="220870"/>
                  </a:lnTo>
                  <a:lnTo>
                    <a:pt x="142500" y="206468"/>
                  </a:lnTo>
                  <a:lnTo>
                    <a:pt x="145415" y="206112"/>
                  </a:lnTo>
                  <a:lnTo>
                    <a:pt x="145729" y="201288"/>
                  </a:lnTo>
                  <a:lnTo>
                    <a:pt x="151263" y="200264"/>
                  </a:lnTo>
                  <a:lnTo>
                    <a:pt x="155768" y="207212"/>
                  </a:lnTo>
                  <a:lnTo>
                    <a:pt x="156823" y="230662"/>
                  </a:lnTo>
                  <a:lnTo>
                    <a:pt x="167023" y="236439"/>
                  </a:lnTo>
                  <a:lnTo>
                    <a:pt x="159701" y="245259"/>
                  </a:lnTo>
                  <a:lnTo>
                    <a:pt x="153586" y="240676"/>
                  </a:lnTo>
                  <a:lnTo>
                    <a:pt x="147512" y="244099"/>
                  </a:lnTo>
                  <a:lnTo>
                    <a:pt x="148464" y="256819"/>
                  </a:lnTo>
                  <a:lnTo>
                    <a:pt x="145091" y="261692"/>
                  </a:lnTo>
                  <a:lnTo>
                    <a:pt x="150762" y="284235"/>
                  </a:lnTo>
                  <a:lnTo>
                    <a:pt x="150762" y="284235"/>
                  </a:lnTo>
                  <a:lnTo>
                    <a:pt x="141167" y="287691"/>
                  </a:lnTo>
                  <a:lnTo>
                    <a:pt x="136854" y="284073"/>
                  </a:lnTo>
                  <a:lnTo>
                    <a:pt x="130521" y="285976"/>
                  </a:lnTo>
                  <a:lnTo>
                    <a:pt x="130647" y="300480"/>
                  </a:lnTo>
                  <a:lnTo>
                    <a:pt x="134243" y="302715"/>
                  </a:lnTo>
                  <a:lnTo>
                    <a:pt x="137429" y="312638"/>
                  </a:lnTo>
                  <a:lnTo>
                    <a:pt x="124760" y="316443"/>
                  </a:lnTo>
                  <a:lnTo>
                    <a:pt x="114079" y="329375"/>
                  </a:lnTo>
                  <a:lnTo>
                    <a:pt x="106831" y="331094"/>
                  </a:lnTo>
                  <a:lnTo>
                    <a:pt x="115611" y="352079"/>
                  </a:lnTo>
                  <a:lnTo>
                    <a:pt x="115611" y="352079"/>
                  </a:lnTo>
                  <a:lnTo>
                    <a:pt x="114614" y="358991"/>
                  </a:lnTo>
                  <a:lnTo>
                    <a:pt x="117336" y="364519"/>
                  </a:lnTo>
                  <a:lnTo>
                    <a:pt x="109801" y="365625"/>
                  </a:lnTo>
                  <a:lnTo>
                    <a:pt x="111059" y="369140"/>
                  </a:lnTo>
                  <a:lnTo>
                    <a:pt x="105862" y="368966"/>
                  </a:lnTo>
                  <a:lnTo>
                    <a:pt x="104228" y="376612"/>
                  </a:lnTo>
                  <a:lnTo>
                    <a:pt x="97925" y="377456"/>
                  </a:lnTo>
                  <a:lnTo>
                    <a:pt x="98985" y="386854"/>
                  </a:lnTo>
                  <a:lnTo>
                    <a:pt x="91270" y="397767"/>
                  </a:lnTo>
                  <a:lnTo>
                    <a:pt x="82475" y="386296"/>
                  </a:lnTo>
                  <a:lnTo>
                    <a:pt x="79789" y="388772"/>
                  </a:lnTo>
                  <a:lnTo>
                    <a:pt x="76101" y="375661"/>
                  </a:lnTo>
                  <a:lnTo>
                    <a:pt x="72174" y="369639"/>
                  </a:lnTo>
                  <a:lnTo>
                    <a:pt x="69539" y="370606"/>
                  </a:lnTo>
                  <a:lnTo>
                    <a:pt x="69539" y="370606"/>
                  </a:lnTo>
                  <a:lnTo>
                    <a:pt x="59302" y="356667"/>
                  </a:lnTo>
                  <a:lnTo>
                    <a:pt x="61962" y="354945"/>
                  </a:lnTo>
                  <a:lnTo>
                    <a:pt x="63220" y="322520"/>
                  </a:lnTo>
                  <a:lnTo>
                    <a:pt x="54084" y="321302"/>
                  </a:lnTo>
                  <a:lnTo>
                    <a:pt x="43551" y="311729"/>
                  </a:lnTo>
                  <a:lnTo>
                    <a:pt x="44032" y="306610"/>
                  </a:lnTo>
                  <a:lnTo>
                    <a:pt x="50231" y="304255"/>
                  </a:lnTo>
                  <a:lnTo>
                    <a:pt x="51333" y="298855"/>
                  </a:lnTo>
                  <a:lnTo>
                    <a:pt x="47493" y="299328"/>
                  </a:lnTo>
                  <a:lnTo>
                    <a:pt x="43138" y="292533"/>
                  </a:lnTo>
                  <a:lnTo>
                    <a:pt x="46397" y="291134"/>
                  </a:lnTo>
                  <a:lnTo>
                    <a:pt x="45381" y="267235"/>
                  </a:lnTo>
                  <a:lnTo>
                    <a:pt x="54446" y="270415"/>
                  </a:lnTo>
                  <a:lnTo>
                    <a:pt x="53303" y="263578"/>
                  </a:lnTo>
                  <a:lnTo>
                    <a:pt x="58325" y="255291"/>
                  </a:lnTo>
                  <a:lnTo>
                    <a:pt x="36972" y="249424"/>
                  </a:lnTo>
                  <a:lnTo>
                    <a:pt x="35832" y="233674"/>
                  </a:lnTo>
                  <a:lnTo>
                    <a:pt x="32319" y="229173"/>
                  </a:lnTo>
                  <a:lnTo>
                    <a:pt x="24133" y="227229"/>
                  </a:lnTo>
                  <a:lnTo>
                    <a:pt x="22372" y="220672"/>
                  </a:lnTo>
                  <a:lnTo>
                    <a:pt x="14834" y="217693"/>
                  </a:lnTo>
                  <a:lnTo>
                    <a:pt x="10442" y="207721"/>
                  </a:lnTo>
                  <a:lnTo>
                    <a:pt x="10442" y="207721"/>
                  </a:lnTo>
                  <a:lnTo>
                    <a:pt x="22640" y="204064"/>
                  </a:lnTo>
                  <a:lnTo>
                    <a:pt x="23142" y="198340"/>
                  </a:lnTo>
                  <a:lnTo>
                    <a:pt x="29205" y="199757"/>
                  </a:lnTo>
                  <a:lnTo>
                    <a:pt x="29463" y="187831"/>
                  </a:lnTo>
                  <a:lnTo>
                    <a:pt x="24379" y="171338"/>
                  </a:lnTo>
                  <a:lnTo>
                    <a:pt x="25964" y="160816"/>
                  </a:lnTo>
                  <a:lnTo>
                    <a:pt x="22348" y="154950"/>
                  </a:lnTo>
                  <a:lnTo>
                    <a:pt x="25132" y="145073"/>
                  </a:lnTo>
                  <a:lnTo>
                    <a:pt x="23883" y="137021"/>
                  </a:lnTo>
                  <a:lnTo>
                    <a:pt x="6406" y="134604"/>
                  </a:lnTo>
                  <a:lnTo>
                    <a:pt x="227" y="136656"/>
                  </a:lnTo>
                  <a:lnTo>
                    <a:pt x="0" y="129999"/>
                  </a:lnTo>
                  <a:lnTo>
                    <a:pt x="6751" y="120260"/>
                  </a:lnTo>
                  <a:lnTo>
                    <a:pt x="5067" y="111588"/>
                  </a:lnTo>
                  <a:lnTo>
                    <a:pt x="19754" y="101820"/>
                  </a:lnTo>
                  <a:lnTo>
                    <a:pt x="32337" y="104370"/>
                  </a:lnTo>
                  <a:lnTo>
                    <a:pt x="48102" y="89799"/>
                  </a:lnTo>
                  <a:lnTo>
                    <a:pt x="46600" y="62393"/>
                  </a:lnTo>
                  <a:lnTo>
                    <a:pt x="36753" y="55858"/>
                  </a:lnTo>
                  <a:lnTo>
                    <a:pt x="37209" y="51491"/>
                  </a:lnTo>
                  <a:lnTo>
                    <a:pt x="44543" y="46755"/>
                  </a:lnTo>
                  <a:lnTo>
                    <a:pt x="39306" y="39320"/>
                  </a:lnTo>
                  <a:lnTo>
                    <a:pt x="41536" y="32141"/>
                  </a:lnTo>
                  <a:lnTo>
                    <a:pt x="41536" y="32141"/>
                  </a:lnTo>
                  <a:lnTo>
                    <a:pt x="47509" y="31440"/>
                  </a:lnTo>
                  <a:lnTo>
                    <a:pt x="49596" y="23954"/>
                  </a:lnTo>
                  <a:lnTo>
                    <a:pt x="70332" y="15291"/>
                  </a:lnTo>
                  <a:lnTo>
                    <a:pt x="78389" y="7101"/>
                  </a:lnTo>
                  <a:lnTo>
                    <a:pt x="85939" y="9322"/>
                  </a:lnTo>
                  <a:lnTo>
                    <a:pt x="96320" y="0"/>
                  </a:lnTo>
                  <a:lnTo>
                    <a:pt x="150553" y="167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05" name="M55">
              <a:extLst>
                <a:ext uri="{FF2B5EF4-FFF2-40B4-BE49-F238E27FC236}">
                  <a16:creationId xmlns:a16="http://schemas.microsoft.com/office/drawing/2014/main" id="{048EE5A5-A8DA-455E-B3BD-EA2852A1544A}"/>
                </a:ext>
              </a:extLst>
            </p:cNvPr>
            <p:cNvGrpSpPr/>
            <p:nvPr/>
          </p:nvGrpSpPr>
          <p:grpSpPr>
            <a:xfrm>
              <a:off x="3212988" y="2723270"/>
              <a:ext cx="254412" cy="200266"/>
              <a:chOff x="192556" y="1734008"/>
              <a:chExt cx="256318" cy="205981"/>
            </a:xfrm>
          </p:grpSpPr>
          <p:sp>
            <p:nvSpPr>
              <p:cNvPr id="492" name="ID_55">
                <a:extLst>
                  <a:ext uri="{FF2B5EF4-FFF2-40B4-BE49-F238E27FC236}">
                    <a16:creationId xmlns:a16="http://schemas.microsoft.com/office/drawing/2014/main" id="{ABECDE97-EDCF-4D57-B3D2-DAF98363BB9D}"/>
                  </a:ext>
                </a:extLst>
              </p:cNvPr>
              <p:cNvSpPr/>
              <p:nvPr/>
            </p:nvSpPr>
            <p:spPr>
              <a:xfrm>
                <a:off x="192556" y="1737086"/>
                <a:ext cx="137453" cy="183966"/>
              </a:xfrm>
              <a:custGeom>
                <a:avLst/>
                <a:gdLst/>
                <a:ahLst/>
                <a:cxnLst/>
                <a:rect l="0" t="0" r="0" b="0"/>
                <a:pathLst>
                  <a:path w="137453" h="183966">
                    <a:moveTo>
                      <a:pt x="74145" y="0"/>
                    </a:moveTo>
                    <a:lnTo>
                      <a:pt x="83624" y="7900"/>
                    </a:lnTo>
                    <a:lnTo>
                      <a:pt x="83229" y="23152"/>
                    </a:lnTo>
                    <a:lnTo>
                      <a:pt x="93166" y="26834"/>
                    </a:lnTo>
                    <a:lnTo>
                      <a:pt x="104829" y="24984"/>
                    </a:lnTo>
                    <a:lnTo>
                      <a:pt x="107993" y="47467"/>
                    </a:lnTo>
                    <a:lnTo>
                      <a:pt x="114529" y="43922"/>
                    </a:lnTo>
                    <a:lnTo>
                      <a:pt x="120250" y="46090"/>
                    </a:lnTo>
                    <a:lnTo>
                      <a:pt x="117794" y="42224"/>
                    </a:lnTo>
                    <a:lnTo>
                      <a:pt x="121140" y="38262"/>
                    </a:lnTo>
                    <a:lnTo>
                      <a:pt x="119298" y="34267"/>
                    </a:lnTo>
                    <a:lnTo>
                      <a:pt x="134126" y="37817"/>
                    </a:lnTo>
                    <a:lnTo>
                      <a:pt x="134126" y="37817"/>
                    </a:lnTo>
                    <a:lnTo>
                      <a:pt x="137452" y="47306"/>
                    </a:lnTo>
                    <a:lnTo>
                      <a:pt x="129635" y="56852"/>
                    </a:lnTo>
                    <a:lnTo>
                      <a:pt x="111744" y="62110"/>
                    </a:lnTo>
                    <a:lnTo>
                      <a:pt x="100471" y="99943"/>
                    </a:lnTo>
                    <a:lnTo>
                      <a:pt x="107577" y="97628"/>
                    </a:lnTo>
                    <a:lnTo>
                      <a:pt x="107577" y="97628"/>
                    </a:lnTo>
                    <a:lnTo>
                      <a:pt x="108092" y="104598"/>
                    </a:lnTo>
                    <a:lnTo>
                      <a:pt x="105391" y="107524"/>
                    </a:lnTo>
                    <a:lnTo>
                      <a:pt x="85775" y="113773"/>
                    </a:lnTo>
                    <a:lnTo>
                      <a:pt x="87311" y="139064"/>
                    </a:lnTo>
                    <a:lnTo>
                      <a:pt x="107449" y="144015"/>
                    </a:lnTo>
                    <a:lnTo>
                      <a:pt x="107999" y="154309"/>
                    </a:lnTo>
                    <a:lnTo>
                      <a:pt x="103140" y="157762"/>
                    </a:lnTo>
                    <a:lnTo>
                      <a:pt x="106563" y="160302"/>
                    </a:lnTo>
                    <a:lnTo>
                      <a:pt x="110244" y="155598"/>
                    </a:lnTo>
                    <a:lnTo>
                      <a:pt x="115656" y="158057"/>
                    </a:lnTo>
                    <a:lnTo>
                      <a:pt x="115550" y="143850"/>
                    </a:lnTo>
                    <a:lnTo>
                      <a:pt x="126973" y="140479"/>
                    </a:lnTo>
                    <a:lnTo>
                      <a:pt x="131834" y="149868"/>
                    </a:lnTo>
                    <a:lnTo>
                      <a:pt x="136777" y="152612"/>
                    </a:lnTo>
                    <a:lnTo>
                      <a:pt x="134431" y="171415"/>
                    </a:lnTo>
                    <a:lnTo>
                      <a:pt x="134431" y="171415"/>
                    </a:lnTo>
                    <a:lnTo>
                      <a:pt x="128475" y="171355"/>
                    </a:lnTo>
                    <a:lnTo>
                      <a:pt x="126480" y="180199"/>
                    </a:lnTo>
                    <a:lnTo>
                      <a:pt x="121916" y="183965"/>
                    </a:lnTo>
                    <a:lnTo>
                      <a:pt x="105823" y="176744"/>
                    </a:lnTo>
                    <a:lnTo>
                      <a:pt x="96346" y="176859"/>
                    </a:lnTo>
                    <a:lnTo>
                      <a:pt x="90446" y="183749"/>
                    </a:lnTo>
                    <a:lnTo>
                      <a:pt x="82492" y="175456"/>
                    </a:lnTo>
                    <a:lnTo>
                      <a:pt x="82283" y="168499"/>
                    </a:lnTo>
                    <a:lnTo>
                      <a:pt x="76200" y="159214"/>
                    </a:lnTo>
                    <a:lnTo>
                      <a:pt x="65384" y="162602"/>
                    </a:lnTo>
                    <a:lnTo>
                      <a:pt x="53287" y="159143"/>
                    </a:lnTo>
                    <a:lnTo>
                      <a:pt x="43065" y="154543"/>
                    </a:lnTo>
                    <a:lnTo>
                      <a:pt x="43154" y="147897"/>
                    </a:lnTo>
                    <a:lnTo>
                      <a:pt x="31147" y="142021"/>
                    </a:lnTo>
                    <a:lnTo>
                      <a:pt x="21972" y="142292"/>
                    </a:lnTo>
                    <a:lnTo>
                      <a:pt x="20193" y="149177"/>
                    </a:lnTo>
                    <a:lnTo>
                      <a:pt x="9041" y="157534"/>
                    </a:lnTo>
                    <a:lnTo>
                      <a:pt x="0" y="158260"/>
                    </a:lnTo>
                    <a:lnTo>
                      <a:pt x="7938" y="150090"/>
                    </a:lnTo>
                    <a:lnTo>
                      <a:pt x="7147" y="142505"/>
                    </a:lnTo>
                    <a:lnTo>
                      <a:pt x="7147" y="142505"/>
                    </a:lnTo>
                    <a:lnTo>
                      <a:pt x="11277" y="142354"/>
                    </a:lnTo>
                    <a:lnTo>
                      <a:pt x="27295" y="126166"/>
                    </a:lnTo>
                    <a:lnTo>
                      <a:pt x="28825" y="109297"/>
                    </a:lnTo>
                    <a:lnTo>
                      <a:pt x="22177" y="103161"/>
                    </a:lnTo>
                    <a:lnTo>
                      <a:pt x="35987" y="88702"/>
                    </a:lnTo>
                    <a:lnTo>
                      <a:pt x="36526" y="90686"/>
                    </a:lnTo>
                    <a:lnTo>
                      <a:pt x="38880" y="84727"/>
                    </a:lnTo>
                    <a:lnTo>
                      <a:pt x="37514" y="80295"/>
                    </a:lnTo>
                    <a:lnTo>
                      <a:pt x="12533" y="78779"/>
                    </a:lnTo>
                    <a:lnTo>
                      <a:pt x="8560" y="74704"/>
                    </a:lnTo>
                    <a:lnTo>
                      <a:pt x="25407" y="60660"/>
                    </a:lnTo>
                    <a:lnTo>
                      <a:pt x="26980" y="46812"/>
                    </a:lnTo>
                    <a:lnTo>
                      <a:pt x="29599" y="46151"/>
                    </a:lnTo>
                    <a:lnTo>
                      <a:pt x="27987" y="48511"/>
                    </a:lnTo>
                    <a:lnTo>
                      <a:pt x="35491" y="56190"/>
                    </a:lnTo>
                    <a:lnTo>
                      <a:pt x="42361" y="77146"/>
                    </a:lnTo>
                    <a:lnTo>
                      <a:pt x="48383" y="79480"/>
                    </a:lnTo>
                    <a:lnTo>
                      <a:pt x="54607" y="76229"/>
                    </a:lnTo>
                    <a:lnTo>
                      <a:pt x="55571" y="70672"/>
                    </a:lnTo>
                    <a:lnTo>
                      <a:pt x="45937" y="58535"/>
                    </a:lnTo>
                    <a:lnTo>
                      <a:pt x="48746" y="56823"/>
                    </a:lnTo>
                    <a:lnTo>
                      <a:pt x="46958" y="43004"/>
                    </a:lnTo>
                    <a:lnTo>
                      <a:pt x="42518" y="39215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3" name="ID_56">
                <a:extLst>
                  <a:ext uri="{FF2B5EF4-FFF2-40B4-BE49-F238E27FC236}">
                    <a16:creationId xmlns:a16="http://schemas.microsoft.com/office/drawing/2014/main" id="{37FFBD62-6365-4056-B573-E77F84BE9D30}"/>
                  </a:ext>
                </a:extLst>
              </p:cNvPr>
              <p:cNvSpPr/>
              <p:nvPr/>
            </p:nvSpPr>
            <p:spPr>
              <a:xfrm>
                <a:off x="328535" y="1734008"/>
                <a:ext cx="120339" cy="205981"/>
              </a:xfrm>
              <a:custGeom>
                <a:avLst/>
                <a:gdLst/>
                <a:ahLst/>
                <a:cxnLst/>
                <a:rect l="0" t="0" r="0" b="0"/>
                <a:pathLst>
                  <a:path w="120339" h="205981">
                    <a:moveTo>
                      <a:pt x="105167" y="8208"/>
                    </a:moveTo>
                    <a:lnTo>
                      <a:pt x="106247" y="16710"/>
                    </a:lnTo>
                    <a:lnTo>
                      <a:pt x="113772" y="19689"/>
                    </a:lnTo>
                    <a:lnTo>
                      <a:pt x="113772" y="19689"/>
                    </a:lnTo>
                    <a:lnTo>
                      <a:pt x="111542" y="26868"/>
                    </a:lnTo>
                    <a:lnTo>
                      <a:pt x="116779" y="34303"/>
                    </a:lnTo>
                    <a:lnTo>
                      <a:pt x="109445" y="39039"/>
                    </a:lnTo>
                    <a:lnTo>
                      <a:pt x="108989" y="43406"/>
                    </a:lnTo>
                    <a:lnTo>
                      <a:pt x="118836" y="49941"/>
                    </a:lnTo>
                    <a:lnTo>
                      <a:pt x="120338" y="77347"/>
                    </a:lnTo>
                    <a:lnTo>
                      <a:pt x="104573" y="91918"/>
                    </a:lnTo>
                    <a:lnTo>
                      <a:pt x="91990" y="89368"/>
                    </a:lnTo>
                    <a:lnTo>
                      <a:pt x="77303" y="99136"/>
                    </a:lnTo>
                    <a:lnTo>
                      <a:pt x="78987" y="107808"/>
                    </a:lnTo>
                    <a:lnTo>
                      <a:pt x="72236" y="117547"/>
                    </a:lnTo>
                    <a:lnTo>
                      <a:pt x="72463" y="124204"/>
                    </a:lnTo>
                    <a:lnTo>
                      <a:pt x="78642" y="122152"/>
                    </a:lnTo>
                    <a:lnTo>
                      <a:pt x="96119" y="124569"/>
                    </a:lnTo>
                    <a:lnTo>
                      <a:pt x="97368" y="132621"/>
                    </a:lnTo>
                    <a:lnTo>
                      <a:pt x="94584" y="142498"/>
                    </a:lnTo>
                    <a:lnTo>
                      <a:pt x="98200" y="148364"/>
                    </a:lnTo>
                    <a:lnTo>
                      <a:pt x="96615" y="158886"/>
                    </a:lnTo>
                    <a:lnTo>
                      <a:pt x="101699" y="175379"/>
                    </a:lnTo>
                    <a:lnTo>
                      <a:pt x="101441" y="187305"/>
                    </a:lnTo>
                    <a:lnTo>
                      <a:pt x="95378" y="185888"/>
                    </a:lnTo>
                    <a:lnTo>
                      <a:pt x="94876" y="191612"/>
                    </a:lnTo>
                    <a:lnTo>
                      <a:pt x="82678" y="195269"/>
                    </a:lnTo>
                    <a:lnTo>
                      <a:pt x="82678" y="195269"/>
                    </a:lnTo>
                    <a:lnTo>
                      <a:pt x="73626" y="196315"/>
                    </a:lnTo>
                    <a:lnTo>
                      <a:pt x="69165" y="205980"/>
                    </a:lnTo>
                    <a:lnTo>
                      <a:pt x="44517" y="202855"/>
                    </a:lnTo>
                    <a:lnTo>
                      <a:pt x="37197" y="193686"/>
                    </a:lnTo>
                    <a:lnTo>
                      <a:pt x="26087" y="196771"/>
                    </a:lnTo>
                    <a:lnTo>
                      <a:pt x="20221" y="189766"/>
                    </a:lnTo>
                    <a:lnTo>
                      <a:pt x="8981" y="187859"/>
                    </a:lnTo>
                    <a:lnTo>
                      <a:pt x="0" y="173944"/>
                    </a:lnTo>
                    <a:lnTo>
                      <a:pt x="0" y="173944"/>
                    </a:lnTo>
                    <a:lnTo>
                      <a:pt x="3603" y="154127"/>
                    </a:lnTo>
                    <a:lnTo>
                      <a:pt x="22632" y="151625"/>
                    </a:lnTo>
                    <a:lnTo>
                      <a:pt x="29337" y="143399"/>
                    </a:lnTo>
                    <a:lnTo>
                      <a:pt x="25846" y="134059"/>
                    </a:lnTo>
                    <a:lnTo>
                      <a:pt x="6542" y="114188"/>
                    </a:lnTo>
                    <a:lnTo>
                      <a:pt x="11056" y="111778"/>
                    </a:lnTo>
                    <a:lnTo>
                      <a:pt x="12021" y="106070"/>
                    </a:lnTo>
                    <a:lnTo>
                      <a:pt x="12021" y="106070"/>
                    </a:lnTo>
                    <a:lnTo>
                      <a:pt x="17202" y="102021"/>
                    </a:lnTo>
                    <a:lnTo>
                      <a:pt x="36041" y="104648"/>
                    </a:lnTo>
                    <a:lnTo>
                      <a:pt x="35134" y="95700"/>
                    </a:lnTo>
                    <a:lnTo>
                      <a:pt x="38501" y="86751"/>
                    </a:lnTo>
                    <a:lnTo>
                      <a:pt x="31579" y="79556"/>
                    </a:lnTo>
                    <a:lnTo>
                      <a:pt x="29647" y="69363"/>
                    </a:lnTo>
                    <a:lnTo>
                      <a:pt x="33008" y="64947"/>
                    </a:lnTo>
                    <a:lnTo>
                      <a:pt x="33008" y="64947"/>
                    </a:lnTo>
                    <a:lnTo>
                      <a:pt x="46801" y="63314"/>
                    </a:lnTo>
                    <a:lnTo>
                      <a:pt x="58786" y="56630"/>
                    </a:lnTo>
                    <a:lnTo>
                      <a:pt x="63610" y="58309"/>
                    </a:lnTo>
                    <a:lnTo>
                      <a:pt x="69586" y="53227"/>
                    </a:lnTo>
                    <a:lnTo>
                      <a:pt x="64131" y="34598"/>
                    </a:lnTo>
                    <a:lnTo>
                      <a:pt x="70915" y="28184"/>
                    </a:lnTo>
                    <a:lnTo>
                      <a:pt x="82259" y="26613"/>
                    </a:lnTo>
                    <a:lnTo>
                      <a:pt x="83167" y="22412"/>
                    </a:lnTo>
                    <a:lnTo>
                      <a:pt x="77298" y="20092"/>
                    </a:lnTo>
                    <a:lnTo>
                      <a:pt x="77156" y="15402"/>
                    </a:lnTo>
                    <a:lnTo>
                      <a:pt x="83779" y="4748"/>
                    </a:lnTo>
                    <a:lnTo>
                      <a:pt x="95078" y="0"/>
                    </a:lnTo>
                    <a:lnTo>
                      <a:pt x="98861" y="886"/>
                    </a:lnTo>
                    <a:lnTo>
                      <a:pt x="99142" y="10419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06" name="M56">
              <a:extLst>
                <a:ext uri="{FF2B5EF4-FFF2-40B4-BE49-F238E27FC236}">
                  <a16:creationId xmlns:a16="http://schemas.microsoft.com/office/drawing/2014/main" id="{C8AE842B-43B6-45FC-A6F2-2BD4D519E425}"/>
                </a:ext>
              </a:extLst>
            </p:cNvPr>
            <p:cNvSpPr/>
            <p:nvPr/>
          </p:nvSpPr>
          <p:spPr>
            <a:xfrm>
              <a:off x="4208648" y="2720477"/>
              <a:ext cx="480546" cy="285755"/>
            </a:xfrm>
            <a:custGeom>
              <a:avLst/>
              <a:gdLst/>
              <a:ahLst/>
              <a:cxnLst/>
              <a:rect l="0" t="0" r="0" b="0"/>
              <a:pathLst>
                <a:path w="484356" h="289565">
                  <a:moveTo>
                    <a:pt x="57663" y="54254"/>
                  </a:moveTo>
                  <a:lnTo>
                    <a:pt x="73001" y="56779"/>
                  </a:lnTo>
                  <a:lnTo>
                    <a:pt x="81528" y="68793"/>
                  </a:lnTo>
                  <a:lnTo>
                    <a:pt x="89045" y="67179"/>
                  </a:lnTo>
                  <a:lnTo>
                    <a:pt x="88387" y="63233"/>
                  </a:lnTo>
                  <a:lnTo>
                    <a:pt x="105199" y="85134"/>
                  </a:lnTo>
                  <a:lnTo>
                    <a:pt x="105869" y="100261"/>
                  </a:lnTo>
                  <a:lnTo>
                    <a:pt x="114841" y="101403"/>
                  </a:lnTo>
                  <a:lnTo>
                    <a:pt x="116368" y="107185"/>
                  </a:lnTo>
                  <a:lnTo>
                    <a:pt x="129615" y="108287"/>
                  </a:lnTo>
                  <a:lnTo>
                    <a:pt x="131463" y="113472"/>
                  </a:lnTo>
                  <a:lnTo>
                    <a:pt x="137005" y="111652"/>
                  </a:lnTo>
                  <a:lnTo>
                    <a:pt x="140454" y="102224"/>
                  </a:lnTo>
                  <a:lnTo>
                    <a:pt x="138055" y="65444"/>
                  </a:lnTo>
                  <a:lnTo>
                    <a:pt x="141212" y="43766"/>
                  </a:lnTo>
                  <a:lnTo>
                    <a:pt x="138942" y="43103"/>
                  </a:lnTo>
                  <a:lnTo>
                    <a:pt x="139958" y="15777"/>
                  </a:lnTo>
                  <a:lnTo>
                    <a:pt x="149886" y="9234"/>
                  </a:lnTo>
                  <a:lnTo>
                    <a:pt x="150175" y="3952"/>
                  </a:lnTo>
                  <a:lnTo>
                    <a:pt x="165663" y="6317"/>
                  </a:lnTo>
                  <a:lnTo>
                    <a:pt x="172038" y="1494"/>
                  </a:lnTo>
                  <a:lnTo>
                    <a:pt x="192953" y="6262"/>
                  </a:lnTo>
                  <a:lnTo>
                    <a:pt x="196314" y="0"/>
                  </a:lnTo>
                  <a:lnTo>
                    <a:pt x="211685" y="995"/>
                  </a:lnTo>
                  <a:lnTo>
                    <a:pt x="215781" y="13794"/>
                  </a:lnTo>
                  <a:lnTo>
                    <a:pt x="206438" y="33505"/>
                  </a:lnTo>
                  <a:lnTo>
                    <a:pt x="202157" y="63921"/>
                  </a:lnTo>
                  <a:lnTo>
                    <a:pt x="195359" y="79311"/>
                  </a:lnTo>
                  <a:lnTo>
                    <a:pt x="214117" y="85529"/>
                  </a:lnTo>
                  <a:lnTo>
                    <a:pt x="224347" y="85184"/>
                  </a:lnTo>
                  <a:lnTo>
                    <a:pt x="226349" y="90522"/>
                  </a:lnTo>
                  <a:lnTo>
                    <a:pt x="235802" y="96804"/>
                  </a:lnTo>
                  <a:lnTo>
                    <a:pt x="242331" y="91982"/>
                  </a:lnTo>
                  <a:lnTo>
                    <a:pt x="254726" y="90478"/>
                  </a:lnTo>
                  <a:lnTo>
                    <a:pt x="266042" y="70966"/>
                  </a:lnTo>
                  <a:lnTo>
                    <a:pt x="271679" y="71257"/>
                  </a:lnTo>
                  <a:lnTo>
                    <a:pt x="274762" y="63778"/>
                  </a:lnTo>
                  <a:lnTo>
                    <a:pt x="288789" y="63973"/>
                  </a:lnTo>
                  <a:lnTo>
                    <a:pt x="296945" y="54806"/>
                  </a:lnTo>
                  <a:lnTo>
                    <a:pt x="311388" y="56670"/>
                  </a:lnTo>
                  <a:lnTo>
                    <a:pt x="314983" y="71868"/>
                  </a:lnTo>
                  <a:lnTo>
                    <a:pt x="330993" y="72106"/>
                  </a:lnTo>
                  <a:lnTo>
                    <a:pt x="334381" y="83369"/>
                  </a:lnTo>
                  <a:lnTo>
                    <a:pt x="341997" y="83855"/>
                  </a:lnTo>
                  <a:lnTo>
                    <a:pt x="344233" y="79678"/>
                  </a:lnTo>
                  <a:lnTo>
                    <a:pt x="344723" y="84676"/>
                  </a:lnTo>
                  <a:lnTo>
                    <a:pt x="351257" y="85740"/>
                  </a:lnTo>
                  <a:lnTo>
                    <a:pt x="351257" y="85740"/>
                  </a:lnTo>
                  <a:lnTo>
                    <a:pt x="354582" y="93374"/>
                  </a:lnTo>
                  <a:lnTo>
                    <a:pt x="370166" y="92387"/>
                  </a:lnTo>
                  <a:lnTo>
                    <a:pt x="372336" y="84582"/>
                  </a:lnTo>
                  <a:lnTo>
                    <a:pt x="384390" y="84415"/>
                  </a:lnTo>
                  <a:lnTo>
                    <a:pt x="391924" y="88371"/>
                  </a:lnTo>
                  <a:lnTo>
                    <a:pt x="391816" y="99398"/>
                  </a:lnTo>
                  <a:lnTo>
                    <a:pt x="386701" y="109248"/>
                  </a:lnTo>
                  <a:lnTo>
                    <a:pt x="398453" y="115569"/>
                  </a:lnTo>
                  <a:lnTo>
                    <a:pt x="401392" y="87990"/>
                  </a:lnTo>
                  <a:lnTo>
                    <a:pt x="397910" y="86850"/>
                  </a:lnTo>
                  <a:lnTo>
                    <a:pt x="411886" y="76300"/>
                  </a:lnTo>
                  <a:lnTo>
                    <a:pt x="412688" y="87651"/>
                  </a:lnTo>
                  <a:lnTo>
                    <a:pt x="432203" y="88107"/>
                  </a:lnTo>
                  <a:lnTo>
                    <a:pt x="448009" y="97236"/>
                  </a:lnTo>
                  <a:lnTo>
                    <a:pt x="441539" y="113101"/>
                  </a:lnTo>
                  <a:lnTo>
                    <a:pt x="462324" y="124911"/>
                  </a:lnTo>
                  <a:lnTo>
                    <a:pt x="462324" y="124911"/>
                  </a:lnTo>
                  <a:lnTo>
                    <a:pt x="463839" y="132046"/>
                  </a:lnTo>
                  <a:lnTo>
                    <a:pt x="457543" y="147008"/>
                  </a:lnTo>
                  <a:lnTo>
                    <a:pt x="454502" y="146485"/>
                  </a:lnTo>
                  <a:lnTo>
                    <a:pt x="443299" y="155743"/>
                  </a:lnTo>
                  <a:lnTo>
                    <a:pt x="442112" y="160852"/>
                  </a:lnTo>
                  <a:lnTo>
                    <a:pt x="437060" y="161490"/>
                  </a:lnTo>
                  <a:lnTo>
                    <a:pt x="436774" y="167224"/>
                  </a:lnTo>
                  <a:lnTo>
                    <a:pt x="443084" y="171599"/>
                  </a:lnTo>
                  <a:lnTo>
                    <a:pt x="443143" y="175679"/>
                  </a:lnTo>
                  <a:lnTo>
                    <a:pt x="455028" y="176709"/>
                  </a:lnTo>
                  <a:lnTo>
                    <a:pt x="453961" y="203117"/>
                  </a:lnTo>
                  <a:lnTo>
                    <a:pt x="459668" y="207326"/>
                  </a:lnTo>
                  <a:lnTo>
                    <a:pt x="456525" y="211181"/>
                  </a:lnTo>
                  <a:lnTo>
                    <a:pt x="463096" y="217675"/>
                  </a:lnTo>
                  <a:lnTo>
                    <a:pt x="483219" y="225989"/>
                  </a:lnTo>
                  <a:lnTo>
                    <a:pt x="484355" y="229790"/>
                  </a:lnTo>
                  <a:lnTo>
                    <a:pt x="484355" y="229790"/>
                  </a:lnTo>
                  <a:lnTo>
                    <a:pt x="476625" y="233843"/>
                  </a:lnTo>
                  <a:lnTo>
                    <a:pt x="472075" y="252466"/>
                  </a:lnTo>
                  <a:lnTo>
                    <a:pt x="466009" y="250515"/>
                  </a:lnTo>
                  <a:lnTo>
                    <a:pt x="463275" y="263138"/>
                  </a:lnTo>
                  <a:lnTo>
                    <a:pt x="434991" y="263844"/>
                  </a:lnTo>
                  <a:lnTo>
                    <a:pt x="426378" y="259718"/>
                  </a:lnTo>
                  <a:lnTo>
                    <a:pt x="421520" y="245258"/>
                  </a:lnTo>
                  <a:lnTo>
                    <a:pt x="415558" y="245421"/>
                  </a:lnTo>
                  <a:lnTo>
                    <a:pt x="411084" y="247279"/>
                  </a:lnTo>
                  <a:lnTo>
                    <a:pt x="411548" y="260127"/>
                  </a:lnTo>
                  <a:lnTo>
                    <a:pt x="409172" y="263695"/>
                  </a:lnTo>
                  <a:lnTo>
                    <a:pt x="405492" y="257719"/>
                  </a:lnTo>
                  <a:lnTo>
                    <a:pt x="399409" y="256519"/>
                  </a:lnTo>
                  <a:lnTo>
                    <a:pt x="394307" y="284940"/>
                  </a:lnTo>
                  <a:lnTo>
                    <a:pt x="385487" y="289564"/>
                  </a:lnTo>
                  <a:lnTo>
                    <a:pt x="380688" y="285676"/>
                  </a:lnTo>
                  <a:lnTo>
                    <a:pt x="380688" y="285676"/>
                  </a:lnTo>
                  <a:lnTo>
                    <a:pt x="380310" y="275851"/>
                  </a:lnTo>
                  <a:lnTo>
                    <a:pt x="369858" y="259142"/>
                  </a:lnTo>
                  <a:lnTo>
                    <a:pt x="364429" y="256143"/>
                  </a:lnTo>
                  <a:lnTo>
                    <a:pt x="371418" y="238489"/>
                  </a:lnTo>
                  <a:lnTo>
                    <a:pt x="366852" y="218596"/>
                  </a:lnTo>
                  <a:lnTo>
                    <a:pt x="359878" y="222809"/>
                  </a:lnTo>
                  <a:lnTo>
                    <a:pt x="358285" y="219146"/>
                  </a:lnTo>
                  <a:lnTo>
                    <a:pt x="354015" y="218893"/>
                  </a:lnTo>
                  <a:lnTo>
                    <a:pt x="353207" y="214342"/>
                  </a:lnTo>
                  <a:lnTo>
                    <a:pt x="347312" y="211784"/>
                  </a:lnTo>
                  <a:lnTo>
                    <a:pt x="346218" y="206472"/>
                  </a:lnTo>
                  <a:lnTo>
                    <a:pt x="337213" y="206255"/>
                  </a:lnTo>
                  <a:lnTo>
                    <a:pt x="334032" y="211464"/>
                  </a:lnTo>
                  <a:lnTo>
                    <a:pt x="336296" y="218920"/>
                  </a:lnTo>
                  <a:lnTo>
                    <a:pt x="343449" y="219998"/>
                  </a:lnTo>
                  <a:lnTo>
                    <a:pt x="336564" y="233123"/>
                  </a:lnTo>
                  <a:lnTo>
                    <a:pt x="295393" y="236351"/>
                  </a:lnTo>
                  <a:lnTo>
                    <a:pt x="294688" y="233917"/>
                  </a:lnTo>
                  <a:lnTo>
                    <a:pt x="275946" y="231945"/>
                  </a:lnTo>
                  <a:lnTo>
                    <a:pt x="265566" y="225496"/>
                  </a:lnTo>
                  <a:lnTo>
                    <a:pt x="263834" y="227568"/>
                  </a:lnTo>
                  <a:lnTo>
                    <a:pt x="250788" y="223920"/>
                  </a:lnTo>
                  <a:lnTo>
                    <a:pt x="244293" y="227081"/>
                  </a:lnTo>
                  <a:lnTo>
                    <a:pt x="229535" y="224748"/>
                  </a:lnTo>
                  <a:lnTo>
                    <a:pt x="227209" y="213965"/>
                  </a:lnTo>
                  <a:lnTo>
                    <a:pt x="203804" y="221379"/>
                  </a:lnTo>
                  <a:lnTo>
                    <a:pt x="202921" y="202023"/>
                  </a:lnTo>
                  <a:lnTo>
                    <a:pt x="187391" y="200117"/>
                  </a:lnTo>
                  <a:lnTo>
                    <a:pt x="182610" y="201959"/>
                  </a:lnTo>
                  <a:lnTo>
                    <a:pt x="181907" y="205566"/>
                  </a:lnTo>
                  <a:lnTo>
                    <a:pt x="181907" y="205566"/>
                  </a:lnTo>
                  <a:lnTo>
                    <a:pt x="177935" y="205615"/>
                  </a:lnTo>
                  <a:lnTo>
                    <a:pt x="179938" y="192978"/>
                  </a:lnTo>
                  <a:lnTo>
                    <a:pt x="176444" y="192285"/>
                  </a:lnTo>
                  <a:lnTo>
                    <a:pt x="180425" y="185892"/>
                  </a:lnTo>
                  <a:lnTo>
                    <a:pt x="179805" y="180286"/>
                  </a:lnTo>
                  <a:lnTo>
                    <a:pt x="166474" y="176168"/>
                  </a:lnTo>
                  <a:lnTo>
                    <a:pt x="159759" y="170103"/>
                  </a:lnTo>
                  <a:lnTo>
                    <a:pt x="148867" y="172088"/>
                  </a:lnTo>
                  <a:lnTo>
                    <a:pt x="145456" y="156440"/>
                  </a:lnTo>
                  <a:lnTo>
                    <a:pt x="128689" y="161290"/>
                  </a:lnTo>
                  <a:lnTo>
                    <a:pt x="126649" y="169244"/>
                  </a:lnTo>
                  <a:lnTo>
                    <a:pt x="104954" y="163992"/>
                  </a:lnTo>
                  <a:lnTo>
                    <a:pt x="91108" y="150635"/>
                  </a:lnTo>
                  <a:lnTo>
                    <a:pt x="65461" y="133486"/>
                  </a:lnTo>
                  <a:lnTo>
                    <a:pt x="47946" y="126369"/>
                  </a:lnTo>
                  <a:lnTo>
                    <a:pt x="47946" y="126369"/>
                  </a:lnTo>
                  <a:lnTo>
                    <a:pt x="51208" y="101527"/>
                  </a:lnTo>
                  <a:lnTo>
                    <a:pt x="44948" y="101661"/>
                  </a:lnTo>
                  <a:lnTo>
                    <a:pt x="43450" y="106305"/>
                  </a:lnTo>
                  <a:lnTo>
                    <a:pt x="36757" y="105520"/>
                  </a:lnTo>
                  <a:lnTo>
                    <a:pt x="42287" y="92826"/>
                  </a:lnTo>
                  <a:lnTo>
                    <a:pt x="38408" y="89548"/>
                  </a:lnTo>
                  <a:lnTo>
                    <a:pt x="37157" y="79391"/>
                  </a:lnTo>
                  <a:lnTo>
                    <a:pt x="26180" y="79094"/>
                  </a:lnTo>
                  <a:lnTo>
                    <a:pt x="24533" y="83582"/>
                  </a:lnTo>
                  <a:lnTo>
                    <a:pt x="3712" y="80598"/>
                  </a:lnTo>
                  <a:lnTo>
                    <a:pt x="0" y="76870"/>
                  </a:lnTo>
                  <a:lnTo>
                    <a:pt x="3770" y="72894"/>
                  </a:lnTo>
                  <a:lnTo>
                    <a:pt x="2160" y="64841"/>
                  </a:lnTo>
                  <a:lnTo>
                    <a:pt x="10679" y="60087"/>
                  </a:lnTo>
                  <a:lnTo>
                    <a:pt x="42836" y="61109"/>
                  </a:lnTo>
                  <a:lnTo>
                    <a:pt x="51262" y="5408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7" name="M57">
              <a:extLst>
                <a:ext uri="{FF2B5EF4-FFF2-40B4-BE49-F238E27FC236}">
                  <a16:creationId xmlns:a16="http://schemas.microsoft.com/office/drawing/2014/main" id="{9B4F76D9-FD09-4A85-9213-6E20DEE60265}"/>
                </a:ext>
              </a:extLst>
            </p:cNvPr>
            <p:cNvSpPr/>
            <p:nvPr/>
          </p:nvSpPr>
          <p:spPr>
            <a:xfrm>
              <a:off x="3311555" y="2751449"/>
              <a:ext cx="77089" cy="85512"/>
            </a:xfrm>
            <a:custGeom>
              <a:avLst/>
              <a:gdLst/>
              <a:ahLst/>
              <a:cxnLst/>
              <a:rect l="0" t="0" r="0" b="0"/>
              <a:pathLst>
                <a:path w="77089" h="83607">
                  <a:moveTo>
                    <a:pt x="68516" y="42483"/>
                  </a:moveTo>
                  <a:lnTo>
                    <a:pt x="65155" y="46899"/>
                  </a:lnTo>
                  <a:lnTo>
                    <a:pt x="67087" y="57092"/>
                  </a:lnTo>
                  <a:lnTo>
                    <a:pt x="74009" y="64287"/>
                  </a:lnTo>
                  <a:lnTo>
                    <a:pt x="70642" y="73236"/>
                  </a:lnTo>
                  <a:lnTo>
                    <a:pt x="71549" y="82184"/>
                  </a:lnTo>
                  <a:lnTo>
                    <a:pt x="52710" y="79557"/>
                  </a:lnTo>
                  <a:lnTo>
                    <a:pt x="47529" y="83606"/>
                  </a:lnTo>
                  <a:lnTo>
                    <a:pt x="47529" y="83606"/>
                  </a:lnTo>
                  <a:lnTo>
                    <a:pt x="44716" y="81089"/>
                  </a:lnTo>
                  <a:lnTo>
                    <a:pt x="47011" y="76636"/>
                  </a:lnTo>
                  <a:lnTo>
                    <a:pt x="42148" y="76011"/>
                  </a:lnTo>
                  <a:lnTo>
                    <a:pt x="42760" y="71650"/>
                  </a:lnTo>
                  <a:lnTo>
                    <a:pt x="37420" y="67230"/>
                  </a:lnTo>
                  <a:lnTo>
                    <a:pt x="36602" y="73095"/>
                  </a:lnTo>
                  <a:lnTo>
                    <a:pt x="30516" y="76808"/>
                  </a:lnTo>
                  <a:lnTo>
                    <a:pt x="7106" y="78242"/>
                  </a:lnTo>
                  <a:lnTo>
                    <a:pt x="7106" y="78242"/>
                  </a:lnTo>
                  <a:lnTo>
                    <a:pt x="0" y="80557"/>
                  </a:lnTo>
                  <a:lnTo>
                    <a:pt x="11273" y="42724"/>
                  </a:lnTo>
                  <a:lnTo>
                    <a:pt x="29164" y="37466"/>
                  </a:lnTo>
                  <a:lnTo>
                    <a:pt x="36981" y="27920"/>
                  </a:lnTo>
                  <a:lnTo>
                    <a:pt x="33655" y="18431"/>
                  </a:lnTo>
                  <a:lnTo>
                    <a:pt x="33655" y="18431"/>
                  </a:lnTo>
                  <a:lnTo>
                    <a:pt x="39587" y="10328"/>
                  </a:lnTo>
                  <a:lnTo>
                    <a:pt x="42595" y="15876"/>
                  </a:lnTo>
                  <a:lnTo>
                    <a:pt x="49343" y="14905"/>
                  </a:lnTo>
                  <a:lnTo>
                    <a:pt x="60574" y="12278"/>
                  </a:lnTo>
                  <a:lnTo>
                    <a:pt x="68177" y="0"/>
                  </a:lnTo>
                  <a:lnTo>
                    <a:pt x="77088" y="2580"/>
                  </a:lnTo>
                  <a:lnTo>
                    <a:pt x="66993" y="206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8" name="M58">
              <a:extLst>
                <a:ext uri="{FF2B5EF4-FFF2-40B4-BE49-F238E27FC236}">
                  <a16:creationId xmlns:a16="http://schemas.microsoft.com/office/drawing/2014/main" id="{5021534F-B172-469E-83C8-6FB72271E6BE}"/>
                </a:ext>
              </a:extLst>
            </p:cNvPr>
            <p:cNvSpPr/>
            <p:nvPr/>
          </p:nvSpPr>
          <p:spPr>
            <a:xfrm>
              <a:off x="3302574" y="2816774"/>
              <a:ext cx="79542" cy="77180"/>
            </a:xfrm>
            <a:custGeom>
              <a:avLst/>
              <a:gdLst/>
              <a:ahLst/>
              <a:cxnLst/>
              <a:rect l="0" t="0" r="0" b="0"/>
              <a:pathLst>
                <a:path w="79542" h="84800">
                  <a:moveTo>
                    <a:pt x="21802" y="11012"/>
                  </a:moveTo>
                  <a:lnTo>
                    <a:pt x="45212" y="9578"/>
                  </a:lnTo>
                  <a:lnTo>
                    <a:pt x="51298" y="5865"/>
                  </a:lnTo>
                  <a:lnTo>
                    <a:pt x="52116" y="0"/>
                  </a:lnTo>
                  <a:lnTo>
                    <a:pt x="57456" y="4420"/>
                  </a:lnTo>
                  <a:lnTo>
                    <a:pt x="56844" y="8781"/>
                  </a:lnTo>
                  <a:lnTo>
                    <a:pt x="61707" y="9406"/>
                  </a:lnTo>
                  <a:lnTo>
                    <a:pt x="59412" y="13859"/>
                  </a:lnTo>
                  <a:lnTo>
                    <a:pt x="62225" y="16376"/>
                  </a:lnTo>
                  <a:lnTo>
                    <a:pt x="62225" y="16376"/>
                  </a:lnTo>
                  <a:lnTo>
                    <a:pt x="61260" y="22084"/>
                  </a:lnTo>
                  <a:lnTo>
                    <a:pt x="56746" y="24494"/>
                  </a:lnTo>
                  <a:lnTo>
                    <a:pt x="76050" y="44365"/>
                  </a:lnTo>
                  <a:lnTo>
                    <a:pt x="79541" y="53705"/>
                  </a:lnTo>
                  <a:lnTo>
                    <a:pt x="72836" y="61931"/>
                  </a:lnTo>
                  <a:lnTo>
                    <a:pt x="53807" y="64433"/>
                  </a:lnTo>
                  <a:lnTo>
                    <a:pt x="50204" y="84250"/>
                  </a:lnTo>
                  <a:lnTo>
                    <a:pt x="50204" y="84250"/>
                  </a:lnTo>
                  <a:lnTo>
                    <a:pt x="48656" y="84799"/>
                  </a:lnTo>
                  <a:lnTo>
                    <a:pt x="48656" y="84799"/>
                  </a:lnTo>
                  <a:lnTo>
                    <a:pt x="51002" y="65996"/>
                  </a:lnTo>
                  <a:lnTo>
                    <a:pt x="46059" y="63252"/>
                  </a:lnTo>
                  <a:lnTo>
                    <a:pt x="41198" y="53863"/>
                  </a:lnTo>
                  <a:lnTo>
                    <a:pt x="29775" y="57234"/>
                  </a:lnTo>
                  <a:lnTo>
                    <a:pt x="29881" y="71441"/>
                  </a:lnTo>
                  <a:lnTo>
                    <a:pt x="24469" y="68982"/>
                  </a:lnTo>
                  <a:lnTo>
                    <a:pt x="20788" y="73686"/>
                  </a:lnTo>
                  <a:lnTo>
                    <a:pt x="17365" y="71146"/>
                  </a:lnTo>
                  <a:lnTo>
                    <a:pt x="22224" y="67693"/>
                  </a:lnTo>
                  <a:lnTo>
                    <a:pt x="21674" y="57399"/>
                  </a:lnTo>
                  <a:lnTo>
                    <a:pt x="1536" y="52448"/>
                  </a:lnTo>
                  <a:lnTo>
                    <a:pt x="0" y="27157"/>
                  </a:lnTo>
                  <a:lnTo>
                    <a:pt x="19616" y="20908"/>
                  </a:lnTo>
                  <a:lnTo>
                    <a:pt x="22317" y="179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9" name="M59">
              <a:extLst>
                <a:ext uri="{FF2B5EF4-FFF2-40B4-BE49-F238E27FC236}">
                  <a16:creationId xmlns:a16="http://schemas.microsoft.com/office/drawing/2014/main" id="{A8FE5C31-08FF-44A3-B680-BE958FC453B5}"/>
                </a:ext>
              </a:extLst>
            </p:cNvPr>
            <p:cNvSpPr/>
            <p:nvPr/>
          </p:nvSpPr>
          <p:spPr>
            <a:xfrm>
              <a:off x="4768407" y="2790389"/>
              <a:ext cx="298836" cy="274776"/>
            </a:xfrm>
            <a:custGeom>
              <a:avLst/>
              <a:gdLst/>
              <a:ahLst/>
              <a:cxnLst/>
              <a:rect l="0" t="0" r="0" b="0"/>
              <a:pathLst>
                <a:path w="300741" h="295731">
                  <a:moveTo>
                    <a:pt x="300740" y="68394"/>
                  </a:moveTo>
                  <a:lnTo>
                    <a:pt x="296220" y="81298"/>
                  </a:lnTo>
                  <a:lnTo>
                    <a:pt x="296220" y="81298"/>
                  </a:lnTo>
                  <a:lnTo>
                    <a:pt x="296061" y="81597"/>
                  </a:lnTo>
                  <a:lnTo>
                    <a:pt x="290371" y="91759"/>
                  </a:lnTo>
                  <a:lnTo>
                    <a:pt x="277533" y="100574"/>
                  </a:lnTo>
                  <a:lnTo>
                    <a:pt x="255323" y="127932"/>
                  </a:lnTo>
                  <a:lnTo>
                    <a:pt x="238357" y="136660"/>
                  </a:lnTo>
                  <a:lnTo>
                    <a:pt x="223960" y="161898"/>
                  </a:lnTo>
                  <a:lnTo>
                    <a:pt x="219721" y="182956"/>
                  </a:lnTo>
                  <a:lnTo>
                    <a:pt x="212868" y="189615"/>
                  </a:lnTo>
                  <a:lnTo>
                    <a:pt x="201183" y="193307"/>
                  </a:lnTo>
                  <a:lnTo>
                    <a:pt x="181476" y="215861"/>
                  </a:lnTo>
                  <a:lnTo>
                    <a:pt x="178076" y="225305"/>
                  </a:lnTo>
                  <a:lnTo>
                    <a:pt x="161971" y="235697"/>
                  </a:lnTo>
                  <a:lnTo>
                    <a:pt x="161309" y="282941"/>
                  </a:lnTo>
                  <a:lnTo>
                    <a:pt x="144532" y="295730"/>
                  </a:lnTo>
                  <a:lnTo>
                    <a:pt x="144532" y="295730"/>
                  </a:lnTo>
                  <a:lnTo>
                    <a:pt x="109065" y="280651"/>
                  </a:lnTo>
                  <a:lnTo>
                    <a:pt x="104981" y="263958"/>
                  </a:lnTo>
                  <a:lnTo>
                    <a:pt x="69932" y="258686"/>
                  </a:lnTo>
                  <a:lnTo>
                    <a:pt x="69263" y="261390"/>
                  </a:lnTo>
                  <a:lnTo>
                    <a:pt x="61388" y="257900"/>
                  </a:lnTo>
                  <a:lnTo>
                    <a:pt x="62708" y="253398"/>
                  </a:lnTo>
                  <a:lnTo>
                    <a:pt x="55477" y="248412"/>
                  </a:lnTo>
                  <a:lnTo>
                    <a:pt x="55886" y="236492"/>
                  </a:lnTo>
                  <a:lnTo>
                    <a:pt x="56087" y="234232"/>
                  </a:lnTo>
                  <a:lnTo>
                    <a:pt x="64912" y="236082"/>
                  </a:lnTo>
                  <a:lnTo>
                    <a:pt x="63756" y="218692"/>
                  </a:lnTo>
                  <a:lnTo>
                    <a:pt x="49412" y="224877"/>
                  </a:lnTo>
                  <a:lnTo>
                    <a:pt x="50789" y="210562"/>
                  </a:lnTo>
                  <a:lnTo>
                    <a:pt x="38136" y="209232"/>
                  </a:lnTo>
                  <a:lnTo>
                    <a:pt x="37775" y="204694"/>
                  </a:lnTo>
                  <a:lnTo>
                    <a:pt x="1411" y="197709"/>
                  </a:lnTo>
                  <a:lnTo>
                    <a:pt x="0" y="178499"/>
                  </a:lnTo>
                  <a:lnTo>
                    <a:pt x="0" y="178499"/>
                  </a:lnTo>
                  <a:lnTo>
                    <a:pt x="2157" y="177640"/>
                  </a:lnTo>
                  <a:lnTo>
                    <a:pt x="614" y="171414"/>
                  </a:lnTo>
                  <a:lnTo>
                    <a:pt x="9213" y="169338"/>
                  </a:lnTo>
                  <a:lnTo>
                    <a:pt x="11250" y="146124"/>
                  </a:lnTo>
                  <a:lnTo>
                    <a:pt x="16795" y="150927"/>
                  </a:lnTo>
                  <a:lnTo>
                    <a:pt x="19304" y="133915"/>
                  </a:lnTo>
                  <a:lnTo>
                    <a:pt x="32475" y="132087"/>
                  </a:lnTo>
                  <a:lnTo>
                    <a:pt x="32706" y="135566"/>
                  </a:lnTo>
                  <a:lnTo>
                    <a:pt x="35456" y="135475"/>
                  </a:lnTo>
                  <a:lnTo>
                    <a:pt x="36477" y="130664"/>
                  </a:lnTo>
                  <a:lnTo>
                    <a:pt x="40896" y="131062"/>
                  </a:lnTo>
                  <a:lnTo>
                    <a:pt x="40666" y="155826"/>
                  </a:lnTo>
                  <a:lnTo>
                    <a:pt x="60539" y="147797"/>
                  </a:lnTo>
                  <a:lnTo>
                    <a:pt x="82679" y="147967"/>
                  </a:lnTo>
                  <a:lnTo>
                    <a:pt x="85458" y="124917"/>
                  </a:lnTo>
                  <a:lnTo>
                    <a:pt x="77519" y="124900"/>
                  </a:lnTo>
                  <a:lnTo>
                    <a:pt x="77696" y="116596"/>
                  </a:lnTo>
                  <a:lnTo>
                    <a:pt x="61002" y="112010"/>
                  </a:lnTo>
                  <a:lnTo>
                    <a:pt x="59510" y="96118"/>
                  </a:lnTo>
                  <a:lnTo>
                    <a:pt x="54563" y="99033"/>
                  </a:lnTo>
                  <a:lnTo>
                    <a:pt x="55398" y="81528"/>
                  </a:lnTo>
                  <a:lnTo>
                    <a:pt x="61321" y="82864"/>
                  </a:lnTo>
                  <a:lnTo>
                    <a:pt x="64764" y="78859"/>
                  </a:lnTo>
                  <a:lnTo>
                    <a:pt x="67442" y="46436"/>
                  </a:lnTo>
                  <a:lnTo>
                    <a:pt x="73785" y="42342"/>
                  </a:lnTo>
                  <a:lnTo>
                    <a:pt x="78581" y="46372"/>
                  </a:lnTo>
                  <a:lnTo>
                    <a:pt x="90559" y="42699"/>
                  </a:lnTo>
                  <a:lnTo>
                    <a:pt x="94786" y="30400"/>
                  </a:lnTo>
                  <a:lnTo>
                    <a:pt x="113352" y="32452"/>
                  </a:lnTo>
                  <a:lnTo>
                    <a:pt x="112158" y="45722"/>
                  </a:lnTo>
                  <a:lnTo>
                    <a:pt x="120969" y="47568"/>
                  </a:lnTo>
                  <a:lnTo>
                    <a:pt x="117428" y="63659"/>
                  </a:lnTo>
                  <a:lnTo>
                    <a:pt x="121692" y="64050"/>
                  </a:lnTo>
                  <a:lnTo>
                    <a:pt x="128780" y="46069"/>
                  </a:lnTo>
                  <a:lnTo>
                    <a:pt x="140329" y="48273"/>
                  </a:lnTo>
                  <a:lnTo>
                    <a:pt x="136461" y="43510"/>
                  </a:lnTo>
                  <a:lnTo>
                    <a:pt x="138028" y="34176"/>
                  </a:lnTo>
                  <a:lnTo>
                    <a:pt x="151126" y="35202"/>
                  </a:lnTo>
                  <a:lnTo>
                    <a:pt x="151415" y="6351"/>
                  </a:lnTo>
                  <a:lnTo>
                    <a:pt x="151415" y="6351"/>
                  </a:lnTo>
                  <a:lnTo>
                    <a:pt x="152744" y="1090"/>
                  </a:lnTo>
                  <a:lnTo>
                    <a:pt x="165880" y="0"/>
                  </a:lnTo>
                  <a:lnTo>
                    <a:pt x="178482" y="10229"/>
                  </a:lnTo>
                  <a:lnTo>
                    <a:pt x="188781" y="13762"/>
                  </a:lnTo>
                  <a:lnTo>
                    <a:pt x="196738" y="12412"/>
                  </a:lnTo>
                  <a:lnTo>
                    <a:pt x="210924" y="27504"/>
                  </a:lnTo>
                  <a:lnTo>
                    <a:pt x="217914" y="28853"/>
                  </a:lnTo>
                  <a:lnTo>
                    <a:pt x="220806" y="36766"/>
                  </a:lnTo>
                  <a:lnTo>
                    <a:pt x="227055" y="37042"/>
                  </a:lnTo>
                  <a:lnTo>
                    <a:pt x="239466" y="49676"/>
                  </a:lnTo>
                  <a:lnTo>
                    <a:pt x="245907" y="47990"/>
                  </a:lnTo>
                  <a:lnTo>
                    <a:pt x="258117" y="55482"/>
                  </a:lnTo>
                  <a:lnTo>
                    <a:pt x="278163" y="52398"/>
                  </a:lnTo>
                  <a:lnTo>
                    <a:pt x="285314" y="61299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0" name="M60">
              <a:extLst>
                <a:ext uri="{FF2B5EF4-FFF2-40B4-BE49-F238E27FC236}">
                  <a16:creationId xmlns:a16="http://schemas.microsoft.com/office/drawing/2014/main" id="{F6EFA1C2-CCB7-413F-BE73-73B31CB7E8EF}"/>
                </a:ext>
              </a:extLst>
            </p:cNvPr>
            <p:cNvSpPr/>
            <p:nvPr/>
          </p:nvSpPr>
          <p:spPr>
            <a:xfrm>
              <a:off x="3859651" y="2805841"/>
              <a:ext cx="334237" cy="399544"/>
            </a:xfrm>
            <a:custGeom>
              <a:avLst/>
              <a:gdLst/>
              <a:ahLst/>
              <a:cxnLst/>
              <a:rect l="0" t="0" r="0" b="0"/>
              <a:pathLst>
                <a:path w="328522" h="418594">
                  <a:moveTo>
                    <a:pt x="291639" y="50808"/>
                  </a:moveTo>
                  <a:lnTo>
                    <a:pt x="287960" y="67777"/>
                  </a:lnTo>
                  <a:lnTo>
                    <a:pt x="292427" y="66391"/>
                  </a:lnTo>
                  <a:lnTo>
                    <a:pt x="302399" y="70143"/>
                  </a:lnTo>
                  <a:lnTo>
                    <a:pt x="307375" y="94451"/>
                  </a:lnTo>
                  <a:lnTo>
                    <a:pt x="298832" y="99653"/>
                  </a:lnTo>
                  <a:lnTo>
                    <a:pt x="298911" y="96785"/>
                  </a:lnTo>
                  <a:lnTo>
                    <a:pt x="289891" y="97138"/>
                  </a:lnTo>
                  <a:lnTo>
                    <a:pt x="289184" y="100593"/>
                  </a:lnTo>
                  <a:lnTo>
                    <a:pt x="277319" y="98902"/>
                  </a:lnTo>
                  <a:lnTo>
                    <a:pt x="275879" y="106717"/>
                  </a:lnTo>
                  <a:lnTo>
                    <a:pt x="280562" y="130412"/>
                  </a:lnTo>
                  <a:lnTo>
                    <a:pt x="261562" y="132448"/>
                  </a:lnTo>
                  <a:lnTo>
                    <a:pt x="263161" y="129925"/>
                  </a:lnTo>
                  <a:lnTo>
                    <a:pt x="257526" y="129313"/>
                  </a:lnTo>
                  <a:lnTo>
                    <a:pt x="242299" y="132962"/>
                  </a:lnTo>
                  <a:lnTo>
                    <a:pt x="241614" y="146386"/>
                  </a:lnTo>
                  <a:lnTo>
                    <a:pt x="246227" y="150745"/>
                  </a:lnTo>
                  <a:lnTo>
                    <a:pt x="262576" y="150753"/>
                  </a:lnTo>
                  <a:lnTo>
                    <a:pt x="266724" y="160837"/>
                  </a:lnTo>
                  <a:lnTo>
                    <a:pt x="263947" y="183565"/>
                  </a:lnTo>
                  <a:lnTo>
                    <a:pt x="255042" y="190413"/>
                  </a:lnTo>
                  <a:lnTo>
                    <a:pt x="259713" y="203683"/>
                  </a:lnTo>
                  <a:lnTo>
                    <a:pt x="277138" y="220179"/>
                  </a:lnTo>
                  <a:lnTo>
                    <a:pt x="289224" y="219912"/>
                  </a:lnTo>
                  <a:lnTo>
                    <a:pt x="290370" y="233685"/>
                  </a:lnTo>
                  <a:lnTo>
                    <a:pt x="295243" y="234424"/>
                  </a:lnTo>
                  <a:lnTo>
                    <a:pt x="294659" y="238938"/>
                  </a:lnTo>
                  <a:lnTo>
                    <a:pt x="317324" y="254363"/>
                  </a:lnTo>
                  <a:lnTo>
                    <a:pt x="317830" y="269325"/>
                  </a:lnTo>
                  <a:lnTo>
                    <a:pt x="314970" y="273172"/>
                  </a:lnTo>
                  <a:lnTo>
                    <a:pt x="316635" y="296015"/>
                  </a:lnTo>
                  <a:lnTo>
                    <a:pt x="296455" y="295458"/>
                  </a:lnTo>
                  <a:lnTo>
                    <a:pt x="296298" y="306625"/>
                  </a:lnTo>
                  <a:lnTo>
                    <a:pt x="293695" y="306704"/>
                  </a:lnTo>
                  <a:lnTo>
                    <a:pt x="288378" y="332824"/>
                  </a:lnTo>
                  <a:lnTo>
                    <a:pt x="293256" y="344583"/>
                  </a:lnTo>
                  <a:lnTo>
                    <a:pt x="321779" y="342654"/>
                  </a:lnTo>
                  <a:lnTo>
                    <a:pt x="328521" y="364726"/>
                  </a:lnTo>
                  <a:lnTo>
                    <a:pt x="325821" y="401782"/>
                  </a:lnTo>
                  <a:lnTo>
                    <a:pt x="286818" y="399951"/>
                  </a:lnTo>
                  <a:lnTo>
                    <a:pt x="279563" y="402013"/>
                  </a:lnTo>
                  <a:lnTo>
                    <a:pt x="278204" y="406804"/>
                  </a:lnTo>
                  <a:lnTo>
                    <a:pt x="270535" y="407194"/>
                  </a:lnTo>
                  <a:lnTo>
                    <a:pt x="263982" y="416972"/>
                  </a:lnTo>
                  <a:lnTo>
                    <a:pt x="251835" y="418593"/>
                  </a:lnTo>
                  <a:lnTo>
                    <a:pt x="251835" y="418593"/>
                  </a:lnTo>
                  <a:lnTo>
                    <a:pt x="248888" y="409002"/>
                  </a:lnTo>
                  <a:lnTo>
                    <a:pt x="251970" y="392033"/>
                  </a:lnTo>
                  <a:lnTo>
                    <a:pt x="248199" y="368230"/>
                  </a:lnTo>
                  <a:lnTo>
                    <a:pt x="259354" y="363562"/>
                  </a:lnTo>
                  <a:lnTo>
                    <a:pt x="261609" y="359550"/>
                  </a:lnTo>
                  <a:lnTo>
                    <a:pt x="251709" y="357762"/>
                  </a:lnTo>
                  <a:lnTo>
                    <a:pt x="251887" y="340559"/>
                  </a:lnTo>
                  <a:lnTo>
                    <a:pt x="264513" y="337894"/>
                  </a:lnTo>
                  <a:lnTo>
                    <a:pt x="257210" y="336331"/>
                  </a:lnTo>
                  <a:lnTo>
                    <a:pt x="257612" y="316566"/>
                  </a:lnTo>
                  <a:lnTo>
                    <a:pt x="246038" y="309145"/>
                  </a:lnTo>
                  <a:lnTo>
                    <a:pt x="241084" y="289529"/>
                  </a:lnTo>
                  <a:lnTo>
                    <a:pt x="229648" y="288148"/>
                  </a:lnTo>
                  <a:lnTo>
                    <a:pt x="226910" y="282182"/>
                  </a:lnTo>
                  <a:lnTo>
                    <a:pt x="216847" y="280990"/>
                  </a:lnTo>
                  <a:lnTo>
                    <a:pt x="215532" y="289559"/>
                  </a:lnTo>
                  <a:lnTo>
                    <a:pt x="211392" y="289894"/>
                  </a:lnTo>
                  <a:lnTo>
                    <a:pt x="209753" y="299057"/>
                  </a:lnTo>
                  <a:lnTo>
                    <a:pt x="196960" y="302314"/>
                  </a:lnTo>
                  <a:lnTo>
                    <a:pt x="180565" y="297766"/>
                  </a:lnTo>
                  <a:lnTo>
                    <a:pt x="172388" y="300097"/>
                  </a:lnTo>
                  <a:lnTo>
                    <a:pt x="172988" y="321703"/>
                  </a:lnTo>
                  <a:lnTo>
                    <a:pt x="167514" y="325772"/>
                  </a:lnTo>
                  <a:lnTo>
                    <a:pt x="169450" y="338207"/>
                  </a:lnTo>
                  <a:lnTo>
                    <a:pt x="161532" y="336770"/>
                  </a:lnTo>
                  <a:lnTo>
                    <a:pt x="161619" y="354887"/>
                  </a:lnTo>
                  <a:lnTo>
                    <a:pt x="147223" y="349790"/>
                  </a:lnTo>
                  <a:lnTo>
                    <a:pt x="147223" y="349790"/>
                  </a:lnTo>
                  <a:lnTo>
                    <a:pt x="144327" y="323136"/>
                  </a:lnTo>
                  <a:lnTo>
                    <a:pt x="146347" y="311570"/>
                  </a:lnTo>
                  <a:lnTo>
                    <a:pt x="140824" y="296311"/>
                  </a:lnTo>
                  <a:lnTo>
                    <a:pt x="131106" y="293762"/>
                  </a:lnTo>
                  <a:lnTo>
                    <a:pt x="132715" y="275390"/>
                  </a:lnTo>
                  <a:lnTo>
                    <a:pt x="139727" y="265780"/>
                  </a:lnTo>
                  <a:lnTo>
                    <a:pt x="155443" y="267144"/>
                  </a:lnTo>
                  <a:lnTo>
                    <a:pt x="171963" y="261885"/>
                  </a:lnTo>
                  <a:lnTo>
                    <a:pt x="171788" y="241496"/>
                  </a:lnTo>
                  <a:lnTo>
                    <a:pt x="176480" y="222000"/>
                  </a:lnTo>
                  <a:lnTo>
                    <a:pt x="183026" y="207088"/>
                  </a:lnTo>
                  <a:lnTo>
                    <a:pt x="186757" y="204930"/>
                  </a:lnTo>
                  <a:lnTo>
                    <a:pt x="191126" y="180590"/>
                  </a:lnTo>
                  <a:lnTo>
                    <a:pt x="155098" y="179095"/>
                  </a:lnTo>
                  <a:lnTo>
                    <a:pt x="146859" y="136715"/>
                  </a:lnTo>
                  <a:lnTo>
                    <a:pt x="133687" y="137840"/>
                  </a:lnTo>
                  <a:lnTo>
                    <a:pt x="135793" y="149381"/>
                  </a:lnTo>
                  <a:lnTo>
                    <a:pt x="133441" y="151427"/>
                  </a:lnTo>
                  <a:lnTo>
                    <a:pt x="120663" y="154676"/>
                  </a:lnTo>
                  <a:lnTo>
                    <a:pt x="118287" y="152341"/>
                  </a:lnTo>
                  <a:lnTo>
                    <a:pt x="114247" y="159774"/>
                  </a:lnTo>
                  <a:lnTo>
                    <a:pt x="101678" y="161064"/>
                  </a:lnTo>
                  <a:lnTo>
                    <a:pt x="102141" y="166062"/>
                  </a:lnTo>
                  <a:lnTo>
                    <a:pt x="92810" y="171525"/>
                  </a:lnTo>
                  <a:lnTo>
                    <a:pt x="59837" y="159968"/>
                  </a:lnTo>
                  <a:lnTo>
                    <a:pt x="57623" y="177724"/>
                  </a:lnTo>
                  <a:lnTo>
                    <a:pt x="41500" y="175125"/>
                  </a:lnTo>
                  <a:lnTo>
                    <a:pt x="42073" y="156111"/>
                  </a:lnTo>
                  <a:lnTo>
                    <a:pt x="26202" y="150344"/>
                  </a:lnTo>
                  <a:lnTo>
                    <a:pt x="14250" y="141371"/>
                  </a:lnTo>
                  <a:lnTo>
                    <a:pt x="2750" y="142682"/>
                  </a:lnTo>
                  <a:lnTo>
                    <a:pt x="2750" y="142682"/>
                  </a:lnTo>
                  <a:lnTo>
                    <a:pt x="2414" y="118654"/>
                  </a:lnTo>
                  <a:lnTo>
                    <a:pt x="0" y="117674"/>
                  </a:lnTo>
                  <a:lnTo>
                    <a:pt x="1770" y="104737"/>
                  </a:lnTo>
                  <a:lnTo>
                    <a:pt x="13840" y="104652"/>
                  </a:lnTo>
                  <a:lnTo>
                    <a:pt x="13550" y="114160"/>
                  </a:lnTo>
                  <a:lnTo>
                    <a:pt x="18425" y="114610"/>
                  </a:lnTo>
                  <a:lnTo>
                    <a:pt x="27938" y="113237"/>
                  </a:lnTo>
                  <a:lnTo>
                    <a:pt x="30497" y="104402"/>
                  </a:lnTo>
                  <a:lnTo>
                    <a:pt x="32179" y="89195"/>
                  </a:lnTo>
                  <a:lnTo>
                    <a:pt x="22756" y="87701"/>
                  </a:lnTo>
                  <a:lnTo>
                    <a:pt x="20655" y="81443"/>
                  </a:lnTo>
                  <a:lnTo>
                    <a:pt x="22724" y="53555"/>
                  </a:lnTo>
                  <a:lnTo>
                    <a:pt x="22724" y="53555"/>
                  </a:lnTo>
                  <a:lnTo>
                    <a:pt x="35043" y="55138"/>
                  </a:lnTo>
                  <a:lnTo>
                    <a:pt x="41946" y="49000"/>
                  </a:lnTo>
                  <a:lnTo>
                    <a:pt x="40391" y="44874"/>
                  </a:lnTo>
                  <a:lnTo>
                    <a:pt x="46735" y="42044"/>
                  </a:lnTo>
                  <a:lnTo>
                    <a:pt x="47109" y="60035"/>
                  </a:lnTo>
                  <a:lnTo>
                    <a:pt x="63898" y="60237"/>
                  </a:lnTo>
                  <a:lnTo>
                    <a:pt x="72886" y="30288"/>
                  </a:lnTo>
                  <a:lnTo>
                    <a:pt x="79460" y="35018"/>
                  </a:lnTo>
                  <a:lnTo>
                    <a:pt x="105045" y="31850"/>
                  </a:lnTo>
                  <a:lnTo>
                    <a:pt x="106889" y="36588"/>
                  </a:lnTo>
                  <a:lnTo>
                    <a:pt x="96704" y="76324"/>
                  </a:lnTo>
                  <a:lnTo>
                    <a:pt x="113389" y="80141"/>
                  </a:lnTo>
                  <a:lnTo>
                    <a:pt x="115702" y="69030"/>
                  </a:lnTo>
                  <a:lnTo>
                    <a:pt x="118978" y="71846"/>
                  </a:lnTo>
                  <a:lnTo>
                    <a:pt x="121817" y="68757"/>
                  </a:lnTo>
                  <a:lnTo>
                    <a:pt x="123105" y="56104"/>
                  </a:lnTo>
                  <a:lnTo>
                    <a:pt x="128434" y="51426"/>
                  </a:lnTo>
                  <a:lnTo>
                    <a:pt x="129003" y="21677"/>
                  </a:lnTo>
                  <a:lnTo>
                    <a:pt x="123888" y="13972"/>
                  </a:lnTo>
                  <a:lnTo>
                    <a:pt x="127175" y="771"/>
                  </a:lnTo>
                  <a:lnTo>
                    <a:pt x="127175" y="771"/>
                  </a:lnTo>
                  <a:lnTo>
                    <a:pt x="131776" y="0"/>
                  </a:lnTo>
                  <a:lnTo>
                    <a:pt x="130410" y="4946"/>
                  </a:lnTo>
                  <a:lnTo>
                    <a:pt x="134400" y="4157"/>
                  </a:lnTo>
                  <a:lnTo>
                    <a:pt x="141803" y="11929"/>
                  </a:lnTo>
                  <a:lnTo>
                    <a:pt x="150456" y="8253"/>
                  </a:lnTo>
                  <a:lnTo>
                    <a:pt x="162843" y="17831"/>
                  </a:lnTo>
                  <a:lnTo>
                    <a:pt x="160071" y="23946"/>
                  </a:lnTo>
                  <a:lnTo>
                    <a:pt x="169748" y="21809"/>
                  </a:lnTo>
                  <a:lnTo>
                    <a:pt x="171176" y="25175"/>
                  </a:lnTo>
                  <a:lnTo>
                    <a:pt x="166775" y="29580"/>
                  </a:lnTo>
                  <a:lnTo>
                    <a:pt x="171489" y="30170"/>
                  </a:lnTo>
                  <a:lnTo>
                    <a:pt x="171219" y="34242"/>
                  </a:lnTo>
                  <a:lnTo>
                    <a:pt x="178857" y="34010"/>
                  </a:lnTo>
                  <a:lnTo>
                    <a:pt x="176582" y="38779"/>
                  </a:lnTo>
                  <a:lnTo>
                    <a:pt x="180352" y="40399"/>
                  </a:lnTo>
                  <a:lnTo>
                    <a:pt x="194844" y="40665"/>
                  </a:lnTo>
                  <a:lnTo>
                    <a:pt x="192265" y="45426"/>
                  </a:lnTo>
                  <a:lnTo>
                    <a:pt x="193860" y="48342"/>
                  </a:lnTo>
                  <a:lnTo>
                    <a:pt x="201999" y="36036"/>
                  </a:lnTo>
                  <a:lnTo>
                    <a:pt x="203734" y="39410"/>
                  </a:lnTo>
                  <a:lnTo>
                    <a:pt x="201508" y="42519"/>
                  </a:lnTo>
                  <a:lnTo>
                    <a:pt x="208641" y="43932"/>
                  </a:lnTo>
                  <a:lnTo>
                    <a:pt x="207915" y="47990"/>
                  </a:lnTo>
                  <a:lnTo>
                    <a:pt x="217687" y="42528"/>
                  </a:lnTo>
                  <a:lnTo>
                    <a:pt x="236572" y="49411"/>
                  </a:lnTo>
                  <a:lnTo>
                    <a:pt x="236482" y="52581"/>
                  </a:lnTo>
                  <a:lnTo>
                    <a:pt x="240159" y="41354"/>
                  </a:lnTo>
                  <a:lnTo>
                    <a:pt x="247237" y="44728"/>
                  </a:lnTo>
                  <a:lnTo>
                    <a:pt x="253716" y="36903"/>
                  </a:lnTo>
                  <a:lnTo>
                    <a:pt x="256004" y="36967"/>
                  </a:lnTo>
                  <a:lnTo>
                    <a:pt x="255508" y="43752"/>
                  </a:lnTo>
                  <a:lnTo>
                    <a:pt x="262193" y="44847"/>
                  </a:lnTo>
                  <a:lnTo>
                    <a:pt x="264828" y="48849"/>
                  </a:lnTo>
                  <a:lnTo>
                    <a:pt x="268540" y="47141"/>
                  </a:lnTo>
                  <a:lnTo>
                    <a:pt x="268392" y="41546"/>
                  </a:lnTo>
                  <a:lnTo>
                    <a:pt x="275089" y="42187"/>
                  </a:lnTo>
                  <a:lnTo>
                    <a:pt x="277975" y="53599"/>
                  </a:lnTo>
                  <a:lnTo>
                    <a:pt x="284148" y="45764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1" name="M61">
              <a:extLst>
                <a:ext uri="{FF2B5EF4-FFF2-40B4-BE49-F238E27FC236}">
                  <a16:creationId xmlns:a16="http://schemas.microsoft.com/office/drawing/2014/main" id="{9D43ED8B-132C-448B-90CE-94DE1FBE2DE4}"/>
                </a:ext>
              </a:extLst>
            </p:cNvPr>
            <p:cNvSpPr/>
            <p:nvPr/>
          </p:nvSpPr>
          <p:spPr>
            <a:xfrm>
              <a:off x="3048949" y="2853497"/>
              <a:ext cx="445605" cy="306806"/>
            </a:xfrm>
            <a:custGeom>
              <a:avLst/>
              <a:gdLst/>
              <a:ahLst/>
              <a:cxnLst/>
              <a:rect l="0" t="0" r="0" b="0"/>
              <a:pathLst>
                <a:path w="447510" h="329666">
                  <a:moveTo>
                    <a:pt x="87052" y="3599"/>
                  </a:moveTo>
                  <a:lnTo>
                    <a:pt x="103987" y="0"/>
                  </a:lnTo>
                  <a:lnTo>
                    <a:pt x="99318" y="22795"/>
                  </a:lnTo>
                  <a:lnTo>
                    <a:pt x="108411" y="32956"/>
                  </a:lnTo>
                  <a:lnTo>
                    <a:pt x="126569" y="25320"/>
                  </a:lnTo>
                  <a:lnTo>
                    <a:pt x="138564" y="35586"/>
                  </a:lnTo>
                  <a:lnTo>
                    <a:pt x="141638" y="35095"/>
                  </a:lnTo>
                  <a:lnTo>
                    <a:pt x="153417" y="30543"/>
                  </a:lnTo>
                  <a:lnTo>
                    <a:pt x="155267" y="25927"/>
                  </a:lnTo>
                  <a:lnTo>
                    <a:pt x="161628" y="23290"/>
                  </a:lnTo>
                  <a:lnTo>
                    <a:pt x="165377" y="12700"/>
                  </a:lnTo>
                  <a:lnTo>
                    <a:pt x="176902" y="19166"/>
                  </a:lnTo>
                  <a:lnTo>
                    <a:pt x="176902" y="19166"/>
                  </a:lnTo>
                  <a:lnTo>
                    <a:pt x="177693" y="26751"/>
                  </a:lnTo>
                  <a:lnTo>
                    <a:pt x="169755" y="34921"/>
                  </a:lnTo>
                  <a:lnTo>
                    <a:pt x="178796" y="34195"/>
                  </a:lnTo>
                  <a:lnTo>
                    <a:pt x="189948" y="25838"/>
                  </a:lnTo>
                  <a:lnTo>
                    <a:pt x="191727" y="18953"/>
                  </a:lnTo>
                  <a:lnTo>
                    <a:pt x="200902" y="18682"/>
                  </a:lnTo>
                  <a:lnTo>
                    <a:pt x="212909" y="24558"/>
                  </a:lnTo>
                  <a:lnTo>
                    <a:pt x="212820" y="31204"/>
                  </a:lnTo>
                  <a:lnTo>
                    <a:pt x="223042" y="35804"/>
                  </a:lnTo>
                  <a:lnTo>
                    <a:pt x="235139" y="39263"/>
                  </a:lnTo>
                  <a:lnTo>
                    <a:pt x="245955" y="35875"/>
                  </a:lnTo>
                  <a:lnTo>
                    <a:pt x="252038" y="45160"/>
                  </a:lnTo>
                  <a:lnTo>
                    <a:pt x="252247" y="52117"/>
                  </a:lnTo>
                  <a:lnTo>
                    <a:pt x="260201" y="60410"/>
                  </a:lnTo>
                  <a:lnTo>
                    <a:pt x="266101" y="53520"/>
                  </a:lnTo>
                  <a:lnTo>
                    <a:pt x="275578" y="53405"/>
                  </a:lnTo>
                  <a:lnTo>
                    <a:pt x="291671" y="60626"/>
                  </a:lnTo>
                  <a:lnTo>
                    <a:pt x="296235" y="56860"/>
                  </a:lnTo>
                  <a:lnTo>
                    <a:pt x="298230" y="48016"/>
                  </a:lnTo>
                  <a:lnTo>
                    <a:pt x="304186" y="48076"/>
                  </a:lnTo>
                  <a:lnTo>
                    <a:pt x="304186" y="48076"/>
                  </a:lnTo>
                  <a:lnTo>
                    <a:pt x="305734" y="47527"/>
                  </a:lnTo>
                  <a:lnTo>
                    <a:pt x="305734" y="47527"/>
                  </a:lnTo>
                  <a:lnTo>
                    <a:pt x="314715" y="61442"/>
                  </a:lnTo>
                  <a:lnTo>
                    <a:pt x="325955" y="63349"/>
                  </a:lnTo>
                  <a:lnTo>
                    <a:pt x="331821" y="70354"/>
                  </a:lnTo>
                  <a:lnTo>
                    <a:pt x="342931" y="67269"/>
                  </a:lnTo>
                  <a:lnTo>
                    <a:pt x="350251" y="76438"/>
                  </a:lnTo>
                  <a:lnTo>
                    <a:pt x="374899" y="79563"/>
                  </a:lnTo>
                  <a:lnTo>
                    <a:pt x="379360" y="69898"/>
                  </a:lnTo>
                  <a:lnTo>
                    <a:pt x="388412" y="68852"/>
                  </a:lnTo>
                  <a:lnTo>
                    <a:pt x="388412" y="68852"/>
                  </a:lnTo>
                  <a:lnTo>
                    <a:pt x="392804" y="78824"/>
                  </a:lnTo>
                  <a:lnTo>
                    <a:pt x="400342" y="81803"/>
                  </a:lnTo>
                  <a:lnTo>
                    <a:pt x="402103" y="88360"/>
                  </a:lnTo>
                  <a:lnTo>
                    <a:pt x="410289" y="90304"/>
                  </a:lnTo>
                  <a:lnTo>
                    <a:pt x="413802" y="94805"/>
                  </a:lnTo>
                  <a:lnTo>
                    <a:pt x="414942" y="110555"/>
                  </a:lnTo>
                  <a:lnTo>
                    <a:pt x="436295" y="116422"/>
                  </a:lnTo>
                  <a:lnTo>
                    <a:pt x="431273" y="124709"/>
                  </a:lnTo>
                  <a:lnTo>
                    <a:pt x="432416" y="131546"/>
                  </a:lnTo>
                  <a:lnTo>
                    <a:pt x="423351" y="128366"/>
                  </a:lnTo>
                  <a:lnTo>
                    <a:pt x="424367" y="152265"/>
                  </a:lnTo>
                  <a:lnTo>
                    <a:pt x="421108" y="153664"/>
                  </a:lnTo>
                  <a:lnTo>
                    <a:pt x="425463" y="160459"/>
                  </a:lnTo>
                  <a:lnTo>
                    <a:pt x="429303" y="159986"/>
                  </a:lnTo>
                  <a:lnTo>
                    <a:pt x="428201" y="165386"/>
                  </a:lnTo>
                  <a:lnTo>
                    <a:pt x="422002" y="167741"/>
                  </a:lnTo>
                  <a:lnTo>
                    <a:pt x="421521" y="172860"/>
                  </a:lnTo>
                  <a:lnTo>
                    <a:pt x="432054" y="182433"/>
                  </a:lnTo>
                  <a:lnTo>
                    <a:pt x="441190" y="183651"/>
                  </a:lnTo>
                  <a:lnTo>
                    <a:pt x="439932" y="216076"/>
                  </a:lnTo>
                  <a:lnTo>
                    <a:pt x="437272" y="217798"/>
                  </a:lnTo>
                  <a:lnTo>
                    <a:pt x="447509" y="231737"/>
                  </a:lnTo>
                  <a:lnTo>
                    <a:pt x="447509" y="231737"/>
                  </a:lnTo>
                  <a:lnTo>
                    <a:pt x="434979" y="235689"/>
                  </a:lnTo>
                  <a:lnTo>
                    <a:pt x="438481" y="249701"/>
                  </a:lnTo>
                  <a:lnTo>
                    <a:pt x="446409" y="255104"/>
                  </a:lnTo>
                  <a:lnTo>
                    <a:pt x="442788" y="267060"/>
                  </a:lnTo>
                  <a:lnTo>
                    <a:pt x="436997" y="270789"/>
                  </a:lnTo>
                  <a:lnTo>
                    <a:pt x="435052" y="278423"/>
                  </a:lnTo>
                  <a:lnTo>
                    <a:pt x="437574" y="285303"/>
                  </a:lnTo>
                  <a:lnTo>
                    <a:pt x="442870" y="287144"/>
                  </a:lnTo>
                  <a:lnTo>
                    <a:pt x="443123" y="293192"/>
                  </a:lnTo>
                  <a:lnTo>
                    <a:pt x="443123" y="293192"/>
                  </a:lnTo>
                  <a:lnTo>
                    <a:pt x="436612" y="295537"/>
                  </a:lnTo>
                  <a:lnTo>
                    <a:pt x="413559" y="293541"/>
                  </a:lnTo>
                  <a:lnTo>
                    <a:pt x="407136" y="302228"/>
                  </a:lnTo>
                  <a:lnTo>
                    <a:pt x="378788" y="307138"/>
                  </a:lnTo>
                  <a:lnTo>
                    <a:pt x="367331" y="323951"/>
                  </a:lnTo>
                  <a:lnTo>
                    <a:pt x="353652" y="329665"/>
                  </a:lnTo>
                  <a:lnTo>
                    <a:pt x="323734" y="296160"/>
                  </a:lnTo>
                  <a:lnTo>
                    <a:pt x="302288" y="283325"/>
                  </a:lnTo>
                  <a:lnTo>
                    <a:pt x="288103" y="294751"/>
                  </a:lnTo>
                  <a:lnTo>
                    <a:pt x="277745" y="293175"/>
                  </a:lnTo>
                  <a:lnTo>
                    <a:pt x="265131" y="299067"/>
                  </a:lnTo>
                  <a:lnTo>
                    <a:pt x="257083" y="297118"/>
                  </a:lnTo>
                  <a:lnTo>
                    <a:pt x="256326" y="288334"/>
                  </a:lnTo>
                  <a:lnTo>
                    <a:pt x="251578" y="284088"/>
                  </a:lnTo>
                  <a:lnTo>
                    <a:pt x="246818" y="292976"/>
                  </a:lnTo>
                  <a:lnTo>
                    <a:pt x="239891" y="289708"/>
                  </a:lnTo>
                  <a:lnTo>
                    <a:pt x="226357" y="295562"/>
                  </a:lnTo>
                  <a:lnTo>
                    <a:pt x="224559" y="247783"/>
                  </a:lnTo>
                  <a:lnTo>
                    <a:pt x="218766" y="238665"/>
                  </a:lnTo>
                  <a:lnTo>
                    <a:pt x="213093" y="238913"/>
                  </a:lnTo>
                  <a:lnTo>
                    <a:pt x="200695" y="230459"/>
                  </a:lnTo>
                  <a:lnTo>
                    <a:pt x="192212" y="232265"/>
                  </a:lnTo>
                  <a:lnTo>
                    <a:pt x="171058" y="203857"/>
                  </a:lnTo>
                  <a:lnTo>
                    <a:pt x="160945" y="204241"/>
                  </a:lnTo>
                  <a:lnTo>
                    <a:pt x="136095" y="197587"/>
                  </a:lnTo>
                  <a:lnTo>
                    <a:pt x="127634" y="198785"/>
                  </a:lnTo>
                  <a:lnTo>
                    <a:pt x="127634" y="198785"/>
                  </a:lnTo>
                  <a:lnTo>
                    <a:pt x="130483" y="192094"/>
                  </a:lnTo>
                  <a:lnTo>
                    <a:pt x="127813" y="181574"/>
                  </a:lnTo>
                  <a:lnTo>
                    <a:pt x="117361" y="166384"/>
                  </a:lnTo>
                  <a:lnTo>
                    <a:pt x="114216" y="168684"/>
                  </a:lnTo>
                  <a:lnTo>
                    <a:pt x="105643" y="164740"/>
                  </a:lnTo>
                  <a:lnTo>
                    <a:pt x="108611" y="154882"/>
                  </a:lnTo>
                  <a:lnTo>
                    <a:pt x="117048" y="145981"/>
                  </a:lnTo>
                  <a:lnTo>
                    <a:pt x="120282" y="128881"/>
                  </a:lnTo>
                  <a:lnTo>
                    <a:pt x="114166" y="120647"/>
                  </a:lnTo>
                  <a:lnTo>
                    <a:pt x="109337" y="123036"/>
                  </a:lnTo>
                  <a:lnTo>
                    <a:pt x="106667" y="120822"/>
                  </a:lnTo>
                  <a:lnTo>
                    <a:pt x="112140" y="97005"/>
                  </a:lnTo>
                  <a:lnTo>
                    <a:pt x="108035" y="96399"/>
                  </a:lnTo>
                  <a:lnTo>
                    <a:pt x="102362" y="88634"/>
                  </a:lnTo>
                  <a:lnTo>
                    <a:pt x="96924" y="90999"/>
                  </a:lnTo>
                  <a:lnTo>
                    <a:pt x="94131" y="88025"/>
                  </a:lnTo>
                  <a:lnTo>
                    <a:pt x="87561" y="92009"/>
                  </a:lnTo>
                  <a:lnTo>
                    <a:pt x="92730" y="96886"/>
                  </a:lnTo>
                  <a:lnTo>
                    <a:pt x="91435" y="98801"/>
                  </a:lnTo>
                  <a:lnTo>
                    <a:pt x="80341" y="101105"/>
                  </a:lnTo>
                  <a:lnTo>
                    <a:pt x="79063" y="98489"/>
                  </a:lnTo>
                  <a:lnTo>
                    <a:pt x="79063" y="98489"/>
                  </a:lnTo>
                  <a:lnTo>
                    <a:pt x="79940" y="91421"/>
                  </a:lnTo>
                  <a:lnTo>
                    <a:pt x="68175" y="87203"/>
                  </a:lnTo>
                  <a:lnTo>
                    <a:pt x="70488" y="78527"/>
                  </a:lnTo>
                  <a:lnTo>
                    <a:pt x="65350" y="76974"/>
                  </a:lnTo>
                  <a:lnTo>
                    <a:pt x="55438" y="84457"/>
                  </a:lnTo>
                  <a:lnTo>
                    <a:pt x="53246" y="97971"/>
                  </a:lnTo>
                  <a:lnTo>
                    <a:pt x="32335" y="101107"/>
                  </a:lnTo>
                  <a:lnTo>
                    <a:pt x="20830" y="98102"/>
                  </a:lnTo>
                  <a:lnTo>
                    <a:pt x="20678" y="98096"/>
                  </a:lnTo>
                  <a:lnTo>
                    <a:pt x="20678" y="98096"/>
                  </a:lnTo>
                  <a:lnTo>
                    <a:pt x="8197" y="92635"/>
                  </a:lnTo>
                  <a:lnTo>
                    <a:pt x="0" y="83106"/>
                  </a:lnTo>
                  <a:lnTo>
                    <a:pt x="4683" y="80565"/>
                  </a:lnTo>
                  <a:lnTo>
                    <a:pt x="15163" y="82325"/>
                  </a:lnTo>
                  <a:lnTo>
                    <a:pt x="26841" y="76726"/>
                  </a:lnTo>
                  <a:lnTo>
                    <a:pt x="31451" y="59979"/>
                  </a:lnTo>
                  <a:lnTo>
                    <a:pt x="25382" y="46754"/>
                  </a:lnTo>
                  <a:lnTo>
                    <a:pt x="45828" y="35442"/>
                  </a:lnTo>
                  <a:lnTo>
                    <a:pt x="46932" y="30497"/>
                  </a:lnTo>
                  <a:lnTo>
                    <a:pt x="53568" y="24703"/>
                  </a:lnTo>
                  <a:lnTo>
                    <a:pt x="70343" y="25487"/>
                  </a:lnTo>
                  <a:lnTo>
                    <a:pt x="81373" y="2061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2" name="M62">
              <a:extLst>
                <a:ext uri="{FF2B5EF4-FFF2-40B4-BE49-F238E27FC236}">
                  <a16:creationId xmlns:a16="http://schemas.microsoft.com/office/drawing/2014/main" id="{BC7346B2-6173-4089-9CA0-732055093A44}"/>
                </a:ext>
              </a:extLst>
            </p:cNvPr>
            <p:cNvSpPr/>
            <p:nvPr/>
          </p:nvSpPr>
          <p:spPr>
            <a:xfrm>
              <a:off x="4105075" y="2834761"/>
              <a:ext cx="284729" cy="516926"/>
            </a:xfrm>
            <a:custGeom>
              <a:avLst/>
              <a:gdLst/>
              <a:ahLst/>
              <a:cxnLst/>
              <a:rect l="0" t="0" r="0" b="0"/>
              <a:pathLst>
                <a:path w="288539" h="543596">
                  <a:moveTo>
                    <a:pt x="153424" y="12085"/>
                  </a:moveTo>
                  <a:lnTo>
                    <a:pt x="170939" y="19202"/>
                  </a:lnTo>
                  <a:lnTo>
                    <a:pt x="196586" y="36351"/>
                  </a:lnTo>
                  <a:lnTo>
                    <a:pt x="210432" y="49708"/>
                  </a:lnTo>
                  <a:lnTo>
                    <a:pt x="232127" y="54960"/>
                  </a:lnTo>
                  <a:lnTo>
                    <a:pt x="234167" y="47006"/>
                  </a:lnTo>
                  <a:lnTo>
                    <a:pt x="250934" y="42156"/>
                  </a:lnTo>
                  <a:lnTo>
                    <a:pt x="254345" y="57804"/>
                  </a:lnTo>
                  <a:lnTo>
                    <a:pt x="265237" y="55819"/>
                  </a:lnTo>
                  <a:lnTo>
                    <a:pt x="271952" y="61884"/>
                  </a:lnTo>
                  <a:lnTo>
                    <a:pt x="285283" y="66002"/>
                  </a:lnTo>
                  <a:lnTo>
                    <a:pt x="285903" y="71608"/>
                  </a:lnTo>
                  <a:lnTo>
                    <a:pt x="281922" y="78001"/>
                  </a:lnTo>
                  <a:lnTo>
                    <a:pt x="285416" y="78694"/>
                  </a:lnTo>
                  <a:lnTo>
                    <a:pt x="283413" y="91331"/>
                  </a:lnTo>
                  <a:lnTo>
                    <a:pt x="287385" y="91282"/>
                  </a:lnTo>
                  <a:lnTo>
                    <a:pt x="287385" y="91282"/>
                  </a:lnTo>
                  <a:lnTo>
                    <a:pt x="288538" y="99921"/>
                  </a:lnTo>
                  <a:lnTo>
                    <a:pt x="285026" y="105872"/>
                  </a:lnTo>
                  <a:lnTo>
                    <a:pt x="272658" y="111597"/>
                  </a:lnTo>
                  <a:lnTo>
                    <a:pt x="270175" y="107152"/>
                  </a:lnTo>
                  <a:lnTo>
                    <a:pt x="260410" y="106750"/>
                  </a:lnTo>
                  <a:lnTo>
                    <a:pt x="245789" y="122683"/>
                  </a:lnTo>
                  <a:lnTo>
                    <a:pt x="248604" y="126078"/>
                  </a:lnTo>
                  <a:lnTo>
                    <a:pt x="244673" y="142136"/>
                  </a:lnTo>
                  <a:lnTo>
                    <a:pt x="250076" y="140011"/>
                  </a:lnTo>
                  <a:lnTo>
                    <a:pt x="253134" y="134049"/>
                  </a:lnTo>
                  <a:lnTo>
                    <a:pt x="267503" y="133817"/>
                  </a:lnTo>
                  <a:lnTo>
                    <a:pt x="263958" y="146864"/>
                  </a:lnTo>
                  <a:lnTo>
                    <a:pt x="234246" y="143526"/>
                  </a:lnTo>
                  <a:lnTo>
                    <a:pt x="233911" y="132946"/>
                  </a:lnTo>
                  <a:lnTo>
                    <a:pt x="217971" y="134794"/>
                  </a:lnTo>
                  <a:lnTo>
                    <a:pt x="215411" y="121738"/>
                  </a:lnTo>
                  <a:lnTo>
                    <a:pt x="201087" y="120304"/>
                  </a:lnTo>
                  <a:lnTo>
                    <a:pt x="198483" y="114798"/>
                  </a:lnTo>
                  <a:lnTo>
                    <a:pt x="203372" y="97406"/>
                  </a:lnTo>
                  <a:lnTo>
                    <a:pt x="196008" y="92831"/>
                  </a:lnTo>
                  <a:lnTo>
                    <a:pt x="196392" y="84081"/>
                  </a:lnTo>
                  <a:lnTo>
                    <a:pt x="190548" y="79848"/>
                  </a:lnTo>
                  <a:lnTo>
                    <a:pt x="186745" y="79293"/>
                  </a:lnTo>
                  <a:lnTo>
                    <a:pt x="184556" y="86939"/>
                  </a:lnTo>
                  <a:lnTo>
                    <a:pt x="177925" y="89330"/>
                  </a:lnTo>
                  <a:lnTo>
                    <a:pt x="182199" y="95184"/>
                  </a:lnTo>
                  <a:lnTo>
                    <a:pt x="179693" y="103274"/>
                  </a:lnTo>
                  <a:lnTo>
                    <a:pt x="168200" y="104629"/>
                  </a:lnTo>
                  <a:lnTo>
                    <a:pt x="167514" y="136026"/>
                  </a:lnTo>
                  <a:lnTo>
                    <a:pt x="178725" y="139647"/>
                  </a:lnTo>
                  <a:lnTo>
                    <a:pt x="177118" y="165580"/>
                  </a:lnTo>
                  <a:lnTo>
                    <a:pt x="183356" y="166652"/>
                  </a:lnTo>
                  <a:lnTo>
                    <a:pt x="182585" y="172672"/>
                  </a:lnTo>
                  <a:lnTo>
                    <a:pt x="186167" y="175939"/>
                  </a:lnTo>
                  <a:lnTo>
                    <a:pt x="184657" y="186771"/>
                  </a:lnTo>
                  <a:lnTo>
                    <a:pt x="174289" y="191479"/>
                  </a:lnTo>
                  <a:lnTo>
                    <a:pt x="174220" y="194044"/>
                  </a:lnTo>
                  <a:lnTo>
                    <a:pt x="163200" y="194505"/>
                  </a:lnTo>
                  <a:lnTo>
                    <a:pt x="163274" y="220327"/>
                  </a:lnTo>
                  <a:lnTo>
                    <a:pt x="156839" y="255033"/>
                  </a:lnTo>
                  <a:lnTo>
                    <a:pt x="150303" y="253499"/>
                  </a:lnTo>
                  <a:lnTo>
                    <a:pt x="137130" y="259787"/>
                  </a:lnTo>
                  <a:lnTo>
                    <a:pt x="128433" y="258948"/>
                  </a:lnTo>
                  <a:lnTo>
                    <a:pt x="131407" y="267785"/>
                  </a:lnTo>
                  <a:lnTo>
                    <a:pt x="125138" y="267616"/>
                  </a:lnTo>
                  <a:lnTo>
                    <a:pt x="125566" y="274421"/>
                  </a:lnTo>
                  <a:lnTo>
                    <a:pt x="121591" y="274313"/>
                  </a:lnTo>
                  <a:lnTo>
                    <a:pt x="121621" y="278843"/>
                  </a:lnTo>
                  <a:lnTo>
                    <a:pt x="123645" y="288862"/>
                  </a:lnTo>
                  <a:lnTo>
                    <a:pt x="127645" y="288064"/>
                  </a:lnTo>
                  <a:lnTo>
                    <a:pt x="127529" y="298025"/>
                  </a:lnTo>
                  <a:lnTo>
                    <a:pt x="130804" y="301434"/>
                  </a:lnTo>
                  <a:lnTo>
                    <a:pt x="142558" y="308242"/>
                  </a:lnTo>
                  <a:lnTo>
                    <a:pt x="154826" y="307364"/>
                  </a:lnTo>
                  <a:lnTo>
                    <a:pt x="154728" y="322456"/>
                  </a:lnTo>
                  <a:lnTo>
                    <a:pt x="158709" y="322412"/>
                  </a:lnTo>
                  <a:lnTo>
                    <a:pt x="158398" y="334026"/>
                  </a:lnTo>
                  <a:lnTo>
                    <a:pt x="172473" y="334402"/>
                  </a:lnTo>
                  <a:lnTo>
                    <a:pt x="185360" y="339121"/>
                  </a:lnTo>
                  <a:lnTo>
                    <a:pt x="183434" y="371369"/>
                  </a:lnTo>
                  <a:lnTo>
                    <a:pt x="183434" y="371369"/>
                  </a:lnTo>
                  <a:lnTo>
                    <a:pt x="183326" y="375441"/>
                  </a:lnTo>
                  <a:lnTo>
                    <a:pt x="172581" y="376364"/>
                  </a:lnTo>
                  <a:lnTo>
                    <a:pt x="175907" y="401051"/>
                  </a:lnTo>
                  <a:lnTo>
                    <a:pt x="172304" y="421328"/>
                  </a:lnTo>
                  <a:lnTo>
                    <a:pt x="179341" y="433285"/>
                  </a:lnTo>
                  <a:lnTo>
                    <a:pt x="176320" y="437430"/>
                  </a:lnTo>
                  <a:lnTo>
                    <a:pt x="181516" y="461106"/>
                  </a:lnTo>
                  <a:lnTo>
                    <a:pt x="181516" y="461106"/>
                  </a:lnTo>
                  <a:lnTo>
                    <a:pt x="180920" y="466220"/>
                  </a:lnTo>
                  <a:lnTo>
                    <a:pt x="161662" y="469933"/>
                  </a:lnTo>
                  <a:lnTo>
                    <a:pt x="160610" y="474884"/>
                  </a:lnTo>
                  <a:lnTo>
                    <a:pt x="156409" y="477186"/>
                  </a:lnTo>
                  <a:lnTo>
                    <a:pt x="165110" y="490091"/>
                  </a:lnTo>
                  <a:lnTo>
                    <a:pt x="153506" y="499739"/>
                  </a:lnTo>
                  <a:lnTo>
                    <a:pt x="140434" y="501199"/>
                  </a:lnTo>
                  <a:lnTo>
                    <a:pt x="136826" y="498537"/>
                  </a:lnTo>
                  <a:lnTo>
                    <a:pt x="123874" y="501205"/>
                  </a:lnTo>
                  <a:lnTo>
                    <a:pt x="121413" y="507173"/>
                  </a:lnTo>
                  <a:lnTo>
                    <a:pt x="106298" y="510384"/>
                  </a:lnTo>
                  <a:lnTo>
                    <a:pt x="100969" y="514614"/>
                  </a:lnTo>
                  <a:lnTo>
                    <a:pt x="106990" y="524433"/>
                  </a:lnTo>
                  <a:lnTo>
                    <a:pt x="111389" y="526212"/>
                  </a:lnTo>
                  <a:lnTo>
                    <a:pt x="100326" y="526967"/>
                  </a:lnTo>
                  <a:lnTo>
                    <a:pt x="92664" y="532339"/>
                  </a:lnTo>
                  <a:lnTo>
                    <a:pt x="86695" y="531875"/>
                  </a:lnTo>
                  <a:lnTo>
                    <a:pt x="83294" y="538419"/>
                  </a:lnTo>
                  <a:lnTo>
                    <a:pt x="63057" y="543595"/>
                  </a:lnTo>
                  <a:lnTo>
                    <a:pt x="53303" y="535783"/>
                  </a:lnTo>
                  <a:lnTo>
                    <a:pt x="44390" y="514265"/>
                  </a:lnTo>
                  <a:lnTo>
                    <a:pt x="51187" y="512492"/>
                  </a:lnTo>
                  <a:lnTo>
                    <a:pt x="48670" y="476062"/>
                  </a:lnTo>
                  <a:lnTo>
                    <a:pt x="57464" y="474043"/>
                  </a:lnTo>
                  <a:lnTo>
                    <a:pt x="64622" y="481332"/>
                  </a:lnTo>
                  <a:lnTo>
                    <a:pt x="64055" y="474074"/>
                  </a:lnTo>
                  <a:lnTo>
                    <a:pt x="56697" y="463007"/>
                  </a:lnTo>
                  <a:lnTo>
                    <a:pt x="60085" y="451331"/>
                  </a:lnTo>
                  <a:lnTo>
                    <a:pt x="50538" y="458461"/>
                  </a:lnTo>
                  <a:lnTo>
                    <a:pt x="40524" y="460295"/>
                  </a:lnTo>
                  <a:lnTo>
                    <a:pt x="29505" y="459686"/>
                  </a:lnTo>
                  <a:lnTo>
                    <a:pt x="21101" y="453265"/>
                  </a:lnTo>
                  <a:lnTo>
                    <a:pt x="21101" y="453265"/>
                  </a:lnTo>
                  <a:lnTo>
                    <a:pt x="23971" y="449271"/>
                  </a:lnTo>
                  <a:lnTo>
                    <a:pt x="19614" y="440699"/>
                  </a:lnTo>
                  <a:lnTo>
                    <a:pt x="2769" y="440226"/>
                  </a:lnTo>
                  <a:lnTo>
                    <a:pt x="293" y="424764"/>
                  </a:lnTo>
                  <a:lnTo>
                    <a:pt x="16165" y="421588"/>
                  </a:lnTo>
                  <a:lnTo>
                    <a:pt x="10221" y="387768"/>
                  </a:lnTo>
                  <a:lnTo>
                    <a:pt x="10221" y="387768"/>
                  </a:lnTo>
                  <a:lnTo>
                    <a:pt x="22368" y="386147"/>
                  </a:lnTo>
                  <a:lnTo>
                    <a:pt x="28921" y="376369"/>
                  </a:lnTo>
                  <a:lnTo>
                    <a:pt x="36590" y="375979"/>
                  </a:lnTo>
                  <a:lnTo>
                    <a:pt x="37949" y="371188"/>
                  </a:lnTo>
                  <a:lnTo>
                    <a:pt x="45204" y="369126"/>
                  </a:lnTo>
                  <a:lnTo>
                    <a:pt x="84207" y="370957"/>
                  </a:lnTo>
                  <a:lnTo>
                    <a:pt x="86907" y="333901"/>
                  </a:lnTo>
                  <a:lnTo>
                    <a:pt x="80165" y="311829"/>
                  </a:lnTo>
                  <a:lnTo>
                    <a:pt x="51642" y="313758"/>
                  </a:lnTo>
                  <a:lnTo>
                    <a:pt x="46764" y="301999"/>
                  </a:lnTo>
                  <a:lnTo>
                    <a:pt x="52081" y="275879"/>
                  </a:lnTo>
                  <a:lnTo>
                    <a:pt x="54684" y="275800"/>
                  </a:lnTo>
                  <a:lnTo>
                    <a:pt x="54841" y="264633"/>
                  </a:lnTo>
                  <a:lnTo>
                    <a:pt x="75021" y="265190"/>
                  </a:lnTo>
                  <a:lnTo>
                    <a:pt x="73356" y="242347"/>
                  </a:lnTo>
                  <a:lnTo>
                    <a:pt x="76216" y="238500"/>
                  </a:lnTo>
                  <a:lnTo>
                    <a:pt x="75710" y="223538"/>
                  </a:lnTo>
                  <a:lnTo>
                    <a:pt x="53045" y="208113"/>
                  </a:lnTo>
                  <a:lnTo>
                    <a:pt x="53629" y="203599"/>
                  </a:lnTo>
                  <a:lnTo>
                    <a:pt x="48756" y="202860"/>
                  </a:lnTo>
                  <a:lnTo>
                    <a:pt x="47610" y="189087"/>
                  </a:lnTo>
                  <a:lnTo>
                    <a:pt x="35524" y="189354"/>
                  </a:lnTo>
                  <a:lnTo>
                    <a:pt x="18099" y="172858"/>
                  </a:lnTo>
                  <a:lnTo>
                    <a:pt x="13428" y="159588"/>
                  </a:lnTo>
                  <a:lnTo>
                    <a:pt x="22333" y="152740"/>
                  </a:lnTo>
                  <a:lnTo>
                    <a:pt x="25110" y="130012"/>
                  </a:lnTo>
                  <a:lnTo>
                    <a:pt x="20962" y="119928"/>
                  </a:lnTo>
                  <a:lnTo>
                    <a:pt x="4613" y="119920"/>
                  </a:lnTo>
                  <a:lnTo>
                    <a:pt x="0" y="115561"/>
                  </a:lnTo>
                  <a:lnTo>
                    <a:pt x="685" y="102137"/>
                  </a:lnTo>
                  <a:lnTo>
                    <a:pt x="15912" y="98488"/>
                  </a:lnTo>
                  <a:lnTo>
                    <a:pt x="21547" y="99100"/>
                  </a:lnTo>
                  <a:lnTo>
                    <a:pt x="19948" y="101623"/>
                  </a:lnTo>
                  <a:lnTo>
                    <a:pt x="38948" y="99587"/>
                  </a:lnTo>
                  <a:lnTo>
                    <a:pt x="34265" y="75892"/>
                  </a:lnTo>
                  <a:lnTo>
                    <a:pt x="35705" y="68077"/>
                  </a:lnTo>
                  <a:lnTo>
                    <a:pt x="47570" y="69768"/>
                  </a:lnTo>
                  <a:lnTo>
                    <a:pt x="48277" y="66313"/>
                  </a:lnTo>
                  <a:lnTo>
                    <a:pt x="57297" y="65960"/>
                  </a:lnTo>
                  <a:lnTo>
                    <a:pt x="57218" y="68828"/>
                  </a:lnTo>
                  <a:lnTo>
                    <a:pt x="65761" y="63626"/>
                  </a:lnTo>
                  <a:lnTo>
                    <a:pt x="60785" y="39318"/>
                  </a:lnTo>
                  <a:lnTo>
                    <a:pt x="50813" y="35566"/>
                  </a:lnTo>
                  <a:lnTo>
                    <a:pt x="46346" y="36952"/>
                  </a:lnTo>
                  <a:lnTo>
                    <a:pt x="50025" y="19983"/>
                  </a:lnTo>
                  <a:lnTo>
                    <a:pt x="50025" y="19983"/>
                  </a:lnTo>
                  <a:lnTo>
                    <a:pt x="56676" y="16844"/>
                  </a:lnTo>
                  <a:lnTo>
                    <a:pt x="81184" y="30364"/>
                  </a:lnTo>
                  <a:lnTo>
                    <a:pt x="107546" y="26554"/>
                  </a:lnTo>
                  <a:lnTo>
                    <a:pt x="104273" y="17854"/>
                  </a:lnTo>
                  <a:lnTo>
                    <a:pt x="108881" y="0"/>
                  </a:lnTo>
                  <a:lnTo>
                    <a:pt x="120974" y="4258"/>
                  </a:lnTo>
                  <a:lnTo>
                    <a:pt x="128971" y="2058"/>
                  </a:lnTo>
                  <a:lnTo>
                    <a:pt x="130859" y="5584"/>
                  </a:lnTo>
                  <a:lnTo>
                    <a:pt x="136563" y="3472"/>
                  </a:lnTo>
                  <a:lnTo>
                    <a:pt x="140959" y="10238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3" name="M63">
              <a:extLst>
                <a:ext uri="{FF2B5EF4-FFF2-40B4-BE49-F238E27FC236}">
                  <a16:creationId xmlns:a16="http://schemas.microsoft.com/office/drawing/2014/main" id="{30717EB5-5D36-4FD6-AB41-4068F2527133}"/>
                </a:ext>
              </a:extLst>
            </p:cNvPr>
            <p:cNvSpPr/>
            <p:nvPr/>
          </p:nvSpPr>
          <p:spPr>
            <a:xfrm>
              <a:off x="4836704" y="2873592"/>
              <a:ext cx="300429" cy="333787"/>
            </a:xfrm>
            <a:custGeom>
              <a:avLst/>
              <a:gdLst/>
              <a:ahLst/>
              <a:cxnLst/>
              <a:rect l="0" t="0" r="0" b="0"/>
              <a:pathLst>
                <a:path w="302334" h="358552">
                  <a:moveTo>
                    <a:pt x="233638" y="0"/>
                  </a:moveTo>
                  <a:lnTo>
                    <a:pt x="240544" y="5873"/>
                  </a:lnTo>
                  <a:lnTo>
                    <a:pt x="243791" y="3669"/>
                  </a:lnTo>
                  <a:lnTo>
                    <a:pt x="246022" y="6733"/>
                  </a:lnTo>
                  <a:lnTo>
                    <a:pt x="260958" y="7773"/>
                  </a:lnTo>
                  <a:lnTo>
                    <a:pt x="259388" y="26171"/>
                  </a:lnTo>
                  <a:lnTo>
                    <a:pt x="261668" y="26667"/>
                  </a:lnTo>
                  <a:lnTo>
                    <a:pt x="261779" y="36940"/>
                  </a:lnTo>
                  <a:lnTo>
                    <a:pt x="260961" y="39794"/>
                  </a:lnTo>
                  <a:lnTo>
                    <a:pt x="257316" y="38819"/>
                  </a:lnTo>
                  <a:lnTo>
                    <a:pt x="254319" y="51902"/>
                  </a:lnTo>
                  <a:lnTo>
                    <a:pt x="251128" y="51086"/>
                  </a:lnTo>
                  <a:lnTo>
                    <a:pt x="250293" y="54846"/>
                  </a:lnTo>
                  <a:lnTo>
                    <a:pt x="253927" y="56425"/>
                  </a:lnTo>
                  <a:lnTo>
                    <a:pt x="252306" y="61378"/>
                  </a:lnTo>
                  <a:lnTo>
                    <a:pt x="247883" y="61143"/>
                  </a:lnTo>
                  <a:lnTo>
                    <a:pt x="248427" y="80636"/>
                  </a:lnTo>
                  <a:lnTo>
                    <a:pt x="269457" y="82998"/>
                  </a:lnTo>
                  <a:lnTo>
                    <a:pt x="268687" y="91441"/>
                  </a:lnTo>
                  <a:lnTo>
                    <a:pt x="274630" y="92157"/>
                  </a:lnTo>
                  <a:lnTo>
                    <a:pt x="268235" y="107288"/>
                  </a:lnTo>
                  <a:lnTo>
                    <a:pt x="289116" y="117949"/>
                  </a:lnTo>
                  <a:lnTo>
                    <a:pt x="297371" y="125804"/>
                  </a:lnTo>
                  <a:lnTo>
                    <a:pt x="296405" y="128504"/>
                  </a:lnTo>
                  <a:lnTo>
                    <a:pt x="302333" y="130125"/>
                  </a:lnTo>
                  <a:lnTo>
                    <a:pt x="302333" y="130125"/>
                  </a:lnTo>
                  <a:lnTo>
                    <a:pt x="296812" y="155842"/>
                  </a:lnTo>
                  <a:lnTo>
                    <a:pt x="286362" y="150815"/>
                  </a:lnTo>
                  <a:lnTo>
                    <a:pt x="283157" y="142451"/>
                  </a:lnTo>
                  <a:lnTo>
                    <a:pt x="270932" y="134369"/>
                  </a:lnTo>
                  <a:lnTo>
                    <a:pt x="262812" y="143577"/>
                  </a:lnTo>
                  <a:lnTo>
                    <a:pt x="234226" y="152091"/>
                  </a:lnTo>
                  <a:lnTo>
                    <a:pt x="235392" y="170987"/>
                  </a:lnTo>
                  <a:lnTo>
                    <a:pt x="235392" y="170987"/>
                  </a:lnTo>
                  <a:lnTo>
                    <a:pt x="230564" y="191578"/>
                  </a:lnTo>
                  <a:lnTo>
                    <a:pt x="233539" y="219715"/>
                  </a:lnTo>
                  <a:lnTo>
                    <a:pt x="231540" y="252132"/>
                  </a:lnTo>
                  <a:lnTo>
                    <a:pt x="195140" y="244030"/>
                  </a:lnTo>
                  <a:lnTo>
                    <a:pt x="193296" y="252296"/>
                  </a:lnTo>
                  <a:lnTo>
                    <a:pt x="195445" y="259734"/>
                  </a:lnTo>
                  <a:lnTo>
                    <a:pt x="209190" y="268757"/>
                  </a:lnTo>
                  <a:lnTo>
                    <a:pt x="216908" y="288981"/>
                  </a:lnTo>
                  <a:lnTo>
                    <a:pt x="233320" y="302880"/>
                  </a:lnTo>
                  <a:lnTo>
                    <a:pt x="230167" y="323646"/>
                  </a:lnTo>
                  <a:lnTo>
                    <a:pt x="241761" y="333678"/>
                  </a:lnTo>
                  <a:lnTo>
                    <a:pt x="241606" y="341824"/>
                  </a:lnTo>
                  <a:lnTo>
                    <a:pt x="241606" y="341824"/>
                  </a:lnTo>
                  <a:lnTo>
                    <a:pt x="214840" y="348402"/>
                  </a:lnTo>
                  <a:lnTo>
                    <a:pt x="198096" y="343398"/>
                  </a:lnTo>
                  <a:lnTo>
                    <a:pt x="194556" y="344386"/>
                  </a:lnTo>
                  <a:lnTo>
                    <a:pt x="185857" y="358551"/>
                  </a:lnTo>
                  <a:lnTo>
                    <a:pt x="164894" y="357836"/>
                  </a:lnTo>
                  <a:lnTo>
                    <a:pt x="162105" y="336352"/>
                  </a:lnTo>
                  <a:lnTo>
                    <a:pt x="147405" y="336512"/>
                  </a:lnTo>
                  <a:lnTo>
                    <a:pt x="136067" y="344585"/>
                  </a:lnTo>
                  <a:lnTo>
                    <a:pt x="127542" y="334604"/>
                  </a:lnTo>
                  <a:lnTo>
                    <a:pt x="124432" y="336956"/>
                  </a:lnTo>
                  <a:lnTo>
                    <a:pt x="106124" y="333868"/>
                  </a:lnTo>
                  <a:lnTo>
                    <a:pt x="104962" y="323280"/>
                  </a:lnTo>
                  <a:lnTo>
                    <a:pt x="92871" y="323184"/>
                  </a:lnTo>
                  <a:lnTo>
                    <a:pt x="93154" y="316851"/>
                  </a:lnTo>
                  <a:lnTo>
                    <a:pt x="78213" y="313978"/>
                  </a:lnTo>
                  <a:lnTo>
                    <a:pt x="75591" y="322375"/>
                  </a:lnTo>
                  <a:lnTo>
                    <a:pt x="72540" y="321860"/>
                  </a:lnTo>
                  <a:lnTo>
                    <a:pt x="71893" y="316111"/>
                  </a:lnTo>
                  <a:lnTo>
                    <a:pt x="43836" y="310999"/>
                  </a:lnTo>
                  <a:lnTo>
                    <a:pt x="42094" y="291946"/>
                  </a:lnTo>
                  <a:lnTo>
                    <a:pt x="12587" y="290568"/>
                  </a:lnTo>
                  <a:lnTo>
                    <a:pt x="571" y="272803"/>
                  </a:lnTo>
                  <a:lnTo>
                    <a:pt x="0" y="263734"/>
                  </a:lnTo>
                  <a:lnTo>
                    <a:pt x="0" y="263734"/>
                  </a:lnTo>
                  <a:lnTo>
                    <a:pt x="19327" y="254183"/>
                  </a:lnTo>
                  <a:lnTo>
                    <a:pt x="56635" y="255118"/>
                  </a:lnTo>
                  <a:lnTo>
                    <a:pt x="72375" y="248502"/>
                  </a:lnTo>
                  <a:lnTo>
                    <a:pt x="82519" y="238749"/>
                  </a:lnTo>
                  <a:lnTo>
                    <a:pt x="79592" y="232348"/>
                  </a:lnTo>
                  <a:lnTo>
                    <a:pt x="81950" y="214432"/>
                  </a:lnTo>
                  <a:lnTo>
                    <a:pt x="81950" y="214432"/>
                  </a:lnTo>
                  <a:lnTo>
                    <a:pt x="98727" y="201643"/>
                  </a:lnTo>
                  <a:lnTo>
                    <a:pt x="99389" y="154399"/>
                  </a:lnTo>
                  <a:lnTo>
                    <a:pt x="115494" y="144007"/>
                  </a:lnTo>
                  <a:lnTo>
                    <a:pt x="118894" y="134563"/>
                  </a:lnTo>
                  <a:lnTo>
                    <a:pt x="138601" y="112009"/>
                  </a:lnTo>
                  <a:lnTo>
                    <a:pt x="150286" y="108317"/>
                  </a:lnTo>
                  <a:lnTo>
                    <a:pt x="157139" y="101658"/>
                  </a:lnTo>
                  <a:lnTo>
                    <a:pt x="161378" y="80600"/>
                  </a:lnTo>
                  <a:lnTo>
                    <a:pt x="175775" y="55362"/>
                  </a:lnTo>
                  <a:lnTo>
                    <a:pt x="192741" y="46634"/>
                  </a:lnTo>
                  <a:lnTo>
                    <a:pt x="214951" y="19276"/>
                  </a:lnTo>
                  <a:lnTo>
                    <a:pt x="227789" y="10461"/>
                  </a:lnTo>
                  <a:lnTo>
                    <a:pt x="233479" y="29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4" name="M64">
              <a:extLst>
                <a:ext uri="{FF2B5EF4-FFF2-40B4-BE49-F238E27FC236}">
                  <a16:creationId xmlns:a16="http://schemas.microsoft.com/office/drawing/2014/main" id="{19A47BC1-0357-4731-A017-842D49B6FFEF}"/>
                </a:ext>
              </a:extLst>
            </p:cNvPr>
            <p:cNvSpPr/>
            <p:nvPr/>
          </p:nvSpPr>
          <p:spPr>
            <a:xfrm>
              <a:off x="4228571" y="2904529"/>
              <a:ext cx="360766" cy="332230"/>
            </a:xfrm>
            <a:custGeom>
              <a:avLst/>
              <a:gdLst/>
              <a:ahLst/>
              <a:cxnLst/>
              <a:rect l="0" t="0" r="0" b="0"/>
              <a:pathLst>
                <a:path w="364576" h="334135">
                  <a:moveTo>
                    <a:pt x="165794" y="11989"/>
                  </a:moveTo>
                  <a:lnTo>
                    <a:pt x="166497" y="8382"/>
                  </a:lnTo>
                  <a:lnTo>
                    <a:pt x="171278" y="6540"/>
                  </a:lnTo>
                  <a:lnTo>
                    <a:pt x="186808" y="8446"/>
                  </a:lnTo>
                  <a:lnTo>
                    <a:pt x="187691" y="27802"/>
                  </a:lnTo>
                  <a:lnTo>
                    <a:pt x="211096" y="20388"/>
                  </a:lnTo>
                  <a:lnTo>
                    <a:pt x="213422" y="31171"/>
                  </a:lnTo>
                  <a:lnTo>
                    <a:pt x="228180" y="33504"/>
                  </a:lnTo>
                  <a:lnTo>
                    <a:pt x="234675" y="30343"/>
                  </a:lnTo>
                  <a:lnTo>
                    <a:pt x="247721" y="33991"/>
                  </a:lnTo>
                  <a:lnTo>
                    <a:pt x="249453" y="31919"/>
                  </a:lnTo>
                  <a:lnTo>
                    <a:pt x="259833" y="38368"/>
                  </a:lnTo>
                  <a:lnTo>
                    <a:pt x="278575" y="40340"/>
                  </a:lnTo>
                  <a:lnTo>
                    <a:pt x="279280" y="42774"/>
                  </a:lnTo>
                  <a:lnTo>
                    <a:pt x="320451" y="39546"/>
                  </a:lnTo>
                  <a:lnTo>
                    <a:pt x="327336" y="26421"/>
                  </a:lnTo>
                  <a:lnTo>
                    <a:pt x="320183" y="25343"/>
                  </a:lnTo>
                  <a:lnTo>
                    <a:pt x="317919" y="17887"/>
                  </a:lnTo>
                  <a:lnTo>
                    <a:pt x="321100" y="12678"/>
                  </a:lnTo>
                  <a:lnTo>
                    <a:pt x="330105" y="12895"/>
                  </a:lnTo>
                  <a:lnTo>
                    <a:pt x="331199" y="18207"/>
                  </a:lnTo>
                  <a:lnTo>
                    <a:pt x="337094" y="20765"/>
                  </a:lnTo>
                  <a:lnTo>
                    <a:pt x="337902" y="25316"/>
                  </a:lnTo>
                  <a:lnTo>
                    <a:pt x="342172" y="25569"/>
                  </a:lnTo>
                  <a:lnTo>
                    <a:pt x="343765" y="29232"/>
                  </a:lnTo>
                  <a:lnTo>
                    <a:pt x="350739" y="25019"/>
                  </a:lnTo>
                  <a:lnTo>
                    <a:pt x="355305" y="44912"/>
                  </a:lnTo>
                  <a:lnTo>
                    <a:pt x="348316" y="62566"/>
                  </a:lnTo>
                  <a:lnTo>
                    <a:pt x="353745" y="65565"/>
                  </a:lnTo>
                  <a:lnTo>
                    <a:pt x="364197" y="82274"/>
                  </a:lnTo>
                  <a:lnTo>
                    <a:pt x="364575" y="92099"/>
                  </a:lnTo>
                  <a:lnTo>
                    <a:pt x="364575" y="92099"/>
                  </a:lnTo>
                  <a:lnTo>
                    <a:pt x="355290" y="90519"/>
                  </a:lnTo>
                  <a:lnTo>
                    <a:pt x="355294" y="103203"/>
                  </a:lnTo>
                  <a:lnTo>
                    <a:pt x="352458" y="106760"/>
                  </a:lnTo>
                  <a:lnTo>
                    <a:pt x="355916" y="115600"/>
                  </a:lnTo>
                  <a:lnTo>
                    <a:pt x="347482" y="123100"/>
                  </a:lnTo>
                  <a:lnTo>
                    <a:pt x="347482" y="123100"/>
                  </a:lnTo>
                  <a:lnTo>
                    <a:pt x="327848" y="113117"/>
                  </a:lnTo>
                  <a:lnTo>
                    <a:pt x="326909" y="107658"/>
                  </a:lnTo>
                  <a:lnTo>
                    <a:pt x="312916" y="111096"/>
                  </a:lnTo>
                  <a:lnTo>
                    <a:pt x="307810" y="132564"/>
                  </a:lnTo>
                  <a:lnTo>
                    <a:pt x="297246" y="145746"/>
                  </a:lnTo>
                  <a:lnTo>
                    <a:pt x="301675" y="158536"/>
                  </a:lnTo>
                  <a:lnTo>
                    <a:pt x="299709" y="163923"/>
                  </a:lnTo>
                  <a:lnTo>
                    <a:pt x="288450" y="161535"/>
                  </a:lnTo>
                  <a:lnTo>
                    <a:pt x="285641" y="170072"/>
                  </a:lnTo>
                  <a:lnTo>
                    <a:pt x="287870" y="179034"/>
                  </a:lnTo>
                  <a:lnTo>
                    <a:pt x="285978" y="187593"/>
                  </a:lnTo>
                  <a:lnTo>
                    <a:pt x="276724" y="190688"/>
                  </a:lnTo>
                  <a:lnTo>
                    <a:pt x="275375" y="195788"/>
                  </a:lnTo>
                  <a:lnTo>
                    <a:pt x="275264" y="200314"/>
                  </a:lnTo>
                  <a:lnTo>
                    <a:pt x="281657" y="201678"/>
                  </a:lnTo>
                  <a:lnTo>
                    <a:pt x="280671" y="210711"/>
                  </a:lnTo>
                  <a:lnTo>
                    <a:pt x="259508" y="200228"/>
                  </a:lnTo>
                  <a:lnTo>
                    <a:pt x="243347" y="222623"/>
                  </a:lnTo>
                  <a:lnTo>
                    <a:pt x="217829" y="221081"/>
                  </a:lnTo>
                  <a:lnTo>
                    <a:pt x="217652" y="228171"/>
                  </a:lnTo>
                  <a:lnTo>
                    <a:pt x="206751" y="229558"/>
                  </a:lnTo>
                  <a:lnTo>
                    <a:pt x="206751" y="229558"/>
                  </a:lnTo>
                  <a:lnTo>
                    <a:pt x="198595" y="231315"/>
                  </a:lnTo>
                  <a:lnTo>
                    <a:pt x="200798" y="234993"/>
                  </a:lnTo>
                  <a:lnTo>
                    <a:pt x="192987" y="241286"/>
                  </a:lnTo>
                  <a:lnTo>
                    <a:pt x="199039" y="262269"/>
                  </a:lnTo>
                  <a:lnTo>
                    <a:pt x="187462" y="266051"/>
                  </a:lnTo>
                  <a:lnTo>
                    <a:pt x="171707" y="265500"/>
                  </a:lnTo>
                  <a:lnTo>
                    <a:pt x="172887" y="285302"/>
                  </a:lnTo>
                  <a:lnTo>
                    <a:pt x="167264" y="307646"/>
                  </a:lnTo>
                  <a:lnTo>
                    <a:pt x="141313" y="328108"/>
                  </a:lnTo>
                  <a:lnTo>
                    <a:pt x="140286" y="332307"/>
                  </a:lnTo>
                  <a:lnTo>
                    <a:pt x="129209" y="334134"/>
                  </a:lnTo>
                  <a:lnTo>
                    <a:pt x="118456" y="323443"/>
                  </a:lnTo>
                  <a:lnTo>
                    <a:pt x="118330" y="316498"/>
                  </a:lnTo>
                  <a:lnTo>
                    <a:pt x="109150" y="316108"/>
                  </a:lnTo>
                  <a:lnTo>
                    <a:pt x="109915" y="304357"/>
                  </a:lnTo>
                  <a:lnTo>
                    <a:pt x="102757" y="302811"/>
                  </a:lnTo>
                  <a:lnTo>
                    <a:pt x="102495" y="295259"/>
                  </a:lnTo>
                  <a:lnTo>
                    <a:pt x="74614" y="295583"/>
                  </a:lnTo>
                  <a:lnTo>
                    <a:pt x="61843" y="292076"/>
                  </a:lnTo>
                  <a:lnTo>
                    <a:pt x="61843" y="292076"/>
                  </a:lnTo>
                  <a:lnTo>
                    <a:pt x="63769" y="259828"/>
                  </a:lnTo>
                  <a:lnTo>
                    <a:pt x="50882" y="255109"/>
                  </a:lnTo>
                  <a:lnTo>
                    <a:pt x="36807" y="254733"/>
                  </a:lnTo>
                  <a:lnTo>
                    <a:pt x="37118" y="243119"/>
                  </a:lnTo>
                  <a:lnTo>
                    <a:pt x="33137" y="243163"/>
                  </a:lnTo>
                  <a:lnTo>
                    <a:pt x="33235" y="228071"/>
                  </a:lnTo>
                  <a:lnTo>
                    <a:pt x="20967" y="228949"/>
                  </a:lnTo>
                  <a:lnTo>
                    <a:pt x="9213" y="222141"/>
                  </a:lnTo>
                  <a:lnTo>
                    <a:pt x="5938" y="218732"/>
                  </a:lnTo>
                  <a:lnTo>
                    <a:pt x="6054" y="208771"/>
                  </a:lnTo>
                  <a:lnTo>
                    <a:pt x="2054" y="209569"/>
                  </a:lnTo>
                  <a:lnTo>
                    <a:pt x="30" y="199550"/>
                  </a:lnTo>
                  <a:lnTo>
                    <a:pt x="0" y="195020"/>
                  </a:lnTo>
                  <a:lnTo>
                    <a:pt x="3975" y="195128"/>
                  </a:lnTo>
                  <a:lnTo>
                    <a:pt x="3547" y="188323"/>
                  </a:lnTo>
                  <a:lnTo>
                    <a:pt x="9816" y="188492"/>
                  </a:lnTo>
                  <a:lnTo>
                    <a:pt x="6842" y="179655"/>
                  </a:lnTo>
                  <a:lnTo>
                    <a:pt x="15539" y="180494"/>
                  </a:lnTo>
                  <a:lnTo>
                    <a:pt x="28712" y="174206"/>
                  </a:lnTo>
                  <a:lnTo>
                    <a:pt x="35248" y="175740"/>
                  </a:lnTo>
                  <a:lnTo>
                    <a:pt x="41683" y="141034"/>
                  </a:lnTo>
                  <a:lnTo>
                    <a:pt x="41609" y="115212"/>
                  </a:lnTo>
                  <a:lnTo>
                    <a:pt x="52629" y="114751"/>
                  </a:lnTo>
                  <a:lnTo>
                    <a:pt x="52698" y="112186"/>
                  </a:lnTo>
                  <a:lnTo>
                    <a:pt x="63066" y="107478"/>
                  </a:lnTo>
                  <a:lnTo>
                    <a:pt x="64576" y="96646"/>
                  </a:lnTo>
                  <a:lnTo>
                    <a:pt x="60994" y="93379"/>
                  </a:lnTo>
                  <a:lnTo>
                    <a:pt x="61765" y="87359"/>
                  </a:lnTo>
                  <a:lnTo>
                    <a:pt x="55527" y="86287"/>
                  </a:lnTo>
                  <a:lnTo>
                    <a:pt x="57134" y="60354"/>
                  </a:lnTo>
                  <a:lnTo>
                    <a:pt x="45923" y="56733"/>
                  </a:lnTo>
                  <a:lnTo>
                    <a:pt x="46609" y="25336"/>
                  </a:lnTo>
                  <a:lnTo>
                    <a:pt x="58102" y="23981"/>
                  </a:lnTo>
                  <a:lnTo>
                    <a:pt x="60608" y="15891"/>
                  </a:lnTo>
                  <a:lnTo>
                    <a:pt x="56334" y="10037"/>
                  </a:lnTo>
                  <a:lnTo>
                    <a:pt x="62965" y="7646"/>
                  </a:lnTo>
                  <a:lnTo>
                    <a:pt x="65154" y="0"/>
                  </a:lnTo>
                  <a:lnTo>
                    <a:pt x="68957" y="555"/>
                  </a:lnTo>
                  <a:lnTo>
                    <a:pt x="74801" y="4788"/>
                  </a:lnTo>
                  <a:lnTo>
                    <a:pt x="74417" y="13538"/>
                  </a:lnTo>
                  <a:lnTo>
                    <a:pt x="81781" y="18113"/>
                  </a:lnTo>
                  <a:lnTo>
                    <a:pt x="76892" y="35505"/>
                  </a:lnTo>
                  <a:lnTo>
                    <a:pt x="79496" y="41011"/>
                  </a:lnTo>
                  <a:lnTo>
                    <a:pt x="93820" y="42445"/>
                  </a:lnTo>
                  <a:lnTo>
                    <a:pt x="96380" y="55501"/>
                  </a:lnTo>
                  <a:lnTo>
                    <a:pt x="112320" y="53653"/>
                  </a:lnTo>
                  <a:lnTo>
                    <a:pt x="112655" y="64233"/>
                  </a:lnTo>
                  <a:lnTo>
                    <a:pt x="142367" y="67571"/>
                  </a:lnTo>
                  <a:lnTo>
                    <a:pt x="145912" y="54524"/>
                  </a:lnTo>
                  <a:lnTo>
                    <a:pt x="131543" y="54756"/>
                  </a:lnTo>
                  <a:lnTo>
                    <a:pt x="128485" y="60718"/>
                  </a:lnTo>
                  <a:lnTo>
                    <a:pt x="123082" y="62843"/>
                  </a:lnTo>
                  <a:lnTo>
                    <a:pt x="127013" y="46785"/>
                  </a:lnTo>
                  <a:lnTo>
                    <a:pt x="124198" y="43390"/>
                  </a:lnTo>
                  <a:lnTo>
                    <a:pt x="138819" y="27457"/>
                  </a:lnTo>
                  <a:lnTo>
                    <a:pt x="148584" y="27859"/>
                  </a:lnTo>
                  <a:lnTo>
                    <a:pt x="151067" y="32304"/>
                  </a:lnTo>
                  <a:lnTo>
                    <a:pt x="163435" y="26579"/>
                  </a:lnTo>
                  <a:lnTo>
                    <a:pt x="166947" y="20628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5" name="M65">
              <a:extLst>
                <a:ext uri="{FF2B5EF4-FFF2-40B4-BE49-F238E27FC236}">
                  <a16:creationId xmlns:a16="http://schemas.microsoft.com/office/drawing/2014/main" id="{6F19802F-FAF9-486E-ADCB-25DF9541C7AC}"/>
                </a:ext>
              </a:extLst>
            </p:cNvPr>
            <p:cNvSpPr/>
            <p:nvPr/>
          </p:nvSpPr>
          <p:spPr>
            <a:xfrm>
              <a:off x="3732951" y="2938746"/>
              <a:ext cx="317827" cy="290694"/>
            </a:xfrm>
            <a:custGeom>
              <a:avLst/>
              <a:gdLst/>
              <a:ahLst/>
              <a:cxnLst/>
              <a:rect l="0" t="0" r="0" b="0"/>
              <a:pathLst>
                <a:path w="323542" h="302124">
                  <a:moveTo>
                    <a:pt x="135165" y="5967"/>
                  </a:moveTo>
                  <a:lnTo>
                    <a:pt x="146665" y="4656"/>
                  </a:lnTo>
                  <a:lnTo>
                    <a:pt x="158617" y="13629"/>
                  </a:lnTo>
                  <a:lnTo>
                    <a:pt x="174488" y="19396"/>
                  </a:lnTo>
                  <a:lnTo>
                    <a:pt x="173915" y="38410"/>
                  </a:lnTo>
                  <a:lnTo>
                    <a:pt x="190038" y="41009"/>
                  </a:lnTo>
                  <a:lnTo>
                    <a:pt x="192252" y="23253"/>
                  </a:lnTo>
                  <a:lnTo>
                    <a:pt x="225225" y="34810"/>
                  </a:lnTo>
                  <a:lnTo>
                    <a:pt x="234556" y="29347"/>
                  </a:lnTo>
                  <a:lnTo>
                    <a:pt x="234093" y="24349"/>
                  </a:lnTo>
                  <a:lnTo>
                    <a:pt x="246662" y="23059"/>
                  </a:lnTo>
                  <a:lnTo>
                    <a:pt x="250702" y="15626"/>
                  </a:lnTo>
                  <a:lnTo>
                    <a:pt x="253078" y="17961"/>
                  </a:lnTo>
                  <a:lnTo>
                    <a:pt x="265856" y="14712"/>
                  </a:lnTo>
                  <a:lnTo>
                    <a:pt x="268208" y="12666"/>
                  </a:lnTo>
                  <a:lnTo>
                    <a:pt x="266102" y="1125"/>
                  </a:lnTo>
                  <a:lnTo>
                    <a:pt x="279274" y="0"/>
                  </a:lnTo>
                  <a:lnTo>
                    <a:pt x="287513" y="42380"/>
                  </a:lnTo>
                  <a:lnTo>
                    <a:pt x="323541" y="43875"/>
                  </a:lnTo>
                  <a:lnTo>
                    <a:pt x="319172" y="68215"/>
                  </a:lnTo>
                  <a:lnTo>
                    <a:pt x="315441" y="70373"/>
                  </a:lnTo>
                  <a:lnTo>
                    <a:pt x="308895" y="85285"/>
                  </a:lnTo>
                  <a:lnTo>
                    <a:pt x="304203" y="104781"/>
                  </a:lnTo>
                  <a:lnTo>
                    <a:pt x="304378" y="125170"/>
                  </a:lnTo>
                  <a:lnTo>
                    <a:pt x="287858" y="130429"/>
                  </a:lnTo>
                  <a:lnTo>
                    <a:pt x="272142" y="129065"/>
                  </a:lnTo>
                  <a:lnTo>
                    <a:pt x="265130" y="138675"/>
                  </a:lnTo>
                  <a:lnTo>
                    <a:pt x="263521" y="157047"/>
                  </a:lnTo>
                  <a:lnTo>
                    <a:pt x="273239" y="159596"/>
                  </a:lnTo>
                  <a:lnTo>
                    <a:pt x="278762" y="174855"/>
                  </a:lnTo>
                  <a:lnTo>
                    <a:pt x="276742" y="186421"/>
                  </a:lnTo>
                  <a:lnTo>
                    <a:pt x="279638" y="213075"/>
                  </a:lnTo>
                  <a:lnTo>
                    <a:pt x="279638" y="213075"/>
                  </a:lnTo>
                  <a:lnTo>
                    <a:pt x="275353" y="249781"/>
                  </a:lnTo>
                  <a:lnTo>
                    <a:pt x="267595" y="242762"/>
                  </a:lnTo>
                  <a:lnTo>
                    <a:pt x="266252" y="231100"/>
                  </a:lnTo>
                  <a:lnTo>
                    <a:pt x="259897" y="228499"/>
                  </a:lnTo>
                  <a:lnTo>
                    <a:pt x="258404" y="237663"/>
                  </a:lnTo>
                  <a:lnTo>
                    <a:pt x="242510" y="236592"/>
                  </a:lnTo>
                  <a:lnTo>
                    <a:pt x="244822" y="256886"/>
                  </a:lnTo>
                  <a:lnTo>
                    <a:pt x="248674" y="256094"/>
                  </a:lnTo>
                  <a:lnTo>
                    <a:pt x="250260" y="269875"/>
                  </a:lnTo>
                  <a:lnTo>
                    <a:pt x="247492" y="270247"/>
                  </a:lnTo>
                  <a:lnTo>
                    <a:pt x="244309" y="279511"/>
                  </a:lnTo>
                  <a:lnTo>
                    <a:pt x="244480" y="299739"/>
                  </a:lnTo>
                  <a:lnTo>
                    <a:pt x="238649" y="300020"/>
                  </a:lnTo>
                  <a:lnTo>
                    <a:pt x="238649" y="300020"/>
                  </a:lnTo>
                  <a:lnTo>
                    <a:pt x="238505" y="299714"/>
                  </a:lnTo>
                  <a:lnTo>
                    <a:pt x="217903" y="302123"/>
                  </a:lnTo>
                  <a:lnTo>
                    <a:pt x="217903" y="302123"/>
                  </a:lnTo>
                  <a:lnTo>
                    <a:pt x="202918" y="301073"/>
                  </a:lnTo>
                  <a:lnTo>
                    <a:pt x="200887" y="281846"/>
                  </a:lnTo>
                  <a:lnTo>
                    <a:pt x="178815" y="282241"/>
                  </a:lnTo>
                  <a:lnTo>
                    <a:pt x="173945" y="260813"/>
                  </a:lnTo>
                  <a:lnTo>
                    <a:pt x="171658" y="260443"/>
                  </a:lnTo>
                  <a:lnTo>
                    <a:pt x="148101" y="269541"/>
                  </a:lnTo>
                  <a:lnTo>
                    <a:pt x="128448" y="271056"/>
                  </a:lnTo>
                  <a:lnTo>
                    <a:pt x="126043" y="279586"/>
                  </a:lnTo>
                  <a:lnTo>
                    <a:pt x="93674" y="281007"/>
                  </a:lnTo>
                  <a:lnTo>
                    <a:pt x="77230" y="287592"/>
                  </a:lnTo>
                  <a:lnTo>
                    <a:pt x="69625" y="295657"/>
                  </a:lnTo>
                  <a:lnTo>
                    <a:pt x="62656" y="288196"/>
                  </a:lnTo>
                  <a:lnTo>
                    <a:pt x="62656" y="288196"/>
                  </a:lnTo>
                  <a:lnTo>
                    <a:pt x="59846" y="284939"/>
                  </a:lnTo>
                  <a:lnTo>
                    <a:pt x="59671" y="270897"/>
                  </a:lnTo>
                  <a:lnTo>
                    <a:pt x="74911" y="268503"/>
                  </a:lnTo>
                  <a:lnTo>
                    <a:pt x="79137" y="265615"/>
                  </a:lnTo>
                  <a:lnTo>
                    <a:pt x="77297" y="260728"/>
                  </a:lnTo>
                  <a:lnTo>
                    <a:pt x="82884" y="263316"/>
                  </a:lnTo>
                  <a:lnTo>
                    <a:pt x="88297" y="261672"/>
                  </a:lnTo>
                  <a:lnTo>
                    <a:pt x="85284" y="250108"/>
                  </a:lnTo>
                  <a:lnTo>
                    <a:pt x="73573" y="247481"/>
                  </a:lnTo>
                  <a:lnTo>
                    <a:pt x="73573" y="247481"/>
                  </a:lnTo>
                  <a:lnTo>
                    <a:pt x="65451" y="242700"/>
                  </a:lnTo>
                  <a:lnTo>
                    <a:pt x="62230" y="228108"/>
                  </a:lnTo>
                  <a:lnTo>
                    <a:pt x="62323" y="205467"/>
                  </a:lnTo>
                  <a:lnTo>
                    <a:pt x="54984" y="210069"/>
                  </a:lnTo>
                  <a:lnTo>
                    <a:pt x="41188" y="205712"/>
                  </a:lnTo>
                  <a:lnTo>
                    <a:pt x="35137" y="203408"/>
                  </a:lnTo>
                  <a:lnTo>
                    <a:pt x="35137" y="203408"/>
                  </a:lnTo>
                  <a:lnTo>
                    <a:pt x="34835" y="203248"/>
                  </a:lnTo>
                  <a:lnTo>
                    <a:pt x="34835" y="203248"/>
                  </a:lnTo>
                  <a:lnTo>
                    <a:pt x="36037" y="194228"/>
                  </a:lnTo>
                  <a:lnTo>
                    <a:pt x="46580" y="180216"/>
                  </a:lnTo>
                  <a:lnTo>
                    <a:pt x="61457" y="174340"/>
                  </a:lnTo>
                  <a:lnTo>
                    <a:pt x="64695" y="153907"/>
                  </a:lnTo>
                  <a:lnTo>
                    <a:pt x="77130" y="152633"/>
                  </a:lnTo>
                  <a:lnTo>
                    <a:pt x="95443" y="144291"/>
                  </a:lnTo>
                  <a:lnTo>
                    <a:pt x="95567" y="125421"/>
                  </a:lnTo>
                  <a:lnTo>
                    <a:pt x="62543" y="129681"/>
                  </a:lnTo>
                  <a:lnTo>
                    <a:pt x="60529" y="110894"/>
                  </a:lnTo>
                  <a:lnTo>
                    <a:pt x="21180" y="112074"/>
                  </a:lnTo>
                  <a:lnTo>
                    <a:pt x="14967" y="90887"/>
                  </a:lnTo>
                  <a:lnTo>
                    <a:pt x="1828" y="90471"/>
                  </a:lnTo>
                  <a:lnTo>
                    <a:pt x="0" y="85429"/>
                  </a:lnTo>
                  <a:lnTo>
                    <a:pt x="4247" y="62457"/>
                  </a:lnTo>
                  <a:lnTo>
                    <a:pt x="4247" y="62457"/>
                  </a:lnTo>
                  <a:lnTo>
                    <a:pt x="12068" y="23133"/>
                  </a:lnTo>
                  <a:lnTo>
                    <a:pt x="15269" y="23385"/>
                  </a:lnTo>
                  <a:lnTo>
                    <a:pt x="16734" y="15728"/>
                  </a:lnTo>
                  <a:lnTo>
                    <a:pt x="28099" y="18806"/>
                  </a:lnTo>
                  <a:lnTo>
                    <a:pt x="34484" y="24747"/>
                  </a:lnTo>
                  <a:lnTo>
                    <a:pt x="62283" y="25317"/>
                  </a:lnTo>
                  <a:lnTo>
                    <a:pt x="69245" y="27497"/>
                  </a:lnTo>
                  <a:lnTo>
                    <a:pt x="71325" y="34359"/>
                  </a:lnTo>
                  <a:lnTo>
                    <a:pt x="82171" y="34545"/>
                  </a:lnTo>
                  <a:lnTo>
                    <a:pt x="82767" y="10396"/>
                  </a:lnTo>
                  <a:lnTo>
                    <a:pt x="93445" y="11029"/>
                  </a:lnTo>
                  <a:lnTo>
                    <a:pt x="93199" y="14043"/>
                  </a:lnTo>
                  <a:lnTo>
                    <a:pt x="105913" y="13076"/>
                  </a:lnTo>
                  <a:lnTo>
                    <a:pt x="113720" y="37483"/>
                  </a:lnTo>
                  <a:lnTo>
                    <a:pt x="130402" y="36786"/>
                  </a:lnTo>
                  <a:lnTo>
                    <a:pt x="130364" y="23040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6" name="M66">
              <a:extLst>
                <a:ext uri="{FF2B5EF4-FFF2-40B4-BE49-F238E27FC236}">
                  <a16:creationId xmlns:a16="http://schemas.microsoft.com/office/drawing/2014/main" id="{9B6C36CB-FD92-40C8-8B5A-747B6D583D27}"/>
                </a:ext>
              </a:extLst>
            </p:cNvPr>
            <p:cNvSpPr/>
            <p:nvPr/>
          </p:nvSpPr>
          <p:spPr>
            <a:xfrm>
              <a:off x="3531845" y="2937466"/>
              <a:ext cx="290959" cy="187384"/>
            </a:xfrm>
            <a:custGeom>
              <a:avLst/>
              <a:gdLst/>
              <a:ahLst/>
              <a:cxnLst/>
              <a:rect l="0" t="0" r="0" b="0"/>
              <a:pathLst>
                <a:path w="294769" h="196909">
                  <a:moveTo>
                    <a:pt x="203448" y="56117"/>
                  </a:moveTo>
                  <a:lnTo>
                    <a:pt x="199201" y="79089"/>
                  </a:lnTo>
                  <a:lnTo>
                    <a:pt x="201029" y="84131"/>
                  </a:lnTo>
                  <a:lnTo>
                    <a:pt x="214168" y="84547"/>
                  </a:lnTo>
                  <a:lnTo>
                    <a:pt x="220381" y="105734"/>
                  </a:lnTo>
                  <a:lnTo>
                    <a:pt x="259730" y="104554"/>
                  </a:lnTo>
                  <a:lnTo>
                    <a:pt x="261744" y="123341"/>
                  </a:lnTo>
                  <a:lnTo>
                    <a:pt x="294768" y="119081"/>
                  </a:lnTo>
                  <a:lnTo>
                    <a:pt x="294644" y="137951"/>
                  </a:lnTo>
                  <a:lnTo>
                    <a:pt x="276331" y="146293"/>
                  </a:lnTo>
                  <a:lnTo>
                    <a:pt x="263896" y="147567"/>
                  </a:lnTo>
                  <a:lnTo>
                    <a:pt x="260658" y="168000"/>
                  </a:lnTo>
                  <a:lnTo>
                    <a:pt x="245781" y="173876"/>
                  </a:lnTo>
                  <a:lnTo>
                    <a:pt x="235238" y="187888"/>
                  </a:lnTo>
                  <a:lnTo>
                    <a:pt x="234036" y="196908"/>
                  </a:lnTo>
                  <a:lnTo>
                    <a:pt x="234036" y="196908"/>
                  </a:lnTo>
                  <a:lnTo>
                    <a:pt x="225532" y="189847"/>
                  </a:lnTo>
                  <a:lnTo>
                    <a:pt x="222139" y="190646"/>
                  </a:lnTo>
                  <a:lnTo>
                    <a:pt x="221678" y="176138"/>
                  </a:lnTo>
                  <a:lnTo>
                    <a:pt x="199496" y="175737"/>
                  </a:lnTo>
                  <a:lnTo>
                    <a:pt x="193482" y="162713"/>
                  </a:lnTo>
                  <a:lnTo>
                    <a:pt x="176676" y="166555"/>
                  </a:lnTo>
                  <a:lnTo>
                    <a:pt x="174840" y="156985"/>
                  </a:lnTo>
                  <a:lnTo>
                    <a:pt x="154081" y="164774"/>
                  </a:lnTo>
                  <a:lnTo>
                    <a:pt x="131392" y="161172"/>
                  </a:lnTo>
                  <a:lnTo>
                    <a:pt x="131392" y="161172"/>
                  </a:lnTo>
                  <a:lnTo>
                    <a:pt x="120816" y="152223"/>
                  </a:lnTo>
                  <a:lnTo>
                    <a:pt x="120060" y="142535"/>
                  </a:lnTo>
                  <a:lnTo>
                    <a:pt x="106060" y="130754"/>
                  </a:lnTo>
                  <a:lnTo>
                    <a:pt x="104023" y="118154"/>
                  </a:lnTo>
                  <a:lnTo>
                    <a:pt x="96810" y="118824"/>
                  </a:lnTo>
                  <a:lnTo>
                    <a:pt x="96273" y="116541"/>
                  </a:lnTo>
                  <a:lnTo>
                    <a:pt x="87379" y="121837"/>
                  </a:lnTo>
                  <a:lnTo>
                    <a:pt x="72430" y="139012"/>
                  </a:lnTo>
                  <a:lnTo>
                    <a:pt x="54563" y="142499"/>
                  </a:lnTo>
                  <a:lnTo>
                    <a:pt x="52870" y="124323"/>
                  </a:lnTo>
                  <a:lnTo>
                    <a:pt x="57551" y="121608"/>
                  </a:lnTo>
                  <a:lnTo>
                    <a:pt x="54593" y="109279"/>
                  </a:lnTo>
                  <a:lnTo>
                    <a:pt x="45622" y="116834"/>
                  </a:lnTo>
                  <a:lnTo>
                    <a:pt x="45496" y="120605"/>
                  </a:lnTo>
                  <a:lnTo>
                    <a:pt x="36888" y="121828"/>
                  </a:lnTo>
                  <a:lnTo>
                    <a:pt x="29727" y="102562"/>
                  </a:lnTo>
                  <a:lnTo>
                    <a:pt x="15029" y="107507"/>
                  </a:lnTo>
                  <a:lnTo>
                    <a:pt x="8780" y="115906"/>
                  </a:lnTo>
                  <a:lnTo>
                    <a:pt x="8780" y="115906"/>
                  </a:lnTo>
                  <a:lnTo>
                    <a:pt x="0" y="94921"/>
                  </a:lnTo>
                  <a:lnTo>
                    <a:pt x="7248" y="93202"/>
                  </a:lnTo>
                  <a:lnTo>
                    <a:pt x="17929" y="80270"/>
                  </a:lnTo>
                  <a:lnTo>
                    <a:pt x="30598" y="76465"/>
                  </a:lnTo>
                  <a:lnTo>
                    <a:pt x="27412" y="66542"/>
                  </a:lnTo>
                  <a:lnTo>
                    <a:pt x="23816" y="64307"/>
                  </a:lnTo>
                  <a:lnTo>
                    <a:pt x="23690" y="49803"/>
                  </a:lnTo>
                  <a:lnTo>
                    <a:pt x="30023" y="47900"/>
                  </a:lnTo>
                  <a:lnTo>
                    <a:pt x="34336" y="51518"/>
                  </a:lnTo>
                  <a:lnTo>
                    <a:pt x="43931" y="48062"/>
                  </a:lnTo>
                  <a:lnTo>
                    <a:pt x="43931" y="48062"/>
                  </a:lnTo>
                  <a:lnTo>
                    <a:pt x="57471" y="45490"/>
                  </a:lnTo>
                  <a:lnTo>
                    <a:pt x="57143" y="41553"/>
                  </a:lnTo>
                  <a:lnTo>
                    <a:pt x="63895" y="36188"/>
                  </a:lnTo>
                  <a:lnTo>
                    <a:pt x="71265" y="35223"/>
                  </a:lnTo>
                  <a:lnTo>
                    <a:pt x="81629" y="36169"/>
                  </a:lnTo>
                  <a:lnTo>
                    <a:pt x="95171" y="42806"/>
                  </a:lnTo>
                  <a:lnTo>
                    <a:pt x="117257" y="40658"/>
                  </a:lnTo>
                  <a:lnTo>
                    <a:pt x="118984" y="20474"/>
                  </a:lnTo>
                  <a:lnTo>
                    <a:pt x="127260" y="24519"/>
                  </a:lnTo>
                  <a:lnTo>
                    <a:pt x="136185" y="22694"/>
                  </a:lnTo>
                  <a:lnTo>
                    <a:pt x="155116" y="28139"/>
                  </a:lnTo>
                  <a:lnTo>
                    <a:pt x="157576" y="22932"/>
                  </a:lnTo>
                  <a:lnTo>
                    <a:pt x="160950" y="22588"/>
                  </a:lnTo>
                  <a:lnTo>
                    <a:pt x="162141" y="9334"/>
                  </a:lnTo>
                  <a:lnTo>
                    <a:pt x="174675" y="9283"/>
                  </a:lnTo>
                  <a:lnTo>
                    <a:pt x="177264" y="0"/>
                  </a:lnTo>
                  <a:lnTo>
                    <a:pt x="177264" y="0"/>
                  </a:lnTo>
                  <a:lnTo>
                    <a:pt x="183671" y="356"/>
                  </a:lnTo>
                  <a:lnTo>
                    <a:pt x="185786" y="10696"/>
                  </a:lnTo>
                  <a:lnTo>
                    <a:pt x="180037" y="37549"/>
                  </a:lnTo>
                  <a:lnTo>
                    <a:pt x="183930" y="40090"/>
                  </a:lnTo>
                  <a:lnTo>
                    <a:pt x="185351" y="43458"/>
                  </a:lnTo>
                  <a:lnTo>
                    <a:pt x="196743" y="45785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7" name="M67">
              <a:extLst>
                <a:ext uri="{FF2B5EF4-FFF2-40B4-BE49-F238E27FC236}">
                  <a16:creationId xmlns:a16="http://schemas.microsoft.com/office/drawing/2014/main" id="{9385E923-0352-49E4-90A7-9E7A5A41B6A7}"/>
                </a:ext>
              </a:extLst>
            </p:cNvPr>
            <p:cNvSpPr/>
            <p:nvPr/>
          </p:nvSpPr>
          <p:spPr>
            <a:xfrm>
              <a:off x="4567978" y="2939665"/>
              <a:ext cx="343626" cy="227901"/>
            </a:xfrm>
            <a:custGeom>
              <a:avLst/>
              <a:gdLst/>
              <a:ahLst/>
              <a:cxnLst/>
              <a:rect l="0" t="0" r="0" b="0"/>
              <a:pathLst>
                <a:path w="351246" h="235521">
                  <a:moveTo>
                    <a:pt x="128835" y="1077"/>
                  </a:moveTo>
                  <a:lnTo>
                    <a:pt x="133248" y="1782"/>
                  </a:lnTo>
                  <a:lnTo>
                    <a:pt x="133600" y="6471"/>
                  </a:lnTo>
                  <a:lnTo>
                    <a:pt x="147952" y="0"/>
                  </a:lnTo>
                  <a:lnTo>
                    <a:pt x="161699" y="13599"/>
                  </a:lnTo>
                  <a:lnTo>
                    <a:pt x="167135" y="9644"/>
                  </a:lnTo>
                  <a:lnTo>
                    <a:pt x="170015" y="10614"/>
                  </a:lnTo>
                  <a:lnTo>
                    <a:pt x="167959" y="13740"/>
                  </a:lnTo>
                  <a:lnTo>
                    <a:pt x="175604" y="13457"/>
                  </a:lnTo>
                  <a:lnTo>
                    <a:pt x="182117" y="9072"/>
                  </a:lnTo>
                  <a:lnTo>
                    <a:pt x="198473" y="15475"/>
                  </a:lnTo>
                  <a:lnTo>
                    <a:pt x="206144" y="13983"/>
                  </a:lnTo>
                  <a:lnTo>
                    <a:pt x="206144" y="13983"/>
                  </a:lnTo>
                  <a:lnTo>
                    <a:pt x="207555" y="33193"/>
                  </a:lnTo>
                  <a:lnTo>
                    <a:pt x="243919" y="40178"/>
                  </a:lnTo>
                  <a:lnTo>
                    <a:pt x="244280" y="44716"/>
                  </a:lnTo>
                  <a:lnTo>
                    <a:pt x="256933" y="46046"/>
                  </a:lnTo>
                  <a:lnTo>
                    <a:pt x="255556" y="60361"/>
                  </a:lnTo>
                  <a:lnTo>
                    <a:pt x="269900" y="54176"/>
                  </a:lnTo>
                  <a:lnTo>
                    <a:pt x="271056" y="71566"/>
                  </a:lnTo>
                  <a:lnTo>
                    <a:pt x="262231" y="69716"/>
                  </a:lnTo>
                  <a:lnTo>
                    <a:pt x="262030" y="71976"/>
                  </a:lnTo>
                  <a:lnTo>
                    <a:pt x="261621" y="83896"/>
                  </a:lnTo>
                  <a:lnTo>
                    <a:pt x="268852" y="88882"/>
                  </a:lnTo>
                  <a:lnTo>
                    <a:pt x="267532" y="93384"/>
                  </a:lnTo>
                  <a:lnTo>
                    <a:pt x="275407" y="96874"/>
                  </a:lnTo>
                  <a:lnTo>
                    <a:pt x="276076" y="94170"/>
                  </a:lnTo>
                  <a:lnTo>
                    <a:pt x="311125" y="99442"/>
                  </a:lnTo>
                  <a:lnTo>
                    <a:pt x="315209" y="116135"/>
                  </a:lnTo>
                  <a:lnTo>
                    <a:pt x="350676" y="131214"/>
                  </a:lnTo>
                  <a:lnTo>
                    <a:pt x="350676" y="131214"/>
                  </a:lnTo>
                  <a:lnTo>
                    <a:pt x="348318" y="149130"/>
                  </a:lnTo>
                  <a:lnTo>
                    <a:pt x="351245" y="155531"/>
                  </a:lnTo>
                  <a:lnTo>
                    <a:pt x="341101" y="165284"/>
                  </a:lnTo>
                  <a:lnTo>
                    <a:pt x="325361" y="171900"/>
                  </a:lnTo>
                  <a:lnTo>
                    <a:pt x="288053" y="170965"/>
                  </a:lnTo>
                  <a:lnTo>
                    <a:pt x="268726" y="180516"/>
                  </a:lnTo>
                  <a:lnTo>
                    <a:pt x="268726" y="180516"/>
                  </a:lnTo>
                  <a:lnTo>
                    <a:pt x="249565" y="203500"/>
                  </a:lnTo>
                  <a:lnTo>
                    <a:pt x="235242" y="207719"/>
                  </a:lnTo>
                  <a:lnTo>
                    <a:pt x="212278" y="208124"/>
                  </a:lnTo>
                  <a:lnTo>
                    <a:pt x="188410" y="235520"/>
                  </a:lnTo>
                  <a:lnTo>
                    <a:pt x="188410" y="235520"/>
                  </a:lnTo>
                  <a:lnTo>
                    <a:pt x="183114" y="218951"/>
                  </a:lnTo>
                  <a:lnTo>
                    <a:pt x="171309" y="212954"/>
                  </a:lnTo>
                  <a:lnTo>
                    <a:pt x="172040" y="200744"/>
                  </a:lnTo>
                  <a:lnTo>
                    <a:pt x="168049" y="194466"/>
                  </a:lnTo>
                  <a:lnTo>
                    <a:pt x="155235" y="192670"/>
                  </a:lnTo>
                  <a:lnTo>
                    <a:pt x="153206" y="187643"/>
                  </a:lnTo>
                  <a:lnTo>
                    <a:pt x="145827" y="189138"/>
                  </a:lnTo>
                  <a:lnTo>
                    <a:pt x="144794" y="180661"/>
                  </a:lnTo>
                  <a:lnTo>
                    <a:pt x="140880" y="177856"/>
                  </a:lnTo>
                  <a:lnTo>
                    <a:pt x="123393" y="173082"/>
                  </a:lnTo>
                  <a:lnTo>
                    <a:pt x="122505" y="165061"/>
                  </a:lnTo>
                  <a:lnTo>
                    <a:pt x="132430" y="165891"/>
                  </a:lnTo>
                  <a:lnTo>
                    <a:pt x="144068" y="158606"/>
                  </a:lnTo>
                  <a:lnTo>
                    <a:pt x="155641" y="160980"/>
                  </a:lnTo>
                  <a:lnTo>
                    <a:pt x="159579" y="128611"/>
                  </a:lnTo>
                  <a:lnTo>
                    <a:pt x="147052" y="128027"/>
                  </a:lnTo>
                  <a:lnTo>
                    <a:pt x="147317" y="123051"/>
                  </a:lnTo>
                  <a:lnTo>
                    <a:pt x="125467" y="122254"/>
                  </a:lnTo>
                  <a:lnTo>
                    <a:pt x="122734" y="134874"/>
                  </a:lnTo>
                  <a:lnTo>
                    <a:pt x="117148" y="138370"/>
                  </a:lnTo>
                  <a:lnTo>
                    <a:pt x="114145" y="149322"/>
                  </a:lnTo>
                  <a:lnTo>
                    <a:pt x="94802" y="152350"/>
                  </a:lnTo>
                  <a:lnTo>
                    <a:pt x="73461" y="149139"/>
                  </a:lnTo>
                  <a:lnTo>
                    <a:pt x="74154" y="158817"/>
                  </a:lnTo>
                  <a:lnTo>
                    <a:pt x="68676" y="170766"/>
                  </a:lnTo>
                  <a:lnTo>
                    <a:pt x="55858" y="162768"/>
                  </a:lnTo>
                  <a:lnTo>
                    <a:pt x="42730" y="161555"/>
                  </a:lnTo>
                  <a:lnTo>
                    <a:pt x="36116" y="169551"/>
                  </a:lnTo>
                  <a:lnTo>
                    <a:pt x="24997" y="167477"/>
                  </a:lnTo>
                  <a:lnTo>
                    <a:pt x="16197" y="177231"/>
                  </a:lnTo>
                  <a:lnTo>
                    <a:pt x="10935" y="173332"/>
                  </a:lnTo>
                  <a:lnTo>
                    <a:pt x="4149" y="175586"/>
                  </a:lnTo>
                  <a:lnTo>
                    <a:pt x="2945" y="149139"/>
                  </a:lnTo>
                  <a:lnTo>
                    <a:pt x="5638" y="145278"/>
                  </a:lnTo>
                  <a:lnTo>
                    <a:pt x="8963" y="114861"/>
                  </a:lnTo>
                  <a:lnTo>
                    <a:pt x="707" y="114814"/>
                  </a:lnTo>
                  <a:lnTo>
                    <a:pt x="0" y="112382"/>
                  </a:lnTo>
                  <a:lnTo>
                    <a:pt x="8075" y="87964"/>
                  </a:lnTo>
                  <a:lnTo>
                    <a:pt x="8075" y="87964"/>
                  </a:lnTo>
                  <a:lnTo>
                    <a:pt x="16509" y="80464"/>
                  </a:lnTo>
                  <a:lnTo>
                    <a:pt x="13051" y="71624"/>
                  </a:lnTo>
                  <a:lnTo>
                    <a:pt x="15887" y="68067"/>
                  </a:lnTo>
                  <a:lnTo>
                    <a:pt x="15883" y="55383"/>
                  </a:lnTo>
                  <a:lnTo>
                    <a:pt x="25168" y="56963"/>
                  </a:lnTo>
                  <a:lnTo>
                    <a:pt x="25168" y="56963"/>
                  </a:lnTo>
                  <a:lnTo>
                    <a:pt x="29967" y="60851"/>
                  </a:lnTo>
                  <a:lnTo>
                    <a:pt x="38787" y="56227"/>
                  </a:lnTo>
                  <a:lnTo>
                    <a:pt x="43889" y="27806"/>
                  </a:lnTo>
                  <a:lnTo>
                    <a:pt x="49972" y="29006"/>
                  </a:lnTo>
                  <a:lnTo>
                    <a:pt x="53652" y="34982"/>
                  </a:lnTo>
                  <a:lnTo>
                    <a:pt x="56028" y="31414"/>
                  </a:lnTo>
                  <a:lnTo>
                    <a:pt x="55564" y="18566"/>
                  </a:lnTo>
                  <a:lnTo>
                    <a:pt x="60038" y="16708"/>
                  </a:lnTo>
                  <a:lnTo>
                    <a:pt x="66000" y="16545"/>
                  </a:lnTo>
                  <a:lnTo>
                    <a:pt x="70858" y="31005"/>
                  </a:lnTo>
                  <a:lnTo>
                    <a:pt x="79471" y="35131"/>
                  </a:lnTo>
                  <a:lnTo>
                    <a:pt x="107755" y="34425"/>
                  </a:lnTo>
                  <a:lnTo>
                    <a:pt x="110489" y="21802"/>
                  </a:lnTo>
                  <a:lnTo>
                    <a:pt x="116555" y="23753"/>
                  </a:lnTo>
                  <a:lnTo>
                    <a:pt x="121105" y="513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8" name="M68">
              <a:extLst>
                <a:ext uri="{FF2B5EF4-FFF2-40B4-BE49-F238E27FC236}">
                  <a16:creationId xmlns:a16="http://schemas.microsoft.com/office/drawing/2014/main" id="{7D57D0B3-9FD2-4C11-8731-0BFC2F2F3467}"/>
                </a:ext>
              </a:extLst>
            </p:cNvPr>
            <p:cNvSpPr/>
            <p:nvPr/>
          </p:nvSpPr>
          <p:spPr>
            <a:xfrm>
              <a:off x="3146763" y="3043464"/>
              <a:ext cx="452197" cy="448117"/>
            </a:xfrm>
            <a:custGeom>
              <a:avLst/>
              <a:gdLst/>
              <a:ahLst/>
              <a:cxnLst/>
              <a:rect l="0" t="0" r="0" b="0"/>
              <a:pathLst>
                <a:path w="452197" h="480502">
                  <a:moveTo>
                    <a:pt x="341499" y="95605"/>
                  </a:moveTo>
                  <a:lnTo>
                    <a:pt x="350039" y="96650"/>
                  </a:lnTo>
                  <a:lnTo>
                    <a:pt x="360128" y="92613"/>
                  </a:lnTo>
                  <a:lnTo>
                    <a:pt x="361601" y="98853"/>
                  </a:lnTo>
                  <a:lnTo>
                    <a:pt x="357711" y="105213"/>
                  </a:lnTo>
                  <a:lnTo>
                    <a:pt x="360066" y="103481"/>
                  </a:lnTo>
                  <a:lnTo>
                    <a:pt x="369045" y="109673"/>
                  </a:lnTo>
                  <a:lnTo>
                    <a:pt x="376144" y="121687"/>
                  </a:lnTo>
                  <a:lnTo>
                    <a:pt x="395291" y="117047"/>
                  </a:lnTo>
                  <a:lnTo>
                    <a:pt x="401704" y="126772"/>
                  </a:lnTo>
                  <a:lnTo>
                    <a:pt x="397461" y="125422"/>
                  </a:lnTo>
                  <a:lnTo>
                    <a:pt x="394147" y="128331"/>
                  </a:lnTo>
                  <a:lnTo>
                    <a:pt x="397912" y="148534"/>
                  </a:lnTo>
                  <a:lnTo>
                    <a:pt x="404256" y="155841"/>
                  </a:lnTo>
                  <a:lnTo>
                    <a:pt x="416975" y="151132"/>
                  </a:lnTo>
                  <a:lnTo>
                    <a:pt x="422108" y="162624"/>
                  </a:lnTo>
                  <a:lnTo>
                    <a:pt x="432274" y="170207"/>
                  </a:lnTo>
                  <a:lnTo>
                    <a:pt x="430660" y="181926"/>
                  </a:lnTo>
                  <a:lnTo>
                    <a:pt x="435207" y="183435"/>
                  </a:lnTo>
                  <a:lnTo>
                    <a:pt x="440468" y="177270"/>
                  </a:lnTo>
                  <a:lnTo>
                    <a:pt x="443513" y="182502"/>
                  </a:lnTo>
                  <a:lnTo>
                    <a:pt x="445844" y="181523"/>
                  </a:lnTo>
                  <a:lnTo>
                    <a:pt x="450897" y="195575"/>
                  </a:lnTo>
                  <a:lnTo>
                    <a:pt x="452196" y="221275"/>
                  </a:lnTo>
                  <a:lnTo>
                    <a:pt x="437893" y="231970"/>
                  </a:lnTo>
                  <a:lnTo>
                    <a:pt x="435530" y="238532"/>
                  </a:lnTo>
                  <a:lnTo>
                    <a:pt x="427203" y="244594"/>
                  </a:lnTo>
                  <a:lnTo>
                    <a:pt x="429681" y="262332"/>
                  </a:lnTo>
                  <a:lnTo>
                    <a:pt x="421106" y="266574"/>
                  </a:lnTo>
                  <a:lnTo>
                    <a:pt x="418420" y="273577"/>
                  </a:lnTo>
                  <a:lnTo>
                    <a:pt x="410135" y="278281"/>
                  </a:lnTo>
                  <a:lnTo>
                    <a:pt x="408861" y="284274"/>
                  </a:lnTo>
                  <a:lnTo>
                    <a:pt x="399198" y="293457"/>
                  </a:lnTo>
                  <a:lnTo>
                    <a:pt x="401212" y="297448"/>
                  </a:lnTo>
                  <a:lnTo>
                    <a:pt x="394947" y="301312"/>
                  </a:lnTo>
                  <a:lnTo>
                    <a:pt x="394947" y="301312"/>
                  </a:lnTo>
                  <a:lnTo>
                    <a:pt x="391015" y="304198"/>
                  </a:lnTo>
                  <a:lnTo>
                    <a:pt x="388091" y="299875"/>
                  </a:lnTo>
                  <a:lnTo>
                    <a:pt x="391083" y="297562"/>
                  </a:lnTo>
                  <a:lnTo>
                    <a:pt x="389452" y="291321"/>
                  </a:lnTo>
                  <a:lnTo>
                    <a:pt x="385978" y="289695"/>
                  </a:lnTo>
                  <a:lnTo>
                    <a:pt x="369993" y="295193"/>
                  </a:lnTo>
                  <a:lnTo>
                    <a:pt x="371838" y="299631"/>
                  </a:lnTo>
                  <a:lnTo>
                    <a:pt x="369582" y="307401"/>
                  </a:lnTo>
                  <a:lnTo>
                    <a:pt x="362400" y="306555"/>
                  </a:lnTo>
                  <a:lnTo>
                    <a:pt x="363918" y="316112"/>
                  </a:lnTo>
                  <a:lnTo>
                    <a:pt x="356098" y="329577"/>
                  </a:lnTo>
                  <a:lnTo>
                    <a:pt x="342073" y="326839"/>
                  </a:lnTo>
                  <a:lnTo>
                    <a:pt x="341077" y="333594"/>
                  </a:lnTo>
                  <a:lnTo>
                    <a:pt x="334107" y="339996"/>
                  </a:lnTo>
                  <a:lnTo>
                    <a:pt x="327005" y="336736"/>
                  </a:lnTo>
                  <a:lnTo>
                    <a:pt x="325645" y="340613"/>
                  </a:lnTo>
                  <a:lnTo>
                    <a:pt x="317279" y="342892"/>
                  </a:lnTo>
                  <a:lnTo>
                    <a:pt x="307776" y="324613"/>
                  </a:lnTo>
                  <a:lnTo>
                    <a:pt x="303817" y="323723"/>
                  </a:lnTo>
                  <a:lnTo>
                    <a:pt x="293068" y="332859"/>
                  </a:lnTo>
                  <a:lnTo>
                    <a:pt x="288763" y="328637"/>
                  </a:lnTo>
                  <a:lnTo>
                    <a:pt x="281670" y="329600"/>
                  </a:lnTo>
                  <a:lnTo>
                    <a:pt x="277004" y="340301"/>
                  </a:lnTo>
                  <a:lnTo>
                    <a:pt x="269541" y="343061"/>
                  </a:lnTo>
                  <a:lnTo>
                    <a:pt x="261103" y="338544"/>
                  </a:lnTo>
                  <a:lnTo>
                    <a:pt x="248557" y="350630"/>
                  </a:lnTo>
                  <a:lnTo>
                    <a:pt x="238709" y="351343"/>
                  </a:lnTo>
                  <a:lnTo>
                    <a:pt x="235527" y="358925"/>
                  </a:lnTo>
                  <a:lnTo>
                    <a:pt x="234669" y="379110"/>
                  </a:lnTo>
                  <a:lnTo>
                    <a:pt x="219435" y="388834"/>
                  </a:lnTo>
                  <a:lnTo>
                    <a:pt x="222191" y="402205"/>
                  </a:lnTo>
                  <a:lnTo>
                    <a:pt x="209110" y="416075"/>
                  </a:lnTo>
                  <a:lnTo>
                    <a:pt x="208686" y="436875"/>
                  </a:lnTo>
                  <a:lnTo>
                    <a:pt x="194379" y="441800"/>
                  </a:lnTo>
                  <a:lnTo>
                    <a:pt x="189223" y="457304"/>
                  </a:lnTo>
                  <a:lnTo>
                    <a:pt x="180941" y="456860"/>
                  </a:lnTo>
                  <a:lnTo>
                    <a:pt x="180941" y="456860"/>
                  </a:lnTo>
                  <a:lnTo>
                    <a:pt x="173337" y="454630"/>
                  </a:lnTo>
                  <a:lnTo>
                    <a:pt x="159354" y="458959"/>
                  </a:lnTo>
                  <a:lnTo>
                    <a:pt x="148978" y="474122"/>
                  </a:lnTo>
                  <a:lnTo>
                    <a:pt x="133382" y="480501"/>
                  </a:lnTo>
                  <a:lnTo>
                    <a:pt x="132907" y="463745"/>
                  </a:lnTo>
                  <a:lnTo>
                    <a:pt x="128293" y="455284"/>
                  </a:lnTo>
                  <a:lnTo>
                    <a:pt x="130731" y="443005"/>
                  </a:lnTo>
                  <a:lnTo>
                    <a:pt x="121534" y="425329"/>
                  </a:lnTo>
                  <a:lnTo>
                    <a:pt x="113824" y="438928"/>
                  </a:lnTo>
                  <a:lnTo>
                    <a:pt x="96122" y="456839"/>
                  </a:lnTo>
                  <a:lnTo>
                    <a:pt x="91251" y="468276"/>
                  </a:lnTo>
                  <a:lnTo>
                    <a:pt x="84869" y="445120"/>
                  </a:lnTo>
                  <a:lnTo>
                    <a:pt x="72670" y="442565"/>
                  </a:lnTo>
                  <a:lnTo>
                    <a:pt x="63586" y="430469"/>
                  </a:lnTo>
                  <a:lnTo>
                    <a:pt x="53027" y="429329"/>
                  </a:lnTo>
                  <a:lnTo>
                    <a:pt x="47192" y="425042"/>
                  </a:lnTo>
                  <a:lnTo>
                    <a:pt x="49983" y="420167"/>
                  </a:lnTo>
                  <a:lnTo>
                    <a:pt x="44247" y="400649"/>
                  </a:lnTo>
                  <a:lnTo>
                    <a:pt x="36726" y="400523"/>
                  </a:lnTo>
                  <a:lnTo>
                    <a:pt x="33766" y="380804"/>
                  </a:lnTo>
                  <a:lnTo>
                    <a:pt x="33729" y="377635"/>
                  </a:lnTo>
                  <a:lnTo>
                    <a:pt x="38000" y="378395"/>
                  </a:lnTo>
                  <a:lnTo>
                    <a:pt x="40461" y="374111"/>
                  </a:lnTo>
                  <a:lnTo>
                    <a:pt x="38734" y="366806"/>
                  </a:lnTo>
                  <a:lnTo>
                    <a:pt x="40860" y="363264"/>
                  </a:lnTo>
                  <a:lnTo>
                    <a:pt x="33700" y="357569"/>
                  </a:lnTo>
                  <a:lnTo>
                    <a:pt x="29830" y="354258"/>
                  </a:lnTo>
                  <a:lnTo>
                    <a:pt x="24450" y="358586"/>
                  </a:lnTo>
                  <a:lnTo>
                    <a:pt x="24450" y="358586"/>
                  </a:lnTo>
                  <a:lnTo>
                    <a:pt x="21146" y="344131"/>
                  </a:lnTo>
                  <a:lnTo>
                    <a:pt x="14830" y="340578"/>
                  </a:lnTo>
                  <a:lnTo>
                    <a:pt x="14482" y="320951"/>
                  </a:lnTo>
                  <a:lnTo>
                    <a:pt x="10099" y="319129"/>
                  </a:lnTo>
                  <a:lnTo>
                    <a:pt x="12916" y="313500"/>
                  </a:lnTo>
                  <a:lnTo>
                    <a:pt x="17093" y="312598"/>
                  </a:lnTo>
                  <a:lnTo>
                    <a:pt x="20565" y="301712"/>
                  </a:lnTo>
                  <a:lnTo>
                    <a:pt x="18216" y="294684"/>
                  </a:lnTo>
                  <a:lnTo>
                    <a:pt x="20086" y="281474"/>
                  </a:lnTo>
                  <a:lnTo>
                    <a:pt x="27529" y="279334"/>
                  </a:lnTo>
                  <a:lnTo>
                    <a:pt x="43059" y="253346"/>
                  </a:lnTo>
                  <a:lnTo>
                    <a:pt x="38975" y="247612"/>
                  </a:lnTo>
                  <a:lnTo>
                    <a:pt x="35587" y="231339"/>
                  </a:lnTo>
                  <a:lnTo>
                    <a:pt x="32301" y="228954"/>
                  </a:lnTo>
                  <a:lnTo>
                    <a:pt x="33523" y="224924"/>
                  </a:lnTo>
                  <a:lnTo>
                    <a:pt x="26610" y="216971"/>
                  </a:lnTo>
                  <a:lnTo>
                    <a:pt x="23776" y="218980"/>
                  </a:lnTo>
                  <a:lnTo>
                    <a:pt x="5189" y="211650"/>
                  </a:lnTo>
                  <a:lnTo>
                    <a:pt x="0" y="198627"/>
                  </a:lnTo>
                  <a:lnTo>
                    <a:pt x="0" y="198627"/>
                  </a:lnTo>
                  <a:lnTo>
                    <a:pt x="6814" y="196768"/>
                  </a:lnTo>
                  <a:lnTo>
                    <a:pt x="15208" y="181229"/>
                  </a:lnTo>
                  <a:lnTo>
                    <a:pt x="21434" y="182819"/>
                  </a:lnTo>
                  <a:lnTo>
                    <a:pt x="29822" y="179808"/>
                  </a:lnTo>
                  <a:lnTo>
                    <a:pt x="30551" y="176665"/>
                  </a:lnTo>
                  <a:lnTo>
                    <a:pt x="39732" y="181230"/>
                  </a:lnTo>
                  <a:lnTo>
                    <a:pt x="52148" y="181233"/>
                  </a:lnTo>
                  <a:lnTo>
                    <a:pt x="59192" y="173039"/>
                  </a:lnTo>
                  <a:lnTo>
                    <a:pt x="49332" y="157732"/>
                  </a:lnTo>
                  <a:lnTo>
                    <a:pt x="47004" y="146023"/>
                  </a:lnTo>
                  <a:lnTo>
                    <a:pt x="51020" y="136811"/>
                  </a:lnTo>
                  <a:lnTo>
                    <a:pt x="47569" y="122341"/>
                  </a:lnTo>
                  <a:lnTo>
                    <a:pt x="52302" y="118590"/>
                  </a:lnTo>
                  <a:lnTo>
                    <a:pt x="36181" y="107126"/>
                  </a:lnTo>
                  <a:lnTo>
                    <a:pt x="25202" y="105815"/>
                  </a:lnTo>
                  <a:lnTo>
                    <a:pt x="20961" y="100374"/>
                  </a:lnTo>
                  <a:lnTo>
                    <a:pt x="22756" y="89116"/>
                  </a:lnTo>
                  <a:lnTo>
                    <a:pt x="16424" y="78161"/>
                  </a:lnTo>
                  <a:lnTo>
                    <a:pt x="23121" y="62705"/>
                  </a:lnTo>
                  <a:lnTo>
                    <a:pt x="6243" y="22514"/>
                  </a:lnTo>
                  <a:lnTo>
                    <a:pt x="6243" y="22514"/>
                  </a:lnTo>
                  <a:lnTo>
                    <a:pt x="8788" y="15813"/>
                  </a:lnTo>
                  <a:lnTo>
                    <a:pt x="22675" y="8626"/>
                  </a:lnTo>
                  <a:lnTo>
                    <a:pt x="26010" y="1198"/>
                  </a:lnTo>
                  <a:lnTo>
                    <a:pt x="26010" y="1198"/>
                  </a:lnTo>
                  <a:lnTo>
                    <a:pt x="34471" y="0"/>
                  </a:lnTo>
                  <a:lnTo>
                    <a:pt x="59321" y="6654"/>
                  </a:lnTo>
                  <a:lnTo>
                    <a:pt x="69434" y="6270"/>
                  </a:lnTo>
                  <a:lnTo>
                    <a:pt x="90588" y="34678"/>
                  </a:lnTo>
                  <a:lnTo>
                    <a:pt x="99071" y="32872"/>
                  </a:lnTo>
                  <a:lnTo>
                    <a:pt x="111469" y="41326"/>
                  </a:lnTo>
                  <a:lnTo>
                    <a:pt x="117142" y="41078"/>
                  </a:lnTo>
                  <a:lnTo>
                    <a:pt x="122935" y="50196"/>
                  </a:lnTo>
                  <a:lnTo>
                    <a:pt x="124733" y="97975"/>
                  </a:lnTo>
                  <a:lnTo>
                    <a:pt x="138267" y="92121"/>
                  </a:lnTo>
                  <a:lnTo>
                    <a:pt x="145194" y="95389"/>
                  </a:lnTo>
                  <a:lnTo>
                    <a:pt x="149954" y="86501"/>
                  </a:lnTo>
                  <a:lnTo>
                    <a:pt x="154702" y="90747"/>
                  </a:lnTo>
                  <a:lnTo>
                    <a:pt x="155459" y="99531"/>
                  </a:lnTo>
                  <a:lnTo>
                    <a:pt x="163507" y="101480"/>
                  </a:lnTo>
                  <a:lnTo>
                    <a:pt x="176121" y="95588"/>
                  </a:lnTo>
                  <a:lnTo>
                    <a:pt x="186479" y="97164"/>
                  </a:lnTo>
                  <a:lnTo>
                    <a:pt x="200664" y="85738"/>
                  </a:lnTo>
                  <a:lnTo>
                    <a:pt x="222110" y="98573"/>
                  </a:lnTo>
                  <a:lnTo>
                    <a:pt x="252028" y="132078"/>
                  </a:lnTo>
                  <a:lnTo>
                    <a:pt x="265707" y="126364"/>
                  </a:lnTo>
                  <a:lnTo>
                    <a:pt x="277164" y="109551"/>
                  </a:lnTo>
                  <a:lnTo>
                    <a:pt x="305512" y="104641"/>
                  </a:lnTo>
                  <a:lnTo>
                    <a:pt x="311935" y="95954"/>
                  </a:lnTo>
                  <a:lnTo>
                    <a:pt x="334988" y="97950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9" name="M69">
              <a:extLst>
                <a:ext uri="{FF2B5EF4-FFF2-40B4-BE49-F238E27FC236}">
                  <a16:creationId xmlns:a16="http://schemas.microsoft.com/office/drawing/2014/main" id="{A5B81C8B-C2DD-47A0-AF96-CE956CB75085}"/>
                </a:ext>
              </a:extLst>
            </p:cNvPr>
            <p:cNvSpPr/>
            <p:nvPr/>
          </p:nvSpPr>
          <p:spPr>
            <a:xfrm>
              <a:off x="4429607" y="3019807"/>
              <a:ext cx="324877" cy="198342"/>
            </a:xfrm>
            <a:custGeom>
              <a:avLst/>
              <a:gdLst/>
              <a:ahLst/>
              <a:cxnLst/>
              <a:rect l="0" t="0" r="0" b="0"/>
              <a:pathLst>
                <a:path w="321067" h="211677">
                  <a:moveTo>
                    <a:pt x="140731" y="15442"/>
                  </a:moveTo>
                  <a:lnTo>
                    <a:pt x="132656" y="39860"/>
                  </a:lnTo>
                  <a:lnTo>
                    <a:pt x="133363" y="42292"/>
                  </a:lnTo>
                  <a:lnTo>
                    <a:pt x="141619" y="42339"/>
                  </a:lnTo>
                  <a:lnTo>
                    <a:pt x="138294" y="72756"/>
                  </a:lnTo>
                  <a:lnTo>
                    <a:pt x="135601" y="76617"/>
                  </a:lnTo>
                  <a:lnTo>
                    <a:pt x="136805" y="103064"/>
                  </a:lnTo>
                  <a:lnTo>
                    <a:pt x="143591" y="100810"/>
                  </a:lnTo>
                  <a:lnTo>
                    <a:pt x="148853" y="104709"/>
                  </a:lnTo>
                  <a:lnTo>
                    <a:pt x="157653" y="94955"/>
                  </a:lnTo>
                  <a:lnTo>
                    <a:pt x="168772" y="97029"/>
                  </a:lnTo>
                  <a:lnTo>
                    <a:pt x="175386" y="89033"/>
                  </a:lnTo>
                  <a:lnTo>
                    <a:pt x="188514" y="90246"/>
                  </a:lnTo>
                  <a:lnTo>
                    <a:pt x="201332" y="98244"/>
                  </a:lnTo>
                  <a:lnTo>
                    <a:pt x="206810" y="86295"/>
                  </a:lnTo>
                  <a:lnTo>
                    <a:pt x="206117" y="76617"/>
                  </a:lnTo>
                  <a:lnTo>
                    <a:pt x="227458" y="79828"/>
                  </a:lnTo>
                  <a:lnTo>
                    <a:pt x="246801" y="76800"/>
                  </a:lnTo>
                  <a:lnTo>
                    <a:pt x="249804" y="65848"/>
                  </a:lnTo>
                  <a:lnTo>
                    <a:pt x="255390" y="62352"/>
                  </a:lnTo>
                  <a:lnTo>
                    <a:pt x="258123" y="49732"/>
                  </a:lnTo>
                  <a:lnTo>
                    <a:pt x="279973" y="50529"/>
                  </a:lnTo>
                  <a:lnTo>
                    <a:pt x="279708" y="55505"/>
                  </a:lnTo>
                  <a:lnTo>
                    <a:pt x="292235" y="56089"/>
                  </a:lnTo>
                  <a:lnTo>
                    <a:pt x="288297" y="88458"/>
                  </a:lnTo>
                  <a:lnTo>
                    <a:pt x="276724" y="86084"/>
                  </a:lnTo>
                  <a:lnTo>
                    <a:pt x="265086" y="93369"/>
                  </a:lnTo>
                  <a:lnTo>
                    <a:pt x="255161" y="92539"/>
                  </a:lnTo>
                  <a:lnTo>
                    <a:pt x="256049" y="100560"/>
                  </a:lnTo>
                  <a:lnTo>
                    <a:pt x="273536" y="105334"/>
                  </a:lnTo>
                  <a:lnTo>
                    <a:pt x="277450" y="108139"/>
                  </a:lnTo>
                  <a:lnTo>
                    <a:pt x="278483" y="116616"/>
                  </a:lnTo>
                  <a:lnTo>
                    <a:pt x="285862" y="115121"/>
                  </a:lnTo>
                  <a:lnTo>
                    <a:pt x="287891" y="120148"/>
                  </a:lnTo>
                  <a:lnTo>
                    <a:pt x="300705" y="121944"/>
                  </a:lnTo>
                  <a:lnTo>
                    <a:pt x="304696" y="128222"/>
                  </a:lnTo>
                  <a:lnTo>
                    <a:pt x="303965" y="140432"/>
                  </a:lnTo>
                  <a:lnTo>
                    <a:pt x="315770" y="146429"/>
                  </a:lnTo>
                  <a:lnTo>
                    <a:pt x="321066" y="162998"/>
                  </a:lnTo>
                  <a:lnTo>
                    <a:pt x="321066" y="162998"/>
                  </a:lnTo>
                  <a:lnTo>
                    <a:pt x="303925" y="169710"/>
                  </a:lnTo>
                  <a:lnTo>
                    <a:pt x="295120" y="180078"/>
                  </a:lnTo>
                  <a:lnTo>
                    <a:pt x="295120" y="180078"/>
                  </a:lnTo>
                  <a:lnTo>
                    <a:pt x="262226" y="206048"/>
                  </a:lnTo>
                  <a:lnTo>
                    <a:pt x="252627" y="203869"/>
                  </a:lnTo>
                  <a:lnTo>
                    <a:pt x="243642" y="208342"/>
                  </a:lnTo>
                  <a:lnTo>
                    <a:pt x="239394" y="206585"/>
                  </a:lnTo>
                  <a:lnTo>
                    <a:pt x="229331" y="211334"/>
                  </a:lnTo>
                  <a:lnTo>
                    <a:pt x="217989" y="211676"/>
                  </a:lnTo>
                  <a:lnTo>
                    <a:pt x="217989" y="211676"/>
                  </a:lnTo>
                  <a:lnTo>
                    <a:pt x="209457" y="203179"/>
                  </a:lnTo>
                  <a:lnTo>
                    <a:pt x="206561" y="182739"/>
                  </a:lnTo>
                  <a:lnTo>
                    <a:pt x="189120" y="182182"/>
                  </a:lnTo>
                  <a:lnTo>
                    <a:pt x="178919" y="173190"/>
                  </a:lnTo>
                  <a:lnTo>
                    <a:pt x="170272" y="182796"/>
                  </a:lnTo>
                  <a:lnTo>
                    <a:pt x="163104" y="181571"/>
                  </a:lnTo>
                  <a:lnTo>
                    <a:pt x="151607" y="195032"/>
                  </a:lnTo>
                  <a:lnTo>
                    <a:pt x="147788" y="194640"/>
                  </a:lnTo>
                  <a:lnTo>
                    <a:pt x="146463" y="186006"/>
                  </a:lnTo>
                  <a:lnTo>
                    <a:pt x="140104" y="182987"/>
                  </a:lnTo>
                  <a:lnTo>
                    <a:pt x="141354" y="175471"/>
                  </a:lnTo>
                  <a:lnTo>
                    <a:pt x="120171" y="171342"/>
                  </a:lnTo>
                  <a:lnTo>
                    <a:pt x="109358" y="181647"/>
                  </a:lnTo>
                  <a:lnTo>
                    <a:pt x="98501" y="174744"/>
                  </a:lnTo>
                  <a:lnTo>
                    <a:pt x="95826" y="177697"/>
                  </a:lnTo>
                  <a:lnTo>
                    <a:pt x="86551" y="175057"/>
                  </a:lnTo>
                  <a:lnTo>
                    <a:pt x="83458" y="170002"/>
                  </a:lnTo>
                  <a:lnTo>
                    <a:pt x="73426" y="167040"/>
                  </a:lnTo>
                  <a:lnTo>
                    <a:pt x="63294" y="168150"/>
                  </a:lnTo>
                  <a:lnTo>
                    <a:pt x="60475" y="158271"/>
                  </a:lnTo>
                  <a:lnTo>
                    <a:pt x="54914" y="154059"/>
                  </a:lnTo>
                  <a:lnTo>
                    <a:pt x="55929" y="150159"/>
                  </a:lnTo>
                  <a:lnTo>
                    <a:pt x="61866" y="151513"/>
                  </a:lnTo>
                  <a:lnTo>
                    <a:pt x="68237" y="141405"/>
                  </a:lnTo>
                  <a:lnTo>
                    <a:pt x="76578" y="138289"/>
                  </a:lnTo>
                  <a:lnTo>
                    <a:pt x="78000" y="130173"/>
                  </a:lnTo>
                  <a:lnTo>
                    <a:pt x="75497" y="126187"/>
                  </a:lnTo>
                  <a:lnTo>
                    <a:pt x="56653" y="120744"/>
                  </a:lnTo>
                  <a:lnTo>
                    <a:pt x="50535" y="126782"/>
                  </a:lnTo>
                  <a:lnTo>
                    <a:pt x="38710" y="128451"/>
                  </a:lnTo>
                  <a:lnTo>
                    <a:pt x="37814" y="133712"/>
                  </a:lnTo>
                  <a:lnTo>
                    <a:pt x="28726" y="136052"/>
                  </a:lnTo>
                  <a:lnTo>
                    <a:pt x="27224" y="128770"/>
                  </a:lnTo>
                  <a:lnTo>
                    <a:pt x="1580" y="126015"/>
                  </a:lnTo>
                  <a:lnTo>
                    <a:pt x="0" y="121900"/>
                  </a:lnTo>
                  <a:lnTo>
                    <a:pt x="0" y="121900"/>
                  </a:lnTo>
                  <a:lnTo>
                    <a:pt x="10901" y="120513"/>
                  </a:lnTo>
                  <a:lnTo>
                    <a:pt x="11078" y="113423"/>
                  </a:lnTo>
                  <a:lnTo>
                    <a:pt x="36596" y="114965"/>
                  </a:lnTo>
                  <a:lnTo>
                    <a:pt x="52757" y="92570"/>
                  </a:lnTo>
                  <a:lnTo>
                    <a:pt x="73920" y="103053"/>
                  </a:lnTo>
                  <a:lnTo>
                    <a:pt x="74906" y="94020"/>
                  </a:lnTo>
                  <a:lnTo>
                    <a:pt x="68513" y="92656"/>
                  </a:lnTo>
                  <a:lnTo>
                    <a:pt x="68624" y="88130"/>
                  </a:lnTo>
                  <a:lnTo>
                    <a:pt x="69973" y="83030"/>
                  </a:lnTo>
                  <a:lnTo>
                    <a:pt x="79227" y="79935"/>
                  </a:lnTo>
                  <a:lnTo>
                    <a:pt x="81119" y="71376"/>
                  </a:lnTo>
                  <a:lnTo>
                    <a:pt x="78890" y="62414"/>
                  </a:lnTo>
                  <a:lnTo>
                    <a:pt x="81699" y="53877"/>
                  </a:lnTo>
                  <a:lnTo>
                    <a:pt x="92958" y="56265"/>
                  </a:lnTo>
                  <a:lnTo>
                    <a:pt x="94924" y="50878"/>
                  </a:lnTo>
                  <a:lnTo>
                    <a:pt x="90495" y="38088"/>
                  </a:lnTo>
                  <a:lnTo>
                    <a:pt x="101059" y="24906"/>
                  </a:lnTo>
                  <a:lnTo>
                    <a:pt x="106165" y="3438"/>
                  </a:lnTo>
                  <a:lnTo>
                    <a:pt x="120158" y="0"/>
                  </a:lnTo>
                  <a:lnTo>
                    <a:pt x="121097" y="5459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0" name="M70">
              <a:extLst>
                <a:ext uri="{FF2B5EF4-FFF2-40B4-BE49-F238E27FC236}">
                  <a16:creationId xmlns:a16="http://schemas.microsoft.com/office/drawing/2014/main" id="{E84CAC0B-8858-42F4-91DB-84B4728A3B05}"/>
                </a:ext>
              </a:extLst>
            </p:cNvPr>
            <p:cNvSpPr/>
            <p:nvPr/>
          </p:nvSpPr>
          <p:spPr>
            <a:xfrm>
              <a:off x="3478213" y="3045743"/>
              <a:ext cx="276238" cy="355576"/>
            </a:xfrm>
            <a:custGeom>
              <a:avLst/>
              <a:gdLst/>
              <a:ahLst/>
              <a:cxnLst/>
              <a:rect l="0" t="0" r="0" b="0"/>
              <a:pathLst>
                <a:path w="274333" h="376531">
                  <a:moveTo>
                    <a:pt x="181214" y="58610"/>
                  </a:moveTo>
                  <a:lnTo>
                    <a:pt x="171715" y="58906"/>
                  </a:lnTo>
                  <a:lnTo>
                    <a:pt x="159187" y="53516"/>
                  </a:lnTo>
                  <a:lnTo>
                    <a:pt x="142517" y="62483"/>
                  </a:lnTo>
                  <a:lnTo>
                    <a:pt x="152224" y="69897"/>
                  </a:lnTo>
                  <a:lnTo>
                    <a:pt x="153019" y="83058"/>
                  </a:lnTo>
                  <a:lnTo>
                    <a:pt x="163684" y="84613"/>
                  </a:lnTo>
                  <a:lnTo>
                    <a:pt x="162556" y="95749"/>
                  </a:lnTo>
                  <a:lnTo>
                    <a:pt x="171575" y="96193"/>
                  </a:lnTo>
                  <a:lnTo>
                    <a:pt x="175851" y="91803"/>
                  </a:lnTo>
                  <a:lnTo>
                    <a:pt x="180274" y="97079"/>
                  </a:lnTo>
                  <a:lnTo>
                    <a:pt x="192389" y="91734"/>
                  </a:lnTo>
                  <a:lnTo>
                    <a:pt x="195464" y="96060"/>
                  </a:lnTo>
                  <a:lnTo>
                    <a:pt x="195049" y="104199"/>
                  </a:lnTo>
                  <a:lnTo>
                    <a:pt x="201228" y="107267"/>
                  </a:lnTo>
                  <a:lnTo>
                    <a:pt x="199652" y="113405"/>
                  </a:lnTo>
                  <a:lnTo>
                    <a:pt x="206594" y="111817"/>
                  </a:lnTo>
                  <a:lnTo>
                    <a:pt x="212089" y="117126"/>
                  </a:lnTo>
                  <a:lnTo>
                    <a:pt x="214743" y="129892"/>
                  </a:lnTo>
                  <a:lnTo>
                    <a:pt x="194076" y="134359"/>
                  </a:lnTo>
                  <a:lnTo>
                    <a:pt x="199592" y="158085"/>
                  </a:lnTo>
                  <a:lnTo>
                    <a:pt x="199592" y="158085"/>
                  </a:lnTo>
                  <a:lnTo>
                    <a:pt x="214452" y="181957"/>
                  </a:lnTo>
                  <a:lnTo>
                    <a:pt x="221456" y="178559"/>
                  </a:lnTo>
                  <a:lnTo>
                    <a:pt x="221201" y="186550"/>
                  </a:lnTo>
                  <a:lnTo>
                    <a:pt x="229656" y="200102"/>
                  </a:lnTo>
                  <a:lnTo>
                    <a:pt x="228644" y="212596"/>
                  </a:lnTo>
                  <a:lnTo>
                    <a:pt x="231692" y="213146"/>
                  </a:lnTo>
                  <a:lnTo>
                    <a:pt x="234413" y="228776"/>
                  </a:lnTo>
                  <a:lnTo>
                    <a:pt x="224390" y="235398"/>
                  </a:lnTo>
                  <a:lnTo>
                    <a:pt x="225919" y="249933"/>
                  </a:lnTo>
                  <a:lnTo>
                    <a:pt x="233501" y="252589"/>
                  </a:lnTo>
                  <a:lnTo>
                    <a:pt x="246013" y="249667"/>
                  </a:lnTo>
                  <a:lnTo>
                    <a:pt x="261639" y="264648"/>
                  </a:lnTo>
                  <a:lnTo>
                    <a:pt x="259548" y="272579"/>
                  </a:lnTo>
                  <a:lnTo>
                    <a:pt x="268249" y="278738"/>
                  </a:lnTo>
                  <a:lnTo>
                    <a:pt x="265113" y="280903"/>
                  </a:lnTo>
                  <a:lnTo>
                    <a:pt x="266034" y="285760"/>
                  </a:lnTo>
                  <a:lnTo>
                    <a:pt x="274332" y="290095"/>
                  </a:lnTo>
                  <a:lnTo>
                    <a:pt x="274332" y="290095"/>
                  </a:lnTo>
                  <a:lnTo>
                    <a:pt x="271060" y="301459"/>
                  </a:lnTo>
                  <a:lnTo>
                    <a:pt x="266315" y="301158"/>
                  </a:lnTo>
                  <a:lnTo>
                    <a:pt x="263284" y="304834"/>
                  </a:lnTo>
                  <a:lnTo>
                    <a:pt x="251034" y="304145"/>
                  </a:lnTo>
                  <a:lnTo>
                    <a:pt x="253127" y="305871"/>
                  </a:lnTo>
                  <a:lnTo>
                    <a:pt x="251543" y="312308"/>
                  </a:lnTo>
                  <a:lnTo>
                    <a:pt x="256198" y="315473"/>
                  </a:lnTo>
                  <a:lnTo>
                    <a:pt x="257219" y="321993"/>
                  </a:lnTo>
                  <a:lnTo>
                    <a:pt x="247832" y="322902"/>
                  </a:lnTo>
                  <a:lnTo>
                    <a:pt x="244173" y="327010"/>
                  </a:lnTo>
                  <a:lnTo>
                    <a:pt x="231757" y="326616"/>
                  </a:lnTo>
                  <a:lnTo>
                    <a:pt x="234434" y="353402"/>
                  </a:lnTo>
                  <a:lnTo>
                    <a:pt x="234434" y="353402"/>
                  </a:lnTo>
                  <a:lnTo>
                    <a:pt x="226499" y="356770"/>
                  </a:lnTo>
                  <a:lnTo>
                    <a:pt x="217799" y="355286"/>
                  </a:lnTo>
                  <a:lnTo>
                    <a:pt x="214077" y="346870"/>
                  </a:lnTo>
                  <a:lnTo>
                    <a:pt x="201117" y="349019"/>
                  </a:lnTo>
                  <a:lnTo>
                    <a:pt x="200254" y="352008"/>
                  </a:lnTo>
                  <a:lnTo>
                    <a:pt x="185667" y="356969"/>
                  </a:lnTo>
                  <a:lnTo>
                    <a:pt x="172776" y="352177"/>
                  </a:lnTo>
                  <a:lnTo>
                    <a:pt x="157079" y="353478"/>
                  </a:lnTo>
                  <a:lnTo>
                    <a:pt x="148193" y="357714"/>
                  </a:lnTo>
                  <a:lnTo>
                    <a:pt x="137178" y="356600"/>
                  </a:lnTo>
                  <a:lnTo>
                    <a:pt x="136220" y="367128"/>
                  </a:lnTo>
                  <a:lnTo>
                    <a:pt x="127138" y="367886"/>
                  </a:lnTo>
                  <a:lnTo>
                    <a:pt x="119332" y="376530"/>
                  </a:lnTo>
                  <a:lnTo>
                    <a:pt x="115395" y="374892"/>
                  </a:lnTo>
                  <a:lnTo>
                    <a:pt x="112279" y="366945"/>
                  </a:lnTo>
                  <a:lnTo>
                    <a:pt x="102633" y="370851"/>
                  </a:lnTo>
                  <a:lnTo>
                    <a:pt x="99921" y="355374"/>
                  </a:lnTo>
                  <a:lnTo>
                    <a:pt x="94151" y="348847"/>
                  </a:lnTo>
                  <a:lnTo>
                    <a:pt x="95163" y="341489"/>
                  </a:lnTo>
                  <a:lnTo>
                    <a:pt x="104758" y="334414"/>
                  </a:lnTo>
                  <a:lnTo>
                    <a:pt x="103785" y="331365"/>
                  </a:lnTo>
                  <a:lnTo>
                    <a:pt x="80912" y="326986"/>
                  </a:lnTo>
                  <a:lnTo>
                    <a:pt x="76301" y="313405"/>
                  </a:lnTo>
                  <a:lnTo>
                    <a:pt x="71248" y="313085"/>
                  </a:lnTo>
                  <a:lnTo>
                    <a:pt x="62794" y="304354"/>
                  </a:lnTo>
                  <a:lnTo>
                    <a:pt x="61592" y="299033"/>
                  </a:lnTo>
                  <a:lnTo>
                    <a:pt x="61592" y="299033"/>
                  </a:lnTo>
                  <a:lnTo>
                    <a:pt x="67857" y="295169"/>
                  </a:lnTo>
                  <a:lnTo>
                    <a:pt x="65843" y="291178"/>
                  </a:lnTo>
                  <a:lnTo>
                    <a:pt x="75506" y="281995"/>
                  </a:lnTo>
                  <a:lnTo>
                    <a:pt x="76780" y="276002"/>
                  </a:lnTo>
                  <a:lnTo>
                    <a:pt x="85065" y="271298"/>
                  </a:lnTo>
                  <a:lnTo>
                    <a:pt x="87751" y="264295"/>
                  </a:lnTo>
                  <a:lnTo>
                    <a:pt x="96326" y="260053"/>
                  </a:lnTo>
                  <a:lnTo>
                    <a:pt x="93848" y="242315"/>
                  </a:lnTo>
                  <a:lnTo>
                    <a:pt x="102175" y="236253"/>
                  </a:lnTo>
                  <a:lnTo>
                    <a:pt x="104538" y="229691"/>
                  </a:lnTo>
                  <a:lnTo>
                    <a:pt x="118841" y="218996"/>
                  </a:lnTo>
                  <a:lnTo>
                    <a:pt x="117542" y="193296"/>
                  </a:lnTo>
                  <a:lnTo>
                    <a:pt x="112489" y="179244"/>
                  </a:lnTo>
                  <a:lnTo>
                    <a:pt x="110158" y="180223"/>
                  </a:lnTo>
                  <a:lnTo>
                    <a:pt x="107113" y="174991"/>
                  </a:lnTo>
                  <a:lnTo>
                    <a:pt x="101852" y="181156"/>
                  </a:lnTo>
                  <a:lnTo>
                    <a:pt x="97305" y="179647"/>
                  </a:lnTo>
                  <a:lnTo>
                    <a:pt x="98919" y="167928"/>
                  </a:lnTo>
                  <a:lnTo>
                    <a:pt x="88753" y="160345"/>
                  </a:lnTo>
                  <a:lnTo>
                    <a:pt x="83620" y="148853"/>
                  </a:lnTo>
                  <a:lnTo>
                    <a:pt x="70901" y="153562"/>
                  </a:lnTo>
                  <a:lnTo>
                    <a:pt x="64557" y="146255"/>
                  </a:lnTo>
                  <a:lnTo>
                    <a:pt x="60792" y="126052"/>
                  </a:lnTo>
                  <a:lnTo>
                    <a:pt x="64106" y="123143"/>
                  </a:lnTo>
                  <a:lnTo>
                    <a:pt x="68349" y="124493"/>
                  </a:lnTo>
                  <a:lnTo>
                    <a:pt x="61936" y="114768"/>
                  </a:lnTo>
                  <a:lnTo>
                    <a:pt x="42789" y="119408"/>
                  </a:lnTo>
                  <a:lnTo>
                    <a:pt x="35690" y="107394"/>
                  </a:lnTo>
                  <a:lnTo>
                    <a:pt x="26711" y="101202"/>
                  </a:lnTo>
                  <a:lnTo>
                    <a:pt x="24356" y="102934"/>
                  </a:lnTo>
                  <a:lnTo>
                    <a:pt x="28246" y="96574"/>
                  </a:lnTo>
                  <a:lnTo>
                    <a:pt x="26773" y="90334"/>
                  </a:lnTo>
                  <a:lnTo>
                    <a:pt x="16684" y="94371"/>
                  </a:lnTo>
                  <a:lnTo>
                    <a:pt x="8144" y="93326"/>
                  </a:lnTo>
                  <a:lnTo>
                    <a:pt x="8144" y="93326"/>
                  </a:lnTo>
                  <a:lnTo>
                    <a:pt x="7891" y="87278"/>
                  </a:lnTo>
                  <a:lnTo>
                    <a:pt x="2595" y="85437"/>
                  </a:lnTo>
                  <a:lnTo>
                    <a:pt x="73" y="78557"/>
                  </a:lnTo>
                  <a:lnTo>
                    <a:pt x="2018" y="70923"/>
                  </a:lnTo>
                  <a:lnTo>
                    <a:pt x="7809" y="67194"/>
                  </a:lnTo>
                  <a:lnTo>
                    <a:pt x="11430" y="55238"/>
                  </a:lnTo>
                  <a:lnTo>
                    <a:pt x="3502" y="49835"/>
                  </a:lnTo>
                  <a:lnTo>
                    <a:pt x="0" y="35823"/>
                  </a:lnTo>
                  <a:lnTo>
                    <a:pt x="12530" y="31871"/>
                  </a:lnTo>
                  <a:lnTo>
                    <a:pt x="12530" y="31871"/>
                  </a:lnTo>
                  <a:lnTo>
                    <a:pt x="15165" y="30904"/>
                  </a:lnTo>
                  <a:lnTo>
                    <a:pt x="19092" y="36926"/>
                  </a:lnTo>
                  <a:lnTo>
                    <a:pt x="22780" y="50037"/>
                  </a:lnTo>
                  <a:lnTo>
                    <a:pt x="25466" y="47561"/>
                  </a:lnTo>
                  <a:lnTo>
                    <a:pt x="34261" y="59032"/>
                  </a:lnTo>
                  <a:lnTo>
                    <a:pt x="41976" y="48119"/>
                  </a:lnTo>
                  <a:lnTo>
                    <a:pt x="40916" y="38721"/>
                  </a:lnTo>
                  <a:lnTo>
                    <a:pt x="47219" y="37877"/>
                  </a:lnTo>
                  <a:lnTo>
                    <a:pt x="48853" y="30231"/>
                  </a:lnTo>
                  <a:lnTo>
                    <a:pt x="54050" y="30405"/>
                  </a:lnTo>
                  <a:lnTo>
                    <a:pt x="52792" y="26890"/>
                  </a:lnTo>
                  <a:lnTo>
                    <a:pt x="60327" y="25784"/>
                  </a:lnTo>
                  <a:lnTo>
                    <a:pt x="57605" y="20256"/>
                  </a:lnTo>
                  <a:lnTo>
                    <a:pt x="58602" y="13344"/>
                  </a:lnTo>
                  <a:lnTo>
                    <a:pt x="58602" y="13344"/>
                  </a:lnTo>
                  <a:lnTo>
                    <a:pt x="64851" y="4945"/>
                  </a:lnTo>
                  <a:lnTo>
                    <a:pt x="79549" y="0"/>
                  </a:lnTo>
                  <a:lnTo>
                    <a:pt x="86710" y="19266"/>
                  </a:lnTo>
                  <a:lnTo>
                    <a:pt x="95318" y="18043"/>
                  </a:lnTo>
                  <a:lnTo>
                    <a:pt x="95444" y="14272"/>
                  </a:lnTo>
                  <a:lnTo>
                    <a:pt x="104415" y="6717"/>
                  </a:lnTo>
                  <a:lnTo>
                    <a:pt x="107373" y="19046"/>
                  </a:lnTo>
                  <a:lnTo>
                    <a:pt x="102692" y="21761"/>
                  </a:lnTo>
                  <a:lnTo>
                    <a:pt x="104385" y="39937"/>
                  </a:lnTo>
                  <a:lnTo>
                    <a:pt x="122252" y="36450"/>
                  </a:lnTo>
                  <a:lnTo>
                    <a:pt x="137201" y="19275"/>
                  </a:lnTo>
                  <a:lnTo>
                    <a:pt x="146095" y="13979"/>
                  </a:lnTo>
                  <a:lnTo>
                    <a:pt x="146632" y="16262"/>
                  </a:lnTo>
                  <a:lnTo>
                    <a:pt x="153845" y="15592"/>
                  </a:lnTo>
                  <a:lnTo>
                    <a:pt x="155882" y="28192"/>
                  </a:lnTo>
                  <a:lnTo>
                    <a:pt x="169882" y="39973"/>
                  </a:lnTo>
                  <a:lnTo>
                    <a:pt x="170638" y="49661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1" name="M71">
              <a:extLst>
                <a:ext uri="{FF2B5EF4-FFF2-40B4-BE49-F238E27FC236}">
                  <a16:creationId xmlns:a16="http://schemas.microsoft.com/office/drawing/2014/main" id="{8DDCE5CF-F71B-44F4-8F63-AEC580537EF0}"/>
                </a:ext>
              </a:extLst>
            </p:cNvPr>
            <p:cNvSpPr/>
            <p:nvPr/>
          </p:nvSpPr>
          <p:spPr>
            <a:xfrm>
              <a:off x="3963980" y="3071591"/>
              <a:ext cx="161257" cy="216327"/>
            </a:xfrm>
            <a:custGeom>
              <a:avLst/>
              <a:gdLst/>
              <a:ahLst/>
              <a:cxnLst/>
              <a:rect l="0" t="0" r="0" b="0"/>
              <a:pathLst>
                <a:path w="159352" h="227757">
                  <a:moveTo>
                    <a:pt x="40989" y="68800"/>
                  </a:moveTo>
                  <a:lnTo>
                    <a:pt x="55385" y="73897"/>
                  </a:lnTo>
                  <a:lnTo>
                    <a:pt x="55298" y="55780"/>
                  </a:lnTo>
                  <a:lnTo>
                    <a:pt x="63216" y="57217"/>
                  </a:lnTo>
                  <a:lnTo>
                    <a:pt x="61280" y="44782"/>
                  </a:lnTo>
                  <a:lnTo>
                    <a:pt x="66754" y="40713"/>
                  </a:lnTo>
                  <a:lnTo>
                    <a:pt x="66154" y="19107"/>
                  </a:lnTo>
                  <a:lnTo>
                    <a:pt x="74331" y="16776"/>
                  </a:lnTo>
                  <a:lnTo>
                    <a:pt x="90726" y="21324"/>
                  </a:lnTo>
                  <a:lnTo>
                    <a:pt x="103519" y="18067"/>
                  </a:lnTo>
                  <a:lnTo>
                    <a:pt x="105158" y="8904"/>
                  </a:lnTo>
                  <a:lnTo>
                    <a:pt x="109298" y="8569"/>
                  </a:lnTo>
                  <a:lnTo>
                    <a:pt x="110613" y="0"/>
                  </a:lnTo>
                  <a:lnTo>
                    <a:pt x="120676" y="1192"/>
                  </a:lnTo>
                  <a:lnTo>
                    <a:pt x="123414" y="7158"/>
                  </a:lnTo>
                  <a:lnTo>
                    <a:pt x="134850" y="8539"/>
                  </a:lnTo>
                  <a:lnTo>
                    <a:pt x="139804" y="28155"/>
                  </a:lnTo>
                  <a:lnTo>
                    <a:pt x="151378" y="35576"/>
                  </a:lnTo>
                  <a:lnTo>
                    <a:pt x="150976" y="55341"/>
                  </a:lnTo>
                  <a:lnTo>
                    <a:pt x="158279" y="56904"/>
                  </a:lnTo>
                  <a:lnTo>
                    <a:pt x="145653" y="59569"/>
                  </a:lnTo>
                  <a:lnTo>
                    <a:pt x="145475" y="76772"/>
                  </a:lnTo>
                  <a:lnTo>
                    <a:pt x="155375" y="78560"/>
                  </a:lnTo>
                  <a:lnTo>
                    <a:pt x="153120" y="82572"/>
                  </a:lnTo>
                  <a:lnTo>
                    <a:pt x="141965" y="87240"/>
                  </a:lnTo>
                  <a:lnTo>
                    <a:pt x="145736" y="111043"/>
                  </a:lnTo>
                  <a:lnTo>
                    <a:pt x="142654" y="128012"/>
                  </a:lnTo>
                  <a:lnTo>
                    <a:pt x="145601" y="137603"/>
                  </a:lnTo>
                  <a:lnTo>
                    <a:pt x="145601" y="137603"/>
                  </a:lnTo>
                  <a:lnTo>
                    <a:pt x="151545" y="171423"/>
                  </a:lnTo>
                  <a:lnTo>
                    <a:pt x="135673" y="174599"/>
                  </a:lnTo>
                  <a:lnTo>
                    <a:pt x="138149" y="190061"/>
                  </a:lnTo>
                  <a:lnTo>
                    <a:pt x="154994" y="190534"/>
                  </a:lnTo>
                  <a:lnTo>
                    <a:pt x="159351" y="199106"/>
                  </a:lnTo>
                  <a:lnTo>
                    <a:pt x="156481" y="203100"/>
                  </a:lnTo>
                  <a:lnTo>
                    <a:pt x="156481" y="203100"/>
                  </a:lnTo>
                  <a:lnTo>
                    <a:pt x="134670" y="210182"/>
                  </a:lnTo>
                  <a:lnTo>
                    <a:pt x="126509" y="227756"/>
                  </a:lnTo>
                  <a:lnTo>
                    <a:pt x="103911" y="219118"/>
                  </a:lnTo>
                  <a:lnTo>
                    <a:pt x="101935" y="197031"/>
                  </a:lnTo>
                  <a:lnTo>
                    <a:pt x="94722" y="191997"/>
                  </a:lnTo>
                  <a:lnTo>
                    <a:pt x="87048" y="192381"/>
                  </a:lnTo>
                  <a:lnTo>
                    <a:pt x="69185" y="200619"/>
                  </a:lnTo>
                  <a:lnTo>
                    <a:pt x="70153" y="204269"/>
                  </a:lnTo>
                  <a:lnTo>
                    <a:pt x="67672" y="205253"/>
                  </a:lnTo>
                  <a:lnTo>
                    <a:pt x="39969" y="203847"/>
                  </a:lnTo>
                  <a:lnTo>
                    <a:pt x="34511" y="180752"/>
                  </a:lnTo>
                  <a:lnTo>
                    <a:pt x="2695" y="183894"/>
                  </a:lnTo>
                  <a:lnTo>
                    <a:pt x="0" y="155745"/>
                  </a:lnTo>
                  <a:lnTo>
                    <a:pt x="0" y="155745"/>
                  </a:lnTo>
                  <a:lnTo>
                    <a:pt x="5831" y="155464"/>
                  </a:lnTo>
                  <a:lnTo>
                    <a:pt x="5660" y="135236"/>
                  </a:lnTo>
                  <a:lnTo>
                    <a:pt x="8843" y="125972"/>
                  </a:lnTo>
                  <a:lnTo>
                    <a:pt x="11611" y="125600"/>
                  </a:lnTo>
                  <a:lnTo>
                    <a:pt x="10025" y="111819"/>
                  </a:lnTo>
                  <a:lnTo>
                    <a:pt x="6173" y="112611"/>
                  </a:lnTo>
                  <a:lnTo>
                    <a:pt x="3861" y="92317"/>
                  </a:lnTo>
                  <a:lnTo>
                    <a:pt x="19755" y="93388"/>
                  </a:lnTo>
                  <a:lnTo>
                    <a:pt x="21248" y="84224"/>
                  </a:lnTo>
                  <a:lnTo>
                    <a:pt x="27603" y="86825"/>
                  </a:lnTo>
                  <a:lnTo>
                    <a:pt x="28946" y="98487"/>
                  </a:lnTo>
                  <a:lnTo>
                    <a:pt x="36704" y="105506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22" name="M72">
              <a:extLst>
                <a:ext uri="{FF2B5EF4-FFF2-40B4-BE49-F238E27FC236}">
                  <a16:creationId xmlns:a16="http://schemas.microsoft.com/office/drawing/2014/main" id="{27108FC0-DA6D-4C4C-9E6F-D66CDA1EFEF3}"/>
                </a:ext>
              </a:extLst>
            </p:cNvPr>
            <p:cNvGrpSpPr/>
            <p:nvPr/>
          </p:nvGrpSpPr>
          <p:grpSpPr>
            <a:xfrm>
              <a:off x="3618833" y="3083949"/>
              <a:ext cx="149266" cy="121198"/>
              <a:chOff x="598392" y="2094757"/>
              <a:chExt cx="141644" cy="119297"/>
            </a:xfrm>
          </p:grpSpPr>
          <p:sp>
            <p:nvSpPr>
              <p:cNvPr id="490" name="ID_73">
                <a:extLst>
                  <a:ext uri="{FF2B5EF4-FFF2-40B4-BE49-F238E27FC236}">
                    <a16:creationId xmlns:a16="http://schemas.microsoft.com/office/drawing/2014/main" id="{6FAEE7FB-27F9-4F47-A969-DBDCAF79B93C}"/>
                  </a:ext>
                </a:extLst>
              </p:cNvPr>
              <p:cNvSpPr/>
              <p:nvPr/>
            </p:nvSpPr>
            <p:spPr>
              <a:xfrm>
                <a:off x="709981" y="2200000"/>
                <a:ext cx="15554" cy="14054"/>
              </a:xfrm>
              <a:custGeom>
                <a:avLst/>
                <a:gdLst/>
                <a:ahLst/>
                <a:cxnLst/>
                <a:rect l="0" t="0" r="0" b="0"/>
                <a:pathLst>
                  <a:path w="15554" h="14054">
                    <a:moveTo>
                      <a:pt x="15553" y="2314"/>
                    </a:moveTo>
                    <a:lnTo>
                      <a:pt x="168" y="14053"/>
                    </a:lnTo>
                    <a:lnTo>
                      <a:pt x="168" y="14053"/>
                    </a:lnTo>
                    <a:lnTo>
                      <a:pt x="0" y="4840"/>
                    </a:lnTo>
                    <a:lnTo>
                      <a:pt x="4443" y="0"/>
                    </a:lnTo>
                    <a:lnTo>
                      <a:pt x="4443" y="0"/>
                    </a:lnTo>
                    <a:lnTo>
                      <a:pt x="12339" y="2212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1" name="ID_74">
                <a:extLst>
                  <a:ext uri="{FF2B5EF4-FFF2-40B4-BE49-F238E27FC236}">
                    <a16:creationId xmlns:a16="http://schemas.microsoft.com/office/drawing/2014/main" id="{5E074DCB-6D28-4DB9-9D40-1E62BCC0ABF9}"/>
                  </a:ext>
                </a:extLst>
              </p:cNvPr>
              <p:cNvSpPr/>
              <p:nvPr/>
            </p:nvSpPr>
            <p:spPr>
              <a:xfrm>
                <a:off x="598392" y="2094757"/>
                <a:ext cx="141644" cy="111247"/>
              </a:xfrm>
              <a:custGeom>
                <a:avLst/>
                <a:gdLst/>
                <a:ahLst/>
                <a:cxnLst/>
                <a:rect l="0" t="0" r="0" b="0"/>
                <a:pathLst>
                  <a:path w="141644" h="111247">
                    <a:moveTo>
                      <a:pt x="38697" y="5094"/>
                    </a:moveTo>
                    <a:lnTo>
                      <a:pt x="61386" y="8696"/>
                    </a:lnTo>
                    <a:lnTo>
                      <a:pt x="82145" y="907"/>
                    </a:lnTo>
                    <a:lnTo>
                      <a:pt x="83981" y="10477"/>
                    </a:lnTo>
                    <a:lnTo>
                      <a:pt x="100787" y="6635"/>
                    </a:lnTo>
                    <a:lnTo>
                      <a:pt x="106801" y="19659"/>
                    </a:lnTo>
                    <a:lnTo>
                      <a:pt x="128983" y="20060"/>
                    </a:lnTo>
                    <a:lnTo>
                      <a:pt x="129444" y="34568"/>
                    </a:lnTo>
                    <a:lnTo>
                      <a:pt x="132837" y="33769"/>
                    </a:lnTo>
                    <a:lnTo>
                      <a:pt x="141341" y="40830"/>
                    </a:lnTo>
                    <a:lnTo>
                      <a:pt x="141341" y="40830"/>
                    </a:lnTo>
                    <a:lnTo>
                      <a:pt x="141643" y="40990"/>
                    </a:lnTo>
                    <a:lnTo>
                      <a:pt x="141643" y="40990"/>
                    </a:lnTo>
                    <a:lnTo>
                      <a:pt x="129626" y="62803"/>
                    </a:lnTo>
                    <a:lnTo>
                      <a:pt x="113664" y="73621"/>
                    </a:lnTo>
                    <a:lnTo>
                      <a:pt x="118422" y="87810"/>
                    </a:lnTo>
                    <a:lnTo>
                      <a:pt x="112679" y="90194"/>
                    </a:lnTo>
                    <a:lnTo>
                      <a:pt x="113664" y="92942"/>
                    </a:lnTo>
                    <a:lnTo>
                      <a:pt x="113664" y="92942"/>
                    </a:lnTo>
                    <a:lnTo>
                      <a:pt x="105076" y="93273"/>
                    </a:lnTo>
                    <a:lnTo>
                      <a:pt x="103364" y="98955"/>
                    </a:lnTo>
                    <a:lnTo>
                      <a:pt x="99691" y="98838"/>
                    </a:lnTo>
                    <a:lnTo>
                      <a:pt x="98222" y="106490"/>
                    </a:lnTo>
                    <a:lnTo>
                      <a:pt x="91177" y="111246"/>
                    </a:lnTo>
                    <a:lnTo>
                      <a:pt x="84080" y="108001"/>
                    </a:lnTo>
                    <a:lnTo>
                      <a:pt x="83375" y="96507"/>
                    </a:lnTo>
                    <a:lnTo>
                      <a:pt x="57075" y="104569"/>
                    </a:lnTo>
                    <a:lnTo>
                      <a:pt x="57075" y="104569"/>
                    </a:lnTo>
                    <a:lnTo>
                      <a:pt x="51559" y="80843"/>
                    </a:lnTo>
                    <a:lnTo>
                      <a:pt x="72226" y="76376"/>
                    </a:lnTo>
                    <a:lnTo>
                      <a:pt x="69572" y="63610"/>
                    </a:lnTo>
                    <a:lnTo>
                      <a:pt x="64077" y="58301"/>
                    </a:lnTo>
                    <a:lnTo>
                      <a:pt x="57135" y="59889"/>
                    </a:lnTo>
                    <a:lnTo>
                      <a:pt x="58711" y="53751"/>
                    </a:lnTo>
                    <a:lnTo>
                      <a:pt x="52532" y="50683"/>
                    </a:lnTo>
                    <a:lnTo>
                      <a:pt x="52947" y="42544"/>
                    </a:lnTo>
                    <a:lnTo>
                      <a:pt x="49872" y="38218"/>
                    </a:lnTo>
                    <a:lnTo>
                      <a:pt x="37757" y="43563"/>
                    </a:lnTo>
                    <a:lnTo>
                      <a:pt x="33334" y="38287"/>
                    </a:lnTo>
                    <a:lnTo>
                      <a:pt x="29058" y="42677"/>
                    </a:lnTo>
                    <a:lnTo>
                      <a:pt x="20039" y="42233"/>
                    </a:lnTo>
                    <a:lnTo>
                      <a:pt x="21167" y="31097"/>
                    </a:lnTo>
                    <a:lnTo>
                      <a:pt x="10502" y="29542"/>
                    </a:lnTo>
                    <a:lnTo>
                      <a:pt x="9707" y="16381"/>
                    </a:lnTo>
                    <a:lnTo>
                      <a:pt x="0" y="8967"/>
                    </a:lnTo>
                    <a:lnTo>
                      <a:pt x="16670" y="0"/>
                    </a:lnTo>
                    <a:lnTo>
                      <a:pt x="29198" y="5390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23" name="M73">
              <a:extLst>
                <a:ext uri="{FF2B5EF4-FFF2-40B4-BE49-F238E27FC236}">
                  <a16:creationId xmlns:a16="http://schemas.microsoft.com/office/drawing/2014/main" id="{6B25C762-974A-4294-A826-E17D85FBFC3E}"/>
                </a:ext>
              </a:extLst>
            </p:cNvPr>
            <p:cNvSpPr/>
            <p:nvPr/>
          </p:nvSpPr>
          <p:spPr>
            <a:xfrm>
              <a:off x="3729993" y="3125009"/>
              <a:ext cx="76532" cy="74188"/>
            </a:xfrm>
            <a:custGeom>
              <a:avLst/>
              <a:gdLst/>
              <a:ahLst/>
              <a:cxnLst/>
              <a:rect l="0" t="0" r="0" b="0"/>
              <a:pathLst>
                <a:path w="68912" h="66568">
                  <a:moveTo>
                    <a:pt x="68911" y="44073"/>
                  </a:moveTo>
                  <a:lnTo>
                    <a:pt x="57567" y="49305"/>
                  </a:lnTo>
                  <a:lnTo>
                    <a:pt x="38800" y="51888"/>
                  </a:lnTo>
                  <a:lnTo>
                    <a:pt x="36816" y="51675"/>
                  </a:lnTo>
                  <a:lnTo>
                    <a:pt x="38262" y="44626"/>
                  </a:lnTo>
                  <a:lnTo>
                    <a:pt x="42445" y="43096"/>
                  </a:lnTo>
                  <a:lnTo>
                    <a:pt x="41626" y="39901"/>
                  </a:lnTo>
                  <a:lnTo>
                    <a:pt x="33714" y="43125"/>
                  </a:lnTo>
                  <a:lnTo>
                    <a:pt x="28764" y="54441"/>
                  </a:lnTo>
                  <a:lnTo>
                    <a:pt x="15974" y="66567"/>
                  </a:lnTo>
                  <a:lnTo>
                    <a:pt x="15974" y="66567"/>
                  </a:lnTo>
                  <a:lnTo>
                    <a:pt x="12760" y="66465"/>
                  </a:lnTo>
                  <a:lnTo>
                    <a:pt x="4864" y="64253"/>
                  </a:lnTo>
                  <a:lnTo>
                    <a:pt x="4864" y="64253"/>
                  </a:lnTo>
                  <a:lnTo>
                    <a:pt x="1110" y="61870"/>
                  </a:lnTo>
                  <a:lnTo>
                    <a:pt x="0" y="53382"/>
                  </a:lnTo>
                  <a:lnTo>
                    <a:pt x="19830" y="51141"/>
                  </a:lnTo>
                  <a:lnTo>
                    <a:pt x="12987" y="44736"/>
                  </a:lnTo>
                  <a:lnTo>
                    <a:pt x="2496" y="51952"/>
                  </a:lnTo>
                  <a:lnTo>
                    <a:pt x="2496" y="51952"/>
                  </a:lnTo>
                  <a:lnTo>
                    <a:pt x="1511" y="49204"/>
                  </a:lnTo>
                  <a:lnTo>
                    <a:pt x="7254" y="46820"/>
                  </a:lnTo>
                  <a:lnTo>
                    <a:pt x="2496" y="32631"/>
                  </a:lnTo>
                  <a:lnTo>
                    <a:pt x="18458" y="21813"/>
                  </a:lnTo>
                  <a:lnTo>
                    <a:pt x="30475" y="0"/>
                  </a:lnTo>
                  <a:lnTo>
                    <a:pt x="30475" y="0"/>
                  </a:lnTo>
                  <a:lnTo>
                    <a:pt x="36526" y="2304"/>
                  </a:lnTo>
                  <a:lnTo>
                    <a:pt x="50322" y="6661"/>
                  </a:lnTo>
                  <a:lnTo>
                    <a:pt x="57661" y="2059"/>
                  </a:lnTo>
                  <a:lnTo>
                    <a:pt x="57568" y="24700"/>
                  </a:lnTo>
                  <a:lnTo>
                    <a:pt x="60789" y="39292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4" name="M74">
              <a:extLst>
                <a:ext uri="{FF2B5EF4-FFF2-40B4-BE49-F238E27FC236}">
                  <a16:creationId xmlns:a16="http://schemas.microsoft.com/office/drawing/2014/main" id="{883AFAAA-8C86-4C45-8D43-0A7F2358EAE3}"/>
                </a:ext>
              </a:extLst>
            </p:cNvPr>
            <p:cNvSpPr/>
            <p:nvPr/>
          </p:nvSpPr>
          <p:spPr>
            <a:xfrm>
              <a:off x="4722822" y="3116371"/>
              <a:ext cx="363562" cy="207911"/>
            </a:xfrm>
            <a:custGeom>
              <a:avLst/>
              <a:gdLst/>
              <a:ahLst/>
              <a:cxnLst/>
              <a:rect l="0" t="0" r="0" b="0"/>
              <a:pathLst>
                <a:path w="359752" h="219341">
                  <a:moveTo>
                    <a:pt x="106262" y="0"/>
                  </a:moveTo>
                  <a:lnTo>
                    <a:pt x="106833" y="9069"/>
                  </a:lnTo>
                  <a:lnTo>
                    <a:pt x="118849" y="26834"/>
                  </a:lnTo>
                  <a:lnTo>
                    <a:pt x="148356" y="28212"/>
                  </a:lnTo>
                  <a:lnTo>
                    <a:pt x="150098" y="47265"/>
                  </a:lnTo>
                  <a:lnTo>
                    <a:pt x="178155" y="52377"/>
                  </a:lnTo>
                  <a:lnTo>
                    <a:pt x="178802" y="58126"/>
                  </a:lnTo>
                  <a:lnTo>
                    <a:pt x="181853" y="58641"/>
                  </a:lnTo>
                  <a:lnTo>
                    <a:pt x="184475" y="50244"/>
                  </a:lnTo>
                  <a:lnTo>
                    <a:pt x="199416" y="53117"/>
                  </a:lnTo>
                  <a:lnTo>
                    <a:pt x="199133" y="59450"/>
                  </a:lnTo>
                  <a:lnTo>
                    <a:pt x="211224" y="59546"/>
                  </a:lnTo>
                  <a:lnTo>
                    <a:pt x="212386" y="70134"/>
                  </a:lnTo>
                  <a:lnTo>
                    <a:pt x="230694" y="73222"/>
                  </a:lnTo>
                  <a:lnTo>
                    <a:pt x="233804" y="70870"/>
                  </a:lnTo>
                  <a:lnTo>
                    <a:pt x="242329" y="80851"/>
                  </a:lnTo>
                  <a:lnTo>
                    <a:pt x="253667" y="72778"/>
                  </a:lnTo>
                  <a:lnTo>
                    <a:pt x="268367" y="72618"/>
                  </a:lnTo>
                  <a:lnTo>
                    <a:pt x="271156" y="94102"/>
                  </a:lnTo>
                  <a:lnTo>
                    <a:pt x="292119" y="94817"/>
                  </a:lnTo>
                  <a:lnTo>
                    <a:pt x="300818" y="80652"/>
                  </a:lnTo>
                  <a:lnTo>
                    <a:pt x="304358" y="79664"/>
                  </a:lnTo>
                  <a:lnTo>
                    <a:pt x="321102" y="84668"/>
                  </a:lnTo>
                  <a:lnTo>
                    <a:pt x="347868" y="78090"/>
                  </a:lnTo>
                  <a:lnTo>
                    <a:pt x="347868" y="78090"/>
                  </a:lnTo>
                  <a:lnTo>
                    <a:pt x="344327" y="87077"/>
                  </a:lnTo>
                  <a:lnTo>
                    <a:pt x="345258" y="94488"/>
                  </a:lnTo>
                  <a:lnTo>
                    <a:pt x="359751" y="105327"/>
                  </a:lnTo>
                  <a:lnTo>
                    <a:pt x="359658" y="118302"/>
                  </a:lnTo>
                  <a:lnTo>
                    <a:pt x="359658" y="118302"/>
                  </a:lnTo>
                  <a:lnTo>
                    <a:pt x="356553" y="120506"/>
                  </a:lnTo>
                  <a:lnTo>
                    <a:pt x="355552" y="132860"/>
                  </a:lnTo>
                  <a:lnTo>
                    <a:pt x="327899" y="129162"/>
                  </a:lnTo>
                  <a:lnTo>
                    <a:pt x="323884" y="146737"/>
                  </a:lnTo>
                  <a:lnTo>
                    <a:pt x="310588" y="145122"/>
                  </a:lnTo>
                  <a:lnTo>
                    <a:pt x="314508" y="156212"/>
                  </a:lnTo>
                  <a:lnTo>
                    <a:pt x="309250" y="174515"/>
                  </a:lnTo>
                  <a:lnTo>
                    <a:pt x="307505" y="201183"/>
                  </a:lnTo>
                  <a:lnTo>
                    <a:pt x="311118" y="204572"/>
                  </a:lnTo>
                  <a:lnTo>
                    <a:pt x="319736" y="202778"/>
                  </a:lnTo>
                  <a:lnTo>
                    <a:pt x="319489" y="207600"/>
                  </a:lnTo>
                  <a:lnTo>
                    <a:pt x="290052" y="215776"/>
                  </a:lnTo>
                  <a:lnTo>
                    <a:pt x="272590" y="215130"/>
                  </a:lnTo>
                  <a:lnTo>
                    <a:pt x="271893" y="219340"/>
                  </a:lnTo>
                  <a:lnTo>
                    <a:pt x="271893" y="219340"/>
                  </a:lnTo>
                  <a:lnTo>
                    <a:pt x="251925" y="213664"/>
                  </a:lnTo>
                  <a:lnTo>
                    <a:pt x="251359" y="211239"/>
                  </a:lnTo>
                  <a:lnTo>
                    <a:pt x="241087" y="211335"/>
                  </a:lnTo>
                  <a:lnTo>
                    <a:pt x="241087" y="211335"/>
                  </a:lnTo>
                  <a:lnTo>
                    <a:pt x="245403" y="194827"/>
                  </a:lnTo>
                  <a:lnTo>
                    <a:pt x="231582" y="196209"/>
                  </a:lnTo>
                  <a:lnTo>
                    <a:pt x="225665" y="193223"/>
                  </a:lnTo>
                  <a:lnTo>
                    <a:pt x="227199" y="185561"/>
                  </a:lnTo>
                  <a:lnTo>
                    <a:pt x="202505" y="179024"/>
                  </a:lnTo>
                  <a:lnTo>
                    <a:pt x="196383" y="186140"/>
                  </a:lnTo>
                  <a:lnTo>
                    <a:pt x="196383" y="186140"/>
                  </a:lnTo>
                  <a:lnTo>
                    <a:pt x="182727" y="186915"/>
                  </a:lnTo>
                  <a:lnTo>
                    <a:pt x="183407" y="176218"/>
                  </a:lnTo>
                  <a:lnTo>
                    <a:pt x="167908" y="177255"/>
                  </a:lnTo>
                  <a:lnTo>
                    <a:pt x="165748" y="170572"/>
                  </a:lnTo>
                  <a:lnTo>
                    <a:pt x="160400" y="169857"/>
                  </a:lnTo>
                  <a:lnTo>
                    <a:pt x="159227" y="174661"/>
                  </a:lnTo>
                  <a:lnTo>
                    <a:pt x="141079" y="170509"/>
                  </a:lnTo>
                  <a:lnTo>
                    <a:pt x="142681" y="152589"/>
                  </a:lnTo>
                  <a:lnTo>
                    <a:pt x="137544" y="141919"/>
                  </a:lnTo>
                  <a:lnTo>
                    <a:pt x="119171" y="141380"/>
                  </a:lnTo>
                  <a:lnTo>
                    <a:pt x="119806" y="154821"/>
                  </a:lnTo>
                  <a:lnTo>
                    <a:pt x="115964" y="155343"/>
                  </a:lnTo>
                  <a:lnTo>
                    <a:pt x="114647" y="174023"/>
                  </a:lnTo>
                  <a:lnTo>
                    <a:pt x="110579" y="170768"/>
                  </a:lnTo>
                  <a:lnTo>
                    <a:pt x="108761" y="162583"/>
                  </a:lnTo>
                  <a:lnTo>
                    <a:pt x="100015" y="163150"/>
                  </a:lnTo>
                  <a:lnTo>
                    <a:pt x="100394" y="152597"/>
                  </a:lnTo>
                  <a:lnTo>
                    <a:pt x="74807" y="152650"/>
                  </a:lnTo>
                  <a:lnTo>
                    <a:pt x="66715" y="158358"/>
                  </a:lnTo>
                  <a:lnTo>
                    <a:pt x="45453" y="156687"/>
                  </a:lnTo>
                  <a:lnTo>
                    <a:pt x="45453" y="156687"/>
                  </a:lnTo>
                  <a:lnTo>
                    <a:pt x="43047" y="161613"/>
                  </a:lnTo>
                  <a:lnTo>
                    <a:pt x="25174" y="166047"/>
                  </a:lnTo>
                  <a:lnTo>
                    <a:pt x="21518" y="158121"/>
                  </a:lnTo>
                  <a:lnTo>
                    <a:pt x="31233" y="127556"/>
                  </a:lnTo>
                  <a:lnTo>
                    <a:pt x="7704" y="117980"/>
                  </a:lnTo>
                  <a:lnTo>
                    <a:pt x="5892" y="96210"/>
                  </a:lnTo>
                  <a:lnTo>
                    <a:pt x="10224" y="80462"/>
                  </a:lnTo>
                  <a:lnTo>
                    <a:pt x="0" y="72084"/>
                  </a:lnTo>
                  <a:lnTo>
                    <a:pt x="0" y="72084"/>
                  </a:lnTo>
                  <a:lnTo>
                    <a:pt x="8805" y="61716"/>
                  </a:lnTo>
                  <a:lnTo>
                    <a:pt x="25946" y="55004"/>
                  </a:lnTo>
                  <a:lnTo>
                    <a:pt x="25946" y="55004"/>
                  </a:lnTo>
                  <a:lnTo>
                    <a:pt x="49814" y="27608"/>
                  </a:lnTo>
                  <a:lnTo>
                    <a:pt x="72778" y="27203"/>
                  </a:lnTo>
                  <a:lnTo>
                    <a:pt x="87101" y="22984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5" name="M75">
              <a:extLst>
                <a:ext uri="{FF2B5EF4-FFF2-40B4-BE49-F238E27FC236}">
                  <a16:creationId xmlns:a16="http://schemas.microsoft.com/office/drawing/2014/main" id="{313910C8-AD4D-40E4-A181-7855ADA14AC6}"/>
                </a:ext>
              </a:extLst>
            </p:cNvPr>
            <p:cNvSpPr/>
            <p:nvPr/>
          </p:nvSpPr>
          <p:spPr>
            <a:xfrm>
              <a:off x="4273569" y="3123406"/>
              <a:ext cx="372123" cy="223711"/>
            </a:xfrm>
            <a:custGeom>
              <a:avLst/>
              <a:gdLst/>
              <a:ahLst/>
              <a:cxnLst/>
              <a:rect l="0" t="0" r="0" b="0"/>
              <a:pathLst>
                <a:path w="374028" h="231331">
                  <a:moveTo>
                    <a:pt x="374027" y="90932"/>
                  </a:moveTo>
                  <a:lnTo>
                    <a:pt x="354209" y="100130"/>
                  </a:lnTo>
                  <a:lnTo>
                    <a:pt x="344678" y="95079"/>
                  </a:lnTo>
                  <a:lnTo>
                    <a:pt x="323439" y="99410"/>
                  </a:lnTo>
                  <a:lnTo>
                    <a:pt x="308242" y="139641"/>
                  </a:lnTo>
                  <a:lnTo>
                    <a:pt x="300240" y="153935"/>
                  </a:lnTo>
                  <a:lnTo>
                    <a:pt x="291465" y="162024"/>
                  </a:lnTo>
                  <a:lnTo>
                    <a:pt x="291465" y="162024"/>
                  </a:lnTo>
                  <a:lnTo>
                    <a:pt x="260741" y="184069"/>
                  </a:lnTo>
                  <a:lnTo>
                    <a:pt x="252453" y="184472"/>
                  </a:lnTo>
                  <a:lnTo>
                    <a:pt x="246495" y="196245"/>
                  </a:lnTo>
                  <a:lnTo>
                    <a:pt x="234500" y="197764"/>
                  </a:lnTo>
                  <a:lnTo>
                    <a:pt x="227543" y="193823"/>
                  </a:lnTo>
                  <a:lnTo>
                    <a:pt x="225097" y="187276"/>
                  </a:lnTo>
                  <a:lnTo>
                    <a:pt x="236296" y="168087"/>
                  </a:lnTo>
                  <a:lnTo>
                    <a:pt x="235286" y="165498"/>
                  </a:lnTo>
                  <a:lnTo>
                    <a:pt x="202863" y="162591"/>
                  </a:lnTo>
                  <a:lnTo>
                    <a:pt x="184720" y="177229"/>
                  </a:lnTo>
                  <a:lnTo>
                    <a:pt x="185374" y="187956"/>
                  </a:lnTo>
                  <a:lnTo>
                    <a:pt x="182392" y="190748"/>
                  </a:lnTo>
                  <a:lnTo>
                    <a:pt x="161242" y="184337"/>
                  </a:lnTo>
                  <a:lnTo>
                    <a:pt x="151641" y="188169"/>
                  </a:lnTo>
                  <a:lnTo>
                    <a:pt x="146068" y="208546"/>
                  </a:lnTo>
                  <a:lnTo>
                    <a:pt x="137323" y="214812"/>
                  </a:lnTo>
                  <a:lnTo>
                    <a:pt x="137323" y="214812"/>
                  </a:lnTo>
                  <a:lnTo>
                    <a:pt x="113312" y="218275"/>
                  </a:lnTo>
                  <a:lnTo>
                    <a:pt x="103735" y="226931"/>
                  </a:lnTo>
                  <a:lnTo>
                    <a:pt x="91711" y="229337"/>
                  </a:lnTo>
                  <a:lnTo>
                    <a:pt x="73207" y="227201"/>
                  </a:lnTo>
                  <a:lnTo>
                    <a:pt x="58823" y="220040"/>
                  </a:lnTo>
                  <a:lnTo>
                    <a:pt x="40584" y="231330"/>
                  </a:lnTo>
                  <a:lnTo>
                    <a:pt x="40584" y="231330"/>
                  </a:lnTo>
                  <a:lnTo>
                    <a:pt x="38541" y="203972"/>
                  </a:lnTo>
                  <a:lnTo>
                    <a:pt x="22940" y="196622"/>
                  </a:lnTo>
                  <a:lnTo>
                    <a:pt x="24102" y="187450"/>
                  </a:lnTo>
                  <a:lnTo>
                    <a:pt x="20403" y="170756"/>
                  </a:lnTo>
                  <a:lnTo>
                    <a:pt x="14596" y="152648"/>
                  </a:lnTo>
                  <a:lnTo>
                    <a:pt x="9212" y="153411"/>
                  </a:lnTo>
                  <a:lnTo>
                    <a:pt x="9212" y="153411"/>
                  </a:lnTo>
                  <a:lnTo>
                    <a:pt x="4016" y="129735"/>
                  </a:lnTo>
                  <a:lnTo>
                    <a:pt x="7037" y="125590"/>
                  </a:lnTo>
                  <a:lnTo>
                    <a:pt x="0" y="113633"/>
                  </a:lnTo>
                  <a:lnTo>
                    <a:pt x="3603" y="93356"/>
                  </a:lnTo>
                  <a:lnTo>
                    <a:pt x="277" y="68669"/>
                  </a:lnTo>
                  <a:lnTo>
                    <a:pt x="11022" y="67746"/>
                  </a:lnTo>
                  <a:lnTo>
                    <a:pt x="11130" y="63674"/>
                  </a:lnTo>
                  <a:lnTo>
                    <a:pt x="11130" y="63674"/>
                  </a:lnTo>
                  <a:lnTo>
                    <a:pt x="23901" y="67181"/>
                  </a:lnTo>
                  <a:lnTo>
                    <a:pt x="51782" y="66857"/>
                  </a:lnTo>
                  <a:lnTo>
                    <a:pt x="52044" y="74409"/>
                  </a:lnTo>
                  <a:lnTo>
                    <a:pt x="59202" y="75955"/>
                  </a:lnTo>
                  <a:lnTo>
                    <a:pt x="58437" y="87706"/>
                  </a:lnTo>
                  <a:lnTo>
                    <a:pt x="67617" y="88096"/>
                  </a:lnTo>
                  <a:lnTo>
                    <a:pt x="67743" y="95041"/>
                  </a:lnTo>
                  <a:lnTo>
                    <a:pt x="78496" y="105732"/>
                  </a:lnTo>
                  <a:lnTo>
                    <a:pt x="89573" y="103905"/>
                  </a:lnTo>
                  <a:lnTo>
                    <a:pt x="90600" y="99706"/>
                  </a:lnTo>
                  <a:lnTo>
                    <a:pt x="116551" y="79244"/>
                  </a:lnTo>
                  <a:lnTo>
                    <a:pt x="122174" y="56900"/>
                  </a:lnTo>
                  <a:lnTo>
                    <a:pt x="120994" y="37098"/>
                  </a:lnTo>
                  <a:lnTo>
                    <a:pt x="136749" y="37649"/>
                  </a:lnTo>
                  <a:lnTo>
                    <a:pt x="148326" y="33867"/>
                  </a:lnTo>
                  <a:lnTo>
                    <a:pt x="142274" y="12884"/>
                  </a:lnTo>
                  <a:lnTo>
                    <a:pt x="150085" y="6591"/>
                  </a:lnTo>
                  <a:lnTo>
                    <a:pt x="147882" y="2913"/>
                  </a:lnTo>
                  <a:lnTo>
                    <a:pt x="156038" y="1156"/>
                  </a:lnTo>
                  <a:lnTo>
                    <a:pt x="156038" y="1156"/>
                  </a:lnTo>
                  <a:lnTo>
                    <a:pt x="157618" y="5271"/>
                  </a:lnTo>
                  <a:lnTo>
                    <a:pt x="183262" y="8026"/>
                  </a:lnTo>
                  <a:lnTo>
                    <a:pt x="184764" y="15308"/>
                  </a:lnTo>
                  <a:lnTo>
                    <a:pt x="193852" y="12968"/>
                  </a:lnTo>
                  <a:lnTo>
                    <a:pt x="194748" y="7707"/>
                  </a:lnTo>
                  <a:lnTo>
                    <a:pt x="206573" y="6038"/>
                  </a:lnTo>
                  <a:lnTo>
                    <a:pt x="212691" y="0"/>
                  </a:lnTo>
                  <a:lnTo>
                    <a:pt x="231535" y="5443"/>
                  </a:lnTo>
                  <a:lnTo>
                    <a:pt x="234038" y="9429"/>
                  </a:lnTo>
                  <a:lnTo>
                    <a:pt x="232616" y="17545"/>
                  </a:lnTo>
                  <a:lnTo>
                    <a:pt x="224275" y="20661"/>
                  </a:lnTo>
                  <a:lnTo>
                    <a:pt x="217904" y="30769"/>
                  </a:lnTo>
                  <a:lnTo>
                    <a:pt x="211967" y="29415"/>
                  </a:lnTo>
                  <a:lnTo>
                    <a:pt x="210952" y="33315"/>
                  </a:lnTo>
                  <a:lnTo>
                    <a:pt x="216513" y="37527"/>
                  </a:lnTo>
                  <a:lnTo>
                    <a:pt x="219332" y="47406"/>
                  </a:lnTo>
                  <a:lnTo>
                    <a:pt x="229464" y="46296"/>
                  </a:lnTo>
                  <a:lnTo>
                    <a:pt x="239496" y="49258"/>
                  </a:lnTo>
                  <a:lnTo>
                    <a:pt x="242589" y="54313"/>
                  </a:lnTo>
                  <a:lnTo>
                    <a:pt x="251864" y="56953"/>
                  </a:lnTo>
                  <a:lnTo>
                    <a:pt x="254539" y="54000"/>
                  </a:lnTo>
                  <a:lnTo>
                    <a:pt x="265396" y="60903"/>
                  </a:lnTo>
                  <a:lnTo>
                    <a:pt x="276209" y="50598"/>
                  </a:lnTo>
                  <a:lnTo>
                    <a:pt x="297392" y="54727"/>
                  </a:lnTo>
                  <a:lnTo>
                    <a:pt x="296142" y="62243"/>
                  </a:lnTo>
                  <a:lnTo>
                    <a:pt x="302501" y="65262"/>
                  </a:lnTo>
                  <a:lnTo>
                    <a:pt x="303826" y="73896"/>
                  </a:lnTo>
                  <a:lnTo>
                    <a:pt x="307645" y="74288"/>
                  </a:lnTo>
                  <a:lnTo>
                    <a:pt x="319142" y="60827"/>
                  </a:lnTo>
                  <a:lnTo>
                    <a:pt x="326310" y="62052"/>
                  </a:lnTo>
                  <a:lnTo>
                    <a:pt x="334957" y="52446"/>
                  </a:lnTo>
                  <a:lnTo>
                    <a:pt x="345158" y="61438"/>
                  </a:lnTo>
                  <a:lnTo>
                    <a:pt x="362599" y="61995"/>
                  </a:lnTo>
                  <a:lnTo>
                    <a:pt x="365495" y="8243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6" name="M76">
              <a:extLst>
                <a:ext uri="{FF2B5EF4-FFF2-40B4-BE49-F238E27FC236}">
                  <a16:creationId xmlns:a16="http://schemas.microsoft.com/office/drawing/2014/main" id="{CD93A4CB-5960-407B-9768-0CA3561AFE60}"/>
                </a:ext>
              </a:extLst>
            </p:cNvPr>
            <p:cNvSpPr/>
            <p:nvPr/>
          </p:nvSpPr>
          <p:spPr>
            <a:xfrm>
              <a:off x="3736404" y="3166815"/>
              <a:ext cx="79130" cy="60061"/>
            </a:xfrm>
            <a:custGeom>
              <a:avLst/>
              <a:gdLst/>
              <a:ahLst/>
              <a:cxnLst/>
              <a:rect l="0" t="0" r="0" b="0"/>
              <a:pathLst>
                <a:path w="84845" h="56251">
                  <a:moveTo>
                    <a:pt x="70120" y="4172"/>
                  </a:moveTo>
                  <a:lnTo>
                    <a:pt x="81831" y="6799"/>
                  </a:lnTo>
                  <a:lnTo>
                    <a:pt x="84844" y="18363"/>
                  </a:lnTo>
                  <a:lnTo>
                    <a:pt x="79431" y="20007"/>
                  </a:lnTo>
                  <a:lnTo>
                    <a:pt x="73844" y="17419"/>
                  </a:lnTo>
                  <a:lnTo>
                    <a:pt x="75684" y="22306"/>
                  </a:lnTo>
                  <a:lnTo>
                    <a:pt x="71458" y="25194"/>
                  </a:lnTo>
                  <a:lnTo>
                    <a:pt x="56218" y="27588"/>
                  </a:lnTo>
                  <a:lnTo>
                    <a:pt x="56393" y="41630"/>
                  </a:lnTo>
                  <a:lnTo>
                    <a:pt x="59203" y="44887"/>
                  </a:lnTo>
                  <a:lnTo>
                    <a:pt x="59203" y="44887"/>
                  </a:lnTo>
                  <a:lnTo>
                    <a:pt x="41002" y="53676"/>
                  </a:lnTo>
                  <a:lnTo>
                    <a:pt x="2919" y="56250"/>
                  </a:lnTo>
                  <a:lnTo>
                    <a:pt x="0" y="51630"/>
                  </a:lnTo>
                  <a:lnTo>
                    <a:pt x="4731" y="47403"/>
                  </a:lnTo>
                  <a:lnTo>
                    <a:pt x="13322" y="47070"/>
                  </a:lnTo>
                  <a:lnTo>
                    <a:pt x="15681" y="50013"/>
                  </a:lnTo>
                  <a:lnTo>
                    <a:pt x="27734" y="46770"/>
                  </a:lnTo>
                  <a:lnTo>
                    <a:pt x="21881" y="33153"/>
                  </a:lnTo>
                  <a:lnTo>
                    <a:pt x="6519" y="39309"/>
                  </a:lnTo>
                  <a:lnTo>
                    <a:pt x="1798" y="38405"/>
                  </a:lnTo>
                  <a:lnTo>
                    <a:pt x="1798" y="38405"/>
                  </a:lnTo>
                  <a:lnTo>
                    <a:pt x="17183" y="26666"/>
                  </a:lnTo>
                  <a:lnTo>
                    <a:pt x="17183" y="26666"/>
                  </a:lnTo>
                  <a:lnTo>
                    <a:pt x="29973" y="14540"/>
                  </a:lnTo>
                  <a:lnTo>
                    <a:pt x="34923" y="3224"/>
                  </a:lnTo>
                  <a:lnTo>
                    <a:pt x="42835" y="0"/>
                  </a:lnTo>
                  <a:lnTo>
                    <a:pt x="43654" y="3195"/>
                  </a:lnTo>
                  <a:lnTo>
                    <a:pt x="39471" y="4725"/>
                  </a:lnTo>
                  <a:lnTo>
                    <a:pt x="38025" y="11774"/>
                  </a:lnTo>
                  <a:lnTo>
                    <a:pt x="40009" y="11987"/>
                  </a:lnTo>
                  <a:lnTo>
                    <a:pt x="58776" y="9404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7" name="M77">
              <a:extLst>
                <a:ext uri="{FF2B5EF4-FFF2-40B4-BE49-F238E27FC236}">
                  <a16:creationId xmlns:a16="http://schemas.microsoft.com/office/drawing/2014/main" id="{43821336-29E5-4100-A760-3BA9312EA1D8}"/>
                </a:ext>
              </a:extLst>
            </p:cNvPr>
            <p:cNvSpPr/>
            <p:nvPr/>
          </p:nvSpPr>
          <p:spPr>
            <a:xfrm>
              <a:off x="3679710" y="3171650"/>
              <a:ext cx="289349" cy="230561"/>
            </a:xfrm>
            <a:custGeom>
              <a:avLst/>
              <a:gdLst/>
              <a:ahLst/>
              <a:cxnLst/>
              <a:rect l="0" t="0" r="0" b="0"/>
              <a:pathLst>
                <a:path w="291254" h="238181">
                  <a:moveTo>
                    <a:pt x="56589" y="7216"/>
                  </a:moveTo>
                  <a:lnTo>
                    <a:pt x="67080" y="0"/>
                  </a:lnTo>
                  <a:lnTo>
                    <a:pt x="73923" y="6405"/>
                  </a:lnTo>
                  <a:lnTo>
                    <a:pt x="54093" y="8646"/>
                  </a:lnTo>
                  <a:lnTo>
                    <a:pt x="55203" y="17134"/>
                  </a:lnTo>
                  <a:lnTo>
                    <a:pt x="58957" y="19517"/>
                  </a:lnTo>
                  <a:lnTo>
                    <a:pt x="58957" y="19517"/>
                  </a:lnTo>
                  <a:lnTo>
                    <a:pt x="54514" y="24357"/>
                  </a:lnTo>
                  <a:lnTo>
                    <a:pt x="54682" y="33570"/>
                  </a:lnTo>
                  <a:lnTo>
                    <a:pt x="54682" y="33570"/>
                  </a:lnTo>
                  <a:lnTo>
                    <a:pt x="59403" y="34474"/>
                  </a:lnTo>
                  <a:lnTo>
                    <a:pt x="74765" y="28318"/>
                  </a:lnTo>
                  <a:lnTo>
                    <a:pt x="80618" y="41935"/>
                  </a:lnTo>
                  <a:lnTo>
                    <a:pt x="68565" y="45178"/>
                  </a:lnTo>
                  <a:lnTo>
                    <a:pt x="66206" y="42235"/>
                  </a:lnTo>
                  <a:lnTo>
                    <a:pt x="57615" y="42568"/>
                  </a:lnTo>
                  <a:lnTo>
                    <a:pt x="52884" y="46795"/>
                  </a:lnTo>
                  <a:lnTo>
                    <a:pt x="55803" y="51415"/>
                  </a:lnTo>
                  <a:lnTo>
                    <a:pt x="93886" y="48841"/>
                  </a:lnTo>
                  <a:lnTo>
                    <a:pt x="112087" y="40052"/>
                  </a:lnTo>
                  <a:lnTo>
                    <a:pt x="112087" y="40052"/>
                  </a:lnTo>
                  <a:lnTo>
                    <a:pt x="119056" y="47513"/>
                  </a:lnTo>
                  <a:lnTo>
                    <a:pt x="126661" y="39448"/>
                  </a:lnTo>
                  <a:lnTo>
                    <a:pt x="143105" y="32863"/>
                  </a:lnTo>
                  <a:lnTo>
                    <a:pt x="175474" y="31442"/>
                  </a:lnTo>
                  <a:lnTo>
                    <a:pt x="177879" y="22912"/>
                  </a:lnTo>
                  <a:lnTo>
                    <a:pt x="197532" y="21397"/>
                  </a:lnTo>
                  <a:lnTo>
                    <a:pt x="221089" y="12299"/>
                  </a:lnTo>
                  <a:lnTo>
                    <a:pt x="223376" y="12669"/>
                  </a:lnTo>
                  <a:lnTo>
                    <a:pt x="228246" y="34097"/>
                  </a:lnTo>
                  <a:lnTo>
                    <a:pt x="250318" y="33702"/>
                  </a:lnTo>
                  <a:lnTo>
                    <a:pt x="252349" y="52929"/>
                  </a:lnTo>
                  <a:lnTo>
                    <a:pt x="267334" y="53979"/>
                  </a:lnTo>
                  <a:lnTo>
                    <a:pt x="267334" y="53979"/>
                  </a:lnTo>
                  <a:lnTo>
                    <a:pt x="262909" y="68788"/>
                  </a:lnTo>
                  <a:lnTo>
                    <a:pt x="270299" y="67649"/>
                  </a:lnTo>
                  <a:lnTo>
                    <a:pt x="270367" y="70518"/>
                  </a:lnTo>
                  <a:lnTo>
                    <a:pt x="260060" y="71872"/>
                  </a:lnTo>
                  <a:lnTo>
                    <a:pt x="260385" y="81540"/>
                  </a:lnTo>
                  <a:lnTo>
                    <a:pt x="262916" y="78899"/>
                  </a:lnTo>
                  <a:lnTo>
                    <a:pt x="269775" y="80159"/>
                  </a:lnTo>
                  <a:lnTo>
                    <a:pt x="268987" y="101563"/>
                  </a:lnTo>
                  <a:lnTo>
                    <a:pt x="272689" y="100768"/>
                  </a:lnTo>
                  <a:lnTo>
                    <a:pt x="273255" y="107575"/>
                  </a:lnTo>
                  <a:lnTo>
                    <a:pt x="285381" y="107028"/>
                  </a:lnTo>
                  <a:lnTo>
                    <a:pt x="291253" y="121082"/>
                  </a:lnTo>
                  <a:lnTo>
                    <a:pt x="279935" y="120145"/>
                  </a:lnTo>
                  <a:lnTo>
                    <a:pt x="279235" y="128272"/>
                  </a:lnTo>
                  <a:lnTo>
                    <a:pt x="255967" y="126979"/>
                  </a:lnTo>
                  <a:lnTo>
                    <a:pt x="256605" y="146763"/>
                  </a:lnTo>
                  <a:lnTo>
                    <a:pt x="252910" y="147256"/>
                  </a:lnTo>
                  <a:lnTo>
                    <a:pt x="253217" y="152395"/>
                  </a:lnTo>
                  <a:lnTo>
                    <a:pt x="257368" y="152066"/>
                  </a:lnTo>
                  <a:lnTo>
                    <a:pt x="258421" y="147571"/>
                  </a:lnTo>
                  <a:lnTo>
                    <a:pt x="260500" y="155026"/>
                  </a:lnTo>
                  <a:lnTo>
                    <a:pt x="264476" y="155446"/>
                  </a:lnTo>
                  <a:lnTo>
                    <a:pt x="266489" y="170290"/>
                  </a:lnTo>
                  <a:lnTo>
                    <a:pt x="275337" y="182319"/>
                  </a:lnTo>
                  <a:lnTo>
                    <a:pt x="278137" y="196582"/>
                  </a:lnTo>
                  <a:lnTo>
                    <a:pt x="270276" y="202987"/>
                  </a:lnTo>
                  <a:lnTo>
                    <a:pt x="271193" y="208294"/>
                  </a:lnTo>
                  <a:lnTo>
                    <a:pt x="265675" y="213259"/>
                  </a:lnTo>
                  <a:lnTo>
                    <a:pt x="265757" y="231212"/>
                  </a:lnTo>
                  <a:lnTo>
                    <a:pt x="265757" y="231212"/>
                  </a:lnTo>
                  <a:lnTo>
                    <a:pt x="231323" y="238180"/>
                  </a:lnTo>
                  <a:lnTo>
                    <a:pt x="231323" y="238180"/>
                  </a:lnTo>
                  <a:lnTo>
                    <a:pt x="224450" y="226812"/>
                  </a:lnTo>
                  <a:lnTo>
                    <a:pt x="220580" y="227902"/>
                  </a:lnTo>
                  <a:lnTo>
                    <a:pt x="212437" y="223132"/>
                  </a:lnTo>
                  <a:lnTo>
                    <a:pt x="208876" y="213974"/>
                  </a:lnTo>
                  <a:lnTo>
                    <a:pt x="208372" y="210338"/>
                  </a:lnTo>
                  <a:lnTo>
                    <a:pt x="219898" y="204652"/>
                  </a:lnTo>
                  <a:lnTo>
                    <a:pt x="220815" y="199701"/>
                  </a:lnTo>
                  <a:lnTo>
                    <a:pt x="213565" y="195862"/>
                  </a:lnTo>
                  <a:lnTo>
                    <a:pt x="211709" y="191281"/>
                  </a:lnTo>
                  <a:lnTo>
                    <a:pt x="212525" y="154042"/>
                  </a:lnTo>
                  <a:lnTo>
                    <a:pt x="192139" y="158706"/>
                  </a:lnTo>
                  <a:lnTo>
                    <a:pt x="193445" y="171267"/>
                  </a:lnTo>
                  <a:lnTo>
                    <a:pt x="177939" y="171701"/>
                  </a:lnTo>
                  <a:lnTo>
                    <a:pt x="177764" y="177429"/>
                  </a:lnTo>
                  <a:lnTo>
                    <a:pt x="165403" y="185348"/>
                  </a:lnTo>
                  <a:lnTo>
                    <a:pt x="159104" y="185608"/>
                  </a:lnTo>
                  <a:lnTo>
                    <a:pt x="155576" y="200585"/>
                  </a:lnTo>
                  <a:lnTo>
                    <a:pt x="152110" y="193540"/>
                  </a:lnTo>
                  <a:lnTo>
                    <a:pt x="144037" y="191632"/>
                  </a:lnTo>
                  <a:lnTo>
                    <a:pt x="134798" y="192705"/>
                  </a:lnTo>
                  <a:lnTo>
                    <a:pt x="134329" y="197970"/>
                  </a:lnTo>
                  <a:lnTo>
                    <a:pt x="116129" y="196049"/>
                  </a:lnTo>
                  <a:lnTo>
                    <a:pt x="109142" y="198698"/>
                  </a:lnTo>
                  <a:lnTo>
                    <a:pt x="107433" y="194421"/>
                  </a:lnTo>
                  <a:lnTo>
                    <a:pt x="87765" y="195315"/>
                  </a:lnTo>
                  <a:lnTo>
                    <a:pt x="88419" y="189150"/>
                  </a:lnTo>
                  <a:lnTo>
                    <a:pt x="74759" y="194153"/>
                  </a:lnTo>
                  <a:lnTo>
                    <a:pt x="70972" y="182870"/>
                  </a:lnTo>
                  <a:lnTo>
                    <a:pt x="74094" y="181158"/>
                  </a:lnTo>
                  <a:lnTo>
                    <a:pt x="74810" y="173033"/>
                  </a:lnTo>
                  <a:lnTo>
                    <a:pt x="79771" y="171379"/>
                  </a:lnTo>
                  <a:lnTo>
                    <a:pt x="84963" y="162339"/>
                  </a:lnTo>
                  <a:lnTo>
                    <a:pt x="74740" y="150853"/>
                  </a:lnTo>
                  <a:lnTo>
                    <a:pt x="74740" y="150853"/>
                  </a:lnTo>
                  <a:lnTo>
                    <a:pt x="66442" y="146518"/>
                  </a:lnTo>
                  <a:lnTo>
                    <a:pt x="65521" y="141661"/>
                  </a:lnTo>
                  <a:lnTo>
                    <a:pt x="68657" y="139496"/>
                  </a:lnTo>
                  <a:lnTo>
                    <a:pt x="59956" y="133337"/>
                  </a:lnTo>
                  <a:lnTo>
                    <a:pt x="62047" y="125406"/>
                  </a:lnTo>
                  <a:lnTo>
                    <a:pt x="46421" y="110425"/>
                  </a:lnTo>
                  <a:lnTo>
                    <a:pt x="33909" y="113347"/>
                  </a:lnTo>
                  <a:lnTo>
                    <a:pt x="26327" y="110691"/>
                  </a:lnTo>
                  <a:lnTo>
                    <a:pt x="24798" y="96156"/>
                  </a:lnTo>
                  <a:lnTo>
                    <a:pt x="34821" y="89534"/>
                  </a:lnTo>
                  <a:lnTo>
                    <a:pt x="32100" y="73904"/>
                  </a:lnTo>
                  <a:lnTo>
                    <a:pt x="29052" y="73354"/>
                  </a:lnTo>
                  <a:lnTo>
                    <a:pt x="30064" y="60860"/>
                  </a:lnTo>
                  <a:lnTo>
                    <a:pt x="21609" y="47308"/>
                  </a:lnTo>
                  <a:lnTo>
                    <a:pt x="21864" y="39317"/>
                  </a:lnTo>
                  <a:lnTo>
                    <a:pt x="14860" y="42715"/>
                  </a:lnTo>
                  <a:lnTo>
                    <a:pt x="0" y="18843"/>
                  </a:lnTo>
                  <a:lnTo>
                    <a:pt x="0" y="18843"/>
                  </a:lnTo>
                  <a:lnTo>
                    <a:pt x="26300" y="10781"/>
                  </a:lnTo>
                  <a:lnTo>
                    <a:pt x="27005" y="22275"/>
                  </a:lnTo>
                  <a:lnTo>
                    <a:pt x="34102" y="25520"/>
                  </a:lnTo>
                  <a:lnTo>
                    <a:pt x="41147" y="20764"/>
                  </a:lnTo>
                  <a:lnTo>
                    <a:pt x="42616" y="13112"/>
                  </a:lnTo>
                  <a:lnTo>
                    <a:pt x="46289" y="13229"/>
                  </a:lnTo>
                  <a:lnTo>
                    <a:pt x="48001" y="7547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8" name="M78">
              <a:extLst>
                <a:ext uri="{FF2B5EF4-FFF2-40B4-BE49-F238E27FC236}">
                  <a16:creationId xmlns:a16="http://schemas.microsoft.com/office/drawing/2014/main" id="{EA69E313-43E0-48E2-A11C-8A101378DD53}"/>
                </a:ext>
              </a:extLst>
            </p:cNvPr>
            <p:cNvSpPr/>
            <p:nvPr/>
          </p:nvSpPr>
          <p:spPr>
            <a:xfrm>
              <a:off x="4570749" y="3188455"/>
              <a:ext cx="220125" cy="136456"/>
            </a:xfrm>
            <a:custGeom>
              <a:avLst/>
              <a:gdLst/>
              <a:ahLst/>
              <a:cxnLst/>
              <a:rect l="0" t="0" r="0" b="0"/>
              <a:pathLst>
                <a:path w="222030" h="147886">
                  <a:moveTo>
                    <a:pt x="205146" y="84603"/>
                  </a:moveTo>
                  <a:lnTo>
                    <a:pt x="222029" y="104435"/>
                  </a:lnTo>
                  <a:lnTo>
                    <a:pt x="218131" y="107518"/>
                  </a:lnTo>
                  <a:lnTo>
                    <a:pt x="207896" y="133996"/>
                  </a:lnTo>
                  <a:lnTo>
                    <a:pt x="199510" y="138942"/>
                  </a:lnTo>
                  <a:lnTo>
                    <a:pt x="178330" y="139983"/>
                  </a:lnTo>
                  <a:lnTo>
                    <a:pt x="166680" y="133086"/>
                  </a:lnTo>
                  <a:lnTo>
                    <a:pt x="162831" y="140694"/>
                  </a:lnTo>
                  <a:lnTo>
                    <a:pt x="152376" y="135180"/>
                  </a:lnTo>
                  <a:lnTo>
                    <a:pt x="140440" y="147885"/>
                  </a:lnTo>
                  <a:lnTo>
                    <a:pt x="134538" y="144434"/>
                  </a:lnTo>
                  <a:lnTo>
                    <a:pt x="127724" y="147447"/>
                  </a:lnTo>
                  <a:lnTo>
                    <a:pt x="114719" y="126033"/>
                  </a:lnTo>
                  <a:lnTo>
                    <a:pt x="93001" y="117239"/>
                  </a:lnTo>
                  <a:lnTo>
                    <a:pt x="82026" y="107934"/>
                  </a:lnTo>
                  <a:lnTo>
                    <a:pt x="78977" y="113898"/>
                  </a:lnTo>
                  <a:lnTo>
                    <a:pt x="81142" y="119681"/>
                  </a:lnTo>
                  <a:lnTo>
                    <a:pt x="65569" y="136820"/>
                  </a:lnTo>
                  <a:lnTo>
                    <a:pt x="65569" y="136820"/>
                  </a:lnTo>
                  <a:lnTo>
                    <a:pt x="47513" y="115732"/>
                  </a:lnTo>
                  <a:lnTo>
                    <a:pt x="32814" y="121572"/>
                  </a:lnTo>
                  <a:lnTo>
                    <a:pt x="12217" y="117465"/>
                  </a:lnTo>
                  <a:lnTo>
                    <a:pt x="0" y="102690"/>
                  </a:lnTo>
                  <a:lnTo>
                    <a:pt x="0" y="102690"/>
                  </a:lnTo>
                  <a:lnTo>
                    <a:pt x="8775" y="94601"/>
                  </a:lnTo>
                  <a:lnTo>
                    <a:pt x="16777" y="80307"/>
                  </a:lnTo>
                  <a:lnTo>
                    <a:pt x="31974" y="40076"/>
                  </a:lnTo>
                  <a:lnTo>
                    <a:pt x="53213" y="35745"/>
                  </a:lnTo>
                  <a:lnTo>
                    <a:pt x="62744" y="40796"/>
                  </a:lnTo>
                  <a:lnTo>
                    <a:pt x="82562" y="31598"/>
                  </a:lnTo>
                  <a:lnTo>
                    <a:pt x="82562" y="31598"/>
                  </a:lnTo>
                  <a:lnTo>
                    <a:pt x="93904" y="31256"/>
                  </a:lnTo>
                  <a:lnTo>
                    <a:pt x="103967" y="26507"/>
                  </a:lnTo>
                  <a:lnTo>
                    <a:pt x="108215" y="28264"/>
                  </a:lnTo>
                  <a:lnTo>
                    <a:pt x="117200" y="23791"/>
                  </a:lnTo>
                  <a:lnTo>
                    <a:pt x="126799" y="25970"/>
                  </a:lnTo>
                  <a:lnTo>
                    <a:pt x="159693" y="0"/>
                  </a:lnTo>
                  <a:lnTo>
                    <a:pt x="159693" y="0"/>
                  </a:lnTo>
                  <a:lnTo>
                    <a:pt x="169917" y="8378"/>
                  </a:lnTo>
                  <a:lnTo>
                    <a:pt x="165585" y="24126"/>
                  </a:lnTo>
                  <a:lnTo>
                    <a:pt x="167397" y="45896"/>
                  </a:lnTo>
                  <a:lnTo>
                    <a:pt x="190926" y="55472"/>
                  </a:lnTo>
                  <a:lnTo>
                    <a:pt x="181211" y="86037"/>
                  </a:lnTo>
                  <a:lnTo>
                    <a:pt x="184867" y="93963"/>
                  </a:lnTo>
                  <a:lnTo>
                    <a:pt x="202740" y="8952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9" name="M79">
              <a:extLst>
                <a:ext uri="{FF2B5EF4-FFF2-40B4-BE49-F238E27FC236}">
                  <a16:creationId xmlns:a16="http://schemas.microsoft.com/office/drawing/2014/main" id="{93B8B4A5-EC11-4457-B052-E3457CAEA458}"/>
                </a:ext>
              </a:extLst>
            </p:cNvPr>
            <p:cNvSpPr/>
            <p:nvPr/>
          </p:nvSpPr>
          <p:spPr>
            <a:xfrm>
              <a:off x="3930715" y="3227030"/>
              <a:ext cx="383439" cy="256137"/>
            </a:xfrm>
            <a:custGeom>
              <a:avLst/>
              <a:gdLst/>
              <a:ahLst/>
              <a:cxnLst/>
              <a:rect l="0" t="0" r="0" b="0"/>
              <a:pathLst>
                <a:path w="383439" h="273282">
                  <a:moveTo>
                    <a:pt x="35170" y="306"/>
                  </a:moveTo>
                  <a:lnTo>
                    <a:pt x="37865" y="28455"/>
                  </a:lnTo>
                  <a:lnTo>
                    <a:pt x="69681" y="25313"/>
                  </a:lnTo>
                  <a:lnTo>
                    <a:pt x="75139" y="48408"/>
                  </a:lnTo>
                  <a:lnTo>
                    <a:pt x="102842" y="49814"/>
                  </a:lnTo>
                  <a:lnTo>
                    <a:pt x="105323" y="48830"/>
                  </a:lnTo>
                  <a:lnTo>
                    <a:pt x="104355" y="45180"/>
                  </a:lnTo>
                  <a:lnTo>
                    <a:pt x="122218" y="36942"/>
                  </a:lnTo>
                  <a:lnTo>
                    <a:pt x="129892" y="36558"/>
                  </a:lnTo>
                  <a:lnTo>
                    <a:pt x="137105" y="41592"/>
                  </a:lnTo>
                  <a:lnTo>
                    <a:pt x="139081" y="63679"/>
                  </a:lnTo>
                  <a:lnTo>
                    <a:pt x="161679" y="72317"/>
                  </a:lnTo>
                  <a:lnTo>
                    <a:pt x="169840" y="54743"/>
                  </a:lnTo>
                  <a:lnTo>
                    <a:pt x="191651" y="47661"/>
                  </a:lnTo>
                  <a:lnTo>
                    <a:pt x="191651" y="47661"/>
                  </a:lnTo>
                  <a:lnTo>
                    <a:pt x="200055" y="54082"/>
                  </a:lnTo>
                  <a:lnTo>
                    <a:pt x="211074" y="54691"/>
                  </a:lnTo>
                  <a:lnTo>
                    <a:pt x="221088" y="52857"/>
                  </a:lnTo>
                  <a:lnTo>
                    <a:pt x="230635" y="45727"/>
                  </a:lnTo>
                  <a:lnTo>
                    <a:pt x="227247" y="57403"/>
                  </a:lnTo>
                  <a:lnTo>
                    <a:pt x="234605" y="68470"/>
                  </a:lnTo>
                  <a:lnTo>
                    <a:pt x="235172" y="75728"/>
                  </a:lnTo>
                  <a:lnTo>
                    <a:pt x="228014" y="68439"/>
                  </a:lnTo>
                  <a:lnTo>
                    <a:pt x="219220" y="70458"/>
                  </a:lnTo>
                  <a:lnTo>
                    <a:pt x="221737" y="106888"/>
                  </a:lnTo>
                  <a:lnTo>
                    <a:pt x="214940" y="108661"/>
                  </a:lnTo>
                  <a:lnTo>
                    <a:pt x="223853" y="130179"/>
                  </a:lnTo>
                  <a:lnTo>
                    <a:pt x="233607" y="137991"/>
                  </a:lnTo>
                  <a:lnTo>
                    <a:pt x="253844" y="132815"/>
                  </a:lnTo>
                  <a:lnTo>
                    <a:pt x="257245" y="126271"/>
                  </a:lnTo>
                  <a:lnTo>
                    <a:pt x="263214" y="126735"/>
                  </a:lnTo>
                  <a:lnTo>
                    <a:pt x="270876" y="121363"/>
                  </a:lnTo>
                  <a:lnTo>
                    <a:pt x="281939" y="120608"/>
                  </a:lnTo>
                  <a:lnTo>
                    <a:pt x="277540" y="118829"/>
                  </a:lnTo>
                  <a:lnTo>
                    <a:pt x="271519" y="109010"/>
                  </a:lnTo>
                  <a:lnTo>
                    <a:pt x="276848" y="104780"/>
                  </a:lnTo>
                  <a:lnTo>
                    <a:pt x="291963" y="101569"/>
                  </a:lnTo>
                  <a:lnTo>
                    <a:pt x="294424" y="95601"/>
                  </a:lnTo>
                  <a:lnTo>
                    <a:pt x="307376" y="92933"/>
                  </a:lnTo>
                  <a:lnTo>
                    <a:pt x="310984" y="95595"/>
                  </a:lnTo>
                  <a:lnTo>
                    <a:pt x="324056" y="94135"/>
                  </a:lnTo>
                  <a:lnTo>
                    <a:pt x="335660" y="84487"/>
                  </a:lnTo>
                  <a:lnTo>
                    <a:pt x="326959" y="71582"/>
                  </a:lnTo>
                  <a:lnTo>
                    <a:pt x="331160" y="69280"/>
                  </a:lnTo>
                  <a:lnTo>
                    <a:pt x="332212" y="64329"/>
                  </a:lnTo>
                  <a:lnTo>
                    <a:pt x="351470" y="60616"/>
                  </a:lnTo>
                  <a:lnTo>
                    <a:pt x="352066" y="55502"/>
                  </a:lnTo>
                  <a:lnTo>
                    <a:pt x="352066" y="55502"/>
                  </a:lnTo>
                  <a:lnTo>
                    <a:pt x="357450" y="54739"/>
                  </a:lnTo>
                  <a:lnTo>
                    <a:pt x="363257" y="72847"/>
                  </a:lnTo>
                  <a:lnTo>
                    <a:pt x="366956" y="89541"/>
                  </a:lnTo>
                  <a:lnTo>
                    <a:pt x="365794" y="98713"/>
                  </a:lnTo>
                  <a:lnTo>
                    <a:pt x="381395" y="106063"/>
                  </a:lnTo>
                  <a:lnTo>
                    <a:pt x="383438" y="133421"/>
                  </a:lnTo>
                  <a:lnTo>
                    <a:pt x="383438" y="133421"/>
                  </a:lnTo>
                  <a:lnTo>
                    <a:pt x="365891" y="129943"/>
                  </a:lnTo>
                  <a:lnTo>
                    <a:pt x="351784" y="135604"/>
                  </a:lnTo>
                  <a:lnTo>
                    <a:pt x="347248" y="144686"/>
                  </a:lnTo>
                  <a:lnTo>
                    <a:pt x="336741" y="153306"/>
                  </a:lnTo>
                  <a:lnTo>
                    <a:pt x="338344" y="162248"/>
                  </a:lnTo>
                  <a:lnTo>
                    <a:pt x="352865" y="175906"/>
                  </a:lnTo>
                  <a:lnTo>
                    <a:pt x="349658" y="192714"/>
                  </a:lnTo>
                  <a:lnTo>
                    <a:pt x="334863" y="195036"/>
                  </a:lnTo>
                  <a:lnTo>
                    <a:pt x="331062" y="205190"/>
                  </a:lnTo>
                  <a:lnTo>
                    <a:pt x="326522" y="208538"/>
                  </a:lnTo>
                  <a:lnTo>
                    <a:pt x="307544" y="200790"/>
                  </a:lnTo>
                  <a:lnTo>
                    <a:pt x="301618" y="204250"/>
                  </a:lnTo>
                  <a:lnTo>
                    <a:pt x="298008" y="212900"/>
                  </a:lnTo>
                  <a:lnTo>
                    <a:pt x="281849" y="214424"/>
                  </a:lnTo>
                  <a:lnTo>
                    <a:pt x="266083" y="229679"/>
                  </a:lnTo>
                  <a:lnTo>
                    <a:pt x="261402" y="249306"/>
                  </a:lnTo>
                  <a:lnTo>
                    <a:pt x="246759" y="256898"/>
                  </a:lnTo>
                  <a:lnTo>
                    <a:pt x="233869" y="273281"/>
                  </a:lnTo>
                  <a:lnTo>
                    <a:pt x="220820" y="267493"/>
                  </a:lnTo>
                  <a:lnTo>
                    <a:pt x="206489" y="269206"/>
                  </a:lnTo>
                  <a:lnTo>
                    <a:pt x="206489" y="269206"/>
                  </a:lnTo>
                  <a:lnTo>
                    <a:pt x="198752" y="249237"/>
                  </a:lnTo>
                  <a:lnTo>
                    <a:pt x="183060" y="239298"/>
                  </a:lnTo>
                  <a:lnTo>
                    <a:pt x="167947" y="236158"/>
                  </a:lnTo>
                  <a:lnTo>
                    <a:pt x="159351" y="236067"/>
                  </a:lnTo>
                  <a:lnTo>
                    <a:pt x="157651" y="241900"/>
                  </a:lnTo>
                  <a:lnTo>
                    <a:pt x="149613" y="243784"/>
                  </a:lnTo>
                  <a:lnTo>
                    <a:pt x="149625" y="248760"/>
                  </a:lnTo>
                  <a:lnTo>
                    <a:pt x="143146" y="249783"/>
                  </a:lnTo>
                  <a:lnTo>
                    <a:pt x="144215" y="260821"/>
                  </a:lnTo>
                  <a:lnTo>
                    <a:pt x="135706" y="262992"/>
                  </a:lnTo>
                  <a:lnTo>
                    <a:pt x="130106" y="260118"/>
                  </a:lnTo>
                  <a:lnTo>
                    <a:pt x="125875" y="252307"/>
                  </a:lnTo>
                  <a:lnTo>
                    <a:pt x="112756" y="249217"/>
                  </a:lnTo>
                  <a:lnTo>
                    <a:pt x="113679" y="243815"/>
                  </a:lnTo>
                  <a:lnTo>
                    <a:pt x="96946" y="243635"/>
                  </a:lnTo>
                  <a:lnTo>
                    <a:pt x="98776" y="217447"/>
                  </a:lnTo>
                  <a:lnTo>
                    <a:pt x="92173" y="201571"/>
                  </a:lnTo>
                  <a:lnTo>
                    <a:pt x="83856" y="202537"/>
                  </a:lnTo>
                  <a:lnTo>
                    <a:pt x="75183" y="194594"/>
                  </a:lnTo>
                  <a:lnTo>
                    <a:pt x="66512" y="191928"/>
                  </a:lnTo>
                  <a:lnTo>
                    <a:pt x="42828" y="193498"/>
                  </a:lnTo>
                  <a:lnTo>
                    <a:pt x="42505" y="188812"/>
                  </a:lnTo>
                  <a:lnTo>
                    <a:pt x="36827" y="188796"/>
                  </a:lnTo>
                  <a:lnTo>
                    <a:pt x="34919" y="180595"/>
                  </a:lnTo>
                  <a:lnTo>
                    <a:pt x="12847" y="179642"/>
                  </a:lnTo>
                  <a:lnTo>
                    <a:pt x="12847" y="179642"/>
                  </a:lnTo>
                  <a:lnTo>
                    <a:pt x="12765" y="161689"/>
                  </a:lnTo>
                  <a:lnTo>
                    <a:pt x="18283" y="156724"/>
                  </a:lnTo>
                  <a:lnTo>
                    <a:pt x="17366" y="151417"/>
                  </a:lnTo>
                  <a:lnTo>
                    <a:pt x="25227" y="145012"/>
                  </a:lnTo>
                  <a:lnTo>
                    <a:pt x="22427" y="130749"/>
                  </a:lnTo>
                  <a:lnTo>
                    <a:pt x="13579" y="118720"/>
                  </a:lnTo>
                  <a:lnTo>
                    <a:pt x="11566" y="103876"/>
                  </a:lnTo>
                  <a:lnTo>
                    <a:pt x="7590" y="103456"/>
                  </a:lnTo>
                  <a:lnTo>
                    <a:pt x="5511" y="96001"/>
                  </a:lnTo>
                  <a:lnTo>
                    <a:pt x="4458" y="100496"/>
                  </a:lnTo>
                  <a:lnTo>
                    <a:pt x="307" y="100825"/>
                  </a:lnTo>
                  <a:lnTo>
                    <a:pt x="0" y="95686"/>
                  </a:lnTo>
                  <a:lnTo>
                    <a:pt x="3695" y="95193"/>
                  </a:lnTo>
                  <a:lnTo>
                    <a:pt x="3057" y="75409"/>
                  </a:lnTo>
                  <a:lnTo>
                    <a:pt x="26325" y="76702"/>
                  </a:lnTo>
                  <a:lnTo>
                    <a:pt x="27025" y="68575"/>
                  </a:lnTo>
                  <a:lnTo>
                    <a:pt x="38343" y="69512"/>
                  </a:lnTo>
                  <a:lnTo>
                    <a:pt x="32471" y="55458"/>
                  </a:lnTo>
                  <a:lnTo>
                    <a:pt x="20345" y="56005"/>
                  </a:lnTo>
                  <a:lnTo>
                    <a:pt x="19779" y="49198"/>
                  </a:lnTo>
                  <a:lnTo>
                    <a:pt x="16077" y="49993"/>
                  </a:lnTo>
                  <a:lnTo>
                    <a:pt x="16865" y="28589"/>
                  </a:lnTo>
                  <a:lnTo>
                    <a:pt x="10006" y="27329"/>
                  </a:lnTo>
                  <a:lnTo>
                    <a:pt x="7475" y="29970"/>
                  </a:lnTo>
                  <a:lnTo>
                    <a:pt x="7150" y="20302"/>
                  </a:lnTo>
                  <a:lnTo>
                    <a:pt x="17457" y="18948"/>
                  </a:lnTo>
                  <a:lnTo>
                    <a:pt x="17389" y="16079"/>
                  </a:lnTo>
                  <a:lnTo>
                    <a:pt x="9999" y="17218"/>
                  </a:lnTo>
                  <a:lnTo>
                    <a:pt x="14424" y="2409"/>
                  </a:lnTo>
                  <a:lnTo>
                    <a:pt x="14424" y="2409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0" name="M80">
              <a:extLst>
                <a:ext uri="{FF2B5EF4-FFF2-40B4-BE49-F238E27FC236}">
                  <a16:creationId xmlns:a16="http://schemas.microsoft.com/office/drawing/2014/main" id="{C246BAC8-2A4A-49B8-A38B-0FFB34925792}"/>
                </a:ext>
              </a:extLst>
            </p:cNvPr>
            <p:cNvSpPr/>
            <p:nvPr/>
          </p:nvSpPr>
          <p:spPr>
            <a:xfrm>
              <a:off x="4868154" y="3230628"/>
              <a:ext cx="286312" cy="222942"/>
            </a:xfrm>
            <a:custGeom>
              <a:avLst/>
              <a:gdLst/>
              <a:ahLst/>
              <a:cxnLst/>
              <a:rect l="0" t="0" r="0" b="0"/>
              <a:pathLst>
                <a:path w="290122" h="245802">
                  <a:moveTo>
                    <a:pt x="56766" y="71883"/>
                  </a:moveTo>
                  <a:lnTo>
                    <a:pt x="62888" y="64767"/>
                  </a:lnTo>
                  <a:lnTo>
                    <a:pt x="87582" y="71304"/>
                  </a:lnTo>
                  <a:lnTo>
                    <a:pt x="86048" y="78966"/>
                  </a:lnTo>
                  <a:lnTo>
                    <a:pt x="91965" y="81952"/>
                  </a:lnTo>
                  <a:lnTo>
                    <a:pt x="105786" y="80570"/>
                  </a:lnTo>
                  <a:lnTo>
                    <a:pt x="101470" y="97078"/>
                  </a:lnTo>
                  <a:lnTo>
                    <a:pt x="101470" y="97078"/>
                  </a:lnTo>
                  <a:lnTo>
                    <a:pt x="90781" y="117830"/>
                  </a:lnTo>
                  <a:lnTo>
                    <a:pt x="94902" y="126360"/>
                  </a:lnTo>
                  <a:lnTo>
                    <a:pt x="114103" y="132325"/>
                  </a:lnTo>
                  <a:lnTo>
                    <a:pt x="114199" y="135193"/>
                  </a:lnTo>
                  <a:lnTo>
                    <a:pt x="108864" y="148962"/>
                  </a:lnTo>
                  <a:lnTo>
                    <a:pt x="90984" y="160971"/>
                  </a:lnTo>
                  <a:lnTo>
                    <a:pt x="92384" y="167635"/>
                  </a:lnTo>
                  <a:lnTo>
                    <a:pt x="103823" y="170881"/>
                  </a:lnTo>
                  <a:lnTo>
                    <a:pt x="103936" y="188226"/>
                  </a:lnTo>
                  <a:lnTo>
                    <a:pt x="106056" y="189626"/>
                  </a:lnTo>
                  <a:lnTo>
                    <a:pt x="110789" y="190776"/>
                  </a:lnTo>
                  <a:lnTo>
                    <a:pt x="113516" y="184798"/>
                  </a:lnTo>
                  <a:lnTo>
                    <a:pt x="127417" y="180098"/>
                  </a:lnTo>
                  <a:lnTo>
                    <a:pt x="127638" y="176634"/>
                  </a:lnTo>
                  <a:lnTo>
                    <a:pt x="134221" y="177367"/>
                  </a:lnTo>
                  <a:lnTo>
                    <a:pt x="139914" y="168733"/>
                  </a:lnTo>
                  <a:lnTo>
                    <a:pt x="159059" y="170164"/>
                  </a:lnTo>
                  <a:lnTo>
                    <a:pt x="165062" y="161232"/>
                  </a:lnTo>
                  <a:lnTo>
                    <a:pt x="165601" y="157170"/>
                  </a:lnTo>
                  <a:lnTo>
                    <a:pt x="161258" y="159650"/>
                  </a:lnTo>
                  <a:lnTo>
                    <a:pt x="163332" y="139782"/>
                  </a:lnTo>
                  <a:lnTo>
                    <a:pt x="160243" y="125242"/>
                  </a:lnTo>
                  <a:lnTo>
                    <a:pt x="134161" y="126087"/>
                  </a:lnTo>
                  <a:lnTo>
                    <a:pt x="136744" y="119501"/>
                  </a:lnTo>
                  <a:lnTo>
                    <a:pt x="133717" y="117480"/>
                  </a:lnTo>
                  <a:lnTo>
                    <a:pt x="132276" y="105083"/>
                  </a:lnTo>
                  <a:lnTo>
                    <a:pt x="132276" y="105083"/>
                  </a:lnTo>
                  <a:lnTo>
                    <a:pt x="132973" y="100873"/>
                  </a:lnTo>
                  <a:lnTo>
                    <a:pt x="150435" y="101519"/>
                  </a:lnTo>
                  <a:lnTo>
                    <a:pt x="179872" y="93343"/>
                  </a:lnTo>
                  <a:lnTo>
                    <a:pt x="180119" y="88521"/>
                  </a:lnTo>
                  <a:lnTo>
                    <a:pt x="171501" y="90315"/>
                  </a:lnTo>
                  <a:lnTo>
                    <a:pt x="167888" y="86926"/>
                  </a:lnTo>
                  <a:lnTo>
                    <a:pt x="169633" y="60258"/>
                  </a:lnTo>
                  <a:lnTo>
                    <a:pt x="174891" y="41955"/>
                  </a:lnTo>
                  <a:lnTo>
                    <a:pt x="170971" y="30865"/>
                  </a:lnTo>
                  <a:lnTo>
                    <a:pt x="184267" y="32480"/>
                  </a:lnTo>
                  <a:lnTo>
                    <a:pt x="188282" y="14905"/>
                  </a:lnTo>
                  <a:lnTo>
                    <a:pt x="215935" y="18603"/>
                  </a:lnTo>
                  <a:lnTo>
                    <a:pt x="216936" y="6249"/>
                  </a:lnTo>
                  <a:lnTo>
                    <a:pt x="220041" y="4045"/>
                  </a:lnTo>
                  <a:lnTo>
                    <a:pt x="220041" y="4045"/>
                  </a:lnTo>
                  <a:lnTo>
                    <a:pt x="227057" y="5536"/>
                  </a:lnTo>
                  <a:lnTo>
                    <a:pt x="253656" y="0"/>
                  </a:lnTo>
                  <a:lnTo>
                    <a:pt x="256629" y="29478"/>
                  </a:lnTo>
                  <a:lnTo>
                    <a:pt x="279562" y="31864"/>
                  </a:lnTo>
                  <a:lnTo>
                    <a:pt x="279641" y="44237"/>
                  </a:lnTo>
                  <a:lnTo>
                    <a:pt x="276539" y="46292"/>
                  </a:lnTo>
                  <a:lnTo>
                    <a:pt x="289956" y="49858"/>
                  </a:lnTo>
                  <a:lnTo>
                    <a:pt x="290121" y="57555"/>
                  </a:lnTo>
                  <a:lnTo>
                    <a:pt x="273568" y="57854"/>
                  </a:lnTo>
                  <a:lnTo>
                    <a:pt x="268134" y="69973"/>
                  </a:lnTo>
                  <a:lnTo>
                    <a:pt x="261529" y="70755"/>
                  </a:lnTo>
                  <a:lnTo>
                    <a:pt x="260283" y="80085"/>
                  </a:lnTo>
                  <a:lnTo>
                    <a:pt x="275863" y="82938"/>
                  </a:lnTo>
                  <a:lnTo>
                    <a:pt x="285355" y="100159"/>
                  </a:lnTo>
                  <a:lnTo>
                    <a:pt x="289859" y="122113"/>
                  </a:lnTo>
                  <a:lnTo>
                    <a:pt x="285368" y="132890"/>
                  </a:lnTo>
                  <a:lnTo>
                    <a:pt x="270210" y="131706"/>
                  </a:lnTo>
                  <a:lnTo>
                    <a:pt x="265776" y="139316"/>
                  </a:lnTo>
                  <a:lnTo>
                    <a:pt x="268008" y="142977"/>
                  </a:lnTo>
                  <a:lnTo>
                    <a:pt x="281303" y="145485"/>
                  </a:lnTo>
                  <a:lnTo>
                    <a:pt x="281303" y="145485"/>
                  </a:lnTo>
                  <a:lnTo>
                    <a:pt x="280448" y="158590"/>
                  </a:lnTo>
                  <a:lnTo>
                    <a:pt x="276000" y="166954"/>
                  </a:lnTo>
                  <a:lnTo>
                    <a:pt x="262050" y="174840"/>
                  </a:lnTo>
                  <a:lnTo>
                    <a:pt x="260275" y="196070"/>
                  </a:lnTo>
                  <a:lnTo>
                    <a:pt x="253923" y="215857"/>
                  </a:lnTo>
                  <a:lnTo>
                    <a:pt x="251019" y="215199"/>
                  </a:lnTo>
                  <a:lnTo>
                    <a:pt x="249157" y="224514"/>
                  </a:lnTo>
                  <a:lnTo>
                    <a:pt x="235995" y="222609"/>
                  </a:lnTo>
                  <a:lnTo>
                    <a:pt x="233905" y="227696"/>
                  </a:lnTo>
                  <a:lnTo>
                    <a:pt x="229783" y="226563"/>
                  </a:lnTo>
                  <a:lnTo>
                    <a:pt x="227756" y="244467"/>
                  </a:lnTo>
                  <a:lnTo>
                    <a:pt x="227756" y="244467"/>
                  </a:lnTo>
                  <a:lnTo>
                    <a:pt x="218521" y="245801"/>
                  </a:lnTo>
                  <a:lnTo>
                    <a:pt x="201408" y="241705"/>
                  </a:lnTo>
                  <a:lnTo>
                    <a:pt x="205914" y="230784"/>
                  </a:lnTo>
                  <a:lnTo>
                    <a:pt x="205424" y="224291"/>
                  </a:lnTo>
                  <a:lnTo>
                    <a:pt x="174137" y="223237"/>
                  </a:lnTo>
                  <a:lnTo>
                    <a:pt x="161452" y="228419"/>
                  </a:lnTo>
                  <a:lnTo>
                    <a:pt x="160833" y="236549"/>
                  </a:lnTo>
                  <a:lnTo>
                    <a:pt x="147526" y="234178"/>
                  </a:lnTo>
                  <a:lnTo>
                    <a:pt x="136507" y="224763"/>
                  </a:lnTo>
                  <a:lnTo>
                    <a:pt x="117650" y="223787"/>
                  </a:lnTo>
                  <a:lnTo>
                    <a:pt x="114952" y="220566"/>
                  </a:lnTo>
                  <a:lnTo>
                    <a:pt x="107239" y="222523"/>
                  </a:lnTo>
                  <a:lnTo>
                    <a:pt x="98868" y="219038"/>
                  </a:lnTo>
                  <a:lnTo>
                    <a:pt x="86492" y="223916"/>
                  </a:lnTo>
                  <a:lnTo>
                    <a:pt x="79114" y="201751"/>
                  </a:lnTo>
                  <a:lnTo>
                    <a:pt x="58860" y="186710"/>
                  </a:lnTo>
                  <a:lnTo>
                    <a:pt x="50438" y="185934"/>
                  </a:lnTo>
                  <a:lnTo>
                    <a:pt x="33963" y="173982"/>
                  </a:lnTo>
                  <a:lnTo>
                    <a:pt x="33963" y="173982"/>
                  </a:lnTo>
                  <a:lnTo>
                    <a:pt x="31084" y="164874"/>
                  </a:lnTo>
                  <a:lnTo>
                    <a:pt x="12366" y="157697"/>
                  </a:lnTo>
                  <a:lnTo>
                    <a:pt x="3048" y="148604"/>
                  </a:lnTo>
                  <a:lnTo>
                    <a:pt x="0" y="140395"/>
                  </a:lnTo>
                  <a:lnTo>
                    <a:pt x="12750" y="124674"/>
                  </a:lnTo>
                  <a:lnTo>
                    <a:pt x="27774" y="117445"/>
                  </a:lnTo>
                  <a:lnTo>
                    <a:pt x="36719" y="122306"/>
                  </a:lnTo>
                  <a:lnTo>
                    <a:pt x="52230" y="121117"/>
                  </a:lnTo>
                  <a:lnTo>
                    <a:pt x="57463" y="97693"/>
                  </a:lnTo>
                  <a:lnTo>
                    <a:pt x="51193" y="96961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1" name="M81">
              <a:extLst>
                <a:ext uri="{FF2B5EF4-FFF2-40B4-BE49-F238E27FC236}">
                  <a16:creationId xmlns:a16="http://schemas.microsoft.com/office/drawing/2014/main" id="{00F04717-5B83-4502-9BB9-0E2AE9FD260D}"/>
                </a:ext>
              </a:extLst>
            </p:cNvPr>
            <p:cNvSpPr/>
            <p:nvPr/>
          </p:nvSpPr>
          <p:spPr>
            <a:xfrm>
              <a:off x="4598566" y="3246321"/>
              <a:ext cx="323242" cy="315381"/>
            </a:xfrm>
            <a:custGeom>
              <a:avLst/>
              <a:gdLst/>
              <a:ahLst/>
              <a:cxnLst/>
              <a:rect l="0" t="0" r="0" b="0"/>
              <a:pathLst>
                <a:path w="327052" h="321096">
                  <a:moveTo>
                    <a:pt x="326354" y="44760"/>
                  </a:moveTo>
                  <a:lnTo>
                    <a:pt x="320781" y="69838"/>
                  </a:lnTo>
                  <a:lnTo>
                    <a:pt x="327051" y="70570"/>
                  </a:lnTo>
                  <a:lnTo>
                    <a:pt x="321818" y="93994"/>
                  </a:lnTo>
                  <a:lnTo>
                    <a:pt x="306307" y="95183"/>
                  </a:lnTo>
                  <a:lnTo>
                    <a:pt x="297362" y="90322"/>
                  </a:lnTo>
                  <a:lnTo>
                    <a:pt x="282338" y="97551"/>
                  </a:lnTo>
                  <a:lnTo>
                    <a:pt x="269588" y="113272"/>
                  </a:lnTo>
                  <a:lnTo>
                    <a:pt x="272636" y="121481"/>
                  </a:lnTo>
                  <a:lnTo>
                    <a:pt x="281954" y="130574"/>
                  </a:lnTo>
                  <a:lnTo>
                    <a:pt x="300672" y="137751"/>
                  </a:lnTo>
                  <a:lnTo>
                    <a:pt x="303551" y="146859"/>
                  </a:lnTo>
                  <a:lnTo>
                    <a:pt x="303551" y="146859"/>
                  </a:lnTo>
                  <a:lnTo>
                    <a:pt x="298369" y="152634"/>
                  </a:lnTo>
                  <a:lnTo>
                    <a:pt x="294078" y="152394"/>
                  </a:lnTo>
                  <a:lnTo>
                    <a:pt x="291155" y="160175"/>
                  </a:lnTo>
                  <a:lnTo>
                    <a:pt x="288276" y="158456"/>
                  </a:lnTo>
                  <a:lnTo>
                    <a:pt x="289597" y="161349"/>
                  </a:lnTo>
                  <a:lnTo>
                    <a:pt x="285292" y="169101"/>
                  </a:lnTo>
                  <a:lnTo>
                    <a:pt x="295790" y="202947"/>
                  </a:lnTo>
                  <a:lnTo>
                    <a:pt x="293924" y="211503"/>
                  </a:lnTo>
                  <a:lnTo>
                    <a:pt x="287715" y="214842"/>
                  </a:lnTo>
                  <a:lnTo>
                    <a:pt x="282738" y="225293"/>
                  </a:lnTo>
                  <a:lnTo>
                    <a:pt x="274435" y="225873"/>
                  </a:lnTo>
                  <a:lnTo>
                    <a:pt x="274435" y="225873"/>
                  </a:lnTo>
                  <a:lnTo>
                    <a:pt x="269909" y="229397"/>
                  </a:lnTo>
                  <a:lnTo>
                    <a:pt x="256415" y="228660"/>
                  </a:lnTo>
                  <a:lnTo>
                    <a:pt x="251958" y="214393"/>
                  </a:lnTo>
                  <a:lnTo>
                    <a:pt x="257391" y="197016"/>
                  </a:lnTo>
                  <a:lnTo>
                    <a:pt x="245719" y="190134"/>
                  </a:lnTo>
                  <a:lnTo>
                    <a:pt x="236131" y="193549"/>
                  </a:lnTo>
                  <a:lnTo>
                    <a:pt x="234477" y="206331"/>
                  </a:lnTo>
                  <a:lnTo>
                    <a:pt x="223165" y="204129"/>
                  </a:lnTo>
                  <a:lnTo>
                    <a:pt x="222825" y="198542"/>
                  </a:lnTo>
                  <a:lnTo>
                    <a:pt x="213535" y="202263"/>
                  </a:lnTo>
                  <a:lnTo>
                    <a:pt x="225307" y="233125"/>
                  </a:lnTo>
                  <a:lnTo>
                    <a:pt x="241220" y="235726"/>
                  </a:lnTo>
                  <a:lnTo>
                    <a:pt x="244618" y="241980"/>
                  </a:lnTo>
                  <a:lnTo>
                    <a:pt x="243844" y="256739"/>
                  </a:lnTo>
                  <a:lnTo>
                    <a:pt x="240956" y="262557"/>
                  </a:lnTo>
                  <a:lnTo>
                    <a:pt x="236239" y="260496"/>
                  </a:lnTo>
                  <a:lnTo>
                    <a:pt x="236673" y="268948"/>
                  </a:lnTo>
                  <a:lnTo>
                    <a:pt x="230175" y="271222"/>
                  </a:lnTo>
                  <a:lnTo>
                    <a:pt x="217917" y="262668"/>
                  </a:lnTo>
                  <a:lnTo>
                    <a:pt x="204611" y="260120"/>
                  </a:lnTo>
                  <a:lnTo>
                    <a:pt x="207726" y="279484"/>
                  </a:lnTo>
                  <a:lnTo>
                    <a:pt x="216096" y="283131"/>
                  </a:lnTo>
                  <a:lnTo>
                    <a:pt x="215983" y="295490"/>
                  </a:lnTo>
                  <a:lnTo>
                    <a:pt x="215983" y="295490"/>
                  </a:lnTo>
                  <a:lnTo>
                    <a:pt x="196054" y="293553"/>
                  </a:lnTo>
                  <a:lnTo>
                    <a:pt x="188776" y="296259"/>
                  </a:lnTo>
                  <a:lnTo>
                    <a:pt x="185090" y="303264"/>
                  </a:lnTo>
                  <a:lnTo>
                    <a:pt x="158490" y="304188"/>
                  </a:lnTo>
                  <a:lnTo>
                    <a:pt x="156949" y="318324"/>
                  </a:lnTo>
                  <a:lnTo>
                    <a:pt x="152739" y="321095"/>
                  </a:lnTo>
                  <a:lnTo>
                    <a:pt x="141334" y="315718"/>
                  </a:lnTo>
                  <a:lnTo>
                    <a:pt x="138049" y="304490"/>
                  </a:lnTo>
                  <a:lnTo>
                    <a:pt x="122866" y="303247"/>
                  </a:lnTo>
                  <a:lnTo>
                    <a:pt x="119704" y="307247"/>
                  </a:lnTo>
                  <a:lnTo>
                    <a:pt x="114015" y="307420"/>
                  </a:lnTo>
                  <a:lnTo>
                    <a:pt x="116104" y="310181"/>
                  </a:lnTo>
                  <a:lnTo>
                    <a:pt x="92703" y="312216"/>
                  </a:lnTo>
                  <a:lnTo>
                    <a:pt x="92119" y="317629"/>
                  </a:lnTo>
                  <a:lnTo>
                    <a:pt x="80413" y="318871"/>
                  </a:lnTo>
                  <a:lnTo>
                    <a:pt x="75807" y="311983"/>
                  </a:lnTo>
                  <a:lnTo>
                    <a:pt x="76176" y="302495"/>
                  </a:lnTo>
                  <a:lnTo>
                    <a:pt x="69033" y="305799"/>
                  </a:lnTo>
                  <a:lnTo>
                    <a:pt x="64861" y="300126"/>
                  </a:lnTo>
                  <a:lnTo>
                    <a:pt x="66085" y="293672"/>
                  </a:lnTo>
                  <a:lnTo>
                    <a:pt x="61178" y="279841"/>
                  </a:lnTo>
                  <a:lnTo>
                    <a:pt x="61135" y="275015"/>
                  </a:lnTo>
                  <a:lnTo>
                    <a:pt x="72807" y="268348"/>
                  </a:lnTo>
                  <a:lnTo>
                    <a:pt x="67561" y="269434"/>
                  </a:lnTo>
                  <a:lnTo>
                    <a:pt x="48392" y="261455"/>
                  </a:lnTo>
                  <a:lnTo>
                    <a:pt x="42789" y="264643"/>
                  </a:lnTo>
                  <a:lnTo>
                    <a:pt x="23639" y="262540"/>
                  </a:lnTo>
                  <a:lnTo>
                    <a:pt x="30708" y="249135"/>
                  </a:lnTo>
                  <a:lnTo>
                    <a:pt x="21259" y="246051"/>
                  </a:lnTo>
                  <a:lnTo>
                    <a:pt x="21169" y="243335"/>
                  </a:lnTo>
                  <a:lnTo>
                    <a:pt x="8416" y="243639"/>
                  </a:lnTo>
                  <a:lnTo>
                    <a:pt x="9011" y="224806"/>
                  </a:lnTo>
                  <a:lnTo>
                    <a:pt x="0" y="222785"/>
                  </a:lnTo>
                  <a:lnTo>
                    <a:pt x="0" y="222785"/>
                  </a:lnTo>
                  <a:lnTo>
                    <a:pt x="2426" y="217565"/>
                  </a:lnTo>
                  <a:lnTo>
                    <a:pt x="477" y="215559"/>
                  </a:lnTo>
                  <a:lnTo>
                    <a:pt x="6639" y="214648"/>
                  </a:lnTo>
                  <a:lnTo>
                    <a:pt x="11311" y="205258"/>
                  </a:lnTo>
                  <a:lnTo>
                    <a:pt x="12169" y="194873"/>
                  </a:lnTo>
                  <a:lnTo>
                    <a:pt x="21823" y="195551"/>
                  </a:lnTo>
                  <a:lnTo>
                    <a:pt x="29912" y="190914"/>
                  </a:lnTo>
                  <a:lnTo>
                    <a:pt x="29171" y="183206"/>
                  </a:lnTo>
                  <a:lnTo>
                    <a:pt x="22064" y="172032"/>
                  </a:lnTo>
                  <a:lnTo>
                    <a:pt x="22097" y="164039"/>
                  </a:lnTo>
                  <a:lnTo>
                    <a:pt x="34011" y="166428"/>
                  </a:lnTo>
                  <a:lnTo>
                    <a:pt x="42020" y="178376"/>
                  </a:lnTo>
                  <a:lnTo>
                    <a:pt x="62913" y="184136"/>
                  </a:lnTo>
                  <a:lnTo>
                    <a:pt x="68954" y="181711"/>
                  </a:lnTo>
                  <a:lnTo>
                    <a:pt x="82626" y="160910"/>
                  </a:lnTo>
                  <a:lnTo>
                    <a:pt x="69033" y="144764"/>
                  </a:lnTo>
                  <a:lnTo>
                    <a:pt x="56177" y="110080"/>
                  </a:lnTo>
                  <a:lnTo>
                    <a:pt x="26647" y="67612"/>
                  </a:lnTo>
                  <a:lnTo>
                    <a:pt x="35847" y="67524"/>
                  </a:lnTo>
                  <a:lnTo>
                    <a:pt x="35847" y="67524"/>
                  </a:lnTo>
                  <a:lnTo>
                    <a:pt x="51420" y="50385"/>
                  </a:lnTo>
                  <a:lnTo>
                    <a:pt x="49255" y="44602"/>
                  </a:lnTo>
                  <a:lnTo>
                    <a:pt x="52304" y="38638"/>
                  </a:lnTo>
                  <a:lnTo>
                    <a:pt x="63279" y="47943"/>
                  </a:lnTo>
                  <a:lnTo>
                    <a:pt x="84997" y="56737"/>
                  </a:lnTo>
                  <a:lnTo>
                    <a:pt x="98002" y="78151"/>
                  </a:lnTo>
                  <a:lnTo>
                    <a:pt x="104816" y="75138"/>
                  </a:lnTo>
                  <a:lnTo>
                    <a:pt x="110718" y="78589"/>
                  </a:lnTo>
                  <a:lnTo>
                    <a:pt x="122654" y="65884"/>
                  </a:lnTo>
                  <a:lnTo>
                    <a:pt x="133109" y="71398"/>
                  </a:lnTo>
                  <a:lnTo>
                    <a:pt x="136958" y="63790"/>
                  </a:lnTo>
                  <a:lnTo>
                    <a:pt x="148608" y="70687"/>
                  </a:lnTo>
                  <a:lnTo>
                    <a:pt x="169788" y="69646"/>
                  </a:lnTo>
                  <a:lnTo>
                    <a:pt x="178174" y="64700"/>
                  </a:lnTo>
                  <a:lnTo>
                    <a:pt x="188409" y="38222"/>
                  </a:lnTo>
                  <a:lnTo>
                    <a:pt x="192307" y="35139"/>
                  </a:lnTo>
                  <a:lnTo>
                    <a:pt x="175424" y="15307"/>
                  </a:lnTo>
                  <a:lnTo>
                    <a:pt x="175424" y="15307"/>
                  </a:lnTo>
                  <a:lnTo>
                    <a:pt x="196686" y="16978"/>
                  </a:lnTo>
                  <a:lnTo>
                    <a:pt x="204778" y="11270"/>
                  </a:lnTo>
                  <a:lnTo>
                    <a:pt x="230365" y="11217"/>
                  </a:lnTo>
                  <a:lnTo>
                    <a:pt x="229986" y="21770"/>
                  </a:lnTo>
                  <a:lnTo>
                    <a:pt x="238732" y="21203"/>
                  </a:lnTo>
                  <a:lnTo>
                    <a:pt x="240550" y="29388"/>
                  </a:lnTo>
                  <a:lnTo>
                    <a:pt x="244618" y="32643"/>
                  </a:lnTo>
                  <a:lnTo>
                    <a:pt x="245935" y="13963"/>
                  </a:lnTo>
                  <a:lnTo>
                    <a:pt x="249777" y="13441"/>
                  </a:lnTo>
                  <a:lnTo>
                    <a:pt x="249142" y="0"/>
                  </a:lnTo>
                  <a:lnTo>
                    <a:pt x="267515" y="539"/>
                  </a:lnTo>
                  <a:lnTo>
                    <a:pt x="272652" y="11209"/>
                  </a:lnTo>
                  <a:lnTo>
                    <a:pt x="271050" y="29129"/>
                  </a:lnTo>
                  <a:lnTo>
                    <a:pt x="289198" y="33281"/>
                  </a:lnTo>
                  <a:lnTo>
                    <a:pt x="290371" y="28477"/>
                  </a:lnTo>
                  <a:lnTo>
                    <a:pt x="295719" y="29192"/>
                  </a:lnTo>
                  <a:lnTo>
                    <a:pt x="297879" y="35875"/>
                  </a:lnTo>
                  <a:lnTo>
                    <a:pt x="313378" y="34838"/>
                  </a:lnTo>
                  <a:lnTo>
                    <a:pt x="312698" y="4553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2" name="M82">
              <a:extLst>
                <a:ext uri="{FF2B5EF4-FFF2-40B4-BE49-F238E27FC236}">
                  <a16:creationId xmlns:a16="http://schemas.microsoft.com/office/drawing/2014/main" id="{21EE7DDF-09C3-4A2C-9A1F-46C613D486C9}"/>
                </a:ext>
              </a:extLst>
            </p:cNvPr>
            <p:cNvSpPr/>
            <p:nvPr/>
          </p:nvSpPr>
          <p:spPr>
            <a:xfrm>
              <a:off x="4404065" y="3277810"/>
              <a:ext cx="279033" cy="336705"/>
            </a:xfrm>
            <a:custGeom>
              <a:avLst/>
              <a:gdLst/>
              <a:ahLst/>
              <a:cxnLst/>
              <a:rect l="0" t="0" r="0" b="0"/>
              <a:pathLst>
                <a:path w="275223" h="351945">
                  <a:moveTo>
                    <a:pt x="162874" y="0"/>
                  </a:moveTo>
                  <a:lnTo>
                    <a:pt x="175091" y="14775"/>
                  </a:lnTo>
                  <a:lnTo>
                    <a:pt x="195688" y="18882"/>
                  </a:lnTo>
                  <a:lnTo>
                    <a:pt x="210387" y="13042"/>
                  </a:lnTo>
                  <a:lnTo>
                    <a:pt x="228443" y="34130"/>
                  </a:lnTo>
                  <a:lnTo>
                    <a:pt x="228443" y="34130"/>
                  </a:lnTo>
                  <a:lnTo>
                    <a:pt x="219243" y="34218"/>
                  </a:lnTo>
                  <a:lnTo>
                    <a:pt x="248773" y="76686"/>
                  </a:lnTo>
                  <a:lnTo>
                    <a:pt x="261629" y="111370"/>
                  </a:lnTo>
                  <a:lnTo>
                    <a:pt x="275222" y="127516"/>
                  </a:lnTo>
                  <a:lnTo>
                    <a:pt x="261550" y="148317"/>
                  </a:lnTo>
                  <a:lnTo>
                    <a:pt x="255509" y="150742"/>
                  </a:lnTo>
                  <a:lnTo>
                    <a:pt x="234616" y="144982"/>
                  </a:lnTo>
                  <a:lnTo>
                    <a:pt x="226607" y="133034"/>
                  </a:lnTo>
                  <a:lnTo>
                    <a:pt x="214693" y="130645"/>
                  </a:lnTo>
                  <a:lnTo>
                    <a:pt x="214660" y="138638"/>
                  </a:lnTo>
                  <a:lnTo>
                    <a:pt x="221767" y="149812"/>
                  </a:lnTo>
                  <a:lnTo>
                    <a:pt x="222508" y="157520"/>
                  </a:lnTo>
                  <a:lnTo>
                    <a:pt x="214419" y="162157"/>
                  </a:lnTo>
                  <a:lnTo>
                    <a:pt x="204765" y="161479"/>
                  </a:lnTo>
                  <a:lnTo>
                    <a:pt x="203907" y="171864"/>
                  </a:lnTo>
                  <a:lnTo>
                    <a:pt x="199235" y="181254"/>
                  </a:lnTo>
                  <a:lnTo>
                    <a:pt x="193073" y="182165"/>
                  </a:lnTo>
                  <a:lnTo>
                    <a:pt x="195022" y="184171"/>
                  </a:lnTo>
                  <a:lnTo>
                    <a:pt x="192596" y="189391"/>
                  </a:lnTo>
                  <a:lnTo>
                    <a:pt x="192596" y="189391"/>
                  </a:lnTo>
                  <a:lnTo>
                    <a:pt x="189800" y="197317"/>
                  </a:lnTo>
                  <a:lnTo>
                    <a:pt x="170050" y="201373"/>
                  </a:lnTo>
                  <a:lnTo>
                    <a:pt x="168753" y="217174"/>
                  </a:lnTo>
                  <a:lnTo>
                    <a:pt x="165008" y="219648"/>
                  </a:lnTo>
                  <a:lnTo>
                    <a:pt x="163476" y="225944"/>
                  </a:lnTo>
                  <a:lnTo>
                    <a:pt x="160877" y="225430"/>
                  </a:lnTo>
                  <a:lnTo>
                    <a:pt x="165275" y="234279"/>
                  </a:lnTo>
                  <a:lnTo>
                    <a:pt x="159082" y="249207"/>
                  </a:lnTo>
                  <a:lnTo>
                    <a:pt x="159681" y="256307"/>
                  </a:lnTo>
                  <a:lnTo>
                    <a:pt x="167540" y="261771"/>
                  </a:lnTo>
                  <a:lnTo>
                    <a:pt x="171143" y="258841"/>
                  </a:lnTo>
                  <a:lnTo>
                    <a:pt x="175997" y="268001"/>
                  </a:lnTo>
                  <a:lnTo>
                    <a:pt x="176930" y="287017"/>
                  </a:lnTo>
                  <a:lnTo>
                    <a:pt x="172511" y="298368"/>
                  </a:lnTo>
                  <a:lnTo>
                    <a:pt x="161095" y="300207"/>
                  </a:lnTo>
                  <a:lnTo>
                    <a:pt x="158204" y="311895"/>
                  </a:lnTo>
                  <a:lnTo>
                    <a:pt x="172351" y="311628"/>
                  </a:lnTo>
                  <a:lnTo>
                    <a:pt x="179568" y="318431"/>
                  </a:lnTo>
                  <a:lnTo>
                    <a:pt x="182139" y="326781"/>
                  </a:lnTo>
                  <a:lnTo>
                    <a:pt x="177108" y="331485"/>
                  </a:lnTo>
                  <a:lnTo>
                    <a:pt x="159821" y="327910"/>
                  </a:lnTo>
                  <a:lnTo>
                    <a:pt x="156973" y="324828"/>
                  </a:lnTo>
                  <a:lnTo>
                    <a:pt x="144635" y="326493"/>
                  </a:lnTo>
                  <a:lnTo>
                    <a:pt x="140291" y="321716"/>
                  </a:lnTo>
                  <a:lnTo>
                    <a:pt x="129396" y="333663"/>
                  </a:lnTo>
                  <a:lnTo>
                    <a:pt x="117529" y="334883"/>
                  </a:lnTo>
                  <a:lnTo>
                    <a:pt x="108887" y="342511"/>
                  </a:lnTo>
                  <a:lnTo>
                    <a:pt x="97821" y="329733"/>
                  </a:lnTo>
                  <a:lnTo>
                    <a:pt x="94887" y="330264"/>
                  </a:lnTo>
                  <a:lnTo>
                    <a:pt x="91198" y="336504"/>
                  </a:lnTo>
                  <a:lnTo>
                    <a:pt x="92397" y="344069"/>
                  </a:lnTo>
                  <a:lnTo>
                    <a:pt x="77682" y="342201"/>
                  </a:lnTo>
                  <a:lnTo>
                    <a:pt x="70089" y="344577"/>
                  </a:lnTo>
                  <a:lnTo>
                    <a:pt x="71057" y="348971"/>
                  </a:lnTo>
                  <a:lnTo>
                    <a:pt x="71057" y="348971"/>
                  </a:lnTo>
                  <a:lnTo>
                    <a:pt x="63295" y="351944"/>
                  </a:lnTo>
                  <a:lnTo>
                    <a:pt x="55234" y="335920"/>
                  </a:lnTo>
                  <a:lnTo>
                    <a:pt x="41990" y="336797"/>
                  </a:lnTo>
                  <a:lnTo>
                    <a:pt x="37160" y="327030"/>
                  </a:lnTo>
                  <a:lnTo>
                    <a:pt x="40428" y="306915"/>
                  </a:lnTo>
                  <a:lnTo>
                    <a:pt x="45307" y="308543"/>
                  </a:lnTo>
                  <a:lnTo>
                    <a:pt x="46505" y="303599"/>
                  </a:lnTo>
                  <a:lnTo>
                    <a:pt x="50837" y="302501"/>
                  </a:lnTo>
                  <a:lnTo>
                    <a:pt x="66784" y="310282"/>
                  </a:lnTo>
                  <a:lnTo>
                    <a:pt x="73411" y="309540"/>
                  </a:lnTo>
                  <a:lnTo>
                    <a:pt x="71428" y="290197"/>
                  </a:lnTo>
                  <a:lnTo>
                    <a:pt x="48397" y="289326"/>
                  </a:lnTo>
                  <a:lnTo>
                    <a:pt x="47240" y="286433"/>
                  </a:lnTo>
                  <a:lnTo>
                    <a:pt x="49914" y="283937"/>
                  </a:lnTo>
                  <a:lnTo>
                    <a:pt x="46966" y="278889"/>
                  </a:lnTo>
                  <a:lnTo>
                    <a:pt x="30223" y="278622"/>
                  </a:lnTo>
                  <a:lnTo>
                    <a:pt x="29909" y="272735"/>
                  </a:lnTo>
                  <a:lnTo>
                    <a:pt x="23317" y="272118"/>
                  </a:lnTo>
                  <a:lnTo>
                    <a:pt x="23317" y="272118"/>
                  </a:lnTo>
                  <a:lnTo>
                    <a:pt x="24196" y="243195"/>
                  </a:lnTo>
                  <a:lnTo>
                    <a:pt x="20646" y="243860"/>
                  </a:lnTo>
                  <a:lnTo>
                    <a:pt x="24921" y="232660"/>
                  </a:lnTo>
                  <a:lnTo>
                    <a:pt x="19776" y="235697"/>
                  </a:lnTo>
                  <a:lnTo>
                    <a:pt x="0" y="234142"/>
                  </a:lnTo>
                  <a:lnTo>
                    <a:pt x="4471" y="233501"/>
                  </a:lnTo>
                  <a:lnTo>
                    <a:pt x="9876" y="226250"/>
                  </a:lnTo>
                  <a:lnTo>
                    <a:pt x="16185" y="225806"/>
                  </a:lnTo>
                  <a:lnTo>
                    <a:pt x="17965" y="185592"/>
                  </a:lnTo>
                  <a:lnTo>
                    <a:pt x="35592" y="186788"/>
                  </a:lnTo>
                  <a:lnTo>
                    <a:pt x="38425" y="159415"/>
                  </a:lnTo>
                  <a:lnTo>
                    <a:pt x="54140" y="157091"/>
                  </a:lnTo>
                  <a:lnTo>
                    <a:pt x="55771" y="153211"/>
                  </a:lnTo>
                  <a:lnTo>
                    <a:pt x="51603" y="154163"/>
                  </a:lnTo>
                  <a:lnTo>
                    <a:pt x="48831" y="148363"/>
                  </a:lnTo>
                  <a:lnTo>
                    <a:pt x="32494" y="144940"/>
                  </a:lnTo>
                  <a:lnTo>
                    <a:pt x="32188" y="108133"/>
                  </a:lnTo>
                  <a:lnTo>
                    <a:pt x="27559" y="78604"/>
                  </a:lnTo>
                  <a:lnTo>
                    <a:pt x="12909" y="81705"/>
                  </a:lnTo>
                  <a:lnTo>
                    <a:pt x="9856" y="62923"/>
                  </a:lnTo>
                  <a:lnTo>
                    <a:pt x="8732" y="52788"/>
                  </a:lnTo>
                  <a:lnTo>
                    <a:pt x="8732" y="52788"/>
                  </a:lnTo>
                  <a:lnTo>
                    <a:pt x="17477" y="46522"/>
                  </a:lnTo>
                  <a:lnTo>
                    <a:pt x="23050" y="26145"/>
                  </a:lnTo>
                  <a:lnTo>
                    <a:pt x="32651" y="22313"/>
                  </a:lnTo>
                  <a:lnTo>
                    <a:pt x="53801" y="28724"/>
                  </a:lnTo>
                  <a:lnTo>
                    <a:pt x="56783" y="25932"/>
                  </a:lnTo>
                  <a:lnTo>
                    <a:pt x="56129" y="15205"/>
                  </a:lnTo>
                  <a:lnTo>
                    <a:pt x="74272" y="567"/>
                  </a:lnTo>
                  <a:lnTo>
                    <a:pt x="106695" y="3474"/>
                  </a:lnTo>
                  <a:lnTo>
                    <a:pt x="107705" y="6063"/>
                  </a:lnTo>
                  <a:lnTo>
                    <a:pt x="96506" y="25252"/>
                  </a:lnTo>
                  <a:lnTo>
                    <a:pt x="98952" y="31799"/>
                  </a:lnTo>
                  <a:lnTo>
                    <a:pt x="105909" y="35740"/>
                  </a:lnTo>
                  <a:lnTo>
                    <a:pt x="117904" y="34221"/>
                  </a:lnTo>
                  <a:lnTo>
                    <a:pt x="123862" y="22448"/>
                  </a:lnTo>
                  <a:lnTo>
                    <a:pt x="132150" y="2204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3" name="M83">
              <a:extLst>
                <a:ext uri="{FF2B5EF4-FFF2-40B4-BE49-F238E27FC236}">
                  <a16:creationId xmlns:a16="http://schemas.microsoft.com/office/drawing/2014/main" id="{09C1D8B5-6758-4768-83DE-09FDF6921376}"/>
                </a:ext>
              </a:extLst>
            </p:cNvPr>
            <p:cNvSpPr/>
            <p:nvPr/>
          </p:nvSpPr>
          <p:spPr>
            <a:xfrm>
              <a:off x="3249184" y="3310299"/>
              <a:ext cx="478512" cy="488829"/>
            </a:xfrm>
            <a:custGeom>
              <a:avLst/>
              <a:gdLst/>
              <a:ahLst/>
              <a:cxnLst/>
              <a:rect l="0" t="0" r="0" b="0"/>
              <a:pathLst>
                <a:path w="474702" h="513594">
                  <a:moveTo>
                    <a:pt x="290621" y="11617"/>
                  </a:moveTo>
                  <a:lnTo>
                    <a:pt x="291823" y="16938"/>
                  </a:lnTo>
                  <a:lnTo>
                    <a:pt x="300277" y="25669"/>
                  </a:lnTo>
                  <a:lnTo>
                    <a:pt x="305330" y="25989"/>
                  </a:lnTo>
                  <a:lnTo>
                    <a:pt x="309941" y="39570"/>
                  </a:lnTo>
                  <a:lnTo>
                    <a:pt x="332814" y="43949"/>
                  </a:lnTo>
                  <a:lnTo>
                    <a:pt x="333787" y="46998"/>
                  </a:lnTo>
                  <a:lnTo>
                    <a:pt x="324192" y="54073"/>
                  </a:lnTo>
                  <a:lnTo>
                    <a:pt x="323180" y="61431"/>
                  </a:lnTo>
                  <a:lnTo>
                    <a:pt x="328950" y="67958"/>
                  </a:lnTo>
                  <a:lnTo>
                    <a:pt x="331662" y="83435"/>
                  </a:lnTo>
                  <a:lnTo>
                    <a:pt x="341308" y="79529"/>
                  </a:lnTo>
                  <a:lnTo>
                    <a:pt x="344424" y="87476"/>
                  </a:lnTo>
                  <a:lnTo>
                    <a:pt x="348361" y="89114"/>
                  </a:lnTo>
                  <a:lnTo>
                    <a:pt x="356167" y="80470"/>
                  </a:lnTo>
                  <a:lnTo>
                    <a:pt x="365249" y="79712"/>
                  </a:lnTo>
                  <a:lnTo>
                    <a:pt x="366207" y="69184"/>
                  </a:lnTo>
                  <a:lnTo>
                    <a:pt x="377222" y="70298"/>
                  </a:lnTo>
                  <a:lnTo>
                    <a:pt x="386108" y="66062"/>
                  </a:lnTo>
                  <a:lnTo>
                    <a:pt x="401805" y="64761"/>
                  </a:lnTo>
                  <a:lnTo>
                    <a:pt x="414696" y="69553"/>
                  </a:lnTo>
                  <a:lnTo>
                    <a:pt x="429283" y="64592"/>
                  </a:lnTo>
                  <a:lnTo>
                    <a:pt x="430146" y="61603"/>
                  </a:lnTo>
                  <a:lnTo>
                    <a:pt x="443106" y="59454"/>
                  </a:lnTo>
                  <a:lnTo>
                    <a:pt x="446828" y="67870"/>
                  </a:lnTo>
                  <a:lnTo>
                    <a:pt x="455528" y="69354"/>
                  </a:lnTo>
                  <a:lnTo>
                    <a:pt x="463463" y="65986"/>
                  </a:lnTo>
                  <a:lnTo>
                    <a:pt x="463463" y="65986"/>
                  </a:lnTo>
                  <a:lnTo>
                    <a:pt x="456926" y="83276"/>
                  </a:lnTo>
                  <a:lnTo>
                    <a:pt x="459054" y="93601"/>
                  </a:lnTo>
                  <a:lnTo>
                    <a:pt x="452568" y="109232"/>
                  </a:lnTo>
                  <a:lnTo>
                    <a:pt x="461891" y="154021"/>
                  </a:lnTo>
                  <a:lnTo>
                    <a:pt x="472325" y="154352"/>
                  </a:lnTo>
                  <a:lnTo>
                    <a:pt x="469285" y="158177"/>
                  </a:lnTo>
                  <a:lnTo>
                    <a:pt x="474701" y="171468"/>
                  </a:lnTo>
                  <a:lnTo>
                    <a:pt x="473623" y="176410"/>
                  </a:lnTo>
                  <a:lnTo>
                    <a:pt x="460242" y="176891"/>
                  </a:lnTo>
                  <a:lnTo>
                    <a:pt x="461681" y="179952"/>
                  </a:lnTo>
                  <a:lnTo>
                    <a:pt x="451354" y="180981"/>
                  </a:lnTo>
                  <a:lnTo>
                    <a:pt x="450280" y="185772"/>
                  </a:lnTo>
                  <a:lnTo>
                    <a:pt x="450280" y="185772"/>
                  </a:lnTo>
                  <a:lnTo>
                    <a:pt x="453210" y="219189"/>
                  </a:lnTo>
                  <a:lnTo>
                    <a:pt x="448444" y="243311"/>
                  </a:lnTo>
                  <a:lnTo>
                    <a:pt x="452034" y="251265"/>
                  </a:lnTo>
                  <a:lnTo>
                    <a:pt x="463256" y="256145"/>
                  </a:lnTo>
                  <a:lnTo>
                    <a:pt x="463808" y="262947"/>
                  </a:lnTo>
                  <a:lnTo>
                    <a:pt x="450541" y="264334"/>
                  </a:lnTo>
                  <a:lnTo>
                    <a:pt x="438868" y="259137"/>
                  </a:lnTo>
                  <a:lnTo>
                    <a:pt x="439385" y="266993"/>
                  </a:lnTo>
                  <a:lnTo>
                    <a:pt x="447690" y="271780"/>
                  </a:lnTo>
                  <a:lnTo>
                    <a:pt x="446168" y="280928"/>
                  </a:lnTo>
                  <a:lnTo>
                    <a:pt x="448400" y="283260"/>
                  </a:lnTo>
                  <a:lnTo>
                    <a:pt x="443479" y="288078"/>
                  </a:lnTo>
                  <a:lnTo>
                    <a:pt x="428048" y="289694"/>
                  </a:lnTo>
                  <a:lnTo>
                    <a:pt x="431635" y="312119"/>
                  </a:lnTo>
                  <a:lnTo>
                    <a:pt x="425041" y="316279"/>
                  </a:lnTo>
                  <a:lnTo>
                    <a:pt x="425102" y="323968"/>
                  </a:lnTo>
                  <a:lnTo>
                    <a:pt x="419613" y="322435"/>
                  </a:lnTo>
                  <a:lnTo>
                    <a:pt x="408939" y="329025"/>
                  </a:lnTo>
                  <a:lnTo>
                    <a:pt x="410060" y="337200"/>
                  </a:lnTo>
                  <a:lnTo>
                    <a:pt x="420469" y="338891"/>
                  </a:lnTo>
                  <a:lnTo>
                    <a:pt x="422150" y="363211"/>
                  </a:lnTo>
                  <a:lnTo>
                    <a:pt x="418387" y="365350"/>
                  </a:lnTo>
                  <a:lnTo>
                    <a:pt x="418799" y="371693"/>
                  </a:lnTo>
                  <a:lnTo>
                    <a:pt x="421268" y="376294"/>
                  </a:lnTo>
                  <a:lnTo>
                    <a:pt x="425333" y="374315"/>
                  </a:lnTo>
                  <a:lnTo>
                    <a:pt x="431670" y="383107"/>
                  </a:lnTo>
                  <a:lnTo>
                    <a:pt x="431670" y="383107"/>
                  </a:lnTo>
                  <a:lnTo>
                    <a:pt x="430420" y="388493"/>
                  </a:lnTo>
                  <a:lnTo>
                    <a:pt x="423850" y="391748"/>
                  </a:lnTo>
                  <a:lnTo>
                    <a:pt x="414417" y="407418"/>
                  </a:lnTo>
                  <a:lnTo>
                    <a:pt x="411739" y="414113"/>
                  </a:lnTo>
                  <a:lnTo>
                    <a:pt x="413801" y="431357"/>
                  </a:lnTo>
                  <a:lnTo>
                    <a:pt x="409271" y="438142"/>
                  </a:lnTo>
                  <a:lnTo>
                    <a:pt x="410668" y="447378"/>
                  </a:lnTo>
                  <a:lnTo>
                    <a:pt x="417663" y="450165"/>
                  </a:lnTo>
                  <a:lnTo>
                    <a:pt x="422341" y="457999"/>
                  </a:lnTo>
                  <a:lnTo>
                    <a:pt x="427794" y="460885"/>
                  </a:lnTo>
                  <a:lnTo>
                    <a:pt x="432959" y="458338"/>
                  </a:lnTo>
                  <a:lnTo>
                    <a:pt x="436536" y="462069"/>
                  </a:lnTo>
                  <a:lnTo>
                    <a:pt x="430448" y="469407"/>
                  </a:lnTo>
                  <a:lnTo>
                    <a:pt x="419569" y="472373"/>
                  </a:lnTo>
                  <a:lnTo>
                    <a:pt x="422007" y="478025"/>
                  </a:lnTo>
                  <a:lnTo>
                    <a:pt x="421187" y="493968"/>
                  </a:lnTo>
                  <a:lnTo>
                    <a:pt x="406014" y="496192"/>
                  </a:lnTo>
                  <a:lnTo>
                    <a:pt x="397170" y="502836"/>
                  </a:lnTo>
                  <a:lnTo>
                    <a:pt x="396240" y="507777"/>
                  </a:lnTo>
                  <a:lnTo>
                    <a:pt x="385110" y="513593"/>
                  </a:lnTo>
                  <a:lnTo>
                    <a:pt x="382045" y="503551"/>
                  </a:lnTo>
                  <a:lnTo>
                    <a:pt x="386819" y="498886"/>
                  </a:lnTo>
                  <a:lnTo>
                    <a:pt x="387043" y="491963"/>
                  </a:lnTo>
                  <a:lnTo>
                    <a:pt x="374420" y="477392"/>
                  </a:lnTo>
                  <a:lnTo>
                    <a:pt x="380058" y="474562"/>
                  </a:lnTo>
                  <a:lnTo>
                    <a:pt x="378495" y="456282"/>
                  </a:lnTo>
                  <a:lnTo>
                    <a:pt x="363017" y="453819"/>
                  </a:lnTo>
                  <a:lnTo>
                    <a:pt x="358946" y="465287"/>
                  </a:lnTo>
                  <a:lnTo>
                    <a:pt x="353222" y="466004"/>
                  </a:lnTo>
                  <a:lnTo>
                    <a:pt x="349442" y="477933"/>
                  </a:lnTo>
                  <a:lnTo>
                    <a:pt x="343394" y="469750"/>
                  </a:lnTo>
                  <a:lnTo>
                    <a:pt x="325844" y="469323"/>
                  </a:lnTo>
                  <a:lnTo>
                    <a:pt x="325844" y="469323"/>
                  </a:lnTo>
                  <a:lnTo>
                    <a:pt x="317400" y="463771"/>
                  </a:lnTo>
                  <a:lnTo>
                    <a:pt x="319262" y="454040"/>
                  </a:lnTo>
                  <a:lnTo>
                    <a:pt x="314985" y="443652"/>
                  </a:lnTo>
                  <a:lnTo>
                    <a:pt x="320752" y="436912"/>
                  </a:lnTo>
                  <a:lnTo>
                    <a:pt x="310542" y="419698"/>
                  </a:lnTo>
                  <a:lnTo>
                    <a:pt x="313385" y="417532"/>
                  </a:lnTo>
                  <a:lnTo>
                    <a:pt x="318833" y="420425"/>
                  </a:lnTo>
                  <a:lnTo>
                    <a:pt x="321409" y="412372"/>
                  </a:lnTo>
                  <a:lnTo>
                    <a:pt x="328559" y="410348"/>
                  </a:lnTo>
                  <a:lnTo>
                    <a:pt x="327269" y="398100"/>
                  </a:lnTo>
                  <a:lnTo>
                    <a:pt x="336596" y="400065"/>
                  </a:lnTo>
                  <a:lnTo>
                    <a:pt x="339801" y="391580"/>
                  </a:lnTo>
                  <a:lnTo>
                    <a:pt x="336040" y="384223"/>
                  </a:lnTo>
                  <a:lnTo>
                    <a:pt x="344606" y="381189"/>
                  </a:lnTo>
                  <a:lnTo>
                    <a:pt x="347603" y="383698"/>
                  </a:lnTo>
                  <a:lnTo>
                    <a:pt x="348147" y="376483"/>
                  </a:lnTo>
                  <a:lnTo>
                    <a:pt x="350294" y="372032"/>
                  </a:lnTo>
                  <a:lnTo>
                    <a:pt x="354768" y="371726"/>
                  </a:lnTo>
                  <a:lnTo>
                    <a:pt x="359685" y="357871"/>
                  </a:lnTo>
                  <a:lnTo>
                    <a:pt x="342695" y="364398"/>
                  </a:lnTo>
                  <a:lnTo>
                    <a:pt x="333986" y="353109"/>
                  </a:lnTo>
                  <a:lnTo>
                    <a:pt x="329220" y="352952"/>
                  </a:lnTo>
                  <a:lnTo>
                    <a:pt x="342524" y="336811"/>
                  </a:lnTo>
                  <a:lnTo>
                    <a:pt x="336217" y="332081"/>
                  </a:lnTo>
                  <a:lnTo>
                    <a:pt x="332534" y="322464"/>
                  </a:lnTo>
                  <a:lnTo>
                    <a:pt x="320659" y="327951"/>
                  </a:lnTo>
                  <a:lnTo>
                    <a:pt x="310363" y="322937"/>
                  </a:lnTo>
                  <a:lnTo>
                    <a:pt x="299358" y="334630"/>
                  </a:lnTo>
                  <a:lnTo>
                    <a:pt x="299042" y="316381"/>
                  </a:lnTo>
                  <a:lnTo>
                    <a:pt x="292111" y="316602"/>
                  </a:lnTo>
                  <a:lnTo>
                    <a:pt x="292375" y="304099"/>
                  </a:lnTo>
                  <a:lnTo>
                    <a:pt x="281397" y="310366"/>
                  </a:lnTo>
                  <a:lnTo>
                    <a:pt x="276185" y="305217"/>
                  </a:lnTo>
                  <a:lnTo>
                    <a:pt x="271842" y="306277"/>
                  </a:lnTo>
                  <a:lnTo>
                    <a:pt x="269816" y="311636"/>
                  </a:lnTo>
                  <a:lnTo>
                    <a:pt x="262394" y="299026"/>
                  </a:lnTo>
                  <a:lnTo>
                    <a:pt x="258313" y="301451"/>
                  </a:lnTo>
                  <a:lnTo>
                    <a:pt x="255238" y="296825"/>
                  </a:lnTo>
                  <a:lnTo>
                    <a:pt x="250379" y="299525"/>
                  </a:lnTo>
                  <a:lnTo>
                    <a:pt x="242365" y="281768"/>
                  </a:lnTo>
                  <a:lnTo>
                    <a:pt x="233475" y="280864"/>
                  </a:lnTo>
                  <a:lnTo>
                    <a:pt x="234882" y="266589"/>
                  </a:lnTo>
                  <a:lnTo>
                    <a:pt x="229874" y="264610"/>
                  </a:lnTo>
                  <a:lnTo>
                    <a:pt x="227769" y="240566"/>
                  </a:lnTo>
                  <a:lnTo>
                    <a:pt x="219835" y="234266"/>
                  </a:lnTo>
                  <a:lnTo>
                    <a:pt x="193048" y="235311"/>
                  </a:lnTo>
                  <a:lnTo>
                    <a:pt x="193048" y="235311"/>
                  </a:lnTo>
                  <a:lnTo>
                    <a:pt x="171993" y="239562"/>
                  </a:lnTo>
                  <a:lnTo>
                    <a:pt x="164794" y="234338"/>
                  </a:lnTo>
                  <a:lnTo>
                    <a:pt x="151926" y="232988"/>
                  </a:lnTo>
                  <a:lnTo>
                    <a:pt x="146412" y="241240"/>
                  </a:lnTo>
                  <a:lnTo>
                    <a:pt x="134658" y="247616"/>
                  </a:lnTo>
                  <a:lnTo>
                    <a:pt x="129748" y="260562"/>
                  </a:lnTo>
                  <a:lnTo>
                    <a:pt x="124260" y="237152"/>
                  </a:lnTo>
                  <a:lnTo>
                    <a:pt x="113811" y="223819"/>
                  </a:lnTo>
                  <a:lnTo>
                    <a:pt x="107462" y="207612"/>
                  </a:lnTo>
                  <a:lnTo>
                    <a:pt x="101253" y="209354"/>
                  </a:lnTo>
                  <a:lnTo>
                    <a:pt x="99352" y="206573"/>
                  </a:lnTo>
                  <a:lnTo>
                    <a:pt x="95995" y="214598"/>
                  </a:lnTo>
                  <a:lnTo>
                    <a:pt x="98049" y="234875"/>
                  </a:lnTo>
                  <a:lnTo>
                    <a:pt x="107947" y="255126"/>
                  </a:lnTo>
                  <a:lnTo>
                    <a:pt x="100411" y="263907"/>
                  </a:lnTo>
                  <a:lnTo>
                    <a:pt x="94754" y="262954"/>
                  </a:lnTo>
                  <a:lnTo>
                    <a:pt x="91418" y="257258"/>
                  </a:lnTo>
                  <a:lnTo>
                    <a:pt x="88520" y="260926"/>
                  </a:lnTo>
                  <a:lnTo>
                    <a:pt x="82890" y="259219"/>
                  </a:lnTo>
                  <a:lnTo>
                    <a:pt x="82899" y="272035"/>
                  </a:lnTo>
                  <a:lnTo>
                    <a:pt x="78847" y="273550"/>
                  </a:lnTo>
                  <a:lnTo>
                    <a:pt x="74414" y="268418"/>
                  </a:lnTo>
                  <a:lnTo>
                    <a:pt x="63992" y="280411"/>
                  </a:lnTo>
                  <a:lnTo>
                    <a:pt x="61951" y="268579"/>
                  </a:lnTo>
                  <a:lnTo>
                    <a:pt x="53331" y="260131"/>
                  </a:lnTo>
                  <a:lnTo>
                    <a:pt x="30706" y="290682"/>
                  </a:lnTo>
                  <a:lnTo>
                    <a:pt x="19443" y="283042"/>
                  </a:lnTo>
                  <a:lnTo>
                    <a:pt x="5025" y="286142"/>
                  </a:lnTo>
                  <a:lnTo>
                    <a:pt x="414" y="281755"/>
                  </a:lnTo>
                  <a:lnTo>
                    <a:pt x="0" y="271940"/>
                  </a:lnTo>
                  <a:lnTo>
                    <a:pt x="24754" y="263633"/>
                  </a:lnTo>
                  <a:lnTo>
                    <a:pt x="26654" y="257821"/>
                  </a:lnTo>
                  <a:lnTo>
                    <a:pt x="22577" y="255715"/>
                  </a:lnTo>
                  <a:lnTo>
                    <a:pt x="36268" y="247008"/>
                  </a:lnTo>
                  <a:lnTo>
                    <a:pt x="50293" y="220217"/>
                  </a:lnTo>
                  <a:lnTo>
                    <a:pt x="64109" y="212113"/>
                  </a:lnTo>
                  <a:lnTo>
                    <a:pt x="60123" y="198852"/>
                  </a:lnTo>
                  <a:lnTo>
                    <a:pt x="68678" y="195989"/>
                  </a:lnTo>
                  <a:lnTo>
                    <a:pt x="73953" y="185922"/>
                  </a:lnTo>
                  <a:lnTo>
                    <a:pt x="72425" y="181343"/>
                  </a:lnTo>
                  <a:lnTo>
                    <a:pt x="76615" y="167165"/>
                  </a:lnTo>
                  <a:lnTo>
                    <a:pt x="76615" y="167165"/>
                  </a:lnTo>
                  <a:lnTo>
                    <a:pt x="84897" y="167609"/>
                  </a:lnTo>
                  <a:lnTo>
                    <a:pt x="90053" y="152105"/>
                  </a:lnTo>
                  <a:lnTo>
                    <a:pt x="104360" y="147180"/>
                  </a:lnTo>
                  <a:lnTo>
                    <a:pt x="104784" y="126380"/>
                  </a:lnTo>
                  <a:lnTo>
                    <a:pt x="117865" y="112510"/>
                  </a:lnTo>
                  <a:lnTo>
                    <a:pt x="115109" y="99139"/>
                  </a:lnTo>
                  <a:lnTo>
                    <a:pt x="130343" y="89415"/>
                  </a:lnTo>
                  <a:lnTo>
                    <a:pt x="131201" y="69230"/>
                  </a:lnTo>
                  <a:lnTo>
                    <a:pt x="134383" y="61648"/>
                  </a:lnTo>
                  <a:lnTo>
                    <a:pt x="144231" y="60935"/>
                  </a:lnTo>
                  <a:lnTo>
                    <a:pt x="156777" y="48849"/>
                  </a:lnTo>
                  <a:lnTo>
                    <a:pt x="165215" y="53366"/>
                  </a:lnTo>
                  <a:lnTo>
                    <a:pt x="172678" y="50606"/>
                  </a:lnTo>
                  <a:lnTo>
                    <a:pt x="177344" y="39905"/>
                  </a:lnTo>
                  <a:lnTo>
                    <a:pt x="184437" y="38942"/>
                  </a:lnTo>
                  <a:lnTo>
                    <a:pt x="188742" y="43164"/>
                  </a:lnTo>
                  <a:lnTo>
                    <a:pt x="199491" y="34028"/>
                  </a:lnTo>
                  <a:lnTo>
                    <a:pt x="203450" y="34918"/>
                  </a:lnTo>
                  <a:lnTo>
                    <a:pt x="212953" y="53197"/>
                  </a:lnTo>
                  <a:lnTo>
                    <a:pt x="221319" y="50918"/>
                  </a:lnTo>
                  <a:lnTo>
                    <a:pt x="222679" y="47041"/>
                  </a:lnTo>
                  <a:lnTo>
                    <a:pt x="229781" y="50301"/>
                  </a:lnTo>
                  <a:lnTo>
                    <a:pt x="236751" y="43899"/>
                  </a:lnTo>
                  <a:lnTo>
                    <a:pt x="237747" y="37144"/>
                  </a:lnTo>
                  <a:lnTo>
                    <a:pt x="251772" y="39882"/>
                  </a:lnTo>
                  <a:lnTo>
                    <a:pt x="259592" y="26417"/>
                  </a:lnTo>
                  <a:lnTo>
                    <a:pt x="258074" y="16860"/>
                  </a:lnTo>
                  <a:lnTo>
                    <a:pt x="265256" y="17706"/>
                  </a:lnTo>
                  <a:lnTo>
                    <a:pt x="267512" y="9936"/>
                  </a:lnTo>
                  <a:lnTo>
                    <a:pt x="265667" y="5498"/>
                  </a:lnTo>
                  <a:lnTo>
                    <a:pt x="281652" y="0"/>
                  </a:lnTo>
                  <a:lnTo>
                    <a:pt x="285126" y="1626"/>
                  </a:lnTo>
                  <a:lnTo>
                    <a:pt x="286757" y="7867"/>
                  </a:lnTo>
                  <a:lnTo>
                    <a:pt x="283765" y="10180"/>
                  </a:lnTo>
                  <a:lnTo>
                    <a:pt x="286689" y="14503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4" name="M84">
              <a:extLst>
                <a:ext uri="{FF2B5EF4-FFF2-40B4-BE49-F238E27FC236}">
                  <a16:creationId xmlns:a16="http://schemas.microsoft.com/office/drawing/2014/main" id="{7C60B98E-7BEE-44B4-AF94-A4A8D6DD3629}"/>
                </a:ext>
              </a:extLst>
            </p:cNvPr>
            <p:cNvSpPr/>
            <p:nvPr/>
          </p:nvSpPr>
          <p:spPr>
            <a:xfrm>
              <a:off x="3697559" y="3312978"/>
              <a:ext cx="234261" cy="227962"/>
            </a:xfrm>
            <a:custGeom>
              <a:avLst/>
              <a:gdLst/>
              <a:ahLst/>
              <a:cxnLst/>
              <a:rect l="0" t="0" r="0" b="0"/>
              <a:pathLst>
                <a:path w="232356" h="235582">
                  <a:moveTo>
                    <a:pt x="209664" y="87327"/>
                  </a:moveTo>
                  <a:lnTo>
                    <a:pt x="207331" y="98569"/>
                  </a:lnTo>
                  <a:lnTo>
                    <a:pt x="220807" y="120238"/>
                  </a:lnTo>
                  <a:lnTo>
                    <a:pt x="220677" y="129736"/>
                  </a:lnTo>
                  <a:lnTo>
                    <a:pt x="225005" y="133936"/>
                  </a:lnTo>
                  <a:lnTo>
                    <a:pt x="222487" y="135973"/>
                  </a:lnTo>
                  <a:lnTo>
                    <a:pt x="224537" y="144479"/>
                  </a:lnTo>
                  <a:lnTo>
                    <a:pt x="206472" y="142582"/>
                  </a:lnTo>
                  <a:lnTo>
                    <a:pt x="205325" y="165469"/>
                  </a:lnTo>
                  <a:lnTo>
                    <a:pt x="220600" y="168339"/>
                  </a:lnTo>
                  <a:lnTo>
                    <a:pt x="231243" y="166846"/>
                  </a:lnTo>
                  <a:lnTo>
                    <a:pt x="232355" y="175927"/>
                  </a:lnTo>
                  <a:lnTo>
                    <a:pt x="231996" y="203510"/>
                  </a:lnTo>
                  <a:lnTo>
                    <a:pt x="223855" y="203418"/>
                  </a:lnTo>
                  <a:lnTo>
                    <a:pt x="220442" y="204523"/>
                  </a:lnTo>
                  <a:lnTo>
                    <a:pt x="220939" y="208458"/>
                  </a:lnTo>
                  <a:lnTo>
                    <a:pt x="214320" y="208863"/>
                  </a:lnTo>
                  <a:lnTo>
                    <a:pt x="214320" y="208863"/>
                  </a:lnTo>
                  <a:lnTo>
                    <a:pt x="202800" y="213796"/>
                  </a:lnTo>
                  <a:lnTo>
                    <a:pt x="197336" y="226899"/>
                  </a:lnTo>
                  <a:lnTo>
                    <a:pt x="187852" y="225408"/>
                  </a:lnTo>
                  <a:lnTo>
                    <a:pt x="181876" y="229902"/>
                  </a:lnTo>
                  <a:lnTo>
                    <a:pt x="174131" y="226803"/>
                  </a:lnTo>
                  <a:lnTo>
                    <a:pt x="160339" y="235581"/>
                  </a:lnTo>
                  <a:lnTo>
                    <a:pt x="160339" y="235581"/>
                  </a:lnTo>
                  <a:lnTo>
                    <a:pt x="157676" y="222082"/>
                  </a:lnTo>
                  <a:lnTo>
                    <a:pt x="140209" y="220343"/>
                  </a:lnTo>
                  <a:lnTo>
                    <a:pt x="134883" y="208571"/>
                  </a:lnTo>
                  <a:lnTo>
                    <a:pt x="113492" y="209572"/>
                  </a:lnTo>
                  <a:lnTo>
                    <a:pt x="109974" y="204035"/>
                  </a:lnTo>
                  <a:lnTo>
                    <a:pt x="112240" y="200336"/>
                  </a:lnTo>
                  <a:lnTo>
                    <a:pt x="97926" y="201099"/>
                  </a:lnTo>
                  <a:lnTo>
                    <a:pt x="97133" y="216756"/>
                  </a:lnTo>
                  <a:lnTo>
                    <a:pt x="94053" y="216962"/>
                  </a:lnTo>
                  <a:lnTo>
                    <a:pt x="92987" y="221603"/>
                  </a:lnTo>
                  <a:lnTo>
                    <a:pt x="76299" y="214601"/>
                  </a:lnTo>
                  <a:lnTo>
                    <a:pt x="78144" y="204707"/>
                  </a:lnTo>
                  <a:lnTo>
                    <a:pt x="74922" y="199631"/>
                  </a:lnTo>
                  <a:lnTo>
                    <a:pt x="67074" y="199988"/>
                  </a:lnTo>
                  <a:lnTo>
                    <a:pt x="68360" y="208020"/>
                  </a:lnTo>
                  <a:lnTo>
                    <a:pt x="59203" y="210900"/>
                  </a:lnTo>
                  <a:lnTo>
                    <a:pt x="55742" y="208530"/>
                  </a:lnTo>
                  <a:lnTo>
                    <a:pt x="56123" y="201304"/>
                  </a:lnTo>
                  <a:lnTo>
                    <a:pt x="48182" y="199698"/>
                  </a:lnTo>
                  <a:lnTo>
                    <a:pt x="46501" y="194518"/>
                  </a:lnTo>
                  <a:lnTo>
                    <a:pt x="43764" y="198503"/>
                  </a:lnTo>
                  <a:lnTo>
                    <a:pt x="32274" y="197387"/>
                  </a:lnTo>
                  <a:lnTo>
                    <a:pt x="25595" y="189938"/>
                  </a:lnTo>
                  <a:lnTo>
                    <a:pt x="0" y="183093"/>
                  </a:lnTo>
                  <a:lnTo>
                    <a:pt x="0" y="183093"/>
                  </a:lnTo>
                  <a:lnTo>
                    <a:pt x="1074" y="178302"/>
                  </a:lnTo>
                  <a:lnTo>
                    <a:pt x="11401" y="177273"/>
                  </a:lnTo>
                  <a:lnTo>
                    <a:pt x="9962" y="174212"/>
                  </a:lnTo>
                  <a:lnTo>
                    <a:pt x="23343" y="173731"/>
                  </a:lnTo>
                  <a:lnTo>
                    <a:pt x="24421" y="168789"/>
                  </a:lnTo>
                  <a:lnTo>
                    <a:pt x="19005" y="155498"/>
                  </a:lnTo>
                  <a:lnTo>
                    <a:pt x="22045" y="151673"/>
                  </a:lnTo>
                  <a:lnTo>
                    <a:pt x="11611" y="151342"/>
                  </a:lnTo>
                  <a:lnTo>
                    <a:pt x="2288" y="106553"/>
                  </a:lnTo>
                  <a:lnTo>
                    <a:pt x="8774" y="90922"/>
                  </a:lnTo>
                  <a:lnTo>
                    <a:pt x="6646" y="80597"/>
                  </a:lnTo>
                  <a:lnTo>
                    <a:pt x="13183" y="63307"/>
                  </a:lnTo>
                  <a:lnTo>
                    <a:pt x="13183" y="63307"/>
                  </a:lnTo>
                  <a:lnTo>
                    <a:pt x="10506" y="36521"/>
                  </a:lnTo>
                  <a:lnTo>
                    <a:pt x="22922" y="36915"/>
                  </a:lnTo>
                  <a:lnTo>
                    <a:pt x="26581" y="32807"/>
                  </a:lnTo>
                  <a:lnTo>
                    <a:pt x="35968" y="31898"/>
                  </a:lnTo>
                  <a:lnTo>
                    <a:pt x="34947" y="25378"/>
                  </a:lnTo>
                  <a:lnTo>
                    <a:pt x="30292" y="22213"/>
                  </a:lnTo>
                  <a:lnTo>
                    <a:pt x="31876" y="15776"/>
                  </a:lnTo>
                  <a:lnTo>
                    <a:pt x="29783" y="14050"/>
                  </a:lnTo>
                  <a:lnTo>
                    <a:pt x="42033" y="14739"/>
                  </a:lnTo>
                  <a:lnTo>
                    <a:pt x="45064" y="11063"/>
                  </a:lnTo>
                  <a:lnTo>
                    <a:pt x="49809" y="11364"/>
                  </a:lnTo>
                  <a:lnTo>
                    <a:pt x="53081" y="0"/>
                  </a:lnTo>
                  <a:lnTo>
                    <a:pt x="53081" y="0"/>
                  </a:lnTo>
                  <a:lnTo>
                    <a:pt x="63304" y="11486"/>
                  </a:lnTo>
                  <a:lnTo>
                    <a:pt x="58112" y="20526"/>
                  </a:lnTo>
                  <a:lnTo>
                    <a:pt x="53151" y="22180"/>
                  </a:lnTo>
                  <a:lnTo>
                    <a:pt x="52435" y="30305"/>
                  </a:lnTo>
                  <a:lnTo>
                    <a:pt x="49313" y="32017"/>
                  </a:lnTo>
                  <a:lnTo>
                    <a:pt x="53100" y="43300"/>
                  </a:lnTo>
                  <a:lnTo>
                    <a:pt x="66760" y="38297"/>
                  </a:lnTo>
                  <a:lnTo>
                    <a:pt x="66106" y="44462"/>
                  </a:lnTo>
                  <a:lnTo>
                    <a:pt x="85774" y="43568"/>
                  </a:lnTo>
                  <a:lnTo>
                    <a:pt x="87483" y="47845"/>
                  </a:lnTo>
                  <a:lnTo>
                    <a:pt x="94470" y="45196"/>
                  </a:lnTo>
                  <a:lnTo>
                    <a:pt x="112670" y="47117"/>
                  </a:lnTo>
                  <a:lnTo>
                    <a:pt x="113139" y="41852"/>
                  </a:lnTo>
                  <a:lnTo>
                    <a:pt x="122378" y="40779"/>
                  </a:lnTo>
                  <a:lnTo>
                    <a:pt x="130451" y="42687"/>
                  </a:lnTo>
                  <a:lnTo>
                    <a:pt x="133917" y="49732"/>
                  </a:lnTo>
                  <a:lnTo>
                    <a:pt x="137445" y="34755"/>
                  </a:lnTo>
                  <a:lnTo>
                    <a:pt x="143744" y="34495"/>
                  </a:lnTo>
                  <a:lnTo>
                    <a:pt x="156105" y="26576"/>
                  </a:lnTo>
                  <a:lnTo>
                    <a:pt x="156280" y="20848"/>
                  </a:lnTo>
                  <a:lnTo>
                    <a:pt x="171786" y="20414"/>
                  </a:lnTo>
                  <a:lnTo>
                    <a:pt x="170480" y="7853"/>
                  </a:lnTo>
                  <a:lnTo>
                    <a:pt x="190866" y="3189"/>
                  </a:lnTo>
                  <a:lnTo>
                    <a:pt x="190050" y="40428"/>
                  </a:lnTo>
                  <a:lnTo>
                    <a:pt x="191906" y="45009"/>
                  </a:lnTo>
                  <a:lnTo>
                    <a:pt x="199156" y="48848"/>
                  </a:lnTo>
                  <a:lnTo>
                    <a:pt x="198239" y="53799"/>
                  </a:lnTo>
                  <a:lnTo>
                    <a:pt x="186713" y="59485"/>
                  </a:lnTo>
                  <a:lnTo>
                    <a:pt x="187217" y="63121"/>
                  </a:lnTo>
                  <a:lnTo>
                    <a:pt x="190778" y="72279"/>
                  </a:lnTo>
                  <a:lnTo>
                    <a:pt x="198921" y="77049"/>
                  </a:lnTo>
                  <a:lnTo>
                    <a:pt x="202791" y="759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5" name="M85">
              <a:extLst>
                <a:ext uri="{FF2B5EF4-FFF2-40B4-BE49-F238E27FC236}">
                  <a16:creationId xmlns:a16="http://schemas.microsoft.com/office/drawing/2014/main" id="{2AC31CBB-9590-453A-8029-BDECB6DD071D}"/>
                </a:ext>
              </a:extLst>
            </p:cNvPr>
            <p:cNvSpPr/>
            <p:nvPr/>
          </p:nvSpPr>
          <p:spPr>
            <a:xfrm>
              <a:off x="4953220" y="3314275"/>
              <a:ext cx="74821" cy="99510"/>
            </a:xfrm>
            <a:custGeom>
              <a:avLst/>
              <a:gdLst/>
              <a:ahLst/>
              <a:cxnLst/>
              <a:rect l="0" t="0" r="0" b="0"/>
              <a:pathLst>
                <a:path w="74821" h="93795">
                  <a:moveTo>
                    <a:pt x="10689" y="96"/>
                  </a:moveTo>
                  <a:lnTo>
                    <a:pt x="20961" y="0"/>
                  </a:lnTo>
                  <a:lnTo>
                    <a:pt x="21527" y="2425"/>
                  </a:lnTo>
                  <a:lnTo>
                    <a:pt x="41495" y="8101"/>
                  </a:lnTo>
                  <a:lnTo>
                    <a:pt x="41495" y="8101"/>
                  </a:lnTo>
                  <a:lnTo>
                    <a:pt x="42936" y="20498"/>
                  </a:lnTo>
                  <a:lnTo>
                    <a:pt x="45963" y="22519"/>
                  </a:lnTo>
                  <a:lnTo>
                    <a:pt x="43380" y="29105"/>
                  </a:lnTo>
                  <a:lnTo>
                    <a:pt x="69462" y="28260"/>
                  </a:lnTo>
                  <a:lnTo>
                    <a:pt x="72551" y="42800"/>
                  </a:lnTo>
                  <a:lnTo>
                    <a:pt x="70477" y="62668"/>
                  </a:lnTo>
                  <a:lnTo>
                    <a:pt x="74820" y="60188"/>
                  </a:lnTo>
                  <a:lnTo>
                    <a:pt x="74281" y="64250"/>
                  </a:lnTo>
                  <a:lnTo>
                    <a:pt x="68278" y="73182"/>
                  </a:lnTo>
                  <a:lnTo>
                    <a:pt x="49133" y="71751"/>
                  </a:lnTo>
                  <a:lnTo>
                    <a:pt x="43440" y="80385"/>
                  </a:lnTo>
                  <a:lnTo>
                    <a:pt x="36857" y="79652"/>
                  </a:lnTo>
                  <a:lnTo>
                    <a:pt x="36636" y="83116"/>
                  </a:lnTo>
                  <a:lnTo>
                    <a:pt x="22735" y="87816"/>
                  </a:lnTo>
                  <a:lnTo>
                    <a:pt x="20008" y="93794"/>
                  </a:lnTo>
                  <a:lnTo>
                    <a:pt x="15275" y="92644"/>
                  </a:lnTo>
                  <a:lnTo>
                    <a:pt x="13155" y="91244"/>
                  </a:lnTo>
                  <a:lnTo>
                    <a:pt x="13042" y="73899"/>
                  </a:lnTo>
                  <a:lnTo>
                    <a:pt x="1603" y="70653"/>
                  </a:lnTo>
                  <a:lnTo>
                    <a:pt x="203" y="63989"/>
                  </a:lnTo>
                  <a:lnTo>
                    <a:pt x="18083" y="51980"/>
                  </a:lnTo>
                  <a:lnTo>
                    <a:pt x="23418" y="38211"/>
                  </a:lnTo>
                  <a:lnTo>
                    <a:pt x="23322" y="35343"/>
                  </a:lnTo>
                  <a:lnTo>
                    <a:pt x="4121" y="29378"/>
                  </a:lnTo>
                  <a:lnTo>
                    <a:pt x="0" y="20848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6" name="M86">
              <a:extLst>
                <a:ext uri="{FF2B5EF4-FFF2-40B4-BE49-F238E27FC236}">
                  <a16:creationId xmlns:a16="http://schemas.microsoft.com/office/drawing/2014/main" id="{2239D7E9-F498-40B8-8102-C3E563B4EF09}"/>
                </a:ext>
              </a:extLst>
            </p:cNvPr>
            <p:cNvSpPr/>
            <p:nvPr/>
          </p:nvSpPr>
          <p:spPr>
            <a:xfrm>
              <a:off x="4114008" y="3334408"/>
              <a:ext cx="342019" cy="302747"/>
            </a:xfrm>
            <a:custGeom>
              <a:avLst/>
              <a:gdLst/>
              <a:ahLst/>
              <a:cxnLst/>
              <a:rect l="0" t="0" r="0" b="0"/>
              <a:pathLst>
                <a:path w="349639" h="325607">
                  <a:moveTo>
                    <a:pt x="317184" y="219330"/>
                  </a:moveTo>
                  <a:lnTo>
                    <a:pt x="294671" y="216351"/>
                  </a:lnTo>
                  <a:lnTo>
                    <a:pt x="284463" y="218956"/>
                  </a:lnTo>
                  <a:lnTo>
                    <a:pt x="283764" y="216225"/>
                  </a:lnTo>
                  <a:lnTo>
                    <a:pt x="279998" y="207235"/>
                  </a:lnTo>
                  <a:lnTo>
                    <a:pt x="293295" y="185712"/>
                  </a:lnTo>
                  <a:lnTo>
                    <a:pt x="282308" y="188901"/>
                  </a:lnTo>
                  <a:lnTo>
                    <a:pt x="277226" y="183344"/>
                  </a:lnTo>
                  <a:lnTo>
                    <a:pt x="270168" y="183013"/>
                  </a:lnTo>
                  <a:lnTo>
                    <a:pt x="265871" y="170841"/>
                  </a:lnTo>
                  <a:lnTo>
                    <a:pt x="257431" y="176505"/>
                  </a:lnTo>
                  <a:lnTo>
                    <a:pt x="243536" y="197105"/>
                  </a:lnTo>
                  <a:lnTo>
                    <a:pt x="241101" y="190257"/>
                  </a:lnTo>
                  <a:lnTo>
                    <a:pt x="232359" y="195610"/>
                  </a:lnTo>
                  <a:lnTo>
                    <a:pt x="223804" y="187850"/>
                  </a:lnTo>
                  <a:lnTo>
                    <a:pt x="218549" y="194950"/>
                  </a:lnTo>
                  <a:lnTo>
                    <a:pt x="211065" y="187367"/>
                  </a:lnTo>
                  <a:lnTo>
                    <a:pt x="210499" y="191423"/>
                  </a:lnTo>
                  <a:lnTo>
                    <a:pt x="192941" y="193074"/>
                  </a:lnTo>
                  <a:lnTo>
                    <a:pt x="190815" y="197994"/>
                  </a:lnTo>
                  <a:lnTo>
                    <a:pt x="163545" y="206621"/>
                  </a:lnTo>
                  <a:lnTo>
                    <a:pt x="155926" y="215765"/>
                  </a:lnTo>
                  <a:lnTo>
                    <a:pt x="145933" y="215951"/>
                  </a:lnTo>
                  <a:lnTo>
                    <a:pt x="143044" y="226276"/>
                  </a:lnTo>
                  <a:lnTo>
                    <a:pt x="132637" y="218912"/>
                  </a:lnTo>
                  <a:lnTo>
                    <a:pt x="133199" y="203701"/>
                  </a:lnTo>
                  <a:lnTo>
                    <a:pt x="124411" y="199092"/>
                  </a:lnTo>
                  <a:lnTo>
                    <a:pt x="118289" y="203903"/>
                  </a:lnTo>
                  <a:lnTo>
                    <a:pt x="114165" y="191580"/>
                  </a:lnTo>
                  <a:lnTo>
                    <a:pt x="107269" y="190941"/>
                  </a:lnTo>
                  <a:lnTo>
                    <a:pt x="96996" y="212825"/>
                  </a:lnTo>
                  <a:lnTo>
                    <a:pt x="102494" y="231064"/>
                  </a:lnTo>
                  <a:lnTo>
                    <a:pt x="99014" y="234738"/>
                  </a:lnTo>
                  <a:lnTo>
                    <a:pt x="102463" y="243575"/>
                  </a:lnTo>
                  <a:lnTo>
                    <a:pt x="107937" y="240105"/>
                  </a:lnTo>
                  <a:lnTo>
                    <a:pt x="117341" y="256187"/>
                  </a:lnTo>
                  <a:lnTo>
                    <a:pt x="117137" y="269446"/>
                  </a:lnTo>
                  <a:lnTo>
                    <a:pt x="110148" y="283426"/>
                  </a:lnTo>
                  <a:lnTo>
                    <a:pt x="103242" y="282937"/>
                  </a:lnTo>
                  <a:lnTo>
                    <a:pt x="92945" y="288385"/>
                  </a:lnTo>
                  <a:lnTo>
                    <a:pt x="75282" y="270721"/>
                  </a:lnTo>
                  <a:lnTo>
                    <a:pt x="74469" y="277934"/>
                  </a:lnTo>
                  <a:lnTo>
                    <a:pt x="65891" y="282372"/>
                  </a:lnTo>
                  <a:lnTo>
                    <a:pt x="62198" y="310455"/>
                  </a:lnTo>
                  <a:lnTo>
                    <a:pt x="62198" y="310455"/>
                  </a:lnTo>
                  <a:lnTo>
                    <a:pt x="58368" y="315474"/>
                  </a:lnTo>
                  <a:lnTo>
                    <a:pt x="37784" y="325606"/>
                  </a:lnTo>
                  <a:lnTo>
                    <a:pt x="26579" y="324693"/>
                  </a:lnTo>
                  <a:lnTo>
                    <a:pt x="25476" y="314564"/>
                  </a:lnTo>
                  <a:lnTo>
                    <a:pt x="37619" y="303748"/>
                  </a:lnTo>
                  <a:lnTo>
                    <a:pt x="39694" y="284363"/>
                  </a:lnTo>
                  <a:lnTo>
                    <a:pt x="32913" y="279352"/>
                  </a:lnTo>
                  <a:lnTo>
                    <a:pt x="19002" y="276403"/>
                  </a:lnTo>
                  <a:lnTo>
                    <a:pt x="10103" y="264699"/>
                  </a:lnTo>
                  <a:lnTo>
                    <a:pt x="1393" y="262797"/>
                  </a:lnTo>
                  <a:lnTo>
                    <a:pt x="1393" y="262797"/>
                  </a:lnTo>
                  <a:lnTo>
                    <a:pt x="0" y="257633"/>
                  </a:lnTo>
                  <a:lnTo>
                    <a:pt x="19796" y="220349"/>
                  </a:lnTo>
                  <a:lnTo>
                    <a:pt x="21975" y="219354"/>
                  </a:lnTo>
                  <a:lnTo>
                    <a:pt x="22911" y="224355"/>
                  </a:lnTo>
                  <a:lnTo>
                    <a:pt x="34753" y="224081"/>
                  </a:lnTo>
                  <a:lnTo>
                    <a:pt x="41125" y="215966"/>
                  </a:lnTo>
                  <a:lnTo>
                    <a:pt x="48795" y="216480"/>
                  </a:lnTo>
                  <a:lnTo>
                    <a:pt x="50572" y="202207"/>
                  </a:lnTo>
                  <a:lnTo>
                    <a:pt x="53726" y="199278"/>
                  </a:lnTo>
                  <a:lnTo>
                    <a:pt x="46423" y="191086"/>
                  </a:lnTo>
                  <a:lnTo>
                    <a:pt x="24202" y="194541"/>
                  </a:lnTo>
                  <a:lnTo>
                    <a:pt x="15460" y="160975"/>
                  </a:lnTo>
                  <a:lnTo>
                    <a:pt x="17884" y="156670"/>
                  </a:lnTo>
                  <a:lnTo>
                    <a:pt x="28911" y="152303"/>
                  </a:lnTo>
                  <a:lnTo>
                    <a:pt x="28911" y="152303"/>
                  </a:lnTo>
                  <a:lnTo>
                    <a:pt x="43242" y="150590"/>
                  </a:lnTo>
                  <a:lnTo>
                    <a:pt x="56291" y="156378"/>
                  </a:lnTo>
                  <a:lnTo>
                    <a:pt x="69181" y="139995"/>
                  </a:lnTo>
                  <a:lnTo>
                    <a:pt x="83824" y="132403"/>
                  </a:lnTo>
                  <a:lnTo>
                    <a:pt x="88505" y="112776"/>
                  </a:lnTo>
                  <a:lnTo>
                    <a:pt x="104271" y="97521"/>
                  </a:lnTo>
                  <a:lnTo>
                    <a:pt x="120430" y="95997"/>
                  </a:lnTo>
                  <a:lnTo>
                    <a:pt x="124040" y="87347"/>
                  </a:lnTo>
                  <a:lnTo>
                    <a:pt x="129966" y="83887"/>
                  </a:lnTo>
                  <a:lnTo>
                    <a:pt x="148944" y="91635"/>
                  </a:lnTo>
                  <a:lnTo>
                    <a:pt x="153484" y="88287"/>
                  </a:lnTo>
                  <a:lnTo>
                    <a:pt x="157285" y="78133"/>
                  </a:lnTo>
                  <a:lnTo>
                    <a:pt x="172080" y="75811"/>
                  </a:lnTo>
                  <a:lnTo>
                    <a:pt x="175287" y="59003"/>
                  </a:lnTo>
                  <a:lnTo>
                    <a:pt x="160766" y="45345"/>
                  </a:lnTo>
                  <a:lnTo>
                    <a:pt x="159163" y="36403"/>
                  </a:lnTo>
                  <a:lnTo>
                    <a:pt x="169670" y="27783"/>
                  </a:lnTo>
                  <a:lnTo>
                    <a:pt x="174206" y="18701"/>
                  </a:lnTo>
                  <a:lnTo>
                    <a:pt x="188313" y="13040"/>
                  </a:lnTo>
                  <a:lnTo>
                    <a:pt x="205860" y="16518"/>
                  </a:lnTo>
                  <a:lnTo>
                    <a:pt x="205860" y="16518"/>
                  </a:lnTo>
                  <a:lnTo>
                    <a:pt x="224099" y="5228"/>
                  </a:lnTo>
                  <a:lnTo>
                    <a:pt x="238483" y="12389"/>
                  </a:lnTo>
                  <a:lnTo>
                    <a:pt x="256987" y="14525"/>
                  </a:lnTo>
                  <a:lnTo>
                    <a:pt x="269011" y="12119"/>
                  </a:lnTo>
                  <a:lnTo>
                    <a:pt x="278588" y="3463"/>
                  </a:lnTo>
                  <a:lnTo>
                    <a:pt x="302599" y="0"/>
                  </a:lnTo>
                  <a:lnTo>
                    <a:pt x="302599" y="0"/>
                  </a:lnTo>
                  <a:lnTo>
                    <a:pt x="303723" y="10135"/>
                  </a:lnTo>
                  <a:lnTo>
                    <a:pt x="306776" y="28917"/>
                  </a:lnTo>
                  <a:lnTo>
                    <a:pt x="321426" y="25816"/>
                  </a:lnTo>
                  <a:lnTo>
                    <a:pt x="326055" y="55345"/>
                  </a:lnTo>
                  <a:lnTo>
                    <a:pt x="326361" y="92152"/>
                  </a:lnTo>
                  <a:lnTo>
                    <a:pt x="342698" y="95575"/>
                  </a:lnTo>
                  <a:lnTo>
                    <a:pt x="345470" y="101375"/>
                  </a:lnTo>
                  <a:lnTo>
                    <a:pt x="349638" y="100423"/>
                  </a:lnTo>
                  <a:lnTo>
                    <a:pt x="348007" y="104303"/>
                  </a:lnTo>
                  <a:lnTo>
                    <a:pt x="332292" y="106627"/>
                  </a:lnTo>
                  <a:lnTo>
                    <a:pt x="329459" y="134000"/>
                  </a:lnTo>
                  <a:lnTo>
                    <a:pt x="311832" y="132804"/>
                  </a:lnTo>
                  <a:lnTo>
                    <a:pt x="310052" y="173018"/>
                  </a:lnTo>
                  <a:lnTo>
                    <a:pt x="303743" y="173462"/>
                  </a:lnTo>
                  <a:lnTo>
                    <a:pt x="298338" y="180713"/>
                  </a:lnTo>
                  <a:lnTo>
                    <a:pt x="293867" y="181354"/>
                  </a:lnTo>
                  <a:lnTo>
                    <a:pt x="313643" y="182909"/>
                  </a:lnTo>
                  <a:lnTo>
                    <a:pt x="318788" y="179872"/>
                  </a:lnTo>
                  <a:lnTo>
                    <a:pt x="314513" y="191072"/>
                  </a:lnTo>
                  <a:lnTo>
                    <a:pt x="318063" y="190407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7" name="M87">
              <a:extLst>
                <a:ext uri="{FF2B5EF4-FFF2-40B4-BE49-F238E27FC236}">
                  <a16:creationId xmlns:a16="http://schemas.microsoft.com/office/drawing/2014/main" id="{031A682B-5D8A-4C46-AF43-34E70BF4DE51}"/>
                </a:ext>
              </a:extLst>
            </p:cNvPr>
            <p:cNvSpPr/>
            <p:nvPr/>
          </p:nvSpPr>
          <p:spPr>
            <a:xfrm>
              <a:off x="3020433" y="3380577"/>
              <a:ext cx="428621" cy="378981"/>
            </a:xfrm>
            <a:custGeom>
              <a:avLst/>
              <a:gdLst/>
              <a:ahLst/>
              <a:cxnLst/>
              <a:rect l="0" t="0" r="0" b="0"/>
              <a:pathLst>
                <a:path w="426716" h="401841">
                  <a:moveTo>
                    <a:pt x="305366" y="102602"/>
                  </a:moveTo>
                  <a:lnTo>
                    <a:pt x="301176" y="116780"/>
                  </a:lnTo>
                  <a:lnTo>
                    <a:pt x="302704" y="121359"/>
                  </a:lnTo>
                  <a:lnTo>
                    <a:pt x="297429" y="131426"/>
                  </a:lnTo>
                  <a:lnTo>
                    <a:pt x="288874" y="134289"/>
                  </a:lnTo>
                  <a:lnTo>
                    <a:pt x="292860" y="147550"/>
                  </a:lnTo>
                  <a:lnTo>
                    <a:pt x="279044" y="155654"/>
                  </a:lnTo>
                  <a:lnTo>
                    <a:pt x="265019" y="182445"/>
                  </a:lnTo>
                  <a:lnTo>
                    <a:pt x="251328" y="191152"/>
                  </a:lnTo>
                  <a:lnTo>
                    <a:pt x="255405" y="193258"/>
                  </a:lnTo>
                  <a:lnTo>
                    <a:pt x="253505" y="199070"/>
                  </a:lnTo>
                  <a:lnTo>
                    <a:pt x="228751" y="207377"/>
                  </a:lnTo>
                  <a:lnTo>
                    <a:pt x="229165" y="217192"/>
                  </a:lnTo>
                  <a:lnTo>
                    <a:pt x="233776" y="221579"/>
                  </a:lnTo>
                  <a:lnTo>
                    <a:pt x="248194" y="218479"/>
                  </a:lnTo>
                  <a:lnTo>
                    <a:pt x="259457" y="226119"/>
                  </a:lnTo>
                  <a:lnTo>
                    <a:pt x="282082" y="195568"/>
                  </a:lnTo>
                  <a:lnTo>
                    <a:pt x="290702" y="204016"/>
                  </a:lnTo>
                  <a:lnTo>
                    <a:pt x="292743" y="215848"/>
                  </a:lnTo>
                  <a:lnTo>
                    <a:pt x="303165" y="203855"/>
                  </a:lnTo>
                  <a:lnTo>
                    <a:pt x="307598" y="208987"/>
                  </a:lnTo>
                  <a:lnTo>
                    <a:pt x="311650" y="207472"/>
                  </a:lnTo>
                  <a:lnTo>
                    <a:pt x="311641" y="194656"/>
                  </a:lnTo>
                  <a:lnTo>
                    <a:pt x="317271" y="196363"/>
                  </a:lnTo>
                  <a:lnTo>
                    <a:pt x="320169" y="192695"/>
                  </a:lnTo>
                  <a:lnTo>
                    <a:pt x="323505" y="198391"/>
                  </a:lnTo>
                  <a:lnTo>
                    <a:pt x="329162" y="199344"/>
                  </a:lnTo>
                  <a:lnTo>
                    <a:pt x="336698" y="190563"/>
                  </a:lnTo>
                  <a:lnTo>
                    <a:pt x="326800" y="170312"/>
                  </a:lnTo>
                  <a:lnTo>
                    <a:pt x="324746" y="150035"/>
                  </a:lnTo>
                  <a:lnTo>
                    <a:pt x="328103" y="142010"/>
                  </a:lnTo>
                  <a:lnTo>
                    <a:pt x="330004" y="144791"/>
                  </a:lnTo>
                  <a:lnTo>
                    <a:pt x="336213" y="143049"/>
                  </a:lnTo>
                  <a:lnTo>
                    <a:pt x="342562" y="159256"/>
                  </a:lnTo>
                  <a:lnTo>
                    <a:pt x="353011" y="172589"/>
                  </a:lnTo>
                  <a:lnTo>
                    <a:pt x="358499" y="195999"/>
                  </a:lnTo>
                  <a:lnTo>
                    <a:pt x="363409" y="183053"/>
                  </a:lnTo>
                  <a:lnTo>
                    <a:pt x="375163" y="176677"/>
                  </a:lnTo>
                  <a:lnTo>
                    <a:pt x="380677" y="168425"/>
                  </a:lnTo>
                  <a:lnTo>
                    <a:pt x="393545" y="169775"/>
                  </a:lnTo>
                  <a:lnTo>
                    <a:pt x="400744" y="174999"/>
                  </a:lnTo>
                  <a:lnTo>
                    <a:pt x="421799" y="170748"/>
                  </a:lnTo>
                  <a:lnTo>
                    <a:pt x="421799" y="170748"/>
                  </a:lnTo>
                  <a:lnTo>
                    <a:pt x="426715" y="184335"/>
                  </a:lnTo>
                  <a:lnTo>
                    <a:pt x="402344" y="191036"/>
                  </a:lnTo>
                  <a:lnTo>
                    <a:pt x="377001" y="190160"/>
                  </a:lnTo>
                  <a:lnTo>
                    <a:pt x="390249" y="211726"/>
                  </a:lnTo>
                  <a:lnTo>
                    <a:pt x="374348" y="213436"/>
                  </a:lnTo>
                  <a:lnTo>
                    <a:pt x="373276" y="222143"/>
                  </a:lnTo>
                  <a:lnTo>
                    <a:pt x="358750" y="237316"/>
                  </a:lnTo>
                  <a:lnTo>
                    <a:pt x="362500" y="248903"/>
                  </a:lnTo>
                  <a:lnTo>
                    <a:pt x="355710" y="275950"/>
                  </a:lnTo>
                  <a:lnTo>
                    <a:pt x="349498" y="273170"/>
                  </a:lnTo>
                  <a:lnTo>
                    <a:pt x="332543" y="282676"/>
                  </a:lnTo>
                  <a:lnTo>
                    <a:pt x="335330" y="304176"/>
                  </a:lnTo>
                  <a:lnTo>
                    <a:pt x="329976" y="311976"/>
                  </a:lnTo>
                  <a:lnTo>
                    <a:pt x="331148" y="318046"/>
                  </a:lnTo>
                  <a:lnTo>
                    <a:pt x="325682" y="329006"/>
                  </a:lnTo>
                  <a:lnTo>
                    <a:pt x="329400" y="337123"/>
                  </a:lnTo>
                  <a:lnTo>
                    <a:pt x="329400" y="337123"/>
                  </a:lnTo>
                  <a:lnTo>
                    <a:pt x="309162" y="352084"/>
                  </a:lnTo>
                  <a:lnTo>
                    <a:pt x="299650" y="368474"/>
                  </a:lnTo>
                  <a:lnTo>
                    <a:pt x="291395" y="366675"/>
                  </a:lnTo>
                  <a:lnTo>
                    <a:pt x="279806" y="376360"/>
                  </a:lnTo>
                  <a:lnTo>
                    <a:pt x="263337" y="401840"/>
                  </a:lnTo>
                  <a:lnTo>
                    <a:pt x="263393" y="395966"/>
                  </a:lnTo>
                  <a:lnTo>
                    <a:pt x="248634" y="399355"/>
                  </a:lnTo>
                  <a:lnTo>
                    <a:pt x="257988" y="392006"/>
                  </a:lnTo>
                  <a:lnTo>
                    <a:pt x="252750" y="383380"/>
                  </a:lnTo>
                  <a:lnTo>
                    <a:pt x="257918" y="372415"/>
                  </a:lnTo>
                  <a:lnTo>
                    <a:pt x="253416" y="369089"/>
                  </a:lnTo>
                  <a:lnTo>
                    <a:pt x="254627" y="365366"/>
                  </a:lnTo>
                  <a:lnTo>
                    <a:pt x="249586" y="368500"/>
                  </a:lnTo>
                  <a:lnTo>
                    <a:pt x="245065" y="361406"/>
                  </a:lnTo>
                  <a:lnTo>
                    <a:pt x="259416" y="347755"/>
                  </a:lnTo>
                  <a:lnTo>
                    <a:pt x="251247" y="339325"/>
                  </a:lnTo>
                  <a:lnTo>
                    <a:pt x="248662" y="342698"/>
                  </a:lnTo>
                  <a:lnTo>
                    <a:pt x="237052" y="335801"/>
                  </a:lnTo>
                  <a:lnTo>
                    <a:pt x="238374" y="333287"/>
                  </a:lnTo>
                  <a:lnTo>
                    <a:pt x="225988" y="343691"/>
                  </a:lnTo>
                  <a:lnTo>
                    <a:pt x="231203" y="348551"/>
                  </a:lnTo>
                  <a:lnTo>
                    <a:pt x="233721" y="364163"/>
                  </a:lnTo>
                  <a:lnTo>
                    <a:pt x="220795" y="368067"/>
                  </a:lnTo>
                  <a:lnTo>
                    <a:pt x="203015" y="365616"/>
                  </a:lnTo>
                  <a:lnTo>
                    <a:pt x="207403" y="359295"/>
                  </a:lnTo>
                  <a:lnTo>
                    <a:pt x="195816" y="360231"/>
                  </a:lnTo>
                  <a:lnTo>
                    <a:pt x="192805" y="354093"/>
                  </a:lnTo>
                  <a:lnTo>
                    <a:pt x="172571" y="359835"/>
                  </a:lnTo>
                  <a:lnTo>
                    <a:pt x="170473" y="358252"/>
                  </a:lnTo>
                  <a:lnTo>
                    <a:pt x="172396" y="351993"/>
                  </a:lnTo>
                  <a:lnTo>
                    <a:pt x="158162" y="353732"/>
                  </a:lnTo>
                  <a:lnTo>
                    <a:pt x="151790" y="351087"/>
                  </a:lnTo>
                  <a:lnTo>
                    <a:pt x="152380" y="339203"/>
                  </a:lnTo>
                  <a:lnTo>
                    <a:pt x="134967" y="339466"/>
                  </a:lnTo>
                  <a:lnTo>
                    <a:pt x="134967" y="339466"/>
                  </a:lnTo>
                  <a:lnTo>
                    <a:pt x="126420" y="329052"/>
                  </a:lnTo>
                  <a:lnTo>
                    <a:pt x="122121" y="316233"/>
                  </a:lnTo>
                  <a:lnTo>
                    <a:pt x="119809" y="316298"/>
                  </a:lnTo>
                  <a:lnTo>
                    <a:pt x="120826" y="313773"/>
                  </a:lnTo>
                  <a:lnTo>
                    <a:pt x="127481" y="317034"/>
                  </a:lnTo>
                  <a:lnTo>
                    <a:pt x="131245" y="310994"/>
                  </a:lnTo>
                  <a:lnTo>
                    <a:pt x="131090" y="302698"/>
                  </a:lnTo>
                  <a:lnTo>
                    <a:pt x="126619" y="294545"/>
                  </a:lnTo>
                  <a:lnTo>
                    <a:pt x="128285" y="291139"/>
                  </a:lnTo>
                  <a:lnTo>
                    <a:pt x="124740" y="287089"/>
                  </a:lnTo>
                  <a:lnTo>
                    <a:pt x="129915" y="280347"/>
                  </a:lnTo>
                  <a:lnTo>
                    <a:pt x="123223" y="261558"/>
                  </a:lnTo>
                  <a:lnTo>
                    <a:pt x="113099" y="256510"/>
                  </a:lnTo>
                  <a:lnTo>
                    <a:pt x="118970" y="251753"/>
                  </a:lnTo>
                  <a:lnTo>
                    <a:pt x="109094" y="231788"/>
                  </a:lnTo>
                  <a:lnTo>
                    <a:pt x="100555" y="225590"/>
                  </a:lnTo>
                  <a:lnTo>
                    <a:pt x="93203" y="224713"/>
                  </a:lnTo>
                  <a:lnTo>
                    <a:pt x="93519" y="232715"/>
                  </a:lnTo>
                  <a:lnTo>
                    <a:pt x="76550" y="233889"/>
                  </a:lnTo>
                  <a:lnTo>
                    <a:pt x="79605" y="246818"/>
                  </a:lnTo>
                  <a:lnTo>
                    <a:pt x="77009" y="246269"/>
                  </a:lnTo>
                  <a:lnTo>
                    <a:pt x="68476" y="239918"/>
                  </a:lnTo>
                  <a:lnTo>
                    <a:pt x="69466" y="234076"/>
                  </a:lnTo>
                  <a:lnTo>
                    <a:pt x="59311" y="221783"/>
                  </a:lnTo>
                  <a:lnTo>
                    <a:pt x="48295" y="220162"/>
                  </a:lnTo>
                  <a:lnTo>
                    <a:pt x="45024" y="225315"/>
                  </a:lnTo>
                  <a:lnTo>
                    <a:pt x="41558" y="223375"/>
                  </a:lnTo>
                  <a:lnTo>
                    <a:pt x="40602" y="220172"/>
                  </a:lnTo>
                  <a:lnTo>
                    <a:pt x="45604" y="214029"/>
                  </a:lnTo>
                  <a:lnTo>
                    <a:pt x="35239" y="199314"/>
                  </a:lnTo>
                  <a:lnTo>
                    <a:pt x="26535" y="197626"/>
                  </a:lnTo>
                  <a:lnTo>
                    <a:pt x="19593" y="202187"/>
                  </a:lnTo>
                  <a:lnTo>
                    <a:pt x="19146" y="193727"/>
                  </a:lnTo>
                  <a:lnTo>
                    <a:pt x="13753" y="193974"/>
                  </a:lnTo>
                  <a:lnTo>
                    <a:pt x="13499" y="188536"/>
                  </a:lnTo>
                  <a:lnTo>
                    <a:pt x="3729" y="182584"/>
                  </a:lnTo>
                  <a:lnTo>
                    <a:pt x="3913" y="177766"/>
                  </a:lnTo>
                  <a:lnTo>
                    <a:pt x="16318" y="179144"/>
                  </a:lnTo>
                  <a:lnTo>
                    <a:pt x="15929" y="185311"/>
                  </a:lnTo>
                  <a:lnTo>
                    <a:pt x="24161" y="179141"/>
                  </a:lnTo>
                  <a:lnTo>
                    <a:pt x="25464" y="152952"/>
                  </a:lnTo>
                  <a:lnTo>
                    <a:pt x="16664" y="145831"/>
                  </a:lnTo>
                  <a:lnTo>
                    <a:pt x="6996" y="109116"/>
                  </a:lnTo>
                  <a:lnTo>
                    <a:pt x="0" y="107190"/>
                  </a:lnTo>
                  <a:lnTo>
                    <a:pt x="0" y="107190"/>
                  </a:lnTo>
                  <a:lnTo>
                    <a:pt x="11634" y="96322"/>
                  </a:lnTo>
                  <a:lnTo>
                    <a:pt x="13549" y="98507"/>
                  </a:lnTo>
                  <a:lnTo>
                    <a:pt x="20763" y="94710"/>
                  </a:lnTo>
                  <a:lnTo>
                    <a:pt x="24093" y="96043"/>
                  </a:lnTo>
                  <a:lnTo>
                    <a:pt x="27561" y="89689"/>
                  </a:lnTo>
                  <a:lnTo>
                    <a:pt x="39143" y="92240"/>
                  </a:lnTo>
                  <a:lnTo>
                    <a:pt x="53112" y="100763"/>
                  </a:lnTo>
                  <a:lnTo>
                    <a:pt x="56074" y="95596"/>
                  </a:lnTo>
                  <a:lnTo>
                    <a:pt x="48220" y="79763"/>
                  </a:lnTo>
                  <a:lnTo>
                    <a:pt x="52358" y="67853"/>
                  </a:lnTo>
                  <a:lnTo>
                    <a:pt x="55659" y="65866"/>
                  </a:lnTo>
                  <a:lnTo>
                    <a:pt x="66057" y="67163"/>
                  </a:lnTo>
                  <a:lnTo>
                    <a:pt x="66018" y="72290"/>
                  </a:lnTo>
                  <a:lnTo>
                    <a:pt x="74581" y="77439"/>
                  </a:lnTo>
                  <a:lnTo>
                    <a:pt x="74708" y="86343"/>
                  </a:lnTo>
                  <a:lnTo>
                    <a:pt x="80506" y="91538"/>
                  </a:lnTo>
                  <a:lnTo>
                    <a:pt x="89708" y="75593"/>
                  </a:lnTo>
                  <a:lnTo>
                    <a:pt x="101475" y="73167"/>
                  </a:lnTo>
                  <a:lnTo>
                    <a:pt x="106379" y="61132"/>
                  </a:lnTo>
                  <a:lnTo>
                    <a:pt x="114438" y="67466"/>
                  </a:lnTo>
                  <a:lnTo>
                    <a:pt x="117688" y="66832"/>
                  </a:lnTo>
                  <a:lnTo>
                    <a:pt x="118713" y="59932"/>
                  </a:lnTo>
                  <a:lnTo>
                    <a:pt x="125555" y="53549"/>
                  </a:lnTo>
                  <a:lnTo>
                    <a:pt x="117658" y="42847"/>
                  </a:lnTo>
                  <a:lnTo>
                    <a:pt x="118559" y="39260"/>
                  </a:lnTo>
                  <a:lnTo>
                    <a:pt x="118559" y="39260"/>
                  </a:lnTo>
                  <a:lnTo>
                    <a:pt x="128657" y="36166"/>
                  </a:lnTo>
                  <a:lnTo>
                    <a:pt x="128036" y="32220"/>
                  </a:lnTo>
                  <a:lnTo>
                    <a:pt x="140148" y="20299"/>
                  </a:lnTo>
                  <a:lnTo>
                    <a:pt x="140212" y="14417"/>
                  </a:lnTo>
                  <a:lnTo>
                    <a:pt x="149372" y="7514"/>
                  </a:lnTo>
                  <a:lnTo>
                    <a:pt x="148875" y="4328"/>
                  </a:lnTo>
                  <a:lnTo>
                    <a:pt x="148875" y="4328"/>
                  </a:lnTo>
                  <a:lnTo>
                    <a:pt x="154255" y="0"/>
                  </a:lnTo>
                  <a:lnTo>
                    <a:pt x="158125" y="3311"/>
                  </a:lnTo>
                  <a:lnTo>
                    <a:pt x="165285" y="9006"/>
                  </a:lnTo>
                  <a:lnTo>
                    <a:pt x="163159" y="12548"/>
                  </a:lnTo>
                  <a:lnTo>
                    <a:pt x="164886" y="19853"/>
                  </a:lnTo>
                  <a:lnTo>
                    <a:pt x="162425" y="24137"/>
                  </a:lnTo>
                  <a:lnTo>
                    <a:pt x="158154" y="23377"/>
                  </a:lnTo>
                  <a:lnTo>
                    <a:pt x="158191" y="26546"/>
                  </a:lnTo>
                  <a:lnTo>
                    <a:pt x="161151" y="46265"/>
                  </a:lnTo>
                  <a:lnTo>
                    <a:pt x="168672" y="46391"/>
                  </a:lnTo>
                  <a:lnTo>
                    <a:pt x="174408" y="65909"/>
                  </a:lnTo>
                  <a:lnTo>
                    <a:pt x="171617" y="70784"/>
                  </a:lnTo>
                  <a:lnTo>
                    <a:pt x="177452" y="75071"/>
                  </a:lnTo>
                  <a:lnTo>
                    <a:pt x="188011" y="76211"/>
                  </a:lnTo>
                  <a:lnTo>
                    <a:pt x="197095" y="88307"/>
                  </a:lnTo>
                  <a:lnTo>
                    <a:pt x="209294" y="90862"/>
                  </a:lnTo>
                  <a:lnTo>
                    <a:pt x="215676" y="114018"/>
                  </a:lnTo>
                  <a:lnTo>
                    <a:pt x="220547" y="102581"/>
                  </a:lnTo>
                  <a:lnTo>
                    <a:pt x="238249" y="84670"/>
                  </a:lnTo>
                  <a:lnTo>
                    <a:pt x="245959" y="71071"/>
                  </a:lnTo>
                  <a:lnTo>
                    <a:pt x="255156" y="88747"/>
                  </a:lnTo>
                  <a:lnTo>
                    <a:pt x="252718" y="101026"/>
                  </a:lnTo>
                  <a:lnTo>
                    <a:pt x="257332" y="109487"/>
                  </a:lnTo>
                  <a:lnTo>
                    <a:pt x="257807" y="126243"/>
                  </a:lnTo>
                  <a:lnTo>
                    <a:pt x="273403" y="119864"/>
                  </a:lnTo>
                  <a:lnTo>
                    <a:pt x="283779" y="104701"/>
                  </a:lnTo>
                  <a:lnTo>
                    <a:pt x="297762" y="10037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8" name="M88">
              <a:extLst>
                <a:ext uri="{FF2B5EF4-FFF2-40B4-BE49-F238E27FC236}">
                  <a16:creationId xmlns:a16="http://schemas.microsoft.com/office/drawing/2014/main" id="{26D593BE-4A6A-4051-9F0C-4DB3C80AF96A}"/>
                </a:ext>
              </a:extLst>
            </p:cNvPr>
            <p:cNvSpPr/>
            <p:nvPr/>
          </p:nvSpPr>
          <p:spPr>
            <a:xfrm>
              <a:off x="3906694" y="3395242"/>
              <a:ext cx="255326" cy="216518"/>
            </a:xfrm>
            <a:custGeom>
              <a:avLst/>
              <a:gdLst/>
              <a:ahLst/>
              <a:cxnLst/>
              <a:rect l="0" t="0" r="0" b="0"/>
              <a:pathLst>
                <a:path w="257231" h="235568">
                  <a:moveTo>
                    <a:pt x="38773" y="0"/>
                  </a:moveTo>
                  <a:lnTo>
                    <a:pt x="60845" y="953"/>
                  </a:lnTo>
                  <a:lnTo>
                    <a:pt x="62753" y="9154"/>
                  </a:lnTo>
                  <a:lnTo>
                    <a:pt x="68431" y="9170"/>
                  </a:lnTo>
                  <a:lnTo>
                    <a:pt x="68754" y="13856"/>
                  </a:lnTo>
                  <a:lnTo>
                    <a:pt x="92438" y="12286"/>
                  </a:lnTo>
                  <a:lnTo>
                    <a:pt x="101109" y="14952"/>
                  </a:lnTo>
                  <a:lnTo>
                    <a:pt x="109782" y="22895"/>
                  </a:lnTo>
                  <a:lnTo>
                    <a:pt x="118099" y="21929"/>
                  </a:lnTo>
                  <a:lnTo>
                    <a:pt x="124702" y="37805"/>
                  </a:lnTo>
                  <a:lnTo>
                    <a:pt x="122872" y="63993"/>
                  </a:lnTo>
                  <a:lnTo>
                    <a:pt x="139605" y="64173"/>
                  </a:lnTo>
                  <a:lnTo>
                    <a:pt x="138682" y="69575"/>
                  </a:lnTo>
                  <a:lnTo>
                    <a:pt x="151801" y="72665"/>
                  </a:lnTo>
                  <a:lnTo>
                    <a:pt x="156032" y="80476"/>
                  </a:lnTo>
                  <a:lnTo>
                    <a:pt x="161632" y="83350"/>
                  </a:lnTo>
                  <a:lnTo>
                    <a:pt x="170141" y="81179"/>
                  </a:lnTo>
                  <a:lnTo>
                    <a:pt x="169072" y="70141"/>
                  </a:lnTo>
                  <a:lnTo>
                    <a:pt x="175551" y="69118"/>
                  </a:lnTo>
                  <a:lnTo>
                    <a:pt x="175539" y="64142"/>
                  </a:lnTo>
                  <a:lnTo>
                    <a:pt x="183577" y="62258"/>
                  </a:lnTo>
                  <a:lnTo>
                    <a:pt x="185277" y="56425"/>
                  </a:lnTo>
                  <a:lnTo>
                    <a:pt x="193873" y="56516"/>
                  </a:lnTo>
                  <a:lnTo>
                    <a:pt x="208986" y="59656"/>
                  </a:lnTo>
                  <a:lnTo>
                    <a:pt x="224678" y="69595"/>
                  </a:lnTo>
                  <a:lnTo>
                    <a:pt x="232415" y="89564"/>
                  </a:lnTo>
                  <a:lnTo>
                    <a:pt x="232415" y="89564"/>
                  </a:lnTo>
                  <a:lnTo>
                    <a:pt x="221388" y="93931"/>
                  </a:lnTo>
                  <a:lnTo>
                    <a:pt x="218964" y="98236"/>
                  </a:lnTo>
                  <a:lnTo>
                    <a:pt x="227706" y="131802"/>
                  </a:lnTo>
                  <a:lnTo>
                    <a:pt x="249927" y="128347"/>
                  </a:lnTo>
                  <a:lnTo>
                    <a:pt x="257230" y="136539"/>
                  </a:lnTo>
                  <a:lnTo>
                    <a:pt x="254076" y="139468"/>
                  </a:lnTo>
                  <a:lnTo>
                    <a:pt x="252299" y="153741"/>
                  </a:lnTo>
                  <a:lnTo>
                    <a:pt x="244629" y="153227"/>
                  </a:lnTo>
                  <a:lnTo>
                    <a:pt x="238257" y="161342"/>
                  </a:lnTo>
                  <a:lnTo>
                    <a:pt x="226415" y="161616"/>
                  </a:lnTo>
                  <a:lnTo>
                    <a:pt x="225479" y="156615"/>
                  </a:lnTo>
                  <a:lnTo>
                    <a:pt x="223300" y="157610"/>
                  </a:lnTo>
                  <a:lnTo>
                    <a:pt x="203504" y="194894"/>
                  </a:lnTo>
                  <a:lnTo>
                    <a:pt x="204897" y="200058"/>
                  </a:lnTo>
                  <a:lnTo>
                    <a:pt x="204897" y="200058"/>
                  </a:lnTo>
                  <a:lnTo>
                    <a:pt x="194435" y="211220"/>
                  </a:lnTo>
                  <a:lnTo>
                    <a:pt x="191088" y="204493"/>
                  </a:lnTo>
                  <a:lnTo>
                    <a:pt x="168789" y="204617"/>
                  </a:lnTo>
                  <a:lnTo>
                    <a:pt x="164857" y="223950"/>
                  </a:lnTo>
                  <a:lnTo>
                    <a:pt x="164857" y="223950"/>
                  </a:lnTo>
                  <a:lnTo>
                    <a:pt x="142176" y="221193"/>
                  </a:lnTo>
                  <a:lnTo>
                    <a:pt x="135290" y="225367"/>
                  </a:lnTo>
                  <a:lnTo>
                    <a:pt x="126814" y="209899"/>
                  </a:lnTo>
                  <a:lnTo>
                    <a:pt x="106485" y="210971"/>
                  </a:lnTo>
                  <a:lnTo>
                    <a:pt x="106170" y="216539"/>
                  </a:lnTo>
                  <a:lnTo>
                    <a:pt x="93277" y="215713"/>
                  </a:lnTo>
                  <a:lnTo>
                    <a:pt x="92000" y="222609"/>
                  </a:lnTo>
                  <a:lnTo>
                    <a:pt x="87047" y="223671"/>
                  </a:lnTo>
                  <a:lnTo>
                    <a:pt x="54102" y="224816"/>
                  </a:lnTo>
                  <a:lnTo>
                    <a:pt x="55785" y="235567"/>
                  </a:lnTo>
                  <a:lnTo>
                    <a:pt x="45212" y="234201"/>
                  </a:lnTo>
                  <a:lnTo>
                    <a:pt x="36996" y="225969"/>
                  </a:lnTo>
                  <a:lnTo>
                    <a:pt x="32838" y="226148"/>
                  </a:lnTo>
                  <a:lnTo>
                    <a:pt x="32261" y="230049"/>
                  </a:lnTo>
                  <a:lnTo>
                    <a:pt x="12039" y="227338"/>
                  </a:lnTo>
                  <a:lnTo>
                    <a:pt x="6241" y="189782"/>
                  </a:lnTo>
                  <a:lnTo>
                    <a:pt x="2369" y="190721"/>
                  </a:lnTo>
                  <a:lnTo>
                    <a:pt x="4043" y="165596"/>
                  </a:lnTo>
                  <a:lnTo>
                    <a:pt x="23615" y="163918"/>
                  </a:lnTo>
                  <a:lnTo>
                    <a:pt x="24801" y="155058"/>
                  </a:lnTo>
                  <a:lnTo>
                    <a:pt x="17589" y="139164"/>
                  </a:lnTo>
                  <a:lnTo>
                    <a:pt x="11294" y="138977"/>
                  </a:lnTo>
                  <a:lnTo>
                    <a:pt x="8995" y="128504"/>
                  </a:lnTo>
                  <a:lnTo>
                    <a:pt x="8995" y="128504"/>
                  </a:lnTo>
                  <a:lnTo>
                    <a:pt x="15614" y="128099"/>
                  </a:lnTo>
                  <a:lnTo>
                    <a:pt x="15117" y="124164"/>
                  </a:lnTo>
                  <a:lnTo>
                    <a:pt x="18530" y="123059"/>
                  </a:lnTo>
                  <a:lnTo>
                    <a:pt x="26671" y="123151"/>
                  </a:lnTo>
                  <a:lnTo>
                    <a:pt x="27030" y="95568"/>
                  </a:lnTo>
                  <a:lnTo>
                    <a:pt x="25918" y="86487"/>
                  </a:lnTo>
                  <a:lnTo>
                    <a:pt x="15275" y="87980"/>
                  </a:lnTo>
                  <a:lnTo>
                    <a:pt x="0" y="85110"/>
                  </a:lnTo>
                  <a:lnTo>
                    <a:pt x="1147" y="62223"/>
                  </a:lnTo>
                  <a:lnTo>
                    <a:pt x="19212" y="64120"/>
                  </a:lnTo>
                  <a:lnTo>
                    <a:pt x="17162" y="55614"/>
                  </a:lnTo>
                  <a:lnTo>
                    <a:pt x="19680" y="53577"/>
                  </a:lnTo>
                  <a:lnTo>
                    <a:pt x="15352" y="49377"/>
                  </a:lnTo>
                  <a:lnTo>
                    <a:pt x="15482" y="39879"/>
                  </a:lnTo>
                  <a:lnTo>
                    <a:pt x="2006" y="18210"/>
                  </a:lnTo>
                  <a:lnTo>
                    <a:pt x="4339" y="6968"/>
                  </a:lnTo>
                  <a:lnTo>
                    <a:pt x="4339" y="6968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9" name="M89">
              <a:extLst>
                <a:ext uri="{FF2B5EF4-FFF2-40B4-BE49-F238E27FC236}">
                  <a16:creationId xmlns:a16="http://schemas.microsoft.com/office/drawing/2014/main" id="{5ED152F5-CF4D-4B44-A0DA-7621F564CFE2}"/>
                </a:ext>
              </a:extLst>
            </p:cNvPr>
            <p:cNvSpPr/>
            <p:nvPr/>
          </p:nvSpPr>
          <p:spPr>
            <a:xfrm>
              <a:off x="4644712" y="3426930"/>
              <a:ext cx="367406" cy="497126"/>
            </a:xfrm>
            <a:custGeom>
              <a:avLst/>
              <a:gdLst/>
              <a:ahLst/>
              <a:cxnLst/>
              <a:rect l="0" t="0" r="0" b="0"/>
              <a:pathLst>
                <a:path w="363596" h="519986">
                  <a:moveTo>
                    <a:pt x="222574" y="35739"/>
                  </a:moveTo>
                  <a:lnTo>
                    <a:pt x="226946" y="46988"/>
                  </a:lnTo>
                  <a:lnTo>
                    <a:pt x="262466" y="51795"/>
                  </a:lnTo>
                  <a:lnTo>
                    <a:pt x="269482" y="61589"/>
                  </a:lnTo>
                  <a:lnTo>
                    <a:pt x="273165" y="61664"/>
                  </a:lnTo>
                  <a:lnTo>
                    <a:pt x="278688" y="54389"/>
                  </a:lnTo>
                  <a:lnTo>
                    <a:pt x="296390" y="52186"/>
                  </a:lnTo>
                  <a:lnTo>
                    <a:pt x="297443" y="76028"/>
                  </a:lnTo>
                  <a:lnTo>
                    <a:pt x="292813" y="107441"/>
                  </a:lnTo>
                  <a:lnTo>
                    <a:pt x="281610" y="106912"/>
                  </a:lnTo>
                  <a:lnTo>
                    <a:pt x="280129" y="111705"/>
                  </a:lnTo>
                  <a:lnTo>
                    <a:pt x="285006" y="113613"/>
                  </a:lnTo>
                  <a:lnTo>
                    <a:pt x="287777" y="128442"/>
                  </a:lnTo>
                  <a:lnTo>
                    <a:pt x="285257" y="146629"/>
                  </a:lnTo>
                  <a:lnTo>
                    <a:pt x="276712" y="151127"/>
                  </a:lnTo>
                  <a:lnTo>
                    <a:pt x="279284" y="153139"/>
                  </a:lnTo>
                  <a:lnTo>
                    <a:pt x="279410" y="162034"/>
                  </a:lnTo>
                  <a:lnTo>
                    <a:pt x="285337" y="165319"/>
                  </a:lnTo>
                  <a:lnTo>
                    <a:pt x="284908" y="171339"/>
                  </a:lnTo>
                  <a:lnTo>
                    <a:pt x="273249" y="170197"/>
                  </a:lnTo>
                  <a:lnTo>
                    <a:pt x="272480" y="185252"/>
                  </a:lnTo>
                  <a:lnTo>
                    <a:pt x="260374" y="183346"/>
                  </a:lnTo>
                  <a:lnTo>
                    <a:pt x="258757" y="187231"/>
                  </a:lnTo>
                  <a:lnTo>
                    <a:pt x="234910" y="188094"/>
                  </a:lnTo>
                  <a:lnTo>
                    <a:pt x="239715" y="208388"/>
                  </a:lnTo>
                  <a:lnTo>
                    <a:pt x="248365" y="221376"/>
                  </a:lnTo>
                  <a:lnTo>
                    <a:pt x="236625" y="246146"/>
                  </a:lnTo>
                  <a:lnTo>
                    <a:pt x="236280" y="255329"/>
                  </a:lnTo>
                  <a:lnTo>
                    <a:pt x="228356" y="266464"/>
                  </a:lnTo>
                  <a:lnTo>
                    <a:pt x="220050" y="325196"/>
                  </a:lnTo>
                  <a:lnTo>
                    <a:pt x="230372" y="332190"/>
                  </a:lnTo>
                  <a:lnTo>
                    <a:pt x="231656" y="329656"/>
                  </a:lnTo>
                  <a:lnTo>
                    <a:pt x="237469" y="361108"/>
                  </a:lnTo>
                  <a:lnTo>
                    <a:pt x="245280" y="370608"/>
                  </a:lnTo>
                  <a:lnTo>
                    <a:pt x="247572" y="378939"/>
                  </a:lnTo>
                  <a:lnTo>
                    <a:pt x="259361" y="382345"/>
                  </a:lnTo>
                  <a:lnTo>
                    <a:pt x="265559" y="380514"/>
                  </a:lnTo>
                  <a:lnTo>
                    <a:pt x="265559" y="380514"/>
                  </a:lnTo>
                  <a:lnTo>
                    <a:pt x="267591" y="386580"/>
                  </a:lnTo>
                  <a:lnTo>
                    <a:pt x="281571" y="395901"/>
                  </a:lnTo>
                  <a:lnTo>
                    <a:pt x="289352" y="422413"/>
                  </a:lnTo>
                  <a:lnTo>
                    <a:pt x="300794" y="420386"/>
                  </a:lnTo>
                  <a:lnTo>
                    <a:pt x="302277" y="415596"/>
                  </a:lnTo>
                  <a:lnTo>
                    <a:pt x="312217" y="411580"/>
                  </a:lnTo>
                  <a:lnTo>
                    <a:pt x="363595" y="415458"/>
                  </a:lnTo>
                  <a:lnTo>
                    <a:pt x="361195" y="427910"/>
                  </a:lnTo>
                  <a:lnTo>
                    <a:pt x="352768" y="441146"/>
                  </a:lnTo>
                  <a:lnTo>
                    <a:pt x="342297" y="440789"/>
                  </a:lnTo>
                  <a:lnTo>
                    <a:pt x="343744" y="468975"/>
                  </a:lnTo>
                  <a:lnTo>
                    <a:pt x="340158" y="478841"/>
                  </a:lnTo>
                  <a:lnTo>
                    <a:pt x="321668" y="462966"/>
                  </a:lnTo>
                  <a:lnTo>
                    <a:pt x="321668" y="462966"/>
                  </a:lnTo>
                  <a:lnTo>
                    <a:pt x="306980" y="457553"/>
                  </a:lnTo>
                  <a:lnTo>
                    <a:pt x="276934" y="464775"/>
                  </a:lnTo>
                  <a:lnTo>
                    <a:pt x="272382" y="461219"/>
                  </a:lnTo>
                  <a:lnTo>
                    <a:pt x="250917" y="470716"/>
                  </a:lnTo>
                  <a:lnTo>
                    <a:pt x="255394" y="477885"/>
                  </a:lnTo>
                  <a:lnTo>
                    <a:pt x="254965" y="491276"/>
                  </a:lnTo>
                  <a:lnTo>
                    <a:pt x="244450" y="500242"/>
                  </a:lnTo>
                  <a:lnTo>
                    <a:pt x="247889" y="505432"/>
                  </a:lnTo>
                  <a:lnTo>
                    <a:pt x="246578" y="509169"/>
                  </a:lnTo>
                  <a:lnTo>
                    <a:pt x="233547" y="512964"/>
                  </a:lnTo>
                  <a:lnTo>
                    <a:pt x="230934" y="519985"/>
                  </a:lnTo>
                  <a:lnTo>
                    <a:pt x="220395" y="507722"/>
                  </a:lnTo>
                  <a:lnTo>
                    <a:pt x="203262" y="501190"/>
                  </a:lnTo>
                  <a:lnTo>
                    <a:pt x="192573" y="503524"/>
                  </a:lnTo>
                  <a:lnTo>
                    <a:pt x="192449" y="509393"/>
                  </a:lnTo>
                  <a:lnTo>
                    <a:pt x="183850" y="507706"/>
                  </a:lnTo>
                  <a:lnTo>
                    <a:pt x="182989" y="504676"/>
                  </a:lnTo>
                  <a:lnTo>
                    <a:pt x="157916" y="494656"/>
                  </a:lnTo>
                  <a:lnTo>
                    <a:pt x="153361" y="491396"/>
                  </a:lnTo>
                  <a:lnTo>
                    <a:pt x="153596" y="487638"/>
                  </a:lnTo>
                  <a:lnTo>
                    <a:pt x="129130" y="485452"/>
                  </a:lnTo>
                  <a:lnTo>
                    <a:pt x="122834" y="498414"/>
                  </a:lnTo>
                  <a:lnTo>
                    <a:pt x="99277" y="496844"/>
                  </a:lnTo>
                  <a:lnTo>
                    <a:pt x="77605" y="500731"/>
                  </a:lnTo>
                  <a:lnTo>
                    <a:pt x="56264" y="510341"/>
                  </a:lnTo>
                  <a:lnTo>
                    <a:pt x="56516" y="485355"/>
                  </a:lnTo>
                  <a:lnTo>
                    <a:pt x="32182" y="484205"/>
                  </a:lnTo>
                  <a:lnTo>
                    <a:pt x="31634" y="487956"/>
                  </a:lnTo>
                  <a:lnTo>
                    <a:pt x="14060" y="494633"/>
                  </a:lnTo>
                  <a:lnTo>
                    <a:pt x="7289" y="494027"/>
                  </a:lnTo>
                  <a:lnTo>
                    <a:pt x="2376" y="486386"/>
                  </a:lnTo>
                  <a:lnTo>
                    <a:pt x="0" y="482417"/>
                  </a:lnTo>
                  <a:lnTo>
                    <a:pt x="26240" y="467508"/>
                  </a:lnTo>
                  <a:lnTo>
                    <a:pt x="29934" y="460966"/>
                  </a:lnTo>
                  <a:lnTo>
                    <a:pt x="25130" y="448510"/>
                  </a:lnTo>
                  <a:lnTo>
                    <a:pt x="9363" y="443783"/>
                  </a:lnTo>
                  <a:lnTo>
                    <a:pt x="6219" y="433020"/>
                  </a:lnTo>
                  <a:lnTo>
                    <a:pt x="6219" y="433020"/>
                  </a:lnTo>
                  <a:lnTo>
                    <a:pt x="3473" y="418349"/>
                  </a:lnTo>
                  <a:lnTo>
                    <a:pt x="8374" y="392709"/>
                  </a:lnTo>
                  <a:lnTo>
                    <a:pt x="16630" y="395458"/>
                  </a:lnTo>
                  <a:lnTo>
                    <a:pt x="24366" y="393977"/>
                  </a:lnTo>
                  <a:lnTo>
                    <a:pt x="41195" y="385472"/>
                  </a:lnTo>
                  <a:lnTo>
                    <a:pt x="44393" y="380273"/>
                  </a:lnTo>
                  <a:lnTo>
                    <a:pt x="50103" y="379799"/>
                  </a:lnTo>
                  <a:lnTo>
                    <a:pt x="58836" y="368097"/>
                  </a:lnTo>
                  <a:lnTo>
                    <a:pt x="52123" y="358457"/>
                  </a:lnTo>
                  <a:lnTo>
                    <a:pt x="46239" y="359830"/>
                  </a:lnTo>
                  <a:lnTo>
                    <a:pt x="43010" y="352829"/>
                  </a:lnTo>
                  <a:lnTo>
                    <a:pt x="43010" y="352829"/>
                  </a:lnTo>
                  <a:lnTo>
                    <a:pt x="60101" y="352912"/>
                  </a:lnTo>
                  <a:lnTo>
                    <a:pt x="60476" y="349908"/>
                  </a:lnTo>
                  <a:lnTo>
                    <a:pt x="70464" y="343955"/>
                  </a:lnTo>
                  <a:lnTo>
                    <a:pt x="71330" y="339606"/>
                  </a:lnTo>
                  <a:lnTo>
                    <a:pt x="85227" y="330877"/>
                  </a:lnTo>
                  <a:lnTo>
                    <a:pt x="95818" y="311377"/>
                  </a:lnTo>
                  <a:lnTo>
                    <a:pt x="106644" y="309055"/>
                  </a:lnTo>
                  <a:lnTo>
                    <a:pt x="103422" y="301602"/>
                  </a:lnTo>
                  <a:lnTo>
                    <a:pt x="114938" y="288748"/>
                  </a:lnTo>
                  <a:lnTo>
                    <a:pt x="105174" y="284918"/>
                  </a:lnTo>
                  <a:lnTo>
                    <a:pt x="105750" y="272727"/>
                  </a:lnTo>
                  <a:lnTo>
                    <a:pt x="114355" y="273217"/>
                  </a:lnTo>
                  <a:lnTo>
                    <a:pt x="113125" y="259178"/>
                  </a:lnTo>
                  <a:lnTo>
                    <a:pt x="124290" y="248122"/>
                  </a:lnTo>
                  <a:lnTo>
                    <a:pt x="127940" y="250009"/>
                  </a:lnTo>
                  <a:lnTo>
                    <a:pt x="138759" y="240601"/>
                  </a:lnTo>
                  <a:lnTo>
                    <a:pt x="143279" y="230754"/>
                  </a:lnTo>
                  <a:lnTo>
                    <a:pt x="140414" y="228130"/>
                  </a:lnTo>
                  <a:lnTo>
                    <a:pt x="143759" y="222778"/>
                  </a:lnTo>
                  <a:lnTo>
                    <a:pt x="141907" y="208874"/>
                  </a:lnTo>
                  <a:lnTo>
                    <a:pt x="146702" y="207622"/>
                  </a:lnTo>
                  <a:lnTo>
                    <a:pt x="150004" y="197144"/>
                  </a:lnTo>
                  <a:lnTo>
                    <a:pt x="154983" y="194388"/>
                  </a:lnTo>
                  <a:lnTo>
                    <a:pt x="159173" y="185436"/>
                  </a:lnTo>
                  <a:lnTo>
                    <a:pt x="156351" y="180854"/>
                  </a:lnTo>
                  <a:lnTo>
                    <a:pt x="160660" y="180646"/>
                  </a:lnTo>
                  <a:lnTo>
                    <a:pt x="166271" y="169915"/>
                  </a:lnTo>
                  <a:lnTo>
                    <a:pt x="181325" y="163153"/>
                  </a:lnTo>
                  <a:lnTo>
                    <a:pt x="201231" y="166741"/>
                  </a:lnTo>
                  <a:lnTo>
                    <a:pt x="206989" y="163396"/>
                  </a:lnTo>
                  <a:lnTo>
                    <a:pt x="206498" y="157507"/>
                  </a:lnTo>
                  <a:lnTo>
                    <a:pt x="186863" y="148500"/>
                  </a:lnTo>
                  <a:lnTo>
                    <a:pt x="188521" y="128338"/>
                  </a:lnTo>
                  <a:lnTo>
                    <a:pt x="177686" y="110470"/>
                  </a:lnTo>
                  <a:lnTo>
                    <a:pt x="164156" y="110934"/>
                  </a:lnTo>
                  <a:lnTo>
                    <a:pt x="164122" y="105356"/>
                  </a:lnTo>
                  <a:lnTo>
                    <a:pt x="164122" y="105356"/>
                  </a:lnTo>
                  <a:lnTo>
                    <a:pt x="164235" y="92997"/>
                  </a:lnTo>
                  <a:lnTo>
                    <a:pt x="155865" y="89350"/>
                  </a:lnTo>
                  <a:lnTo>
                    <a:pt x="152750" y="69986"/>
                  </a:lnTo>
                  <a:lnTo>
                    <a:pt x="166056" y="72534"/>
                  </a:lnTo>
                  <a:lnTo>
                    <a:pt x="178314" y="81088"/>
                  </a:lnTo>
                  <a:lnTo>
                    <a:pt x="184812" y="78814"/>
                  </a:lnTo>
                  <a:lnTo>
                    <a:pt x="184378" y="70362"/>
                  </a:lnTo>
                  <a:lnTo>
                    <a:pt x="189095" y="72423"/>
                  </a:lnTo>
                  <a:lnTo>
                    <a:pt x="191983" y="66605"/>
                  </a:lnTo>
                  <a:lnTo>
                    <a:pt x="192757" y="51846"/>
                  </a:lnTo>
                  <a:lnTo>
                    <a:pt x="189359" y="45592"/>
                  </a:lnTo>
                  <a:lnTo>
                    <a:pt x="173446" y="42991"/>
                  </a:lnTo>
                  <a:lnTo>
                    <a:pt x="161674" y="12129"/>
                  </a:lnTo>
                  <a:lnTo>
                    <a:pt x="170964" y="8408"/>
                  </a:lnTo>
                  <a:lnTo>
                    <a:pt x="171304" y="13995"/>
                  </a:lnTo>
                  <a:lnTo>
                    <a:pt x="182616" y="16197"/>
                  </a:lnTo>
                  <a:lnTo>
                    <a:pt x="184270" y="3415"/>
                  </a:lnTo>
                  <a:lnTo>
                    <a:pt x="193858" y="0"/>
                  </a:lnTo>
                  <a:lnTo>
                    <a:pt x="205530" y="6882"/>
                  </a:lnTo>
                  <a:lnTo>
                    <a:pt x="200097" y="24259"/>
                  </a:lnTo>
                  <a:lnTo>
                    <a:pt x="204554" y="38526"/>
                  </a:lnTo>
                  <a:lnTo>
                    <a:pt x="218048" y="39263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0" name="M90">
              <a:extLst>
                <a:ext uri="{FF2B5EF4-FFF2-40B4-BE49-F238E27FC236}">
                  <a16:creationId xmlns:a16="http://schemas.microsoft.com/office/drawing/2014/main" id="{10D5479C-F940-4A79-9CD3-1E4CEFA2D842}"/>
                </a:ext>
              </a:extLst>
            </p:cNvPr>
            <p:cNvSpPr/>
            <p:nvPr/>
          </p:nvSpPr>
          <p:spPr>
            <a:xfrm>
              <a:off x="4466436" y="3457676"/>
              <a:ext cx="389076" cy="314547"/>
            </a:xfrm>
            <a:custGeom>
              <a:avLst/>
              <a:gdLst/>
              <a:ahLst/>
              <a:cxnLst/>
              <a:rect l="0" t="0" r="0" b="0"/>
              <a:pathLst>
                <a:path w="387171" h="320262">
                  <a:moveTo>
                    <a:pt x="128320" y="0"/>
                  </a:moveTo>
                  <a:lnTo>
                    <a:pt x="137331" y="2021"/>
                  </a:lnTo>
                  <a:lnTo>
                    <a:pt x="136736" y="20854"/>
                  </a:lnTo>
                  <a:lnTo>
                    <a:pt x="149489" y="20550"/>
                  </a:lnTo>
                  <a:lnTo>
                    <a:pt x="149579" y="23266"/>
                  </a:lnTo>
                  <a:lnTo>
                    <a:pt x="159028" y="26350"/>
                  </a:lnTo>
                  <a:lnTo>
                    <a:pt x="151959" y="39755"/>
                  </a:lnTo>
                  <a:lnTo>
                    <a:pt x="171109" y="41858"/>
                  </a:lnTo>
                  <a:lnTo>
                    <a:pt x="176712" y="38670"/>
                  </a:lnTo>
                  <a:lnTo>
                    <a:pt x="195881" y="46649"/>
                  </a:lnTo>
                  <a:lnTo>
                    <a:pt x="201127" y="45563"/>
                  </a:lnTo>
                  <a:lnTo>
                    <a:pt x="189455" y="52230"/>
                  </a:lnTo>
                  <a:lnTo>
                    <a:pt x="189498" y="57056"/>
                  </a:lnTo>
                  <a:lnTo>
                    <a:pt x="194405" y="70887"/>
                  </a:lnTo>
                  <a:lnTo>
                    <a:pt x="193181" y="77341"/>
                  </a:lnTo>
                  <a:lnTo>
                    <a:pt x="197353" y="83014"/>
                  </a:lnTo>
                  <a:lnTo>
                    <a:pt x="204496" y="79710"/>
                  </a:lnTo>
                  <a:lnTo>
                    <a:pt x="204127" y="89198"/>
                  </a:lnTo>
                  <a:lnTo>
                    <a:pt x="208733" y="96086"/>
                  </a:lnTo>
                  <a:lnTo>
                    <a:pt x="220439" y="94844"/>
                  </a:lnTo>
                  <a:lnTo>
                    <a:pt x="221023" y="89431"/>
                  </a:lnTo>
                  <a:lnTo>
                    <a:pt x="244424" y="87396"/>
                  </a:lnTo>
                  <a:lnTo>
                    <a:pt x="242335" y="84635"/>
                  </a:lnTo>
                  <a:lnTo>
                    <a:pt x="248024" y="84462"/>
                  </a:lnTo>
                  <a:lnTo>
                    <a:pt x="251186" y="80462"/>
                  </a:lnTo>
                  <a:lnTo>
                    <a:pt x="266369" y="81705"/>
                  </a:lnTo>
                  <a:lnTo>
                    <a:pt x="269654" y="92933"/>
                  </a:lnTo>
                  <a:lnTo>
                    <a:pt x="281059" y="98310"/>
                  </a:lnTo>
                  <a:lnTo>
                    <a:pt x="285269" y="95539"/>
                  </a:lnTo>
                  <a:lnTo>
                    <a:pt x="286810" y="81403"/>
                  </a:lnTo>
                  <a:lnTo>
                    <a:pt x="313410" y="80479"/>
                  </a:lnTo>
                  <a:lnTo>
                    <a:pt x="317096" y="73474"/>
                  </a:lnTo>
                  <a:lnTo>
                    <a:pt x="324374" y="70768"/>
                  </a:lnTo>
                  <a:lnTo>
                    <a:pt x="344303" y="72705"/>
                  </a:lnTo>
                  <a:lnTo>
                    <a:pt x="344303" y="72705"/>
                  </a:lnTo>
                  <a:lnTo>
                    <a:pt x="344337" y="78283"/>
                  </a:lnTo>
                  <a:lnTo>
                    <a:pt x="357867" y="77819"/>
                  </a:lnTo>
                  <a:lnTo>
                    <a:pt x="368702" y="95687"/>
                  </a:lnTo>
                  <a:lnTo>
                    <a:pt x="367044" y="115849"/>
                  </a:lnTo>
                  <a:lnTo>
                    <a:pt x="386679" y="124856"/>
                  </a:lnTo>
                  <a:lnTo>
                    <a:pt x="387170" y="130745"/>
                  </a:lnTo>
                  <a:lnTo>
                    <a:pt x="381412" y="134090"/>
                  </a:lnTo>
                  <a:lnTo>
                    <a:pt x="361506" y="130502"/>
                  </a:lnTo>
                  <a:lnTo>
                    <a:pt x="346452" y="137264"/>
                  </a:lnTo>
                  <a:lnTo>
                    <a:pt x="340841" y="147995"/>
                  </a:lnTo>
                  <a:lnTo>
                    <a:pt x="336532" y="148203"/>
                  </a:lnTo>
                  <a:lnTo>
                    <a:pt x="339354" y="152785"/>
                  </a:lnTo>
                  <a:lnTo>
                    <a:pt x="335164" y="161737"/>
                  </a:lnTo>
                  <a:lnTo>
                    <a:pt x="330185" y="164493"/>
                  </a:lnTo>
                  <a:lnTo>
                    <a:pt x="326883" y="174971"/>
                  </a:lnTo>
                  <a:lnTo>
                    <a:pt x="322088" y="176223"/>
                  </a:lnTo>
                  <a:lnTo>
                    <a:pt x="323940" y="190127"/>
                  </a:lnTo>
                  <a:lnTo>
                    <a:pt x="320595" y="195479"/>
                  </a:lnTo>
                  <a:lnTo>
                    <a:pt x="323460" y="198103"/>
                  </a:lnTo>
                  <a:lnTo>
                    <a:pt x="318940" y="207950"/>
                  </a:lnTo>
                  <a:lnTo>
                    <a:pt x="308121" y="217358"/>
                  </a:lnTo>
                  <a:lnTo>
                    <a:pt x="304471" y="215471"/>
                  </a:lnTo>
                  <a:lnTo>
                    <a:pt x="293306" y="226527"/>
                  </a:lnTo>
                  <a:lnTo>
                    <a:pt x="294536" y="240566"/>
                  </a:lnTo>
                  <a:lnTo>
                    <a:pt x="285931" y="240076"/>
                  </a:lnTo>
                  <a:lnTo>
                    <a:pt x="285355" y="252267"/>
                  </a:lnTo>
                  <a:lnTo>
                    <a:pt x="295119" y="256097"/>
                  </a:lnTo>
                  <a:lnTo>
                    <a:pt x="283603" y="268951"/>
                  </a:lnTo>
                  <a:lnTo>
                    <a:pt x="286825" y="276404"/>
                  </a:lnTo>
                  <a:lnTo>
                    <a:pt x="275999" y="278726"/>
                  </a:lnTo>
                  <a:lnTo>
                    <a:pt x="265408" y="298226"/>
                  </a:lnTo>
                  <a:lnTo>
                    <a:pt x="251511" y="306955"/>
                  </a:lnTo>
                  <a:lnTo>
                    <a:pt x="250645" y="311304"/>
                  </a:lnTo>
                  <a:lnTo>
                    <a:pt x="240657" y="317257"/>
                  </a:lnTo>
                  <a:lnTo>
                    <a:pt x="240282" y="320261"/>
                  </a:lnTo>
                  <a:lnTo>
                    <a:pt x="223191" y="320178"/>
                  </a:lnTo>
                  <a:lnTo>
                    <a:pt x="223191" y="320178"/>
                  </a:lnTo>
                  <a:lnTo>
                    <a:pt x="219432" y="316177"/>
                  </a:lnTo>
                  <a:lnTo>
                    <a:pt x="190075" y="307073"/>
                  </a:lnTo>
                  <a:lnTo>
                    <a:pt x="163222" y="303142"/>
                  </a:lnTo>
                  <a:lnTo>
                    <a:pt x="169777" y="285969"/>
                  </a:lnTo>
                  <a:lnTo>
                    <a:pt x="170020" y="275430"/>
                  </a:lnTo>
                  <a:lnTo>
                    <a:pt x="162747" y="270441"/>
                  </a:lnTo>
                  <a:lnTo>
                    <a:pt x="143248" y="268330"/>
                  </a:lnTo>
                  <a:lnTo>
                    <a:pt x="141167" y="252010"/>
                  </a:lnTo>
                  <a:lnTo>
                    <a:pt x="130669" y="253422"/>
                  </a:lnTo>
                  <a:lnTo>
                    <a:pt x="134174" y="241753"/>
                  </a:lnTo>
                  <a:lnTo>
                    <a:pt x="109166" y="238602"/>
                  </a:lnTo>
                  <a:lnTo>
                    <a:pt x="104476" y="222218"/>
                  </a:lnTo>
                  <a:lnTo>
                    <a:pt x="91342" y="218140"/>
                  </a:lnTo>
                  <a:lnTo>
                    <a:pt x="88330" y="221835"/>
                  </a:lnTo>
                  <a:lnTo>
                    <a:pt x="80993" y="219851"/>
                  </a:lnTo>
                  <a:lnTo>
                    <a:pt x="65523" y="223398"/>
                  </a:lnTo>
                  <a:lnTo>
                    <a:pt x="61132" y="220429"/>
                  </a:lnTo>
                  <a:lnTo>
                    <a:pt x="60648" y="214993"/>
                  </a:lnTo>
                  <a:lnTo>
                    <a:pt x="50658" y="214601"/>
                  </a:lnTo>
                  <a:lnTo>
                    <a:pt x="50126" y="211122"/>
                  </a:lnTo>
                  <a:lnTo>
                    <a:pt x="41678" y="216945"/>
                  </a:lnTo>
                  <a:lnTo>
                    <a:pt x="30898" y="248927"/>
                  </a:lnTo>
                  <a:lnTo>
                    <a:pt x="12677" y="226332"/>
                  </a:lnTo>
                  <a:lnTo>
                    <a:pt x="5812" y="223903"/>
                  </a:lnTo>
                  <a:lnTo>
                    <a:pt x="6109" y="211856"/>
                  </a:lnTo>
                  <a:lnTo>
                    <a:pt x="0" y="210048"/>
                  </a:lnTo>
                  <a:lnTo>
                    <a:pt x="0" y="210048"/>
                  </a:lnTo>
                  <a:lnTo>
                    <a:pt x="2099" y="193524"/>
                  </a:lnTo>
                  <a:lnTo>
                    <a:pt x="9219" y="191740"/>
                  </a:lnTo>
                  <a:lnTo>
                    <a:pt x="12264" y="180512"/>
                  </a:lnTo>
                  <a:lnTo>
                    <a:pt x="12347" y="170869"/>
                  </a:lnTo>
                  <a:lnTo>
                    <a:pt x="6781" y="159580"/>
                  </a:lnTo>
                  <a:lnTo>
                    <a:pt x="6781" y="159580"/>
                  </a:lnTo>
                  <a:lnTo>
                    <a:pt x="5813" y="155186"/>
                  </a:lnTo>
                  <a:lnTo>
                    <a:pt x="13406" y="152810"/>
                  </a:lnTo>
                  <a:lnTo>
                    <a:pt x="28121" y="154678"/>
                  </a:lnTo>
                  <a:lnTo>
                    <a:pt x="26922" y="147113"/>
                  </a:lnTo>
                  <a:lnTo>
                    <a:pt x="30611" y="140873"/>
                  </a:lnTo>
                  <a:lnTo>
                    <a:pt x="33545" y="140342"/>
                  </a:lnTo>
                  <a:lnTo>
                    <a:pt x="44611" y="153120"/>
                  </a:lnTo>
                  <a:lnTo>
                    <a:pt x="53253" y="145492"/>
                  </a:lnTo>
                  <a:lnTo>
                    <a:pt x="65120" y="144272"/>
                  </a:lnTo>
                  <a:lnTo>
                    <a:pt x="76015" y="132325"/>
                  </a:lnTo>
                  <a:lnTo>
                    <a:pt x="80359" y="137102"/>
                  </a:lnTo>
                  <a:lnTo>
                    <a:pt x="92697" y="135437"/>
                  </a:lnTo>
                  <a:lnTo>
                    <a:pt x="95545" y="138519"/>
                  </a:lnTo>
                  <a:lnTo>
                    <a:pt x="112832" y="142094"/>
                  </a:lnTo>
                  <a:lnTo>
                    <a:pt x="117863" y="137390"/>
                  </a:lnTo>
                  <a:lnTo>
                    <a:pt x="115292" y="129040"/>
                  </a:lnTo>
                  <a:lnTo>
                    <a:pt x="108075" y="122237"/>
                  </a:lnTo>
                  <a:lnTo>
                    <a:pt x="93928" y="122504"/>
                  </a:lnTo>
                  <a:lnTo>
                    <a:pt x="96819" y="110816"/>
                  </a:lnTo>
                  <a:lnTo>
                    <a:pt x="108235" y="108977"/>
                  </a:lnTo>
                  <a:lnTo>
                    <a:pt x="112654" y="97626"/>
                  </a:lnTo>
                  <a:lnTo>
                    <a:pt x="111721" y="78610"/>
                  </a:lnTo>
                  <a:lnTo>
                    <a:pt x="106867" y="69450"/>
                  </a:lnTo>
                  <a:lnTo>
                    <a:pt x="103264" y="72380"/>
                  </a:lnTo>
                  <a:lnTo>
                    <a:pt x="95405" y="66916"/>
                  </a:lnTo>
                  <a:lnTo>
                    <a:pt x="94806" y="59816"/>
                  </a:lnTo>
                  <a:lnTo>
                    <a:pt x="100999" y="44888"/>
                  </a:lnTo>
                  <a:lnTo>
                    <a:pt x="96601" y="36039"/>
                  </a:lnTo>
                  <a:lnTo>
                    <a:pt x="99200" y="36553"/>
                  </a:lnTo>
                  <a:lnTo>
                    <a:pt x="100732" y="30257"/>
                  </a:lnTo>
                  <a:lnTo>
                    <a:pt x="104477" y="27783"/>
                  </a:lnTo>
                  <a:lnTo>
                    <a:pt x="105774" y="11982"/>
                  </a:lnTo>
                  <a:lnTo>
                    <a:pt x="125524" y="792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1" name="M91">
              <a:extLst>
                <a:ext uri="{FF2B5EF4-FFF2-40B4-BE49-F238E27FC236}">
                  <a16:creationId xmlns:a16="http://schemas.microsoft.com/office/drawing/2014/main" id="{953AD1DE-D0AA-4A9E-AB31-23361686D21D}"/>
                </a:ext>
              </a:extLst>
            </p:cNvPr>
            <p:cNvSpPr/>
            <p:nvPr/>
          </p:nvSpPr>
          <p:spPr>
            <a:xfrm>
              <a:off x="3656218" y="3484641"/>
              <a:ext cx="229051" cy="256211"/>
            </a:xfrm>
            <a:custGeom>
              <a:avLst/>
              <a:gdLst/>
              <a:ahLst/>
              <a:cxnLst/>
              <a:rect l="0" t="0" r="0" b="0"/>
              <a:pathLst>
                <a:path w="221431" h="258116">
                  <a:moveTo>
                    <a:pt x="41341" y="0"/>
                  </a:moveTo>
                  <a:lnTo>
                    <a:pt x="66936" y="6845"/>
                  </a:lnTo>
                  <a:lnTo>
                    <a:pt x="73615" y="14294"/>
                  </a:lnTo>
                  <a:lnTo>
                    <a:pt x="85105" y="15410"/>
                  </a:lnTo>
                  <a:lnTo>
                    <a:pt x="87842" y="11425"/>
                  </a:lnTo>
                  <a:lnTo>
                    <a:pt x="89523" y="16605"/>
                  </a:lnTo>
                  <a:lnTo>
                    <a:pt x="97464" y="18211"/>
                  </a:lnTo>
                  <a:lnTo>
                    <a:pt x="97083" y="25437"/>
                  </a:lnTo>
                  <a:lnTo>
                    <a:pt x="100544" y="27807"/>
                  </a:lnTo>
                  <a:lnTo>
                    <a:pt x="109701" y="24927"/>
                  </a:lnTo>
                  <a:lnTo>
                    <a:pt x="108415" y="16895"/>
                  </a:lnTo>
                  <a:lnTo>
                    <a:pt x="116263" y="16538"/>
                  </a:lnTo>
                  <a:lnTo>
                    <a:pt x="119485" y="21614"/>
                  </a:lnTo>
                  <a:lnTo>
                    <a:pt x="117640" y="31508"/>
                  </a:lnTo>
                  <a:lnTo>
                    <a:pt x="134328" y="38510"/>
                  </a:lnTo>
                  <a:lnTo>
                    <a:pt x="135394" y="33869"/>
                  </a:lnTo>
                  <a:lnTo>
                    <a:pt x="138474" y="33663"/>
                  </a:lnTo>
                  <a:lnTo>
                    <a:pt x="139267" y="18006"/>
                  </a:lnTo>
                  <a:lnTo>
                    <a:pt x="153581" y="17243"/>
                  </a:lnTo>
                  <a:lnTo>
                    <a:pt x="151315" y="20942"/>
                  </a:lnTo>
                  <a:lnTo>
                    <a:pt x="154833" y="26479"/>
                  </a:lnTo>
                  <a:lnTo>
                    <a:pt x="176224" y="25478"/>
                  </a:lnTo>
                  <a:lnTo>
                    <a:pt x="181550" y="37250"/>
                  </a:lnTo>
                  <a:lnTo>
                    <a:pt x="199017" y="38989"/>
                  </a:lnTo>
                  <a:lnTo>
                    <a:pt x="201680" y="52488"/>
                  </a:lnTo>
                  <a:lnTo>
                    <a:pt x="201680" y="52488"/>
                  </a:lnTo>
                  <a:lnTo>
                    <a:pt x="206565" y="58667"/>
                  </a:lnTo>
                  <a:lnTo>
                    <a:pt x="206296" y="67554"/>
                  </a:lnTo>
                  <a:lnTo>
                    <a:pt x="195618" y="74918"/>
                  </a:lnTo>
                  <a:lnTo>
                    <a:pt x="196214" y="85640"/>
                  </a:lnTo>
                  <a:lnTo>
                    <a:pt x="189714" y="92074"/>
                  </a:lnTo>
                  <a:lnTo>
                    <a:pt x="181824" y="93643"/>
                  </a:lnTo>
                  <a:lnTo>
                    <a:pt x="177007" y="110378"/>
                  </a:lnTo>
                  <a:lnTo>
                    <a:pt x="183373" y="113437"/>
                  </a:lnTo>
                  <a:lnTo>
                    <a:pt x="186109" y="109450"/>
                  </a:lnTo>
                  <a:lnTo>
                    <a:pt x="188271" y="114189"/>
                  </a:lnTo>
                  <a:lnTo>
                    <a:pt x="188278" y="119013"/>
                  </a:lnTo>
                  <a:lnTo>
                    <a:pt x="182408" y="124863"/>
                  </a:lnTo>
                  <a:lnTo>
                    <a:pt x="185959" y="129493"/>
                  </a:lnTo>
                  <a:lnTo>
                    <a:pt x="185706" y="137775"/>
                  </a:lnTo>
                  <a:lnTo>
                    <a:pt x="200979" y="141405"/>
                  </a:lnTo>
                  <a:lnTo>
                    <a:pt x="212115" y="149580"/>
                  </a:lnTo>
                  <a:lnTo>
                    <a:pt x="221313" y="160860"/>
                  </a:lnTo>
                  <a:lnTo>
                    <a:pt x="221430" y="167194"/>
                  </a:lnTo>
                  <a:lnTo>
                    <a:pt x="213387" y="183830"/>
                  </a:lnTo>
                  <a:lnTo>
                    <a:pt x="206570" y="190405"/>
                  </a:lnTo>
                  <a:lnTo>
                    <a:pt x="191935" y="190864"/>
                  </a:lnTo>
                  <a:lnTo>
                    <a:pt x="187350" y="199917"/>
                  </a:lnTo>
                  <a:lnTo>
                    <a:pt x="166484" y="202746"/>
                  </a:lnTo>
                  <a:lnTo>
                    <a:pt x="168251" y="205361"/>
                  </a:lnTo>
                  <a:lnTo>
                    <a:pt x="162441" y="209101"/>
                  </a:lnTo>
                  <a:lnTo>
                    <a:pt x="165187" y="214911"/>
                  </a:lnTo>
                  <a:lnTo>
                    <a:pt x="159143" y="216233"/>
                  </a:lnTo>
                  <a:lnTo>
                    <a:pt x="161038" y="229702"/>
                  </a:lnTo>
                  <a:lnTo>
                    <a:pt x="165398" y="233151"/>
                  </a:lnTo>
                  <a:lnTo>
                    <a:pt x="165398" y="233151"/>
                  </a:lnTo>
                  <a:lnTo>
                    <a:pt x="154888" y="239457"/>
                  </a:lnTo>
                  <a:lnTo>
                    <a:pt x="141131" y="231198"/>
                  </a:lnTo>
                  <a:lnTo>
                    <a:pt x="140582" y="248961"/>
                  </a:lnTo>
                  <a:lnTo>
                    <a:pt x="140582" y="248961"/>
                  </a:lnTo>
                  <a:lnTo>
                    <a:pt x="129672" y="258115"/>
                  </a:lnTo>
                  <a:lnTo>
                    <a:pt x="122716" y="253982"/>
                  </a:lnTo>
                  <a:lnTo>
                    <a:pt x="122997" y="249922"/>
                  </a:lnTo>
                  <a:lnTo>
                    <a:pt x="113523" y="247518"/>
                  </a:lnTo>
                  <a:lnTo>
                    <a:pt x="112267" y="238439"/>
                  </a:lnTo>
                  <a:lnTo>
                    <a:pt x="128107" y="239082"/>
                  </a:lnTo>
                  <a:lnTo>
                    <a:pt x="132652" y="221593"/>
                  </a:lnTo>
                  <a:lnTo>
                    <a:pt x="129660" y="208843"/>
                  </a:lnTo>
                  <a:lnTo>
                    <a:pt x="125764" y="210380"/>
                  </a:lnTo>
                  <a:lnTo>
                    <a:pt x="127428" y="216308"/>
                  </a:lnTo>
                  <a:lnTo>
                    <a:pt x="120711" y="219415"/>
                  </a:lnTo>
                  <a:lnTo>
                    <a:pt x="113944" y="219204"/>
                  </a:lnTo>
                  <a:lnTo>
                    <a:pt x="105748" y="210510"/>
                  </a:lnTo>
                  <a:lnTo>
                    <a:pt x="101404" y="211579"/>
                  </a:lnTo>
                  <a:lnTo>
                    <a:pt x="100944" y="221360"/>
                  </a:lnTo>
                  <a:lnTo>
                    <a:pt x="97187" y="223352"/>
                  </a:lnTo>
                  <a:lnTo>
                    <a:pt x="92934" y="216588"/>
                  </a:lnTo>
                  <a:lnTo>
                    <a:pt x="86645" y="220761"/>
                  </a:lnTo>
                  <a:lnTo>
                    <a:pt x="85577" y="210631"/>
                  </a:lnTo>
                  <a:lnTo>
                    <a:pt x="72756" y="212036"/>
                  </a:lnTo>
                  <a:lnTo>
                    <a:pt x="67145" y="204475"/>
                  </a:lnTo>
                  <a:lnTo>
                    <a:pt x="58931" y="201352"/>
                  </a:lnTo>
                  <a:lnTo>
                    <a:pt x="56494" y="195699"/>
                  </a:lnTo>
                  <a:lnTo>
                    <a:pt x="38252" y="193310"/>
                  </a:lnTo>
                  <a:lnTo>
                    <a:pt x="22731" y="197335"/>
                  </a:lnTo>
                  <a:lnTo>
                    <a:pt x="22731" y="197335"/>
                  </a:lnTo>
                  <a:lnTo>
                    <a:pt x="16394" y="188543"/>
                  </a:lnTo>
                  <a:lnTo>
                    <a:pt x="12329" y="190522"/>
                  </a:lnTo>
                  <a:lnTo>
                    <a:pt x="9860" y="185921"/>
                  </a:lnTo>
                  <a:lnTo>
                    <a:pt x="9448" y="179578"/>
                  </a:lnTo>
                  <a:lnTo>
                    <a:pt x="13211" y="177439"/>
                  </a:lnTo>
                  <a:lnTo>
                    <a:pt x="11530" y="153119"/>
                  </a:lnTo>
                  <a:lnTo>
                    <a:pt x="1121" y="151428"/>
                  </a:lnTo>
                  <a:lnTo>
                    <a:pt x="0" y="143253"/>
                  </a:lnTo>
                  <a:lnTo>
                    <a:pt x="10674" y="136663"/>
                  </a:lnTo>
                  <a:lnTo>
                    <a:pt x="16163" y="138196"/>
                  </a:lnTo>
                  <a:lnTo>
                    <a:pt x="16102" y="130507"/>
                  </a:lnTo>
                  <a:lnTo>
                    <a:pt x="22696" y="126347"/>
                  </a:lnTo>
                  <a:lnTo>
                    <a:pt x="19109" y="103922"/>
                  </a:lnTo>
                  <a:lnTo>
                    <a:pt x="34540" y="102306"/>
                  </a:lnTo>
                  <a:lnTo>
                    <a:pt x="39461" y="97488"/>
                  </a:lnTo>
                  <a:lnTo>
                    <a:pt x="37229" y="95156"/>
                  </a:lnTo>
                  <a:lnTo>
                    <a:pt x="38751" y="86008"/>
                  </a:lnTo>
                  <a:lnTo>
                    <a:pt x="30446" y="81221"/>
                  </a:lnTo>
                  <a:lnTo>
                    <a:pt x="29929" y="73365"/>
                  </a:lnTo>
                  <a:lnTo>
                    <a:pt x="41602" y="78562"/>
                  </a:lnTo>
                  <a:lnTo>
                    <a:pt x="54869" y="77175"/>
                  </a:lnTo>
                  <a:lnTo>
                    <a:pt x="54317" y="70373"/>
                  </a:lnTo>
                  <a:lnTo>
                    <a:pt x="43095" y="65493"/>
                  </a:lnTo>
                  <a:lnTo>
                    <a:pt x="39505" y="57539"/>
                  </a:lnTo>
                  <a:lnTo>
                    <a:pt x="44271" y="33417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2" name="M92">
              <a:extLst>
                <a:ext uri="{FF2B5EF4-FFF2-40B4-BE49-F238E27FC236}">
                  <a16:creationId xmlns:a16="http://schemas.microsoft.com/office/drawing/2014/main" id="{857ACBD5-C2E6-48E5-900C-4258DBE6ACE7}"/>
                </a:ext>
              </a:extLst>
            </p:cNvPr>
            <p:cNvSpPr/>
            <p:nvPr/>
          </p:nvSpPr>
          <p:spPr>
            <a:xfrm>
              <a:off x="4154363" y="3491914"/>
              <a:ext cx="328231" cy="299137"/>
            </a:xfrm>
            <a:custGeom>
              <a:avLst/>
              <a:gdLst/>
              <a:ahLst/>
              <a:cxnLst/>
              <a:rect l="0" t="0" r="0" b="0"/>
              <a:pathLst>
                <a:path w="322516" h="308662">
                  <a:moveTo>
                    <a:pt x="269209" y="48489"/>
                  </a:moveTo>
                  <a:lnTo>
                    <a:pt x="275801" y="49106"/>
                  </a:lnTo>
                  <a:lnTo>
                    <a:pt x="276115" y="54993"/>
                  </a:lnTo>
                  <a:lnTo>
                    <a:pt x="292858" y="55260"/>
                  </a:lnTo>
                  <a:lnTo>
                    <a:pt x="295806" y="60308"/>
                  </a:lnTo>
                  <a:lnTo>
                    <a:pt x="293132" y="62804"/>
                  </a:lnTo>
                  <a:lnTo>
                    <a:pt x="294289" y="65697"/>
                  </a:lnTo>
                  <a:lnTo>
                    <a:pt x="317320" y="66568"/>
                  </a:lnTo>
                  <a:lnTo>
                    <a:pt x="319303" y="85911"/>
                  </a:lnTo>
                  <a:lnTo>
                    <a:pt x="312676" y="86653"/>
                  </a:lnTo>
                  <a:lnTo>
                    <a:pt x="296729" y="78872"/>
                  </a:lnTo>
                  <a:lnTo>
                    <a:pt x="292397" y="79970"/>
                  </a:lnTo>
                  <a:lnTo>
                    <a:pt x="291199" y="84914"/>
                  </a:lnTo>
                  <a:lnTo>
                    <a:pt x="286320" y="83286"/>
                  </a:lnTo>
                  <a:lnTo>
                    <a:pt x="283052" y="103401"/>
                  </a:lnTo>
                  <a:lnTo>
                    <a:pt x="287882" y="113168"/>
                  </a:lnTo>
                  <a:lnTo>
                    <a:pt x="301126" y="112291"/>
                  </a:lnTo>
                  <a:lnTo>
                    <a:pt x="309187" y="128315"/>
                  </a:lnTo>
                  <a:lnTo>
                    <a:pt x="316949" y="125342"/>
                  </a:lnTo>
                  <a:lnTo>
                    <a:pt x="316949" y="125342"/>
                  </a:lnTo>
                  <a:lnTo>
                    <a:pt x="322515" y="136631"/>
                  </a:lnTo>
                  <a:lnTo>
                    <a:pt x="322432" y="146274"/>
                  </a:lnTo>
                  <a:lnTo>
                    <a:pt x="319387" y="157502"/>
                  </a:lnTo>
                  <a:lnTo>
                    <a:pt x="312267" y="159286"/>
                  </a:lnTo>
                  <a:lnTo>
                    <a:pt x="310168" y="175810"/>
                  </a:lnTo>
                  <a:lnTo>
                    <a:pt x="310168" y="175810"/>
                  </a:lnTo>
                  <a:lnTo>
                    <a:pt x="283348" y="171679"/>
                  </a:lnTo>
                  <a:lnTo>
                    <a:pt x="278923" y="176390"/>
                  </a:lnTo>
                  <a:lnTo>
                    <a:pt x="279309" y="173236"/>
                  </a:lnTo>
                  <a:lnTo>
                    <a:pt x="266361" y="174268"/>
                  </a:lnTo>
                  <a:lnTo>
                    <a:pt x="257130" y="180365"/>
                  </a:lnTo>
                  <a:lnTo>
                    <a:pt x="242897" y="183471"/>
                  </a:lnTo>
                  <a:lnTo>
                    <a:pt x="232410" y="178383"/>
                  </a:lnTo>
                  <a:lnTo>
                    <a:pt x="225276" y="180613"/>
                  </a:lnTo>
                  <a:lnTo>
                    <a:pt x="224942" y="193714"/>
                  </a:lnTo>
                  <a:lnTo>
                    <a:pt x="210172" y="193638"/>
                  </a:lnTo>
                  <a:lnTo>
                    <a:pt x="196370" y="197804"/>
                  </a:lnTo>
                  <a:lnTo>
                    <a:pt x="189495" y="189942"/>
                  </a:lnTo>
                  <a:lnTo>
                    <a:pt x="180446" y="188804"/>
                  </a:lnTo>
                  <a:lnTo>
                    <a:pt x="190893" y="177471"/>
                  </a:lnTo>
                  <a:lnTo>
                    <a:pt x="189805" y="165991"/>
                  </a:lnTo>
                  <a:lnTo>
                    <a:pt x="193934" y="160973"/>
                  </a:lnTo>
                  <a:lnTo>
                    <a:pt x="188781" y="157977"/>
                  </a:lnTo>
                  <a:lnTo>
                    <a:pt x="172365" y="162224"/>
                  </a:lnTo>
                  <a:lnTo>
                    <a:pt x="163576" y="168927"/>
                  </a:lnTo>
                  <a:lnTo>
                    <a:pt x="164948" y="175292"/>
                  </a:lnTo>
                  <a:lnTo>
                    <a:pt x="154340" y="180892"/>
                  </a:lnTo>
                  <a:lnTo>
                    <a:pt x="152944" y="187184"/>
                  </a:lnTo>
                  <a:lnTo>
                    <a:pt x="167672" y="194801"/>
                  </a:lnTo>
                  <a:lnTo>
                    <a:pt x="170138" y="200591"/>
                  </a:lnTo>
                  <a:lnTo>
                    <a:pt x="167042" y="201264"/>
                  </a:lnTo>
                  <a:lnTo>
                    <a:pt x="172807" y="216331"/>
                  </a:lnTo>
                  <a:lnTo>
                    <a:pt x="184662" y="216186"/>
                  </a:lnTo>
                  <a:lnTo>
                    <a:pt x="190743" y="254912"/>
                  </a:lnTo>
                  <a:lnTo>
                    <a:pt x="178894" y="260631"/>
                  </a:lnTo>
                  <a:lnTo>
                    <a:pt x="182483" y="288593"/>
                  </a:lnTo>
                  <a:lnTo>
                    <a:pt x="185849" y="289433"/>
                  </a:lnTo>
                  <a:lnTo>
                    <a:pt x="184284" y="302347"/>
                  </a:lnTo>
                  <a:lnTo>
                    <a:pt x="188140" y="302145"/>
                  </a:lnTo>
                  <a:lnTo>
                    <a:pt x="189894" y="305805"/>
                  </a:lnTo>
                  <a:lnTo>
                    <a:pt x="189894" y="305805"/>
                  </a:lnTo>
                  <a:lnTo>
                    <a:pt x="183812" y="308661"/>
                  </a:lnTo>
                  <a:lnTo>
                    <a:pt x="172429" y="308065"/>
                  </a:lnTo>
                  <a:lnTo>
                    <a:pt x="172429" y="308065"/>
                  </a:lnTo>
                  <a:lnTo>
                    <a:pt x="143133" y="303235"/>
                  </a:lnTo>
                  <a:lnTo>
                    <a:pt x="138555" y="278109"/>
                  </a:lnTo>
                  <a:lnTo>
                    <a:pt x="137857" y="275379"/>
                  </a:lnTo>
                  <a:lnTo>
                    <a:pt x="117883" y="273648"/>
                  </a:lnTo>
                  <a:lnTo>
                    <a:pt x="117883" y="273648"/>
                  </a:lnTo>
                  <a:lnTo>
                    <a:pt x="116883" y="264884"/>
                  </a:lnTo>
                  <a:lnTo>
                    <a:pt x="108487" y="262100"/>
                  </a:lnTo>
                  <a:lnTo>
                    <a:pt x="100123" y="252387"/>
                  </a:lnTo>
                  <a:lnTo>
                    <a:pt x="89263" y="249687"/>
                  </a:lnTo>
                  <a:lnTo>
                    <a:pt x="88487" y="232641"/>
                  </a:lnTo>
                  <a:lnTo>
                    <a:pt x="80140" y="239650"/>
                  </a:lnTo>
                  <a:lnTo>
                    <a:pt x="64457" y="238927"/>
                  </a:lnTo>
                  <a:lnTo>
                    <a:pt x="63036" y="234519"/>
                  </a:lnTo>
                  <a:lnTo>
                    <a:pt x="68785" y="221114"/>
                  </a:lnTo>
                  <a:lnTo>
                    <a:pt x="66721" y="217744"/>
                  </a:lnTo>
                  <a:lnTo>
                    <a:pt x="58949" y="220547"/>
                  </a:lnTo>
                  <a:lnTo>
                    <a:pt x="54890" y="216972"/>
                  </a:lnTo>
                  <a:lnTo>
                    <a:pt x="51498" y="217182"/>
                  </a:lnTo>
                  <a:lnTo>
                    <a:pt x="51498" y="217182"/>
                  </a:lnTo>
                  <a:lnTo>
                    <a:pt x="51096" y="203610"/>
                  </a:lnTo>
                  <a:lnTo>
                    <a:pt x="43057" y="193598"/>
                  </a:lnTo>
                  <a:lnTo>
                    <a:pt x="42134" y="182271"/>
                  </a:lnTo>
                  <a:lnTo>
                    <a:pt x="19537" y="187079"/>
                  </a:lnTo>
                  <a:lnTo>
                    <a:pt x="1858" y="180867"/>
                  </a:lnTo>
                  <a:lnTo>
                    <a:pt x="0" y="170117"/>
                  </a:lnTo>
                  <a:lnTo>
                    <a:pt x="20041" y="151830"/>
                  </a:lnTo>
                  <a:lnTo>
                    <a:pt x="19636" y="144133"/>
                  </a:lnTo>
                  <a:lnTo>
                    <a:pt x="14223" y="139614"/>
                  </a:lnTo>
                  <a:lnTo>
                    <a:pt x="14223" y="139614"/>
                  </a:lnTo>
                  <a:lnTo>
                    <a:pt x="17916" y="111531"/>
                  </a:lnTo>
                  <a:lnTo>
                    <a:pt x="26494" y="107093"/>
                  </a:lnTo>
                  <a:lnTo>
                    <a:pt x="27307" y="99880"/>
                  </a:lnTo>
                  <a:lnTo>
                    <a:pt x="44970" y="117544"/>
                  </a:lnTo>
                  <a:lnTo>
                    <a:pt x="55267" y="112096"/>
                  </a:lnTo>
                  <a:lnTo>
                    <a:pt x="62173" y="112585"/>
                  </a:lnTo>
                  <a:lnTo>
                    <a:pt x="69162" y="98605"/>
                  </a:lnTo>
                  <a:lnTo>
                    <a:pt x="69366" y="85346"/>
                  </a:lnTo>
                  <a:lnTo>
                    <a:pt x="59962" y="69264"/>
                  </a:lnTo>
                  <a:lnTo>
                    <a:pt x="54488" y="72734"/>
                  </a:lnTo>
                  <a:lnTo>
                    <a:pt x="51039" y="63897"/>
                  </a:lnTo>
                  <a:lnTo>
                    <a:pt x="54519" y="60223"/>
                  </a:lnTo>
                  <a:lnTo>
                    <a:pt x="49021" y="41984"/>
                  </a:lnTo>
                  <a:lnTo>
                    <a:pt x="59294" y="20100"/>
                  </a:lnTo>
                  <a:lnTo>
                    <a:pt x="66190" y="20739"/>
                  </a:lnTo>
                  <a:lnTo>
                    <a:pt x="70314" y="33062"/>
                  </a:lnTo>
                  <a:lnTo>
                    <a:pt x="76436" y="28251"/>
                  </a:lnTo>
                  <a:lnTo>
                    <a:pt x="85224" y="32860"/>
                  </a:lnTo>
                  <a:lnTo>
                    <a:pt x="84662" y="48071"/>
                  </a:lnTo>
                  <a:lnTo>
                    <a:pt x="95069" y="55435"/>
                  </a:lnTo>
                  <a:lnTo>
                    <a:pt x="97958" y="45110"/>
                  </a:lnTo>
                  <a:lnTo>
                    <a:pt x="107951" y="44924"/>
                  </a:lnTo>
                  <a:lnTo>
                    <a:pt x="115570" y="35780"/>
                  </a:lnTo>
                  <a:lnTo>
                    <a:pt x="142840" y="27153"/>
                  </a:lnTo>
                  <a:lnTo>
                    <a:pt x="144966" y="22233"/>
                  </a:lnTo>
                  <a:lnTo>
                    <a:pt x="162524" y="20582"/>
                  </a:lnTo>
                  <a:lnTo>
                    <a:pt x="163090" y="16526"/>
                  </a:lnTo>
                  <a:lnTo>
                    <a:pt x="170574" y="24109"/>
                  </a:lnTo>
                  <a:lnTo>
                    <a:pt x="175829" y="17009"/>
                  </a:lnTo>
                  <a:lnTo>
                    <a:pt x="184384" y="24769"/>
                  </a:lnTo>
                  <a:lnTo>
                    <a:pt x="193126" y="19416"/>
                  </a:lnTo>
                  <a:lnTo>
                    <a:pt x="195561" y="26264"/>
                  </a:lnTo>
                  <a:lnTo>
                    <a:pt x="209456" y="5664"/>
                  </a:lnTo>
                  <a:lnTo>
                    <a:pt x="217896" y="0"/>
                  </a:lnTo>
                  <a:lnTo>
                    <a:pt x="222193" y="12172"/>
                  </a:lnTo>
                  <a:lnTo>
                    <a:pt x="229251" y="12503"/>
                  </a:lnTo>
                  <a:lnTo>
                    <a:pt x="234333" y="18060"/>
                  </a:lnTo>
                  <a:lnTo>
                    <a:pt x="245320" y="14871"/>
                  </a:lnTo>
                  <a:lnTo>
                    <a:pt x="232023" y="36394"/>
                  </a:lnTo>
                  <a:lnTo>
                    <a:pt x="235789" y="45384"/>
                  </a:lnTo>
                  <a:lnTo>
                    <a:pt x="236488" y="48115"/>
                  </a:lnTo>
                  <a:lnTo>
                    <a:pt x="246696" y="4551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3" name="M93">
              <a:extLst>
                <a:ext uri="{FF2B5EF4-FFF2-40B4-BE49-F238E27FC236}">
                  <a16:creationId xmlns:a16="http://schemas.microsoft.com/office/drawing/2014/main" id="{C7CAAF44-D7A5-40C7-A28E-BD35B89C07F5}"/>
                </a:ext>
              </a:extLst>
            </p:cNvPr>
            <p:cNvSpPr/>
            <p:nvPr/>
          </p:nvSpPr>
          <p:spPr>
            <a:xfrm>
              <a:off x="3817266" y="3516126"/>
              <a:ext cx="298285" cy="265192"/>
            </a:xfrm>
            <a:custGeom>
              <a:avLst/>
              <a:gdLst/>
              <a:ahLst/>
              <a:cxnLst/>
              <a:rect l="0" t="0" r="0" b="0"/>
              <a:pathLst>
                <a:path w="300190" h="280432">
                  <a:moveTo>
                    <a:pt x="96518" y="0"/>
                  </a:moveTo>
                  <a:lnTo>
                    <a:pt x="98817" y="10473"/>
                  </a:lnTo>
                  <a:lnTo>
                    <a:pt x="105112" y="10660"/>
                  </a:lnTo>
                  <a:lnTo>
                    <a:pt x="112324" y="26554"/>
                  </a:lnTo>
                  <a:lnTo>
                    <a:pt x="111138" y="35414"/>
                  </a:lnTo>
                  <a:lnTo>
                    <a:pt x="91566" y="37092"/>
                  </a:lnTo>
                  <a:lnTo>
                    <a:pt x="89892" y="62217"/>
                  </a:lnTo>
                  <a:lnTo>
                    <a:pt x="93764" y="61278"/>
                  </a:lnTo>
                  <a:lnTo>
                    <a:pt x="99562" y="98834"/>
                  </a:lnTo>
                  <a:lnTo>
                    <a:pt x="119784" y="101545"/>
                  </a:lnTo>
                  <a:lnTo>
                    <a:pt x="120361" y="97644"/>
                  </a:lnTo>
                  <a:lnTo>
                    <a:pt x="124519" y="97465"/>
                  </a:lnTo>
                  <a:lnTo>
                    <a:pt x="132735" y="105697"/>
                  </a:lnTo>
                  <a:lnTo>
                    <a:pt x="143308" y="107063"/>
                  </a:lnTo>
                  <a:lnTo>
                    <a:pt x="141625" y="96312"/>
                  </a:lnTo>
                  <a:lnTo>
                    <a:pt x="174570" y="95167"/>
                  </a:lnTo>
                  <a:lnTo>
                    <a:pt x="179523" y="94105"/>
                  </a:lnTo>
                  <a:lnTo>
                    <a:pt x="180800" y="87209"/>
                  </a:lnTo>
                  <a:lnTo>
                    <a:pt x="193693" y="88035"/>
                  </a:lnTo>
                  <a:lnTo>
                    <a:pt x="194008" y="82467"/>
                  </a:lnTo>
                  <a:lnTo>
                    <a:pt x="214337" y="81395"/>
                  </a:lnTo>
                  <a:lnTo>
                    <a:pt x="222813" y="96863"/>
                  </a:lnTo>
                  <a:lnTo>
                    <a:pt x="229699" y="92689"/>
                  </a:lnTo>
                  <a:lnTo>
                    <a:pt x="252380" y="95446"/>
                  </a:lnTo>
                  <a:lnTo>
                    <a:pt x="252380" y="95446"/>
                  </a:lnTo>
                  <a:lnTo>
                    <a:pt x="259048" y="98950"/>
                  </a:lnTo>
                  <a:lnTo>
                    <a:pt x="268895" y="98777"/>
                  </a:lnTo>
                  <a:lnTo>
                    <a:pt x="270035" y="101974"/>
                  </a:lnTo>
                  <a:lnTo>
                    <a:pt x="286445" y="103642"/>
                  </a:lnTo>
                  <a:lnTo>
                    <a:pt x="285952" y="115686"/>
                  </a:lnTo>
                  <a:lnTo>
                    <a:pt x="300113" y="115329"/>
                  </a:lnTo>
                  <a:lnTo>
                    <a:pt x="299379" y="125105"/>
                  </a:lnTo>
                  <a:lnTo>
                    <a:pt x="297820" y="136816"/>
                  </a:lnTo>
                  <a:lnTo>
                    <a:pt x="291351" y="137087"/>
                  </a:lnTo>
                  <a:lnTo>
                    <a:pt x="281345" y="131833"/>
                  </a:lnTo>
                  <a:lnTo>
                    <a:pt x="281883" y="129135"/>
                  </a:lnTo>
                  <a:lnTo>
                    <a:pt x="273002" y="127680"/>
                  </a:lnTo>
                  <a:lnTo>
                    <a:pt x="271790" y="132468"/>
                  </a:lnTo>
                  <a:lnTo>
                    <a:pt x="261286" y="133980"/>
                  </a:lnTo>
                  <a:lnTo>
                    <a:pt x="261439" y="123133"/>
                  </a:lnTo>
                  <a:lnTo>
                    <a:pt x="256418" y="115757"/>
                  </a:lnTo>
                  <a:lnTo>
                    <a:pt x="239093" y="119183"/>
                  </a:lnTo>
                  <a:lnTo>
                    <a:pt x="248638" y="135128"/>
                  </a:lnTo>
                  <a:lnTo>
                    <a:pt x="247382" y="146847"/>
                  </a:lnTo>
                  <a:lnTo>
                    <a:pt x="255355" y="142402"/>
                  </a:lnTo>
                  <a:lnTo>
                    <a:pt x="260389" y="143901"/>
                  </a:lnTo>
                  <a:lnTo>
                    <a:pt x="264806" y="150958"/>
                  </a:lnTo>
                  <a:lnTo>
                    <a:pt x="260501" y="156261"/>
                  </a:lnTo>
                  <a:lnTo>
                    <a:pt x="262522" y="166415"/>
                  </a:lnTo>
                  <a:lnTo>
                    <a:pt x="265943" y="165156"/>
                  </a:lnTo>
                  <a:lnTo>
                    <a:pt x="277896" y="172424"/>
                  </a:lnTo>
                  <a:lnTo>
                    <a:pt x="300189" y="173200"/>
                  </a:lnTo>
                  <a:lnTo>
                    <a:pt x="298272" y="175708"/>
                  </a:lnTo>
                  <a:lnTo>
                    <a:pt x="251160" y="176340"/>
                  </a:lnTo>
                  <a:lnTo>
                    <a:pt x="252843" y="182114"/>
                  </a:lnTo>
                  <a:lnTo>
                    <a:pt x="249793" y="191972"/>
                  </a:lnTo>
                  <a:lnTo>
                    <a:pt x="244401" y="197544"/>
                  </a:lnTo>
                  <a:lnTo>
                    <a:pt x="246062" y="204071"/>
                  </a:lnTo>
                  <a:lnTo>
                    <a:pt x="241417" y="215841"/>
                  </a:lnTo>
                  <a:lnTo>
                    <a:pt x="237866" y="216193"/>
                  </a:lnTo>
                  <a:lnTo>
                    <a:pt x="240920" y="227881"/>
                  </a:lnTo>
                  <a:lnTo>
                    <a:pt x="246843" y="230761"/>
                  </a:lnTo>
                  <a:lnTo>
                    <a:pt x="237357" y="261074"/>
                  </a:lnTo>
                  <a:lnTo>
                    <a:pt x="205919" y="245560"/>
                  </a:lnTo>
                  <a:lnTo>
                    <a:pt x="203837" y="259059"/>
                  </a:lnTo>
                  <a:lnTo>
                    <a:pt x="206351" y="268019"/>
                  </a:lnTo>
                  <a:lnTo>
                    <a:pt x="197983" y="280431"/>
                  </a:lnTo>
                  <a:lnTo>
                    <a:pt x="197983" y="280431"/>
                  </a:lnTo>
                  <a:lnTo>
                    <a:pt x="190382" y="276898"/>
                  </a:lnTo>
                  <a:lnTo>
                    <a:pt x="189800" y="270403"/>
                  </a:lnTo>
                  <a:lnTo>
                    <a:pt x="183061" y="263730"/>
                  </a:lnTo>
                  <a:lnTo>
                    <a:pt x="170423" y="263966"/>
                  </a:lnTo>
                  <a:lnTo>
                    <a:pt x="169416" y="250980"/>
                  </a:lnTo>
                  <a:lnTo>
                    <a:pt x="162834" y="244311"/>
                  </a:lnTo>
                  <a:lnTo>
                    <a:pt x="166583" y="226642"/>
                  </a:lnTo>
                  <a:lnTo>
                    <a:pt x="157291" y="217933"/>
                  </a:lnTo>
                  <a:lnTo>
                    <a:pt x="145874" y="229200"/>
                  </a:lnTo>
                  <a:lnTo>
                    <a:pt x="140009" y="213961"/>
                  </a:lnTo>
                  <a:lnTo>
                    <a:pt x="131945" y="210710"/>
                  </a:lnTo>
                  <a:lnTo>
                    <a:pt x="129949" y="210500"/>
                  </a:lnTo>
                  <a:lnTo>
                    <a:pt x="130064" y="222256"/>
                  </a:lnTo>
                  <a:lnTo>
                    <a:pt x="120744" y="224994"/>
                  </a:lnTo>
                  <a:lnTo>
                    <a:pt x="116051" y="222293"/>
                  </a:lnTo>
                  <a:lnTo>
                    <a:pt x="114290" y="208982"/>
                  </a:lnTo>
                  <a:lnTo>
                    <a:pt x="84715" y="209457"/>
                  </a:lnTo>
                  <a:lnTo>
                    <a:pt x="85948" y="229985"/>
                  </a:lnTo>
                  <a:lnTo>
                    <a:pt x="83410" y="232470"/>
                  </a:lnTo>
                  <a:lnTo>
                    <a:pt x="64861" y="229653"/>
                  </a:lnTo>
                  <a:lnTo>
                    <a:pt x="66400" y="214331"/>
                  </a:lnTo>
                  <a:lnTo>
                    <a:pt x="52342" y="215866"/>
                  </a:lnTo>
                  <a:lnTo>
                    <a:pt x="51425" y="210565"/>
                  </a:lnTo>
                  <a:lnTo>
                    <a:pt x="34060" y="209435"/>
                  </a:lnTo>
                  <a:lnTo>
                    <a:pt x="21035" y="217476"/>
                  </a:lnTo>
                  <a:lnTo>
                    <a:pt x="17635" y="212852"/>
                  </a:lnTo>
                  <a:lnTo>
                    <a:pt x="6255" y="207381"/>
                  </a:lnTo>
                  <a:lnTo>
                    <a:pt x="6255" y="207381"/>
                  </a:lnTo>
                  <a:lnTo>
                    <a:pt x="1895" y="203932"/>
                  </a:lnTo>
                  <a:lnTo>
                    <a:pt x="0" y="190463"/>
                  </a:lnTo>
                  <a:lnTo>
                    <a:pt x="6044" y="189141"/>
                  </a:lnTo>
                  <a:lnTo>
                    <a:pt x="3298" y="183331"/>
                  </a:lnTo>
                  <a:lnTo>
                    <a:pt x="9108" y="179591"/>
                  </a:lnTo>
                  <a:lnTo>
                    <a:pt x="7341" y="176976"/>
                  </a:lnTo>
                  <a:lnTo>
                    <a:pt x="28207" y="174147"/>
                  </a:lnTo>
                  <a:lnTo>
                    <a:pt x="32792" y="165094"/>
                  </a:lnTo>
                  <a:lnTo>
                    <a:pt x="47427" y="164635"/>
                  </a:lnTo>
                  <a:lnTo>
                    <a:pt x="54244" y="158060"/>
                  </a:lnTo>
                  <a:lnTo>
                    <a:pt x="62287" y="141424"/>
                  </a:lnTo>
                  <a:lnTo>
                    <a:pt x="62170" y="135090"/>
                  </a:lnTo>
                  <a:lnTo>
                    <a:pt x="52972" y="123810"/>
                  </a:lnTo>
                  <a:lnTo>
                    <a:pt x="41836" y="115635"/>
                  </a:lnTo>
                  <a:lnTo>
                    <a:pt x="26563" y="112005"/>
                  </a:lnTo>
                  <a:lnTo>
                    <a:pt x="26816" y="103723"/>
                  </a:lnTo>
                  <a:lnTo>
                    <a:pt x="23265" y="99093"/>
                  </a:lnTo>
                  <a:lnTo>
                    <a:pt x="29135" y="93243"/>
                  </a:lnTo>
                  <a:lnTo>
                    <a:pt x="29128" y="88419"/>
                  </a:lnTo>
                  <a:lnTo>
                    <a:pt x="26966" y="83680"/>
                  </a:lnTo>
                  <a:lnTo>
                    <a:pt x="24230" y="87667"/>
                  </a:lnTo>
                  <a:lnTo>
                    <a:pt x="17864" y="84608"/>
                  </a:lnTo>
                  <a:lnTo>
                    <a:pt x="22681" y="67873"/>
                  </a:lnTo>
                  <a:lnTo>
                    <a:pt x="30571" y="66304"/>
                  </a:lnTo>
                  <a:lnTo>
                    <a:pt x="37071" y="59870"/>
                  </a:lnTo>
                  <a:lnTo>
                    <a:pt x="36475" y="49148"/>
                  </a:lnTo>
                  <a:lnTo>
                    <a:pt x="47153" y="41784"/>
                  </a:lnTo>
                  <a:lnTo>
                    <a:pt x="47422" y="32897"/>
                  </a:lnTo>
                  <a:lnTo>
                    <a:pt x="42537" y="26718"/>
                  </a:lnTo>
                  <a:lnTo>
                    <a:pt x="42537" y="26718"/>
                  </a:lnTo>
                  <a:lnTo>
                    <a:pt x="56329" y="17940"/>
                  </a:lnTo>
                  <a:lnTo>
                    <a:pt x="64074" y="21039"/>
                  </a:lnTo>
                  <a:lnTo>
                    <a:pt x="70050" y="16545"/>
                  </a:lnTo>
                  <a:lnTo>
                    <a:pt x="79534" y="18036"/>
                  </a:lnTo>
                  <a:lnTo>
                    <a:pt x="84998" y="4933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4" name="M94">
              <a:extLst>
                <a:ext uri="{FF2B5EF4-FFF2-40B4-BE49-F238E27FC236}">
                  <a16:creationId xmlns:a16="http://schemas.microsoft.com/office/drawing/2014/main" id="{7F4CECFE-0FFE-414C-A2CA-91084361CAFF}"/>
                </a:ext>
              </a:extLst>
            </p:cNvPr>
            <p:cNvSpPr/>
            <p:nvPr/>
          </p:nvSpPr>
          <p:spPr>
            <a:xfrm>
              <a:off x="3349970" y="3535040"/>
              <a:ext cx="269963" cy="447357"/>
            </a:xfrm>
            <a:custGeom>
              <a:avLst/>
              <a:gdLst/>
              <a:ahLst/>
              <a:cxnLst/>
              <a:rect l="0" t="0" r="0" b="0"/>
              <a:pathLst>
                <a:path w="277583" h="472122">
                  <a:moveTo>
                    <a:pt x="97977" y="1045"/>
                  </a:moveTo>
                  <a:lnTo>
                    <a:pt x="124764" y="0"/>
                  </a:lnTo>
                  <a:lnTo>
                    <a:pt x="132698" y="6300"/>
                  </a:lnTo>
                  <a:lnTo>
                    <a:pt x="134803" y="30344"/>
                  </a:lnTo>
                  <a:lnTo>
                    <a:pt x="139811" y="32323"/>
                  </a:lnTo>
                  <a:lnTo>
                    <a:pt x="138404" y="46598"/>
                  </a:lnTo>
                  <a:lnTo>
                    <a:pt x="147294" y="47502"/>
                  </a:lnTo>
                  <a:lnTo>
                    <a:pt x="155308" y="65259"/>
                  </a:lnTo>
                  <a:lnTo>
                    <a:pt x="160167" y="62559"/>
                  </a:lnTo>
                  <a:lnTo>
                    <a:pt x="163242" y="67185"/>
                  </a:lnTo>
                  <a:lnTo>
                    <a:pt x="167323" y="64760"/>
                  </a:lnTo>
                  <a:lnTo>
                    <a:pt x="174745" y="77370"/>
                  </a:lnTo>
                  <a:lnTo>
                    <a:pt x="176771" y="72011"/>
                  </a:lnTo>
                  <a:lnTo>
                    <a:pt x="181114" y="70951"/>
                  </a:lnTo>
                  <a:lnTo>
                    <a:pt x="186326" y="76100"/>
                  </a:lnTo>
                  <a:lnTo>
                    <a:pt x="197304" y="69833"/>
                  </a:lnTo>
                  <a:lnTo>
                    <a:pt x="197040" y="82336"/>
                  </a:lnTo>
                  <a:lnTo>
                    <a:pt x="203971" y="82115"/>
                  </a:lnTo>
                  <a:lnTo>
                    <a:pt x="204287" y="100364"/>
                  </a:lnTo>
                  <a:lnTo>
                    <a:pt x="215292" y="88671"/>
                  </a:lnTo>
                  <a:lnTo>
                    <a:pt x="225588" y="93685"/>
                  </a:lnTo>
                  <a:lnTo>
                    <a:pt x="237463" y="88198"/>
                  </a:lnTo>
                  <a:lnTo>
                    <a:pt x="241146" y="97815"/>
                  </a:lnTo>
                  <a:lnTo>
                    <a:pt x="247453" y="102545"/>
                  </a:lnTo>
                  <a:lnTo>
                    <a:pt x="234149" y="118686"/>
                  </a:lnTo>
                  <a:lnTo>
                    <a:pt x="238915" y="118843"/>
                  </a:lnTo>
                  <a:lnTo>
                    <a:pt x="247624" y="130132"/>
                  </a:lnTo>
                  <a:lnTo>
                    <a:pt x="264614" y="123605"/>
                  </a:lnTo>
                  <a:lnTo>
                    <a:pt x="259697" y="137460"/>
                  </a:lnTo>
                  <a:lnTo>
                    <a:pt x="255223" y="137766"/>
                  </a:lnTo>
                  <a:lnTo>
                    <a:pt x="253076" y="142217"/>
                  </a:lnTo>
                  <a:lnTo>
                    <a:pt x="252532" y="149432"/>
                  </a:lnTo>
                  <a:lnTo>
                    <a:pt x="249535" y="146923"/>
                  </a:lnTo>
                  <a:lnTo>
                    <a:pt x="240969" y="149957"/>
                  </a:lnTo>
                  <a:lnTo>
                    <a:pt x="244730" y="157314"/>
                  </a:lnTo>
                  <a:lnTo>
                    <a:pt x="241525" y="165799"/>
                  </a:lnTo>
                  <a:lnTo>
                    <a:pt x="232198" y="163834"/>
                  </a:lnTo>
                  <a:lnTo>
                    <a:pt x="233488" y="176082"/>
                  </a:lnTo>
                  <a:lnTo>
                    <a:pt x="226338" y="178106"/>
                  </a:lnTo>
                  <a:lnTo>
                    <a:pt x="223762" y="186159"/>
                  </a:lnTo>
                  <a:lnTo>
                    <a:pt x="218314" y="183266"/>
                  </a:lnTo>
                  <a:lnTo>
                    <a:pt x="215471" y="185432"/>
                  </a:lnTo>
                  <a:lnTo>
                    <a:pt x="225681" y="202646"/>
                  </a:lnTo>
                  <a:lnTo>
                    <a:pt x="219914" y="209386"/>
                  </a:lnTo>
                  <a:lnTo>
                    <a:pt x="224191" y="219774"/>
                  </a:lnTo>
                  <a:lnTo>
                    <a:pt x="222329" y="229505"/>
                  </a:lnTo>
                  <a:lnTo>
                    <a:pt x="230773" y="235057"/>
                  </a:lnTo>
                  <a:lnTo>
                    <a:pt x="230773" y="235057"/>
                  </a:lnTo>
                  <a:lnTo>
                    <a:pt x="231200" y="245467"/>
                  </a:lnTo>
                  <a:lnTo>
                    <a:pt x="225620" y="251158"/>
                  </a:lnTo>
                  <a:lnTo>
                    <a:pt x="220613" y="272083"/>
                  </a:lnTo>
                  <a:lnTo>
                    <a:pt x="223404" y="276243"/>
                  </a:lnTo>
                  <a:lnTo>
                    <a:pt x="240459" y="282529"/>
                  </a:lnTo>
                  <a:lnTo>
                    <a:pt x="241826" y="287846"/>
                  </a:lnTo>
                  <a:lnTo>
                    <a:pt x="233929" y="288942"/>
                  </a:lnTo>
                  <a:lnTo>
                    <a:pt x="227164" y="283748"/>
                  </a:lnTo>
                  <a:lnTo>
                    <a:pt x="220647" y="285039"/>
                  </a:lnTo>
                  <a:lnTo>
                    <a:pt x="209818" y="295526"/>
                  </a:lnTo>
                  <a:lnTo>
                    <a:pt x="211834" y="304480"/>
                  </a:lnTo>
                  <a:lnTo>
                    <a:pt x="213830" y="309366"/>
                  </a:lnTo>
                  <a:lnTo>
                    <a:pt x="238988" y="308539"/>
                  </a:lnTo>
                  <a:lnTo>
                    <a:pt x="249569" y="329070"/>
                  </a:lnTo>
                  <a:lnTo>
                    <a:pt x="258593" y="331323"/>
                  </a:lnTo>
                  <a:lnTo>
                    <a:pt x="260125" y="350500"/>
                  </a:lnTo>
                  <a:lnTo>
                    <a:pt x="253607" y="356462"/>
                  </a:lnTo>
                  <a:lnTo>
                    <a:pt x="252153" y="363191"/>
                  </a:lnTo>
                  <a:lnTo>
                    <a:pt x="263045" y="369721"/>
                  </a:lnTo>
                  <a:lnTo>
                    <a:pt x="266070" y="376295"/>
                  </a:lnTo>
                  <a:lnTo>
                    <a:pt x="275686" y="379470"/>
                  </a:lnTo>
                  <a:lnTo>
                    <a:pt x="277393" y="383892"/>
                  </a:lnTo>
                  <a:lnTo>
                    <a:pt x="272623" y="388254"/>
                  </a:lnTo>
                  <a:lnTo>
                    <a:pt x="277582" y="392331"/>
                  </a:lnTo>
                  <a:lnTo>
                    <a:pt x="271439" y="396196"/>
                  </a:lnTo>
                  <a:lnTo>
                    <a:pt x="264401" y="389643"/>
                  </a:lnTo>
                  <a:lnTo>
                    <a:pt x="260092" y="394020"/>
                  </a:lnTo>
                  <a:lnTo>
                    <a:pt x="250043" y="389927"/>
                  </a:lnTo>
                  <a:lnTo>
                    <a:pt x="238784" y="394526"/>
                  </a:lnTo>
                  <a:lnTo>
                    <a:pt x="233436" y="406999"/>
                  </a:lnTo>
                  <a:lnTo>
                    <a:pt x="228558" y="409850"/>
                  </a:lnTo>
                  <a:lnTo>
                    <a:pt x="228465" y="417375"/>
                  </a:lnTo>
                  <a:lnTo>
                    <a:pt x="234643" y="426613"/>
                  </a:lnTo>
                  <a:lnTo>
                    <a:pt x="242435" y="424309"/>
                  </a:lnTo>
                  <a:lnTo>
                    <a:pt x="242607" y="433198"/>
                  </a:lnTo>
                  <a:lnTo>
                    <a:pt x="246750" y="433936"/>
                  </a:lnTo>
                  <a:lnTo>
                    <a:pt x="248866" y="440028"/>
                  </a:lnTo>
                  <a:lnTo>
                    <a:pt x="247172" y="449306"/>
                  </a:lnTo>
                  <a:lnTo>
                    <a:pt x="236460" y="460547"/>
                  </a:lnTo>
                  <a:lnTo>
                    <a:pt x="221535" y="459002"/>
                  </a:lnTo>
                  <a:lnTo>
                    <a:pt x="217845" y="467913"/>
                  </a:lnTo>
                  <a:lnTo>
                    <a:pt x="206979" y="469661"/>
                  </a:lnTo>
                  <a:lnTo>
                    <a:pt x="208213" y="465035"/>
                  </a:lnTo>
                  <a:lnTo>
                    <a:pt x="205103" y="465685"/>
                  </a:lnTo>
                  <a:lnTo>
                    <a:pt x="205278" y="460422"/>
                  </a:lnTo>
                  <a:lnTo>
                    <a:pt x="208845" y="455270"/>
                  </a:lnTo>
                  <a:lnTo>
                    <a:pt x="202075" y="449927"/>
                  </a:lnTo>
                  <a:lnTo>
                    <a:pt x="198760" y="466077"/>
                  </a:lnTo>
                  <a:lnTo>
                    <a:pt x="194108" y="466675"/>
                  </a:lnTo>
                  <a:lnTo>
                    <a:pt x="190376" y="472121"/>
                  </a:lnTo>
                  <a:lnTo>
                    <a:pt x="190376" y="472121"/>
                  </a:lnTo>
                  <a:lnTo>
                    <a:pt x="175579" y="457476"/>
                  </a:lnTo>
                  <a:lnTo>
                    <a:pt x="168882" y="459209"/>
                  </a:lnTo>
                  <a:lnTo>
                    <a:pt x="165441" y="455932"/>
                  </a:lnTo>
                  <a:lnTo>
                    <a:pt x="155422" y="455445"/>
                  </a:lnTo>
                  <a:lnTo>
                    <a:pt x="147600" y="458494"/>
                  </a:lnTo>
                  <a:lnTo>
                    <a:pt x="134637" y="449174"/>
                  </a:lnTo>
                  <a:lnTo>
                    <a:pt x="128284" y="449863"/>
                  </a:lnTo>
                  <a:lnTo>
                    <a:pt x="104607" y="428883"/>
                  </a:lnTo>
                  <a:lnTo>
                    <a:pt x="104607" y="428883"/>
                  </a:lnTo>
                  <a:lnTo>
                    <a:pt x="96662" y="426504"/>
                  </a:lnTo>
                  <a:lnTo>
                    <a:pt x="102509" y="417970"/>
                  </a:lnTo>
                  <a:lnTo>
                    <a:pt x="99719" y="409292"/>
                  </a:lnTo>
                  <a:lnTo>
                    <a:pt x="89253" y="399448"/>
                  </a:lnTo>
                  <a:lnTo>
                    <a:pt x="67707" y="393287"/>
                  </a:lnTo>
                  <a:lnTo>
                    <a:pt x="57462" y="381639"/>
                  </a:lnTo>
                  <a:lnTo>
                    <a:pt x="40900" y="383174"/>
                  </a:lnTo>
                  <a:lnTo>
                    <a:pt x="30536" y="370615"/>
                  </a:lnTo>
                  <a:lnTo>
                    <a:pt x="51133" y="350547"/>
                  </a:lnTo>
                  <a:lnTo>
                    <a:pt x="48696" y="345191"/>
                  </a:lnTo>
                  <a:lnTo>
                    <a:pt x="60572" y="336264"/>
                  </a:lnTo>
                  <a:lnTo>
                    <a:pt x="60572" y="336264"/>
                  </a:lnTo>
                  <a:lnTo>
                    <a:pt x="70165" y="317466"/>
                  </a:lnTo>
                  <a:lnTo>
                    <a:pt x="61186" y="305107"/>
                  </a:lnTo>
                  <a:lnTo>
                    <a:pt x="61331" y="300894"/>
                  </a:lnTo>
                  <a:lnTo>
                    <a:pt x="71648" y="301250"/>
                  </a:lnTo>
                  <a:lnTo>
                    <a:pt x="74449" y="291555"/>
                  </a:lnTo>
                  <a:lnTo>
                    <a:pt x="69785" y="288231"/>
                  </a:lnTo>
                  <a:lnTo>
                    <a:pt x="86859" y="271344"/>
                  </a:lnTo>
                  <a:lnTo>
                    <a:pt x="82781" y="264424"/>
                  </a:lnTo>
                  <a:lnTo>
                    <a:pt x="67508" y="269322"/>
                  </a:lnTo>
                  <a:lnTo>
                    <a:pt x="57047" y="264291"/>
                  </a:lnTo>
                  <a:lnTo>
                    <a:pt x="44262" y="277406"/>
                  </a:lnTo>
                  <a:lnTo>
                    <a:pt x="44974" y="270199"/>
                  </a:lnTo>
                  <a:lnTo>
                    <a:pt x="29263" y="274323"/>
                  </a:lnTo>
                  <a:lnTo>
                    <a:pt x="8705" y="262758"/>
                  </a:lnTo>
                  <a:lnTo>
                    <a:pt x="2775" y="256072"/>
                  </a:lnTo>
                  <a:lnTo>
                    <a:pt x="0" y="229759"/>
                  </a:lnTo>
                  <a:lnTo>
                    <a:pt x="9176" y="205370"/>
                  </a:lnTo>
                  <a:lnTo>
                    <a:pt x="12734" y="174151"/>
                  </a:lnTo>
                  <a:lnTo>
                    <a:pt x="5578" y="167420"/>
                  </a:lnTo>
                  <a:lnTo>
                    <a:pt x="5578" y="167420"/>
                  </a:lnTo>
                  <a:lnTo>
                    <a:pt x="1860" y="159303"/>
                  </a:lnTo>
                  <a:lnTo>
                    <a:pt x="7326" y="148343"/>
                  </a:lnTo>
                  <a:lnTo>
                    <a:pt x="6154" y="142273"/>
                  </a:lnTo>
                  <a:lnTo>
                    <a:pt x="11508" y="134473"/>
                  </a:lnTo>
                  <a:lnTo>
                    <a:pt x="8721" y="112973"/>
                  </a:lnTo>
                  <a:lnTo>
                    <a:pt x="25676" y="103467"/>
                  </a:lnTo>
                  <a:lnTo>
                    <a:pt x="31888" y="106247"/>
                  </a:lnTo>
                  <a:lnTo>
                    <a:pt x="38678" y="79200"/>
                  </a:lnTo>
                  <a:lnTo>
                    <a:pt x="34928" y="67613"/>
                  </a:lnTo>
                  <a:lnTo>
                    <a:pt x="49454" y="52440"/>
                  </a:lnTo>
                  <a:lnTo>
                    <a:pt x="50526" y="43733"/>
                  </a:lnTo>
                  <a:lnTo>
                    <a:pt x="66427" y="42023"/>
                  </a:lnTo>
                  <a:lnTo>
                    <a:pt x="53179" y="20457"/>
                  </a:lnTo>
                  <a:lnTo>
                    <a:pt x="78522" y="21333"/>
                  </a:lnTo>
                  <a:lnTo>
                    <a:pt x="102893" y="1463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5" name="M95">
              <a:extLst>
                <a:ext uri="{FF2B5EF4-FFF2-40B4-BE49-F238E27FC236}">
                  <a16:creationId xmlns:a16="http://schemas.microsoft.com/office/drawing/2014/main" id="{5EE92DD4-962E-4295-B3C3-F01AEC36CAF4}"/>
                </a:ext>
              </a:extLst>
            </p:cNvPr>
            <p:cNvSpPr/>
            <p:nvPr/>
          </p:nvSpPr>
          <p:spPr>
            <a:xfrm>
              <a:off x="4017154" y="3587680"/>
              <a:ext cx="198710" cy="274388"/>
            </a:xfrm>
            <a:custGeom>
              <a:avLst/>
              <a:gdLst/>
              <a:ahLst/>
              <a:cxnLst/>
              <a:rect l="0" t="0" r="0" b="0"/>
              <a:pathLst>
                <a:path w="196805" h="295343">
                  <a:moveTo>
                    <a:pt x="94437" y="0"/>
                  </a:moveTo>
                  <a:lnTo>
                    <a:pt x="103147" y="1902"/>
                  </a:lnTo>
                  <a:lnTo>
                    <a:pt x="112046" y="13606"/>
                  </a:lnTo>
                  <a:lnTo>
                    <a:pt x="125957" y="16555"/>
                  </a:lnTo>
                  <a:lnTo>
                    <a:pt x="132738" y="21566"/>
                  </a:lnTo>
                  <a:lnTo>
                    <a:pt x="130663" y="40951"/>
                  </a:lnTo>
                  <a:lnTo>
                    <a:pt x="118520" y="51767"/>
                  </a:lnTo>
                  <a:lnTo>
                    <a:pt x="119623" y="61896"/>
                  </a:lnTo>
                  <a:lnTo>
                    <a:pt x="130828" y="62809"/>
                  </a:lnTo>
                  <a:lnTo>
                    <a:pt x="151412" y="52677"/>
                  </a:lnTo>
                  <a:lnTo>
                    <a:pt x="155242" y="47658"/>
                  </a:lnTo>
                  <a:lnTo>
                    <a:pt x="155242" y="47658"/>
                  </a:lnTo>
                  <a:lnTo>
                    <a:pt x="160655" y="52177"/>
                  </a:lnTo>
                  <a:lnTo>
                    <a:pt x="161060" y="59874"/>
                  </a:lnTo>
                  <a:lnTo>
                    <a:pt x="141019" y="78161"/>
                  </a:lnTo>
                  <a:lnTo>
                    <a:pt x="142877" y="88911"/>
                  </a:lnTo>
                  <a:lnTo>
                    <a:pt x="160556" y="95123"/>
                  </a:lnTo>
                  <a:lnTo>
                    <a:pt x="183153" y="90315"/>
                  </a:lnTo>
                  <a:lnTo>
                    <a:pt x="184076" y="101642"/>
                  </a:lnTo>
                  <a:lnTo>
                    <a:pt x="192115" y="111654"/>
                  </a:lnTo>
                  <a:lnTo>
                    <a:pt x="192517" y="125226"/>
                  </a:lnTo>
                  <a:lnTo>
                    <a:pt x="192517" y="125226"/>
                  </a:lnTo>
                  <a:lnTo>
                    <a:pt x="186386" y="152631"/>
                  </a:lnTo>
                  <a:lnTo>
                    <a:pt x="196804" y="177319"/>
                  </a:lnTo>
                  <a:lnTo>
                    <a:pt x="181985" y="195597"/>
                  </a:lnTo>
                  <a:lnTo>
                    <a:pt x="180732" y="219062"/>
                  </a:lnTo>
                  <a:lnTo>
                    <a:pt x="162432" y="212237"/>
                  </a:lnTo>
                  <a:lnTo>
                    <a:pt x="151723" y="215107"/>
                  </a:lnTo>
                  <a:lnTo>
                    <a:pt x="123147" y="245648"/>
                  </a:lnTo>
                  <a:lnTo>
                    <a:pt x="117026" y="244123"/>
                  </a:lnTo>
                  <a:lnTo>
                    <a:pt x="111530" y="231168"/>
                  </a:lnTo>
                  <a:lnTo>
                    <a:pt x="104602" y="230975"/>
                  </a:lnTo>
                  <a:lnTo>
                    <a:pt x="84375" y="259930"/>
                  </a:lnTo>
                  <a:lnTo>
                    <a:pt x="84228" y="254202"/>
                  </a:lnTo>
                  <a:lnTo>
                    <a:pt x="80001" y="251072"/>
                  </a:lnTo>
                  <a:lnTo>
                    <a:pt x="67258" y="249357"/>
                  </a:lnTo>
                  <a:lnTo>
                    <a:pt x="62375" y="263979"/>
                  </a:lnTo>
                  <a:lnTo>
                    <a:pt x="66290" y="267252"/>
                  </a:lnTo>
                  <a:lnTo>
                    <a:pt x="65038" y="273392"/>
                  </a:lnTo>
                  <a:lnTo>
                    <a:pt x="70852" y="274911"/>
                  </a:lnTo>
                  <a:lnTo>
                    <a:pt x="67224" y="294236"/>
                  </a:lnTo>
                  <a:lnTo>
                    <a:pt x="67224" y="294236"/>
                  </a:lnTo>
                  <a:lnTo>
                    <a:pt x="59406" y="292660"/>
                  </a:lnTo>
                  <a:lnTo>
                    <a:pt x="57019" y="295303"/>
                  </a:lnTo>
                  <a:lnTo>
                    <a:pt x="47767" y="295342"/>
                  </a:lnTo>
                  <a:lnTo>
                    <a:pt x="47168" y="289301"/>
                  </a:lnTo>
                  <a:lnTo>
                    <a:pt x="37681" y="286772"/>
                  </a:lnTo>
                  <a:lnTo>
                    <a:pt x="39706" y="269812"/>
                  </a:lnTo>
                  <a:lnTo>
                    <a:pt x="43423" y="269165"/>
                  </a:lnTo>
                  <a:lnTo>
                    <a:pt x="44694" y="257002"/>
                  </a:lnTo>
                  <a:lnTo>
                    <a:pt x="25364" y="253890"/>
                  </a:lnTo>
                  <a:lnTo>
                    <a:pt x="20957" y="257077"/>
                  </a:lnTo>
                  <a:lnTo>
                    <a:pt x="17788" y="238611"/>
                  </a:lnTo>
                  <a:lnTo>
                    <a:pt x="7493" y="237562"/>
                  </a:lnTo>
                  <a:lnTo>
                    <a:pt x="7141" y="228364"/>
                  </a:lnTo>
                  <a:lnTo>
                    <a:pt x="10552" y="222286"/>
                  </a:lnTo>
                  <a:lnTo>
                    <a:pt x="0" y="208877"/>
                  </a:lnTo>
                  <a:lnTo>
                    <a:pt x="0" y="208877"/>
                  </a:lnTo>
                  <a:lnTo>
                    <a:pt x="8368" y="196465"/>
                  </a:lnTo>
                  <a:lnTo>
                    <a:pt x="5854" y="187505"/>
                  </a:lnTo>
                  <a:lnTo>
                    <a:pt x="7936" y="174006"/>
                  </a:lnTo>
                  <a:lnTo>
                    <a:pt x="39374" y="189520"/>
                  </a:lnTo>
                  <a:lnTo>
                    <a:pt x="48860" y="159207"/>
                  </a:lnTo>
                  <a:lnTo>
                    <a:pt x="42937" y="156327"/>
                  </a:lnTo>
                  <a:lnTo>
                    <a:pt x="39883" y="144639"/>
                  </a:lnTo>
                  <a:lnTo>
                    <a:pt x="43434" y="144287"/>
                  </a:lnTo>
                  <a:lnTo>
                    <a:pt x="48079" y="132517"/>
                  </a:lnTo>
                  <a:lnTo>
                    <a:pt x="46418" y="125990"/>
                  </a:lnTo>
                  <a:lnTo>
                    <a:pt x="51810" y="120418"/>
                  </a:lnTo>
                  <a:lnTo>
                    <a:pt x="54860" y="110560"/>
                  </a:lnTo>
                  <a:lnTo>
                    <a:pt x="53177" y="104786"/>
                  </a:lnTo>
                  <a:lnTo>
                    <a:pt x="100289" y="104154"/>
                  </a:lnTo>
                  <a:lnTo>
                    <a:pt x="102206" y="101646"/>
                  </a:lnTo>
                  <a:lnTo>
                    <a:pt x="79913" y="100870"/>
                  </a:lnTo>
                  <a:lnTo>
                    <a:pt x="67960" y="93602"/>
                  </a:lnTo>
                  <a:lnTo>
                    <a:pt x="64539" y="94861"/>
                  </a:lnTo>
                  <a:lnTo>
                    <a:pt x="62518" y="84707"/>
                  </a:lnTo>
                  <a:lnTo>
                    <a:pt x="66823" y="79404"/>
                  </a:lnTo>
                  <a:lnTo>
                    <a:pt x="62406" y="72347"/>
                  </a:lnTo>
                  <a:lnTo>
                    <a:pt x="57372" y="70848"/>
                  </a:lnTo>
                  <a:lnTo>
                    <a:pt x="49399" y="75293"/>
                  </a:lnTo>
                  <a:lnTo>
                    <a:pt x="50655" y="63574"/>
                  </a:lnTo>
                  <a:lnTo>
                    <a:pt x="41110" y="47629"/>
                  </a:lnTo>
                  <a:lnTo>
                    <a:pt x="58435" y="44203"/>
                  </a:lnTo>
                  <a:lnTo>
                    <a:pt x="63456" y="51579"/>
                  </a:lnTo>
                  <a:lnTo>
                    <a:pt x="63303" y="62426"/>
                  </a:lnTo>
                  <a:lnTo>
                    <a:pt x="73807" y="60914"/>
                  </a:lnTo>
                  <a:lnTo>
                    <a:pt x="75019" y="56126"/>
                  </a:lnTo>
                  <a:lnTo>
                    <a:pt x="83900" y="57581"/>
                  </a:lnTo>
                  <a:lnTo>
                    <a:pt x="83362" y="60279"/>
                  </a:lnTo>
                  <a:lnTo>
                    <a:pt x="93368" y="65533"/>
                  </a:lnTo>
                  <a:lnTo>
                    <a:pt x="99837" y="65262"/>
                  </a:lnTo>
                  <a:lnTo>
                    <a:pt x="101396" y="53551"/>
                  </a:lnTo>
                  <a:lnTo>
                    <a:pt x="102130" y="43775"/>
                  </a:lnTo>
                  <a:lnTo>
                    <a:pt x="87969" y="44132"/>
                  </a:lnTo>
                  <a:lnTo>
                    <a:pt x="88462" y="32088"/>
                  </a:lnTo>
                  <a:lnTo>
                    <a:pt x="72052" y="30420"/>
                  </a:lnTo>
                  <a:lnTo>
                    <a:pt x="70912" y="27223"/>
                  </a:lnTo>
                  <a:lnTo>
                    <a:pt x="61065" y="27396"/>
                  </a:lnTo>
                  <a:lnTo>
                    <a:pt x="54397" y="23892"/>
                  </a:lnTo>
                  <a:lnTo>
                    <a:pt x="54397" y="23892"/>
                  </a:lnTo>
                  <a:lnTo>
                    <a:pt x="58329" y="4559"/>
                  </a:lnTo>
                  <a:lnTo>
                    <a:pt x="80628" y="4435"/>
                  </a:lnTo>
                  <a:lnTo>
                    <a:pt x="83975" y="11162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6" name="M96">
              <a:extLst>
                <a:ext uri="{FF2B5EF4-FFF2-40B4-BE49-F238E27FC236}">
                  <a16:creationId xmlns:a16="http://schemas.microsoft.com/office/drawing/2014/main" id="{793C1029-6955-468E-8697-DC937615A800}"/>
                </a:ext>
              </a:extLst>
            </p:cNvPr>
            <p:cNvSpPr/>
            <p:nvPr/>
          </p:nvSpPr>
          <p:spPr>
            <a:xfrm>
              <a:off x="4307307" y="3640366"/>
              <a:ext cx="400052" cy="234757"/>
            </a:xfrm>
            <a:custGeom>
              <a:avLst/>
              <a:gdLst/>
              <a:ahLst/>
              <a:cxnLst/>
              <a:rect l="0" t="0" r="0" b="0"/>
              <a:pathLst>
                <a:path w="396242" h="240472">
                  <a:moveTo>
                    <a:pt x="157224" y="17833"/>
                  </a:moveTo>
                  <a:lnTo>
                    <a:pt x="163333" y="19641"/>
                  </a:lnTo>
                  <a:lnTo>
                    <a:pt x="163036" y="31688"/>
                  </a:lnTo>
                  <a:lnTo>
                    <a:pt x="169901" y="34117"/>
                  </a:lnTo>
                  <a:lnTo>
                    <a:pt x="188122" y="56712"/>
                  </a:lnTo>
                  <a:lnTo>
                    <a:pt x="198902" y="24730"/>
                  </a:lnTo>
                  <a:lnTo>
                    <a:pt x="207350" y="18907"/>
                  </a:lnTo>
                  <a:lnTo>
                    <a:pt x="207882" y="22386"/>
                  </a:lnTo>
                  <a:lnTo>
                    <a:pt x="217872" y="22778"/>
                  </a:lnTo>
                  <a:lnTo>
                    <a:pt x="218356" y="28214"/>
                  </a:lnTo>
                  <a:lnTo>
                    <a:pt x="222747" y="31183"/>
                  </a:lnTo>
                  <a:lnTo>
                    <a:pt x="238217" y="27636"/>
                  </a:lnTo>
                  <a:lnTo>
                    <a:pt x="245554" y="29620"/>
                  </a:lnTo>
                  <a:lnTo>
                    <a:pt x="248566" y="25925"/>
                  </a:lnTo>
                  <a:lnTo>
                    <a:pt x="261700" y="30003"/>
                  </a:lnTo>
                  <a:lnTo>
                    <a:pt x="266390" y="46387"/>
                  </a:lnTo>
                  <a:lnTo>
                    <a:pt x="291398" y="49538"/>
                  </a:lnTo>
                  <a:lnTo>
                    <a:pt x="287893" y="61207"/>
                  </a:lnTo>
                  <a:lnTo>
                    <a:pt x="298391" y="59795"/>
                  </a:lnTo>
                  <a:lnTo>
                    <a:pt x="300472" y="76115"/>
                  </a:lnTo>
                  <a:lnTo>
                    <a:pt x="319971" y="78226"/>
                  </a:lnTo>
                  <a:lnTo>
                    <a:pt x="327244" y="83215"/>
                  </a:lnTo>
                  <a:lnTo>
                    <a:pt x="327001" y="93754"/>
                  </a:lnTo>
                  <a:lnTo>
                    <a:pt x="320446" y="110927"/>
                  </a:lnTo>
                  <a:lnTo>
                    <a:pt x="347299" y="114858"/>
                  </a:lnTo>
                  <a:lnTo>
                    <a:pt x="376656" y="123962"/>
                  </a:lnTo>
                  <a:lnTo>
                    <a:pt x="380415" y="127963"/>
                  </a:lnTo>
                  <a:lnTo>
                    <a:pt x="380415" y="127963"/>
                  </a:lnTo>
                  <a:lnTo>
                    <a:pt x="383644" y="134964"/>
                  </a:lnTo>
                  <a:lnTo>
                    <a:pt x="389528" y="133591"/>
                  </a:lnTo>
                  <a:lnTo>
                    <a:pt x="396241" y="143231"/>
                  </a:lnTo>
                  <a:lnTo>
                    <a:pt x="387508" y="154933"/>
                  </a:lnTo>
                  <a:lnTo>
                    <a:pt x="381798" y="155407"/>
                  </a:lnTo>
                  <a:lnTo>
                    <a:pt x="378600" y="160606"/>
                  </a:lnTo>
                  <a:lnTo>
                    <a:pt x="361771" y="169111"/>
                  </a:lnTo>
                  <a:lnTo>
                    <a:pt x="354035" y="170592"/>
                  </a:lnTo>
                  <a:lnTo>
                    <a:pt x="345779" y="167843"/>
                  </a:lnTo>
                  <a:lnTo>
                    <a:pt x="340878" y="193483"/>
                  </a:lnTo>
                  <a:lnTo>
                    <a:pt x="343624" y="208154"/>
                  </a:lnTo>
                  <a:lnTo>
                    <a:pt x="343624" y="208154"/>
                  </a:lnTo>
                  <a:lnTo>
                    <a:pt x="329234" y="210685"/>
                  </a:lnTo>
                  <a:lnTo>
                    <a:pt x="318183" y="208773"/>
                  </a:lnTo>
                  <a:lnTo>
                    <a:pt x="318446" y="217363"/>
                  </a:lnTo>
                  <a:lnTo>
                    <a:pt x="299423" y="220234"/>
                  </a:lnTo>
                  <a:lnTo>
                    <a:pt x="297283" y="226057"/>
                  </a:lnTo>
                  <a:lnTo>
                    <a:pt x="290056" y="225286"/>
                  </a:lnTo>
                  <a:lnTo>
                    <a:pt x="291040" y="229374"/>
                  </a:lnTo>
                  <a:lnTo>
                    <a:pt x="287304" y="230943"/>
                  </a:lnTo>
                  <a:lnTo>
                    <a:pt x="287304" y="230943"/>
                  </a:lnTo>
                  <a:lnTo>
                    <a:pt x="268975" y="230362"/>
                  </a:lnTo>
                  <a:lnTo>
                    <a:pt x="266453" y="232712"/>
                  </a:lnTo>
                  <a:lnTo>
                    <a:pt x="259416" y="230437"/>
                  </a:lnTo>
                  <a:lnTo>
                    <a:pt x="254770" y="237856"/>
                  </a:lnTo>
                  <a:lnTo>
                    <a:pt x="226415" y="237481"/>
                  </a:lnTo>
                  <a:lnTo>
                    <a:pt x="219252" y="240471"/>
                  </a:lnTo>
                  <a:lnTo>
                    <a:pt x="214244" y="237188"/>
                  </a:lnTo>
                  <a:lnTo>
                    <a:pt x="208658" y="225910"/>
                  </a:lnTo>
                  <a:lnTo>
                    <a:pt x="205641" y="210478"/>
                  </a:lnTo>
                  <a:lnTo>
                    <a:pt x="194712" y="209912"/>
                  </a:lnTo>
                  <a:lnTo>
                    <a:pt x="190040" y="205581"/>
                  </a:lnTo>
                  <a:lnTo>
                    <a:pt x="176170" y="211869"/>
                  </a:lnTo>
                  <a:lnTo>
                    <a:pt x="168005" y="199170"/>
                  </a:lnTo>
                  <a:lnTo>
                    <a:pt x="145256" y="196802"/>
                  </a:lnTo>
                  <a:lnTo>
                    <a:pt x="144409" y="206118"/>
                  </a:lnTo>
                  <a:lnTo>
                    <a:pt x="118759" y="221142"/>
                  </a:lnTo>
                  <a:lnTo>
                    <a:pt x="118759" y="221142"/>
                  </a:lnTo>
                  <a:lnTo>
                    <a:pt x="111494" y="209666"/>
                  </a:lnTo>
                  <a:lnTo>
                    <a:pt x="109805" y="197124"/>
                  </a:lnTo>
                  <a:lnTo>
                    <a:pt x="114369" y="187148"/>
                  </a:lnTo>
                  <a:lnTo>
                    <a:pt x="113458" y="180499"/>
                  </a:lnTo>
                  <a:lnTo>
                    <a:pt x="118618" y="177465"/>
                  </a:lnTo>
                  <a:lnTo>
                    <a:pt x="120395" y="168021"/>
                  </a:lnTo>
                  <a:lnTo>
                    <a:pt x="120770" y="159144"/>
                  </a:lnTo>
                  <a:lnTo>
                    <a:pt x="115330" y="154941"/>
                  </a:lnTo>
                  <a:lnTo>
                    <a:pt x="116164" y="146226"/>
                  </a:lnTo>
                  <a:lnTo>
                    <a:pt x="93929" y="148378"/>
                  </a:lnTo>
                  <a:lnTo>
                    <a:pt x="87304" y="154537"/>
                  </a:lnTo>
                  <a:lnTo>
                    <a:pt x="62030" y="160973"/>
                  </a:lnTo>
                  <a:lnTo>
                    <a:pt x="60491" y="154909"/>
                  </a:lnTo>
                  <a:lnTo>
                    <a:pt x="43888" y="147555"/>
                  </a:lnTo>
                  <a:lnTo>
                    <a:pt x="36950" y="147828"/>
                  </a:lnTo>
                  <a:lnTo>
                    <a:pt x="36950" y="147828"/>
                  </a:lnTo>
                  <a:lnTo>
                    <a:pt x="35196" y="144168"/>
                  </a:lnTo>
                  <a:lnTo>
                    <a:pt x="31340" y="144370"/>
                  </a:lnTo>
                  <a:lnTo>
                    <a:pt x="32905" y="131456"/>
                  </a:lnTo>
                  <a:lnTo>
                    <a:pt x="29539" y="130616"/>
                  </a:lnTo>
                  <a:lnTo>
                    <a:pt x="25950" y="102654"/>
                  </a:lnTo>
                  <a:lnTo>
                    <a:pt x="37799" y="96935"/>
                  </a:lnTo>
                  <a:lnTo>
                    <a:pt x="31718" y="58209"/>
                  </a:lnTo>
                  <a:lnTo>
                    <a:pt x="19863" y="58354"/>
                  </a:lnTo>
                  <a:lnTo>
                    <a:pt x="14098" y="43287"/>
                  </a:lnTo>
                  <a:lnTo>
                    <a:pt x="17194" y="42614"/>
                  </a:lnTo>
                  <a:lnTo>
                    <a:pt x="14728" y="36824"/>
                  </a:lnTo>
                  <a:lnTo>
                    <a:pt x="0" y="29207"/>
                  </a:lnTo>
                  <a:lnTo>
                    <a:pt x="1396" y="22915"/>
                  </a:lnTo>
                  <a:lnTo>
                    <a:pt x="12004" y="17315"/>
                  </a:lnTo>
                  <a:lnTo>
                    <a:pt x="10632" y="10950"/>
                  </a:lnTo>
                  <a:lnTo>
                    <a:pt x="19421" y="4247"/>
                  </a:lnTo>
                  <a:lnTo>
                    <a:pt x="35837" y="0"/>
                  </a:lnTo>
                  <a:lnTo>
                    <a:pt x="40990" y="2996"/>
                  </a:lnTo>
                  <a:lnTo>
                    <a:pt x="36861" y="8014"/>
                  </a:lnTo>
                  <a:lnTo>
                    <a:pt x="37949" y="19494"/>
                  </a:lnTo>
                  <a:lnTo>
                    <a:pt x="27502" y="30827"/>
                  </a:lnTo>
                  <a:lnTo>
                    <a:pt x="36551" y="31965"/>
                  </a:lnTo>
                  <a:lnTo>
                    <a:pt x="43426" y="39827"/>
                  </a:lnTo>
                  <a:lnTo>
                    <a:pt x="57228" y="35661"/>
                  </a:lnTo>
                  <a:lnTo>
                    <a:pt x="71998" y="35737"/>
                  </a:lnTo>
                  <a:lnTo>
                    <a:pt x="72332" y="22636"/>
                  </a:lnTo>
                  <a:lnTo>
                    <a:pt x="79466" y="20406"/>
                  </a:lnTo>
                  <a:lnTo>
                    <a:pt x="89953" y="25494"/>
                  </a:lnTo>
                  <a:lnTo>
                    <a:pt x="104186" y="22388"/>
                  </a:lnTo>
                  <a:lnTo>
                    <a:pt x="113417" y="16291"/>
                  </a:lnTo>
                  <a:lnTo>
                    <a:pt x="126365" y="15259"/>
                  </a:lnTo>
                  <a:lnTo>
                    <a:pt x="125979" y="18413"/>
                  </a:lnTo>
                  <a:lnTo>
                    <a:pt x="130404" y="1370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7" name="M97">
              <a:extLst>
                <a:ext uri="{FF2B5EF4-FFF2-40B4-BE49-F238E27FC236}">
                  <a16:creationId xmlns:a16="http://schemas.microsoft.com/office/drawing/2014/main" id="{01E3BA8D-1488-431D-BAEB-246425FBF8BF}"/>
                </a:ext>
              </a:extLst>
            </p:cNvPr>
            <p:cNvSpPr/>
            <p:nvPr/>
          </p:nvSpPr>
          <p:spPr>
            <a:xfrm>
              <a:off x="3540346" y="3668426"/>
              <a:ext cx="306833" cy="375292"/>
            </a:xfrm>
            <a:custGeom>
              <a:avLst/>
              <a:gdLst/>
              <a:ahLst/>
              <a:cxnLst/>
              <a:rect l="0" t="0" r="0" b="0"/>
              <a:pathLst>
                <a:path w="314453" h="390532">
                  <a:moveTo>
                    <a:pt x="264074" y="55651"/>
                  </a:moveTo>
                  <a:lnTo>
                    <a:pt x="269193" y="59425"/>
                  </a:lnTo>
                  <a:lnTo>
                    <a:pt x="265059" y="68639"/>
                  </a:lnTo>
                  <a:lnTo>
                    <a:pt x="271424" y="76971"/>
                  </a:lnTo>
                  <a:lnTo>
                    <a:pt x="276805" y="77287"/>
                  </a:lnTo>
                  <a:lnTo>
                    <a:pt x="278070" y="61205"/>
                  </a:lnTo>
                  <a:lnTo>
                    <a:pt x="281683" y="58905"/>
                  </a:lnTo>
                  <a:lnTo>
                    <a:pt x="293493" y="60473"/>
                  </a:lnTo>
                  <a:lnTo>
                    <a:pt x="299325" y="71198"/>
                  </a:lnTo>
                  <a:lnTo>
                    <a:pt x="307053" y="75351"/>
                  </a:lnTo>
                  <a:lnTo>
                    <a:pt x="312467" y="84706"/>
                  </a:lnTo>
                  <a:lnTo>
                    <a:pt x="314452" y="90341"/>
                  </a:lnTo>
                  <a:lnTo>
                    <a:pt x="312328" y="94344"/>
                  </a:lnTo>
                  <a:lnTo>
                    <a:pt x="305590" y="98055"/>
                  </a:lnTo>
                  <a:lnTo>
                    <a:pt x="300295" y="94881"/>
                  </a:lnTo>
                  <a:lnTo>
                    <a:pt x="293684" y="99499"/>
                  </a:lnTo>
                  <a:lnTo>
                    <a:pt x="293403" y="108680"/>
                  </a:lnTo>
                  <a:lnTo>
                    <a:pt x="293403" y="108680"/>
                  </a:lnTo>
                  <a:lnTo>
                    <a:pt x="290222" y="106926"/>
                  </a:lnTo>
                  <a:lnTo>
                    <a:pt x="277684" y="108800"/>
                  </a:lnTo>
                  <a:lnTo>
                    <a:pt x="281760" y="121579"/>
                  </a:lnTo>
                  <a:lnTo>
                    <a:pt x="275683" y="128774"/>
                  </a:lnTo>
                  <a:lnTo>
                    <a:pt x="255777" y="134637"/>
                  </a:lnTo>
                  <a:lnTo>
                    <a:pt x="250258" y="138683"/>
                  </a:lnTo>
                  <a:lnTo>
                    <a:pt x="249465" y="144383"/>
                  </a:lnTo>
                  <a:lnTo>
                    <a:pt x="242498" y="145371"/>
                  </a:lnTo>
                  <a:lnTo>
                    <a:pt x="241065" y="156774"/>
                  </a:lnTo>
                  <a:lnTo>
                    <a:pt x="232156" y="160714"/>
                  </a:lnTo>
                  <a:lnTo>
                    <a:pt x="224640" y="174337"/>
                  </a:lnTo>
                  <a:lnTo>
                    <a:pt x="216534" y="172276"/>
                  </a:lnTo>
                  <a:lnTo>
                    <a:pt x="216185" y="168650"/>
                  </a:lnTo>
                  <a:lnTo>
                    <a:pt x="209557" y="168593"/>
                  </a:lnTo>
                  <a:lnTo>
                    <a:pt x="211739" y="177698"/>
                  </a:lnTo>
                  <a:lnTo>
                    <a:pt x="220806" y="183555"/>
                  </a:lnTo>
                  <a:lnTo>
                    <a:pt x="220516" y="202672"/>
                  </a:lnTo>
                  <a:lnTo>
                    <a:pt x="230231" y="207644"/>
                  </a:lnTo>
                  <a:lnTo>
                    <a:pt x="233564" y="204585"/>
                  </a:lnTo>
                  <a:lnTo>
                    <a:pt x="237361" y="191601"/>
                  </a:lnTo>
                  <a:lnTo>
                    <a:pt x="235014" y="182793"/>
                  </a:lnTo>
                  <a:lnTo>
                    <a:pt x="247454" y="194324"/>
                  </a:lnTo>
                  <a:lnTo>
                    <a:pt x="255492" y="193670"/>
                  </a:lnTo>
                  <a:lnTo>
                    <a:pt x="256417" y="198668"/>
                  </a:lnTo>
                  <a:lnTo>
                    <a:pt x="265202" y="198789"/>
                  </a:lnTo>
                  <a:lnTo>
                    <a:pt x="264297" y="203128"/>
                  </a:lnTo>
                  <a:lnTo>
                    <a:pt x="268126" y="204000"/>
                  </a:lnTo>
                  <a:lnTo>
                    <a:pt x="271764" y="211039"/>
                  </a:lnTo>
                  <a:lnTo>
                    <a:pt x="265088" y="212490"/>
                  </a:lnTo>
                  <a:lnTo>
                    <a:pt x="257559" y="226563"/>
                  </a:lnTo>
                  <a:lnTo>
                    <a:pt x="268920" y="228269"/>
                  </a:lnTo>
                  <a:lnTo>
                    <a:pt x="272610" y="233653"/>
                  </a:lnTo>
                  <a:lnTo>
                    <a:pt x="273212" y="249181"/>
                  </a:lnTo>
                  <a:lnTo>
                    <a:pt x="281569" y="253353"/>
                  </a:lnTo>
                  <a:lnTo>
                    <a:pt x="291252" y="264641"/>
                  </a:lnTo>
                  <a:lnTo>
                    <a:pt x="282961" y="278389"/>
                  </a:lnTo>
                  <a:lnTo>
                    <a:pt x="276330" y="283304"/>
                  </a:lnTo>
                  <a:lnTo>
                    <a:pt x="263047" y="283649"/>
                  </a:lnTo>
                  <a:lnTo>
                    <a:pt x="258526" y="290134"/>
                  </a:lnTo>
                  <a:lnTo>
                    <a:pt x="258526" y="290134"/>
                  </a:lnTo>
                  <a:lnTo>
                    <a:pt x="247247" y="280601"/>
                  </a:lnTo>
                  <a:lnTo>
                    <a:pt x="237922" y="277752"/>
                  </a:lnTo>
                  <a:lnTo>
                    <a:pt x="223536" y="288746"/>
                  </a:lnTo>
                  <a:lnTo>
                    <a:pt x="208223" y="294741"/>
                  </a:lnTo>
                  <a:lnTo>
                    <a:pt x="212495" y="311134"/>
                  </a:lnTo>
                  <a:lnTo>
                    <a:pt x="203009" y="308428"/>
                  </a:lnTo>
                  <a:lnTo>
                    <a:pt x="187258" y="313502"/>
                  </a:lnTo>
                  <a:lnTo>
                    <a:pt x="182335" y="308078"/>
                  </a:lnTo>
                  <a:lnTo>
                    <a:pt x="157596" y="314218"/>
                  </a:lnTo>
                  <a:lnTo>
                    <a:pt x="145225" y="310061"/>
                  </a:lnTo>
                  <a:lnTo>
                    <a:pt x="142096" y="301680"/>
                  </a:lnTo>
                  <a:lnTo>
                    <a:pt x="132907" y="294612"/>
                  </a:lnTo>
                  <a:lnTo>
                    <a:pt x="130325" y="283689"/>
                  </a:lnTo>
                  <a:lnTo>
                    <a:pt x="109876" y="266920"/>
                  </a:lnTo>
                  <a:lnTo>
                    <a:pt x="103899" y="279977"/>
                  </a:lnTo>
                  <a:lnTo>
                    <a:pt x="107559" y="286117"/>
                  </a:lnTo>
                  <a:lnTo>
                    <a:pt x="108130" y="297127"/>
                  </a:lnTo>
                  <a:lnTo>
                    <a:pt x="96932" y="294958"/>
                  </a:lnTo>
                  <a:lnTo>
                    <a:pt x="82732" y="304434"/>
                  </a:lnTo>
                  <a:lnTo>
                    <a:pt x="87293" y="311357"/>
                  </a:lnTo>
                  <a:lnTo>
                    <a:pt x="80652" y="320926"/>
                  </a:lnTo>
                  <a:lnTo>
                    <a:pt x="87059" y="328059"/>
                  </a:lnTo>
                  <a:lnTo>
                    <a:pt x="89869" y="327097"/>
                  </a:lnTo>
                  <a:lnTo>
                    <a:pt x="89298" y="335207"/>
                  </a:lnTo>
                  <a:lnTo>
                    <a:pt x="93818" y="338665"/>
                  </a:lnTo>
                  <a:lnTo>
                    <a:pt x="95136" y="345633"/>
                  </a:lnTo>
                  <a:lnTo>
                    <a:pt x="100516" y="346409"/>
                  </a:lnTo>
                  <a:lnTo>
                    <a:pt x="103666" y="358854"/>
                  </a:lnTo>
                  <a:lnTo>
                    <a:pt x="92944" y="384697"/>
                  </a:lnTo>
                  <a:lnTo>
                    <a:pt x="88435" y="385604"/>
                  </a:lnTo>
                  <a:lnTo>
                    <a:pt x="87194" y="390531"/>
                  </a:lnTo>
                  <a:lnTo>
                    <a:pt x="79783" y="385624"/>
                  </a:lnTo>
                  <a:lnTo>
                    <a:pt x="81698" y="383730"/>
                  </a:lnTo>
                  <a:lnTo>
                    <a:pt x="69402" y="381824"/>
                  </a:lnTo>
                  <a:lnTo>
                    <a:pt x="26740" y="359201"/>
                  </a:lnTo>
                  <a:lnTo>
                    <a:pt x="23908" y="351431"/>
                  </a:lnTo>
                  <a:lnTo>
                    <a:pt x="6272" y="338352"/>
                  </a:lnTo>
                  <a:lnTo>
                    <a:pt x="0" y="327305"/>
                  </a:lnTo>
                  <a:lnTo>
                    <a:pt x="0" y="327305"/>
                  </a:lnTo>
                  <a:lnTo>
                    <a:pt x="3732" y="321859"/>
                  </a:lnTo>
                  <a:lnTo>
                    <a:pt x="8384" y="321261"/>
                  </a:lnTo>
                  <a:lnTo>
                    <a:pt x="11699" y="305111"/>
                  </a:lnTo>
                  <a:lnTo>
                    <a:pt x="18469" y="310454"/>
                  </a:lnTo>
                  <a:lnTo>
                    <a:pt x="14902" y="315606"/>
                  </a:lnTo>
                  <a:lnTo>
                    <a:pt x="14727" y="320869"/>
                  </a:lnTo>
                  <a:lnTo>
                    <a:pt x="17837" y="320219"/>
                  </a:lnTo>
                  <a:lnTo>
                    <a:pt x="16603" y="324845"/>
                  </a:lnTo>
                  <a:lnTo>
                    <a:pt x="27469" y="323097"/>
                  </a:lnTo>
                  <a:lnTo>
                    <a:pt x="31159" y="314186"/>
                  </a:lnTo>
                  <a:lnTo>
                    <a:pt x="46084" y="315731"/>
                  </a:lnTo>
                  <a:lnTo>
                    <a:pt x="56796" y="304490"/>
                  </a:lnTo>
                  <a:lnTo>
                    <a:pt x="58490" y="295212"/>
                  </a:lnTo>
                  <a:lnTo>
                    <a:pt x="56374" y="289120"/>
                  </a:lnTo>
                  <a:lnTo>
                    <a:pt x="52231" y="288382"/>
                  </a:lnTo>
                  <a:lnTo>
                    <a:pt x="52059" y="279493"/>
                  </a:lnTo>
                  <a:lnTo>
                    <a:pt x="44267" y="281797"/>
                  </a:lnTo>
                  <a:lnTo>
                    <a:pt x="38089" y="272559"/>
                  </a:lnTo>
                  <a:lnTo>
                    <a:pt x="38182" y="265034"/>
                  </a:lnTo>
                  <a:lnTo>
                    <a:pt x="43060" y="262183"/>
                  </a:lnTo>
                  <a:lnTo>
                    <a:pt x="48408" y="249710"/>
                  </a:lnTo>
                  <a:lnTo>
                    <a:pt x="59667" y="245111"/>
                  </a:lnTo>
                  <a:lnTo>
                    <a:pt x="69716" y="249204"/>
                  </a:lnTo>
                  <a:lnTo>
                    <a:pt x="74025" y="244827"/>
                  </a:lnTo>
                  <a:lnTo>
                    <a:pt x="81063" y="251380"/>
                  </a:lnTo>
                  <a:lnTo>
                    <a:pt x="87206" y="247515"/>
                  </a:lnTo>
                  <a:lnTo>
                    <a:pt x="82247" y="243438"/>
                  </a:lnTo>
                  <a:lnTo>
                    <a:pt x="87017" y="239076"/>
                  </a:lnTo>
                  <a:lnTo>
                    <a:pt x="85310" y="234654"/>
                  </a:lnTo>
                  <a:lnTo>
                    <a:pt x="75694" y="231479"/>
                  </a:lnTo>
                  <a:lnTo>
                    <a:pt x="72669" y="224905"/>
                  </a:lnTo>
                  <a:lnTo>
                    <a:pt x="61777" y="218375"/>
                  </a:lnTo>
                  <a:lnTo>
                    <a:pt x="63231" y="211646"/>
                  </a:lnTo>
                  <a:lnTo>
                    <a:pt x="69749" y="205684"/>
                  </a:lnTo>
                  <a:lnTo>
                    <a:pt x="68217" y="186507"/>
                  </a:lnTo>
                  <a:lnTo>
                    <a:pt x="59193" y="184254"/>
                  </a:lnTo>
                  <a:lnTo>
                    <a:pt x="48612" y="163723"/>
                  </a:lnTo>
                  <a:lnTo>
                    <a:pt x="23454" y="164550"/>
                  </a:lnTo>
                  <a:lnTo>
                    <a:pt x="21458" y="159664"/>
                  </a:lnTo>
                  <a:lnTo>
                    <a:pt x="19442" y="150710"/>
                  </a:lnTo>
                  <a:lnTo>
                    <a:pt x="30271" y="140223"/>
                  </a:lnTo>
                  <a:lnTo>
                    <a:pt x="36788" y="138932"/>
                  </a:lnTo>
                  <a:lnTo>
                    <a:pt x="43553" y="144126"/>
                  </a:lnTo>
                  <a:lnTo>
                    <a:pt x="51450" y="143030"/>
                  </a:lnTo>
                  <a:lnTo>
                    <a:pt x="50083" y="137713"/>
                  </a:lnTo>
                  <a:lnTo>
                    <a:pt x="33028" y="131427"/>
                  </a:lnTo>
                  <a:lnTo>
                    <a:pt x="30237" y="127267"/>
                  </a:lnTo>
                  <a:lnTo>
                    <a:pt x="35244" y="106342"/>
                  </a:lnTo>
                  <a:lnTo>
                    <a:pt x="40824" y="100651"/>
                  </a:lnTo>
                  <a:lnTo>
                    <a:pt x="40397" y="90241"/>
                  </a:lnTo>
                  <a:lnTo>
                    <a:pt x="40397" y="90241"/>
                  </a:lnTo>
                  <a:lnTo>
                    <a:pt x="57947" y="90668"/>
                  </a:lnTo>
                  <a:lnTo>
                    <a:pt x="63995" y="98851"/>
                  </a:lnTo>
                  <a:lnTo>
                    <a:pt x="67775" y="86922"/>
                  </a:lnTo>
                  <a:lnTo>
                    <a:pt x="73499" y="86205"/>
                  </a:lnTo>
                  <a:lnTo>
                    <a:pt x="77570" y="74737"/>
                  </a:lnTo>
                  <a:lnTo>
                    <a:pt x="93048" y="77200"/>
                  </a:lnTo>
                  <a:lnTo>
                    <a:pt x="94611" y="95480"/>
                  </a:lnTo>
                  <a:lnTo>
                    <a:pt x="88973" y="98310"/>
                  </a:lnTo>
                  <a:lnTo>
                    <a:pt x="101596" y="112881"/>
                  </a:lnTo>
                  <a:lnTo>
                    <a:pt x="101372" y="119804"/>
                  </a:lnTo>
                  <a:lnTo>
                    <a:pt x="96598" y="124469"/>
                  </a:lnTo>
                  <a:lnTo>
                    <a:pt x="99663" y="134511"/>
                  </a:lnTo>
                  <a:lnTo>
                    <a:pt x="110793" y="128695"/>
                  </a:lnTo>
                  <a:lnTo>
                    <a:pt x="111723" y="123754"/>
                  </a:lnTo>
                  <a:lnTo>
                    <a:pt x="120567" y="117110"/>
                  </a:lnTo>
                  <a:lnTo>
                    <a:pt x="135740" y="114886"/>
                  </a:lnTo>
                  <a:lnTo>
                    <a:pt x="136560" y="98943"/>
                  </a:lnTo>
                  <a:lnTo>
                    <a:pt x="134122" y="93291"/>
                  </a:lnTo>
                  <a:lnTo>
                    <a:pt x="145001" y="90325"/>
                  </a:lnTo>
                  <a:lnTo>
                    <a:pt x="151089" y="82987"/>
                  </a:lnTo>
                  <a:lnTo>
                    <a:pt x="147512" y="79256"/>
                  </a:lnTo>
                  <a:lnTo>
                    <a:pt x="142347" y="81803"/>
                  </a:lnTo>
                  <a:lnTo>
                    <a:pt x="136894" y="78917"/>
                  </a:lnTo>
                  <a:lnTo>
                    <a:pt x="132216" y="71083"/>
                  </a:lnTo>
                  <a:lnTo>
                    <a:pt x="125221" y="68296"/>
                  </a:lnTo>
                  <a:lnTo>
                    <a:pt x="123824" y="59060"/>
                  </a:lnTo>
                  <a:lnTo>
                    <a:pt x="128354" y="52275"/>
                  </a:lnTo>
                  <a:lnTo>
                    <a:pt x="126292" y="35031"/>
                  </a:lnTo>
                  <a:lnTo>
                    <a:pt x="128970" y="28336"/>
                  </a:lnTo>
                  <a:lnTo>
                    <a:pt x="138403" y="12666"/>
                  </a:lnTo>
                  <a:lnTo>
                    <a:pt x="144973" y="9411"/>
                  </a:lnTo>
                  <a:lnTo>
                    <a:pt x="146223" y="4025"/>
                  </a:lnTo>
                  <a:lnTo>
                    <a:pt x="146223" y="4025"/>
                  </a:lnTo>
                  <a:lnTo>
                    <a:pt x="161744" y="0"/>
                  </a:lnTo>
                  <a:lnTo>
                    <a:pt x="179986" y="2389"/>
                  </a:lnTo>
                  <a:lnTo>
                    <a:pt x="182423" y="8042"/>
                  </a:lnTo>
                  <a:lnTo>
                    <a:pt x="190637" y="11165"/>
                  </a:lnTo>
                  <a:lnTo>
                    <a:pt x="196248" y="18726"/>
                  </a:lnTo>
                  <a:lnTo>
                    <a:pt x="209069" y="17321"/>
                  </a:lnTo>
                  <a:lnTo>
                    <a:pt x="210137" y="27451"/>
                  </a:lnTo>
                  <a:lnTo>
                    <a:pt x="216426" y="23278"/>
                  </a:lnTo>
                  <a:lnTo>
                    <a:pt x="220679" y="30042"/>
                  </a:lnTo>
                  <a:lnTo>
                    <a:pt x="224436" y="28050"/>
                  </a:lnTo>
                  <a:lnTo>
                    <a:pt x="224896" y="18269"/>
                  </a:lnTo>
                  <a:lnTo>
                    <a:pt x="229240" y="17200"/>
                  </a:lnTo>
                  <a:lnTo>
                    <a:pt x="237436" y="25894"/>
                  </a:lnTo>
                  <a:lnTo>
                    <a:pt x="244203" y="26105"/>
                  </a:lnTo>
                  <a:lnTo>
                    <a:pt x="250920" y="22998"/>
                  </a:lnTo>
                  <a:lnTo>
                    <a:pt x="249256" y="17070"/>
                  </a:lnTo>
                  <a:lnTo>
                    <a:pt x="253152" y="15533"/>
                  </a:lnTo>
                  <a:lnTo>
                    <a:pt x="256144" y="28283"/>
                  </a:lnTo>
                  <a:lnTo>
                    <a:pt x="251599" y="45772"/>
                  </a:lnTo>
                  <a:lnTo>
                    <a:pt x="235759" y="45129"/>
                  </a:lnTo>
                  <a:lnTo>
                    <a:pt x="237015" y="54208"/>
                  </a:lnTo>
                  <a:lnTo>
                    <a:pt x="246489" y="56612"/>
                  </a:lnTo>
                  <a:lnTo>
                    <a:pt x="246208" y="60672"/>
                  </a:lnTo>
                  <a:lnTo>
                    <a:pt x="253164" y="64805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48" name="M98">
              <a:extLst>
                <a:ext uri="{FF2B5EF4-FFF2-40B4-BE49-F238E27FC236}">
                  <a16:creationId xmlns:a16="http://schemas.microsoft.com/office/drawing/2014/main" id="{B3ED56E2-95BA-4F82-9D61-9F036EA6E421}"/>
                </a:ext>
              </a:extLst>
            </p:cNvPr>
            <p:cNvGrpSpPr/>
            <p:nvPr/>
          </p:nvGrpSpPr>
          <p:grpSpPr>
            <a:xfrm>
              <a:off x="3161111" y="3692814"/>
              <a:ext cx="268089" cy="245705"/>
              <a:chOff x="140682" y="2703647"/>
              <a:chExt cx="275715" cy="257144"/>
            </a:xfrm>
          </p:grpSpPr>
          <p:sp>
            <p:nvSpPr>
              <p:cNvPr id="488" name="ID_100">
                <a:extLst>
                  <a:ext uri="{FF2B5EF4-FFF2-40B4-BE49-F238E27FC236}">
                    <a16:creationId xmlns:a16="http://schemas.microsoft.com/office/drawing/2014/main" id="{15FD70D3-F40E-441A-8EBF-56524D4F7AAF}"/>
                  </a:ext>
                </a:extLst>
              </p:cNvPr>
              <p:cNvSpPr/>
              <p:nvPr/>
            </p:nvSpPr>
            <p:spPr>
              <a:xfrm>
                <a:off x="202238" y="2919694"/>
                <a:ext cx="5351" cy="5148"/>
              </a:xfrm>
              <a:custGeom>
                <a:avLst/>
                <a:gdLst/>
                <a:ahLst/>
                <a:cxnLst/>
                <a:rect l="0" t="0" r="0" b="0"/>
                <a:pathLst>
                  <a:path w="5351" h="5148">
                    <a:moveTo>
                      <a:pt x="5350" y="5147"/>
                    </a:moveTo>
                    <a:lnTo>
                      <a:pt x="0" y="3748"/>
                    </a:lnTo>
                    <a:lnTo>
                      <a:pt x="1056" y="172"/>
                    </a:lnTo>
                    <a:lnTo>
                      <a:pt x="4611" y="0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9" name="ID_101">
                <a:extLst>
                  <a:ext uri="{FF2B5EF4-FFF2-40B4-BE49-F238E27FC236}">
                    <a16:creationId xmlns:a16="http://schemas.microsoft.com/office/drawing/2014/main" id="{479D26AC-8CAF-4273-9B67-31912925B61E}"/>
                  </a:ext>
                </a:extLst>
              </p:cNvPr>
              <p:cNvSpPr/>
              <p:nvPr/>
            </p:nvSpPr>
            <p:spPr>
              <a:xfrm>
                <a:off x="140682" y="2703647"/>
                <a:ext cx="275715" cy="257144"/>
              </a:xfrm>
              <a:custGeom>
                <a:avLst/>
                <a:gdLst/>
                <a:ahLst/>
                <a:cxnLst/>
                <a:rect l="0" t="0" r="0" b="0"/>
                <a:pathLst>
                  <a:path w="275715" h="257144">
                    <a:moveTo>
                      <a:pt x="194433" y="3836"/>
                    </a:moveTo>
                    <a:lnTo>
                      <a:pt x="201589" y="10567"/>
                    </a:lnTo>
                    <a:lnTo>
                      <a:pt x="198031" y="41786"/>
                    </a:lnTo>
                    <a:lnTo>
                      <a:pt x="188855" y="66175"/>
                    </a:lnTo>
                    <a:lnTo>
                      <a:pt x="191630" y="92488"/>
                    </a:lnTo>
                    <a:lnTo>
                      <a:pt x="197560" y="99174"/>
                    </a:lnTo>
                    <a:lnTo>
                      <a:pt x="218118" y="110739"/>
                    </a:lnTo>
                    <a:lnTo>
                      <a:pt x="233829" y="106615"/>
                    </a:lnTo>
                    <a:lnTo>
                      <a:pt x="233117" y="113822"/>
                    </a:lnTo>
                    <a:lnTo>
                      <a:pt x="245902" y="100707"/>
                    </a:lnTo>
                    <a:lnTo>
                      <a:pt x="256363" y="105738"/>
                    </a:lnTo>
                    <a:lnTo>
                      <a:pt x="271636" y="100840"/>
                    </a:lnTo>
                    <a:lnTo>
                      <a:pt x="275714" y="107760"/>
                    </a:lnTo>
                    <a:lnTo>
                      <a:pt x="258640" y="124647"/>
                    </a:lnTo>
                    <a:lnTo>
                      <a:pt x="263304" y="127971"/>
                    </a:lnTo>
                    <a:lnTo>
                      <a:pt x="260503" y="137666"/>
                    </a:lnTo>
                    <a:lnTo>
                      <a:pt x="250186" y="137310"/>
                    </a:lnTo>
                    <a:lnTo>
                      <a:pt x="250041" y="141523"/>
                    </a:lnTo>
                    <a:lnTo>
                      <a:pt x="259020" y="153882"/>
                    </a:lnTo>
                    <a:lnTo>
                      <a:pt x="249427" y="172680"/>
                    </a:lnTo>
                    <a:lnTo>
                      <a:pt x="249427" y="172680"/>
                    </a:lnTo>
                    <a:lnTo>
                      <a:pt x="248205" y="172337"/>
                    </a:lnTo>
                    <a:lnTo>
                      <a:pt x="240299" y="169051"/>
                    </a:lnTo>
                    <a:lnTo>
                      <a:pt x="226166" y="180761"/>
                    </a:lnTo>
                    <a:lnTo>
                      <a:pt x="194230" y="181002"/>
                    </a:lnTo>
                    <a:lnTo>
                      <a:pt x="188249" y="184406"/>
                    </a:lnTo>
                    <a:lnTo>
                      <a:pt x="192608" y="192090"/>
                    </a:lnTo>
                    <a:lnTo>
                      <a:pt x="183750" y="211508"/>
                    </a:lnTo>
                    <a:lnTo>
                      <a:pt x="163706" y="219838"/>
                    </a:lnTo>
                    <a:lnTo>
                      <a:pt x="144855" y="233627"/>
                    </a:lnTo>
                    <a:lnTo>
                      <a:pt x="135947" y="232407"/>
                    </a:lnTo>
                    <a:lnTo>
                      <a:pt x="132697" y="224009"/>
                    </a:lnTo>
                    <a:lnTo>
                      <a:pt x="129051" y="226740"/>
                    </a:lnTo>
                    <a:lnTo>
                      <a:pt x="124502" y="224470"/>
                    </a:lnTo>
                    <a:lnTo>
                      <a:pt x="119690" y="229568"/>
                    </a:lnTo>
                    <a:lnTo>
                      <a:pt x="114201" y="227716"/>
                    </a:lnTo>
                    <a:lnTo>
                      <a:pt x="110765" y="233165"/>
                    </a:lnTo>
                    <a:lnTo>
                      <a:pt x="122458" y="234185"/>
                    </a:lnTo>
                    <a:lnTo>
                      <a:pt x="121456" y="240624"/>
                    </a:lnTo>
                    <a:lnTo>
                      <a:pt x="86598" y="257143"/>
                    </a:lnTo>
                    <a:lnTo>
                      <a:pt x="86598" y="257143"/>
                    </a:lnTo>
                    <a:lnTo>
                      <a:pt x="75640" y="218649"/>
                    </a:lnTo>
                    <a:lnTo>
                      <a:pt x="67322" y="150119"/>
                    </a:lnTo>
                    <a:lnTo>
                      <a:pt x="65312" y="141761"/>
                    </a:lnTo>
                    <a:lnTo>
                      <a:pt x="56913" y="139498"/>
                    </a:lnTo>
                    <a:lnTo>
                      <a:pt x="58334" y="125842"/>
                    </a:lnTo>
                    <a:lnTo>
                      <a:pt x="45969" y="84413"/>
                    </a:lnTo>
                    <a:lnTo>
                      <a:pt x="43396" y="78895"/>
                    </a:lnTo>
                    <a:lnTo>
                      <a:pt x="39873" y="78315"/>
                    </a:lnTo>
                    <a:lnTo>
                      <a:pt x="40670" y="73372"/>
                    </a:lnTo>
                    <a:lnTo>
                      <a:pt x="32255" y="67490"/>
                    </a:lnTo>
                    <a:lnTo>
                      <a:pt x="30188" y="69222"/>
                    </a:lnTo>
                    <a:lnTo>
                      <a:pt x="28023" y="65225"/>
                    </a:lnTo>
                    <a:lnTo>
                      <a:pt x="20845" y="67674"/>
                    </a:lnTo>
                    <a:lnTo>
                      <a:pt x="20351" y="64341"/>
                    </a:lnTo>
                    <a:lnTo>
                      <a:pt x="9458" y="63036"/>
                    </a:lnTo>
                    <a:lnTo>
                      <a:pt x="14103" y="58235"/>
                    </a:lnTo>
                    <a:lnTo>
                      <a:pt x="10500" y="51472"/>
                    </a:lnTo>
                    <a:lnTo>
                      <a:pt x="13519" y="44803"/>
                    </a:lnTo>
                    <a:lnTo>
                      <a:pt x="0" y="6179"/>
                    </a:lnTo>
                    <a:lnTo>
                      <a:pt x="0" y="6179"/>
                    </a:lnTo>
                    <a:lnTo>
                      <a:pt x="17413" y="5916"/>
                    </a:lnTo>
                    <a:lnTo>
                      <a:pt x="16823" y="17800"/>
                    </a:lnTo>
                    <a:lnTo>
                      <a:pt x="23195" y="20445"/>
                    </a:lnTo>
                    <a:lnTo>
                      <a:pt x="37429" y="18706"/>
                    </a:lnTo>
                    <a:lnTo>
                      <a:pt x="35506" y="24965"/>
                    </a:lnTo>
                    <a:lnTo>
                      <a:pt x="37604" y="26548"/>
                    </a:lnTo>
                    <a:lnTo>
                      <a:pt x="57838" y="20806"/>
                    </a:lnTo>
                    <a:lnTo>
                      <a:pt x="60849" y="26944"/>
                    </a:lnTo>
                    <a:lnTo>
                      <a:pt x="72436" y="26008"/>
                    </a:lnTo>
                    <a:lnTo>
                      <a:pt x="68048" y="32329"/>
                    </a:lnTo>
                    <a:lnTo>
                      <a:pt x="85828" y="34780"/>
                    </a:lnTo>
                    <a:lnTo>
                      <a:pt x="98754" y="30876"/>
                    </a:lnTo>
                    <a:lnTo>
                      <a:pt x="96236" y="15264"/>
                    </a:lnTo>
                    <a:lnTo>
                      <a:pt x="91021" y="10404"/>
                    </a:lnTo>
                    <a:lnTo>
                      <a:pt x="103407" y="0"/>
                    </a:lnTo>
                    <a:lnTo>
                      <a:pt x="102085" y="2514"/>
                    </a:lnTo>
                    <a:lnTo>
                      <a:pt x="113695" y="9411"/>
                    </a:lnTo>
                    <a:lnTo>
                      <a:pt x="116280" y="6038"/>
                    </a:lnTo>
                    <a:lnTo>
                      <a:pt x="124449" y="14468"/>
                    </a:lnTo>
                    <a:lnTo>
                      <a:pt x="110098" y="28119"/>
                    </a:lnTo>
                    <a:lnTo>
                      <a:pt x="114619" y="35213"/>
                    </a:lnTo>
                    <a:lnTo>
                      <a:pt x="119660" y="32079"/>
                    </a:lnTo>
                    <a:lnTo>
                      <a:pt x="118449" y="35802"/>
                    </a:lnTo>
                    <a:lnTo>
                      <a:pt x="122951" y="39128"/>
                    </a:lnTo>
                    <a:lnTo>
                      <a:pt x="117783" y="50093"/>
                    </a:lnTo>
                    <a:lnTo>
                      <a:pt x="123021" y="58719"/>
                    </a:lnTo>
                    <a:lnTo>
                      <a:pt x="113667" y="66068"/>
                    </a:lnTo>
                    <a:lnTo>
                      <a:pt x="128426" y="62679"/>
                    </a:lnTo>
                    <a:lnTo>
                      <a:pt x="128370" y="68553"/>
                    </a:lnTo>
                    <a:lnTo>
                      <a:pt x="144839" y="43073"/>
                    </a:lnTo>
                    <a:lnTo>
                      <a:pt x="156428" y="33388"/>
                    </a:lnTo>
                    <a:lnTo>
                      <a:pt x="164683" y="35187"/>
                    </a:lnTo>
                    <a:lnTo>
                      <a:pt x="174195" y="18797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49" name="M99">
              <a:extLst>
                <a:ext uri="{FF2B5EF4-FFF2-40B4-BE49-F238E27FC236}">
                  <a16:creationId xmlns:a16="http://schemas.microsoft.com/office/drawing/2014/main" id="{204B3970-FEC3-4105-B3D7-0D5C56DF7860}"/>
                </a:ext>
              </a:extLst>
            </p:cNvPr>
            <p:cNvSpPr/>
            <p:nvPr/>
          </p:nvSpPr>
          <p:spPr>
            <a:xfrm>
              <a:off x="4077213" y="3705076"/>
              <a:ext cx="196939" cy="242696"/>
            </a:xfrm>
            <a:custGeom>
              <a:avLst/>
              <a:gdLst/>
              <a:ahLst/>
              <a:cxnLst/>
              <a:rect l="0" t="0" r="0" b="0"/>
              <a:pathLst>
                <a:path w="202654" h="254126">
                  <a:moveTo>
                    <a:pt x="202653" y="56676"/>
                  </a:moveTo>
                  <a:lnTo>
                    <a:pt x="202367" y="61639"/>
                  </a:lnTo>
                  <a:lnTo>
                    <a:pt x="195150" y="60846"/>
                  </a:lnTo>
                  <a:lnTo>
                    <a:pt x="189178" y="65357"/>
                  </a:lnTo>
                  <a:lnTo>
                    <a:pt x="188852" y="71826"/>
                  </a:lnTo>
                  <a:lnTo>
                    <a:pt x="167527" y="68696"/>
                  </a:lnTo>
                  <a:lnTo>
                    <a:pt x="150277" y="74409"/>
                  </a:lnTo>
                  <a:lnTo>
                    <a:pt x="153692" y="90618"/>
                  </a:lnTo>
                  <a:lnTo>
                    <a:pt x="168446" y="91918"/>
                  </a:lnTo>
                  <a:lnTo>
                    <a:pt x="178747" y="104243"/>
                  </a:lnTo>
                  <a:lnTo>
                    <a:pt x="147230" y="101741"/>
                  </a:lnTo>
                  <a:lnTo>
                    <a:pt x="145738" y="111341"/>
                  </a:lnTo>
                  <a:lnTo>
                    <a:pt x="135885" y="111074"/>
                  </a:lnTo>
                  <a:lnTo>
                    <a:pt x="134971" y="122045"/>
                  </a:lnTo>
                  <a:lnTo>
                    <a:pt x="138909" y="130284"/>
                  </a:lnTo>
                  <a:lnTo>
                    <a:pt x="149620" y="133133"/>
                  </a:lnTo>
                  <a:lnTo>
                    <a:pt x="155087" y="141865"/>
                  </a:lnTo>
                  <a:lnTo>
                    <a:pt x="155087" y="141865"/>
                  </a:lnTo>
                  <a:lnTo>
                    <a:pt x="168703" y="151417"/>
                  </a:lnTo>
                  <a:lnTo>
                    <a:pt x="179055" y="150488"/>
                  </a:lnTo>
                  <a:lnTo>
                    <a:pt x="183974" y="156794"/>
                  </a:lnTo>
                  <a:lnTo>
                    <a:pt x="180249" y="157749"/>
                  </a:lnTo>
                  <a:lnTo>
                    <a:pt x="179376" y="167363"/>
                  </a:lnTo>
                  <a:lnTo>
                    <a:pt x="169330" y="162577"/>
                  </a:lnTo>
                  <a:lnTo>
                    <a:pt x="155689" y="165374"/>
                  </a:lnTo>
                  <a:lnTo>
                    <a:pt x="152982" y="185781"/>
                  </a:lnTo>
                  <a:lnTo>
                    <a:pt x="146467" y="187262"/>
                  </a:lnTo>
                  <a:lnTo>
                    <a:pt x="142858" y="183852"/>
                  </a:lnTo>
                  <a:lnTo>
                    <a:pt x="144419" y="188863"/>
                  </a:lnTo>
                  <a:lnTo>
                    <a:pt x="140250" y="200496"/>
                  </a:lnTo>
                  <a:lnTo>
                    <a:pt x="146073" y="207579"/>
                  </a:lnTo>
                  <a:lnTo>
                    <a:pt x="141957" y="217255"/>
                  </a:lnTo>
                  <a:lnTo>
                    <a:pt x="145035" y="223210"/>
                  </a:lnTo>
                  <a:lnTo>
                    <a:pt x="145035" y="223210"/>
                  </a:lnTo>
                  <a:lnTo>
                    <a:pt x="137300" y="224055"/>
                  </a:lnTo>
                  <a:lnTo>
                    <a:pt x="130661" y="218606"/>
                  </a:lnTo>
                  <a:lnTo>
                    <a:pt x="124346" y="218284"/>
                  </a:lnTo>
                  <a:lnTo>
                    <a:pt x="118511" y="211651"/>
                  </a:lnTo>
                  <a:lnTo>
                    <a:pt x="114972" y="222697"/>
                  </a:lnTo>
                  <a:lnTo>
                    <a:pt x="115460" y="233099"/>
                  </a:lnTo>
                  <a:lnTo>
                    <a:pt x="103932" y="231580"/>
                  </a:lnTo>
                  <a:lnTo>
                    <a:pt x="97827" y="240446"/>
                  </a:lnTo>
                  <a:lnTo>
                    <a:pt x="92578" y="240604"/>
                  </a:lnTo>
                  <a:lnTo>
                    <a:pt x="87152" y="252800"/>
                  </a:lnTo>
                  <a:lnTo>
                    <a:pt x="69681" y="254125"/>
                  </a:lnTo>
                  <a:lnTo>
                    <a:pt x="72742" y="243821"/>
                  </a:lnTo>
                  <a:lnTo>
                    <a:pt x="64522" y="245401"/>
                  </a:lnTo>
                  <a:lnTo>
                    <a:pt x="49443" y="216225"/>
                  </a:lnTo>
                  <a:lnTo>
                    <a:pt x="20220" y="202307"/>
                  </a:lnTo>
                  <a:lnTo>
                    <a:pt x="0" y="202942"/>
                  </a:lnTo>
                  <a:lnTo>
                    <a:pt x="0" y="202942"/>
                  </a:lnTo>
                  <a:lnTo>
                    <a:pt x="10975" y="169220"/>
                  </a:lnTo>
                  <a:lnTo>
                    <a:pt x="10975" y="169220"/>
                  </a:lnTo>
                  <a:lnTo>
                    <a:pt x="14603" y="149895"/>
                  </a:lnTo>
                  <a:lnTo>
                    <a:pt x="8789" y="148376"/>
                  </a:lnTo>
                  <a:lnTo>
                    <a:pt x="10041" y="142236"/>
                  </a:lnTo>
                  <a:lnTo>
                    <a:pt x="6126" y="138963"/>
                  </a:lnTo>
                  <a:lnTo>
                    <a:pt x="11009" y="124341"/>
                  </a:lnTo>
                  <a:lnTo>
                    <a:pt x="23752" y="126056"/>
                  </a:lnTo>
                  <a:lnTo>
                    <a:pt x="27979" y="129186"/>
                  </a:lnTo>
                  <a:lnTo>
                    <a:pt x="28126" y="134914"/>
                  </a:lnTo>
                  <a:lnTo>
                    <a:pt x="48353" y="105959"/>
                  </a:lnTo>
                  <a:lnTo>
                    <a:pt x="55281" y="106152"/>
                  </a:lnTo>
                  <a:lnTo>
                    <a:pt x="60777" y="119107"/>
                  </a:lnTo>
                  <a:lnTo>
                    <a:pt x="66898" y="120632"/>
                  </a:lnTo>
                  <a:lnTo>
                    <a:pt x="95474" y="90091"/>
                  </a:lnTo>
                  <a:lnTo>
                    <a:pt x="106183" y="87221"/>
                  </a:lnTo>
                  <a:lnTo>
                    <a:pt x="124483" y="94046"/>
                  </a:lnTo>
                  <a:lnTo>
                    <a:pt x="125736" y="70581"/>
                  </a:lnTo>
                  <a:lnTo>
                    <a:pt x="140555" y="52303"/>
                  </a:lnTo>
                  <a:lnTo>
                    <a:pt x="130137" y="27615"/>
                  </a:lnTo>
                  <a:lnTo>
                    <a:pt x="136268" y="210"/>
                  </a:lnTo>
                  <a:lnTo>
                    <a:pt x="136268" y="210"/>
                  </a:lnTo>
                  <a:lnTo>
                    <a:pt x="139660" y="0"/>
                  </a:lnTo>
                  <a:lnTo>
                    <a:pt x="143719" y="3575"/>
                  </a:lnTo>
                  <a:lnTo>
                    <a:pt x="151491" y="772"/>
                  </a:lnTo>
                  <a:lnTo>
                    <a:pt x="153555" y="4142"/>
                  </a:lnTo>
                  <a:lnTo>
                    <a:pt x="147806" y="17547"/>
                  </a:lnTo>
                  <a:lnTo>
                    <a:pt x="149227" y="21955"/>
                  </a:lnTo>
                  <a:lnTo>
                    <a:pt x="164910" y="22678"/>
                  </a:lnTo>
                  <a:lnTo>
                    <a:pt x="173257" y="15669"/>
                  </a:lnTo>
                  <a:lnTo>
                    <a:pt x="174033" y="32715"/>
                  </a:lnTo>
                  <a:lnTo>
                    <a:pt x="184893" y="35415"/>
                  </a:lnTo>
                  <a:lnTo>
                    <a:pt x="193257" y="45128"/>
                  </a:lnTo>
                  <a:lnTo>
                    <a:pt x="201653" y="4791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0" name="M100">
              <a:extLst>
                <a:ext uri="{FF2B5EF4-FFF2-40B4-BE49-F238E27FC236}">
                  <a16:creationId xmlns:a16="http://schemas.microsoft.com/office/drawing/2014/main" id="{354DD59B-46CB-4838-9AAB-953FB121C98B}"/>
                </a:ext>
              </a:extLst>
            </p:cNvPr>
            <p:cNvSpPr/>
            <p:nvPr/>
          </p:nvSpPr>
          <p:spPr>
            <a:xfrm>
              <a:off x="3802515" y="3706314"/>
              <a:ext cx="279959" cy="254461"/>
            </a:xfrm>
            <a:custGeom>
              <a:avLst/>
              <a:gdLst/>
              <a:ahLst/>
              <a:cxnLst/>
              <a:rect l="0" t="0" r="0" b="0"/>
              <a:pathLst>
                <a:path w="283769" h="256366">
                  <a:moveTo>
                    <a:pt x="24816" y="1953"/>
                  </a:moveTo>
                  <a:lnTo>
                    <a:pt x="36196" y="7424"/>
                  </a:lnTo>
                  <a:lnTo>
                    <a:pt x="39596" y="12048"/>
                  </a:lnTo>
                  <a:lnTo>
                    <a:pt x="52621" y="4007"/>
                  </a:lnTo>
                  <a:lnTo>
                    <a:pt x="69986" y="5137"/>
                  </a:lnTo>
                  <a:lnTo>
                    <a:pt x="70903" y="10438"/>
                  </a:lnTo>
                  <a:lnTo>
                    <a:pt x="84961" y="8903"/>
                  </a:lnTo>
                  <a:lnTo>
                    <a:pt x="83422" y="24225"/>
                  </a:lnTo>
                  <a:lnTo>
                    <a:pt x="101971" y="27042"/>
                  </a:lnTo>
                  <a:lnTo>
                    <a:pt x="104509" y="24557"/>
                  </a:lnTo>
                  <a:lnTo>
                    <a:pt x="103276" y="4029"/>
                  </a:lnTo>
                  <a:lnTo>
                    <a:pt x="132851" y="3554"/>
                  </a:lnTo>
                  <a:lnTo>
                    <a:pt x="134612" y="16865"/>
                  </a:lnTo>
                  <a:lnTo>
                    <a:pt x="139305" y="19566"/>
                  </a:lnTo>
                  <a:lnTo>
                    <a:pt x="148625" y="16828"/>
                  </a:lnTo>
                  <a:lnTo>
                    <a:pt x="148510" y="5072"/>
                  </a:lnTo>
                  <a:lnTo>
                    <a:pt x="150506" y="5282"/>
                  </a:lnTo>
                  <a:lnTo>
                    <a:pt x="158570" y="8533"/>
                  </a:lnTo>
                  <a:lnTo>
                    <a:pt x="164435" y="23772"/>
                  </a:lnTo>
                  <a:lnTo>
                    <a:pt x="175852" y="12505"/>
                  </a:lnTo>
                  <a:lnTo>
                    <a:pt x="185144" y="21214"/>
                  </a:lnTo>
                  <a:lnTo>
                    <a:pt x="181395" y="38883"/>
                  </a:lnTo>
                  <a:lnTo>
                    <a:pt x="187977" y="45552"/>
                  </a:lnTo>
                  <a:lnTo>
                    <a:pt x="188984" y="58538"/>
                  </a:lnTo>
                  <a:lnTo>
                    <a:pt x="201622" y="58302"/>
                  </a:lnTo>
                  <a:lnTo>
                    <a:pt x="208361" y="64975"/>
                  </a:lnTo>
                  <a:lnTo>
                    <a:pt x="208943" y="71470"/>
                  </a:lnTo>
                  <a:lnTo>
                    <a:pt x="216544" y="75003"/>
                  </a:lnTo>
                  <a:lnTo>
                    <a:pt x="216544" y="75003"/>
                  </a:lnTo>
                  <a:lnTo>
                    <a:pt x="227096" y="88412"/>
                  </a:lnTo>
                  <a:lnTo>
                    <a:pt x="223685" y="94490"/>
                  </a:lnTo>
                  <a:lnTo>
                    <a:pt x="224037" y="103688"/>
                  </a:lnTo>
                  <a:lnTo>
                    <a:pt x="234332" y="104737"/>
                  </a:lnTo>
                  <a:lnTo>
                    <a:pt x="237501" y="123203"/>
                  </a:lnTo>
                  <a:lnTo>
                    <a:pt x="241908" y="120016"/>
                  </a:lnTo>
                  <a:lnTo>
                    <a:pt x="261238" y="123128"/>
                  </a:lnTo>
                  <a:lnTo>
                    <a:pt x="259967" y="135291"/>
                  </a:lnTo>
                  <a:lnTo>
                    <a:pt x="256250" y="135938"/>
                  </a:lnTo>
                  <a:lnTo>
                    <a:pt x="254225" y="152898"/>
                  </a:lnTo>
                  <a:lnTo>
                    <a:pt x="263712" y="155427"/>
                  </a:lnTo>
                  <a:lnTo>
                    <a:pt x="264311" y="161468"/>
                  </a:lnTo>
                  <a:lnTo>
                    <a:pt x="273563" y="161429"/>
                  </a:lnTo>
                  <a:lnTo>
                    <a:pt x="275950" y="158786"/>
                  </a:lnTo>
                  <a:lnTo>
                    <a:pt x="283768" y="160362"/>
                  </a:lnTo>
                  <a:lnTo>
                    <a:pt x="283768" y="160362"/>
                  </a:lnTo>
                  <a:lnTo>
                    <a:pt x="272793" y="194084"/>
                  </a:lnTo>
                  <a:lnTo>
                    <a:pt x="272793" y="194084"/>
                  </a:lnTo>
                  <a:lnTo>
                    <a:pt x="271622" y="208204"/>
                  </a:lnTo>
                  <a:lnTo>
                    <a:pt x="278422" y="218635"/>
                  </a:lnTo>
                  <a:lnTo>
                    <a:pt x="278942" y="227533"/>
                  </a:lnTo>
                  <a:lnTo>
                    <a:pt x="262457" y="226765"/>
                  </a:lnTo>
                  <a:lnTo>
                    <a:pt x="257199" y="243478"/>
                  </a:lnTo>
                  <a:lnTo>
                    <a:pt x="246176" y="245874"/>
                  </a:lnTo>
                  <a:lnTo>
                    <a:pt x="241927" y="254183"/>
                  </a:lnTo>
                  <a:lnTo>
                    <a:pt x="223501" y="256365"/>
                  </a:lnTo>
                  <a:lnTo>
                    <a:pt x="209693" y="253558"/>
                  </a:lnTo>
                  <a:lnTo>
                    <a:pt x="209693" y="253558"/>
                  </a:lnTo>
                  <a:lnTo>
                    <a:pt x="209020" y="244807"/>
                  </a:lnTo>
                  <a:lnTo>
                    <a:pt x="202747" y="242969"/>
                  </a:lnTo>
                  <a:lnTo>
                    <a:pt x="197265" y="235132"/>
                  </a:lnTo>
                  <a:lnTo>
                    <a:pt x="187376" y="230328"/>
                  </a:lnTo>
                  <a:lnTo>
                    <a:pt x="189268" y="223608"/>
                  </a:lnTo>
                  <a:lnTo>
                    <a:pt x="187093" y="202917"/>
                  </a:lnTo>
                  <a:lnTo>
                    <a:pt x="180493" y="201821"/>
                  </a:lnTo>
                  <a:lnTo>
                    <a:pt x="178913" y="208401"/>
                  </a:lnTo>
                  <a:lnTo>
                    <a:pt x="169621" y="204365"/>
                  </a:lnTo>
                  <a:lnTo>
                    <a:pt x="172260" y="214380"/>
                  </a:lnTo>
                  <a:lnTo>
                    <a:pt x="170586" y="224117"/>
                  </a:lnTo>
                  <a:lnTo>
                    <a:pt x="149365" y="211298"/>
                  </a:lnTo>
                  <a:lnTo>
                    <a:pt x="136475" y="198571"/>
                  </a:lnTo>
                  <a:lnTo>
                    <a:pt x="131619" y="195868"/>
                  </a:lnTo>
                  <a:lnTo>
                    <a:pt x="124803" y="196870"/>
                  </a:lnTo>
                  <a:lnTo>
                    <a:pt x="117516" y="187769"/>
                  </a:lnTo>
                  <a:lnTo>
                    <a:pt x="108696" y="183591"/>
                  </a:lnTo>
                  <a:lnTo>
                    <a:pt x="98821" y="183748"/>
                  </a:lnTo>
                  <a:lnTo>
                    <a:pt x="81862" y="168180"/>
                  </a:lnTo>
                  <a:lnTo>
                    <a:pt x="89210" y="154546"/>
                  </a:lnTo>
                  <a:lnTo>
                    <a:pt x="103890" y="153480"/>
                  </a:lnTo>
                  <a:lnTo>
                    <a:pt x="106418" y="135934"/>
                  </a:lnTo>
                  <a:lnTo>
                    <a:pt x="93027" y="130112"/>
                  </a:lnTo>
                  <a:lnTo>
                    <a:pt x="89884" y="132126"/>
                  </a:lnTo>
                  <a:lnTo>
                    <a:pt x="88901" y="139175"/>
                  </a:lnTo>
                  <a:lnTo>
                    <a:pt x="78410" y="134341"/>
                  </a:lnTo>
                  <a:lnTo>
                    <a:pt x="81920" y="115017"/>
                  </a:lnTo>
                  <a:lnTo>
                    <a:pt x="77546" y="106752"/>
                  </a:lnTo>
                  <a:lnTo>
                    <a:pt x="82605" y="97415"/>
                  </a:lnTo>
                  <a:lnTo>
                    <a:pt x="70841" y="88926"/>
                  </a:lnTo>
                  <a:lnTo>
                    <a:pt x="68597" y="76506"/>
                  </a:lnTo>
                  <a:lnTo>
                    <a:pt x="65152" y="73239"/>
                  </a:lnTo>
                  <a:lnTo>
                    <a:pt x="50320" y="74596"/>
                  </a:lnTo>
                  <a:lnTo>
                    <a:pt x="39628" y="71559"/>
                  </a:lnTo>
                  <a:lnTo>
                    <a:pt x="33701" y="73939"/>
                  </a:lnTo>
                  <a:lnTo>
                    <a:pt x="29329" y="70792"/>
                  </a:lnTo>
                  <a:lnTo>
                    <a:pt x="29329" y="70792"/>
                  </a:lnTo>
                  <a:lnTo>
                    <a:pt x="29610" y="61611"/>
                  </a:lnTo>
                  <a:lnTo>
                    <a:pt x="36221" y="56993"/>
                  </a:lnTo>
                  <a:lnTo>
                    <a:pt x="41516" y="60167"/>
                  </a:lnTo>
                  <a:lnTo>
                    <a:pt x="48254" y="56456"/>
                  </a:lnTo>
                  <a:lnTo>
                    <a:pt x="50378" y="52453"/>
                  </a:lnTo>
                  <a:lnTo>
                    <a:pt x="48393" y="46818"/>
                  </a:lnTo>
                  <a:lnTo>
                    <a:pt x="42979" y="37463"/>
                  </a:lnTo>
                  <a:lnTo>
                    <a:pt x="35251" y="33310"/>
                  </a:lnTo>
                  <a:lnTo>
                    <a:pt x="29419" y="22585"/>
                  </a:lnTo>
                  <a:lnTo>
                    <a:pt x="17609" y="21017"/>
                  </a:lnTo>
                  <a:lnTo>
                    <a:pt x="13996" y="23317"/>
                  </a:lnTo>
                  <a:lnTo>
                    <a:pt x="12731" y="39399"/>
                  </a:lnTo>
                  <a:lnTo>
                    <a:pt x="7350" y="39083"/>
                  </a:lnTo>
                  <a:lnTo>
                    <a:pt x="985" y="30751"/>
                  </a:lnTo>
                  <a:lnTo>
                    <a:pt x="5119" y="21537"/>
                  </a:lnTo>
                  <a:lnTo>
                    <a:pt x="0" y="17763"/>
                  </a:lnTo>
                  <a:lnTo>
                    <a:pt x="0" y="17763"/>
                  </a:lnTo>
                  <a:lnTo>
                    <a:pt x="549" y="0"/>
                  </a:lnTo>
                  <a:lnTo>
                    <a:pt x="14306" y="82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1" name="M101">
              <a:extLst>
                <a:ext uri="{FF2B5EF4-FFF2-40B4-BE49-F238E27FC236}">
                  <a16:creationId xmlns:a16="http://schemas.microsoft.com/office/drawing/2014/main" id="{82021AF9-1879-442C-A471-9D7ADEE1E221}"/>
                </a:ext>
              </a:extLst>
            </p:cNvPr>
            <p:cNvSpPr/>
            <p:nvPr/>
          </p:nvSpPr>
          <p:spPr>
            <a:xfrm>
              <a:off x="4208374" y="3757942"/>
              <a:ext cx="131753" cy="79680"/>
            </a:xfrm>
            <a:custGeom>
              <a:avLst/>
              <a:gdLst/>
              <a:ahLst/>
              <a:cxnLst/>
              <a:rect l="0" t="0" r="0" b="0"/>
              <a:pathLst>
                <a:path w="135563" h="87300">
                  <a:moveTo>
                    <a:pt x="122228" y="34417"/>
                  </a:moveTo>
                  <a:lnTo>
                    <a:pt x="123486" y="45295"/>
                  </a:lnTo>
                  <a:lnTo>
                    <a:pt x="133831" y="50382"/>
                  </a:lnTo>
                  <a:lnTo>
                    <a:pt x="135562" y="54945"/>
                  </a:lnTo>
                  <a:lnTo>
                    <a:pt x="126023" y="54398"/>
                  </a:lnTo>
                  <a:lnTo>
                    <a:pt x="124724" y="62949"/>
                  </a:lnTo>
                  <a:lnTo>
                    <a:pt x="107790" y="62358"/>
                  </a:lnTo>
                  <a:lnTo>
                    <a:pt x="109944" y="74312"/>
                  </a:lnTo>
                  <a:lnTo>
                    <a:pt x="121679" y="73412"/>
                  </a:lnTo>
                  <a:lnTo>
                    <a:pt x="119349" y="86003"/>
                  </a:lnTo>
                  <a:lnTo>
                    <a:pt x="111301" y="87299"/>
                  </a:lnTo>
                  <a:lnTo>
                    <a:pt x="111301" y="87299"/>
                  </a:lnTo>
                  <a:lnTo>
                    <a:pt x="111019" y="80365"/>
                  </a:lnTo>
                  <a:lnTo>
                    <a:pt x="85991" y="76849"/>
                  </a:lnTo>
                  <a:lnTo>
                    <a:pt x="86505" y="80778"/>
                  </a:lnTo>
                  <a:lnTo>
                    <a:pt x="82374" y="85489"/>
                  </a:lnTo>
                  <a:lnTo>
                    <a:pt x="80143" y="76544"/>
                  </a:lnTo>
                  <a:lnTo>
                    <a:pt x="66812" y="79506"/>
                  </a:lnTo>
                  <a:lnTo>
                    <a:pt x="57841" y="74901"/>
                  </a:lnTo>
                  <a:lnTo>
                    <a:pt x="57049" y="69910"/>
                  </a:lnTo>
                  <a:lnTo>
                    <a:pt x="52599" y="69189"/>
                  </a:lnTo>
                  <a:lnTo>
                    <a:pt x="39668" y="68694"/>
                  </a:lnTo>
                  <a:lnTo>
                    <a:pt x="28310" y="72758"/>
                  </a:lnTo>
                  <a:lnTo>
                    <a:pt x="20116" y="85189"/>
                  </a:lnTo>
                  <a:lnTo>
                    <a:pt x="20116" y="85189"/>
                  </a:lnTo>
                  <a:lnTo>
                    <a:pt x="14649" y="76457"/>
                  </a:lnTo>
                  <a:lnTo>
                    <a:pt x="3938" y="73608"/>
                  </a:lnTo>
                  <a:lnTo>
                    <a:pt x="0" y="65369"/>
                  </a:lnTo>
                  <a:lnTo>
                    <a:pt x="914" y="54398"/>
                  </a:lnTo>
                  <a:lnTo>
                    <a:pt x="10767" y="54665"/>
                  </a:lnTo>
                  <a:lnTo>
                    <a:pt x="12259" y="45065"/>
                  </a:lnTo>
                  <a:lnTo>
                    <a:pt x="43776" y="47567"/>
                  </a:lnTo>
                  <a:lnTo>
                    <a:pt x="33475" y="35242"/>
                  </a:lnTo>
                  <a:lnTo>
                    <a:pt x="18721" y="33942"/>
                  </a:lnTo>
                  <a:lnTo>
                    <a:pt x="15306" y="17733"/>
                  </a:lnTo>
                  <a:lnTo>
                    <a:pt x="32556" y="12020"/>
                  </a:lnTo>
                  <a:lnTo>
                    <a:pt x="53881" y="15150"/>
                  </a:lnTo>
                  <a:lnTo>
                    <a:pt x="54207" y="8681"/>
                  </a:lnTo>
                  <a:lnTo>
                    <a:pt x="60179" y="4170"/>
                  </a:lnTo>
                  <a:lnTo>
                    <a:pt x="67396" y="4963"/>
                  </a:lnTo>
                  <a:lnTo>
                    <a:pt x="67682" y="0"/>
                  </a:lnTo>
                  <a:lnTo>
                    <a:pt x="67682" y="0"/>
                  </a:lnTo>
                  <a:lnTo>
                    <a:pt x="87656" y="1731"/>
                  </a:lnTo>
                  <a:lnTo>
                    <a:pt x="88354" y="4461"/>
                  </a:lnTo>
                  <a:lnTo>
                    <a:pt x="92932" y="29587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2" name="M102">
              <a:extLst>
                <a:ext uri="{FF2B5EF4-FFF2-40B4-BE49-F238E27FC236}">
                  <a16:creationId xmlns:a16="http://schemas.microsoft.com/office/drawing/2014/main" id="{147440CE-F0C7-448F-BE64-BA634F8A3377}"/>
                </a:ext>
              </a:extLst>
            </p:cNvPr>
            <p:cNvSpPr/>
            <p:nvPr/>
          </p:nvSpPr>
          <p:spPr>
            <a:xfrm>
              <a:off x="3744188" y="3782972"/>
              <a:ext cx="264211" cy="283411"/>
            </a:xfrm>
            <a:custGeom>
              <a:avLst/>
              <a:gdLst/>
              <a:ahLst/>
              <a:cxnLst/>
              <a:rect l="0" t="0" r="0" b="0"/>
              <a:pathLst>
                <a:path w="264211" h="310081">
                  <a:moveTo>
                    <a:pt x="83846" y="1754"/>
                  </a:moveTo>
                  <a:lnTo>
                    <a:pt x="88218" y="4901"/>
                  </a:lnTo>
                  <a:lnTo>
                    <a:pt x="94145" y="2521"/>
                  </a:lnTo>
                  <a:lnTo>
                    <a:pt x="104837" y="5558"/>
                  </a:lnTo>
                  <a:lnTo>
                    <a:pt x="119669" y="4201"/>
                  </a:lnTo>
                  <a:lnTo>
                    <a:pt x="123114" y="7468"/>
                  </a:lnTo>
                  <a:lnTo>
                    <a:pt x="125358" y="19888"/>
                  </a:lnTo>
                  <a:lnTo>
                    <a:pt x="137122" y="28377"/>
                  </a:lnTo>
                  <a:lnTo>
                    <a:pt x="132063" y="37714"/>
                  </a:lnTo>
                  <a:lnTo>
                    <a:pt x="136437" y="45979"/>
                  </a:lnTo>
                  <a:lnTo>
                    <a:pt x="132927" y="65303"/>
                  </a:lnTo>
                  <a:lnTo>
                    <a:pt x="143418" y="70137"/>
                  </a:lnTo>
                  <a:lnTo>
                    <a:pt x="144401" y="63088"/>
                  </a:lnTo>
                  <a:lnTo>
                    <a:pt x="147544" y="61074"/>
                  </a:lnTo>
                  <a:lnTo>
                    <a:pt x="160935" y="66896"/>
                  </a:lnTo>
                  <a:lnTo>
                    <a:pt x="158407" y="84442"/>
                  </a:lnTo>
                  <a:lnTo>
                    <a:pt x="143727" y="85508"/>
                  </a:lnTo>
                  <a:lnTo>
                    <a:pt x="136379" y="99142"/>
                  </a:lnTo>
                  <a:lnTo>
                    <a:pt x="153338" y="114710"/>
                  </a:lnTo>
                  <a:lnTo>
                    <a:pt x="163213" y="114553"/>
                  </a:lnTo>
                  <a:lnTo>
                    <a:pt x="172033" y="118731"/>
                  </a:lnTo>
                  <a:lnTo>
                    <a:pt x="179320" y="127832"/>
                  </a:lnTo>
                  <a:lnTo>
                    <a:pt x="186136" y="126830"/>
                  </a:lnTo>
                  <a:lnTo>
                    <a:pt x="190992" y="129533"/>
                  </a:lnTo>
                  <a:lnTo>
                    <a:pt x="203882" y="142260"/>
                  </a:lnTo>
                  <a:lnTo>
                    <a:pt x="225103" y="155079"/>
                  </a:lnTo>
                  <a:lnTo>
                    <a:pt x="226777" y="145342"/>
                  </a:lnTo>
                  <a:lnTo>
                    <a:pt x="224138" y="135327"/>
                  </a:lnTo>
                  <a:lnTo>
                    <a:pt x="233430" y="139363"/>
                  </a:lnTo>
                  <a:lnTo>
                    <a:pt x="235010" y="132783"/>
                  </a:lnTo>
                  <a:lnTo>
                    <a:pt x="241610" y="133879"/>
                  </a:lnTo>
                  <a:lnTo>
                    <a:pt x="243785" y="154570"/>
                  </a:lnTo>
                  <a:lnTo>
                    <a:pt x="241893" y="161290"/>
                  </a:lnTo>
                  <a:lnTo>
                    <a:pt x="251782" y="166094"/>
                  </a:lnTo>
                  <a:lnTo>
                    <a:pt x="257264" y="173931"/>
                  </a:lnTo>
                  <a:lnTo>
                    <a:pt x="263537" y="175769"/>
                  </a:lnTo>
                  <a:lnTo>
                    <a:pt x="264210" y="184520"/>
                  </a:lnTo>
                  <a:lnTo>
                    <a:pt x="264210" y="184520"/>
                  </a:lnTo>
                  <a:lnTo>
                    <a:pt x="260351" y="184559"/>
                  </a:lnTo>
                  <a:lnTo>
                    <a:pt x="257951" y="198189"/>
                  </a:lnTo>
                  <a:lnTo>
                    <a:pt x="256578" y="240298"/>
                  </a:lnTo>
                  <a:lnTo>
                    <a:pt x="252258" y="240173"/>
                  </a:lnTo>
                  <a:lnTo>
                    <a:pt x="242898" y="227558"/>
                  </a:lnTo>
                  <a:lnTo>
                    <a:pt x="223062" y="230141"/>
                  </a:lnTo>
                  <a:lnTo>
                    <a:pt x="206980" y="236293"/>
                  </a:lnTo>
                  <a:lnTo>
                    <a:pt x="226688" y="259297"/>
                  </a:lnTo>
                  <a:lnTo>
                    <a:pt x="209354" y="260595"/>
                  </a:lnTo>
                  <a:lnTo>
                    <a:pt x="184441" y="277922"/>
                  </a:lnTo>
                  <a:lnTo>
                    <a:pt x="181477" y="284155"/>
                  </a:lnTo>
                  <a:lnTo>
                    <a:pt x="178249" y="283608"/>
                  </a:lnTo>
                  <a:lnTo>
                    <a:pt x="167873" y="294888"/>
                  </a:lnTo>
                  <a:lnTo>
                    <a:pt x="167873" y="294888"/>
                  </a:lnTo>
                  <a:lnTo>
                    <a:pt x="156365" y="292287"/>
                  </a:lnTo>
                  <a:lnTo>
                    <a:pt x="154560" y="285461"/>
                  </a:lnTo>
                  <a:lnTo>
                    <a:pt x="141560" y="306894"/>
                  </a:lnTo>
                  <a:lnTo>
                    <a:pt x="115632" y="305962"/>
                  </a:lnTo>
                  <a:lnTo>
                    <a:pt x="107473" y="310080"/>
                  </a:lnTo>
                  <a:lnTo>
                    <a:pt x="102600" y="292475"/>
                  </a:lnTo>
                  <a:lnTo>
                    <a:pt x="91764" y="293199"/>
                  </a:lnTo>
                  <a:lnTo>
                    <a:pt x="91764" y="293199"/>
                  </a:lnTo>
                  <a:lnTo>
                    <a:pt x="91808" y="281612"/>
                  </a:lnTo>
                  <a:lnTo>
                    <a:pt x="82354" y="267477"/>
                  </a:lnTo>
                  <a:lnTo>
                    <a:pt x="78526" y="271424"/>
                  </a:lnTo>
                  <a:lnTo>
                    <a:pt x="81802" y="250151"/>
                  </a:lnTo>
                  <a:lnTo>
                    <a:pt x="77035" y="244436"/>
                  </a:lnTo>
                  <a:lnTo>
                    <a:pt x="82024" y="237815"/>
                  </a:lnTo>
                  <a:lnTo>
                    <a:pt x="76766" y="238106"/>
                  </a:lnTo>
                  <a:lnTo>
                    <a:pt x="68853" y="229283"/>
                  </a:lnTo>
                  <a:lnTo>
                    <a:pt x="63877" y="235452"/>
                  </a:lnTo>
                  <a:lnTo>
                    <a:pt x="60502" y="234747"/>
                  </a:lnTo>
                  <a:lnTo>
                    <a:pt x="54127" y="221153"/>
                  </a:lnTo>
                  <a:lnTo>
                    <a:pt x="57130" y="213870"/>
                  </a:lnTo>
                  <a:lnTo>
                    <a:pt x="72959" y="201108"/>
                  </a:lnTo>
                  <a:lnTo>
                    <a:pt x="48969" y="183208"/>
                  </a:lnTo>
                  <a:lnTo>
                    <a:pt x="48969" y="183208"/>
                  </a:lnTo>
                  <a:lnTo>
                    <a:pt x="53490" y="176723"/>
                  </a:lnTo>
                  <a:lnTo>
                    <a:pt x="66773" y="176378"/>
                  </a:lnTo>
                  <a:lnTo>
                    <a:pt x="73404" y="171463"/>
                  </a:lnTo>
                  <a:lnTo>
                    <a:pt x="81695" y="157715"/>
                  </a:lnTo>
                  <a:lnTo>
                    <a:pt x="72012" y="146427"/>
                  </a:lnTo>
                  <a:lnTo>
                    <a:pt x="63655" y="142255"/>
                  </a:lnTo>
                  <a:lnTo>
                    <a:pt x="63053" y="126727"/>
                  </a:lnTo>
                  <a:lnTo>
                    <a:pt x="59363" y="121343"/>
                  </a:lnTo>
                  <a:lnTo>
                    <a:pt x="48002" y="119637"/>
                  </a:lnTo>
                  <a:lnTo>
                    <a:pt x="55531" y="105564"/>
                  </a:lnTo>
                  <a:lnTo>
                    <a:pt x="62207" y="104113"/>
                  </a:lnTo>
                  <a:lnTo>
                    <a:pt x="58569" y="97074"/>
                  </a:lnTo>
                  <a:lnTo>
                    <a:pt x="54740" y="96202"/>
                  </a:lnTo>
                  <a:lnTo>
                    <a:pt x="55645" y="91863"/>
                  </a:lnTo>
                  <a:lnTo>
                    <a:pt x="46860" y="91742"/>
                  </a:lnTo>
                  <a:lnTo>
                    <a:pt x="45935" y="86744"/>
                  </a:lnTo>
                  <a:lnTo>
                    <a:pt x="37897" y="87398"/>
                  </a:lnTo>
                  <a:lnTo>
                    <a:pt x="25457" y="75867"/>
                  </a:lnTo>
                  <a:lnTo>
                    <a:pt x="27804" y="84675"/>
                  </a:lnTo>
                  <a:lnTo>
                    <a:pt x="24007" y="97659"/>
                  </a:lnTo>
                  <a:lnTo>
                    <a:pt x="20674" y="100718"/>
                  </a:lnTo>
                  <a:lnTo>
                    <a:pt x="10959" y="95746"/>
                  </a:lnTo>
                  <a:lnTo>
                    <a:pt x="11249" y="76629"/>
                  </a:lnTo>
                  <a:lnTo>
                    <a:pt x="2182" y="70772"/>
                  </a:lnTo>
                  <a:lnTo>
                    <a:pt x="0" y="61667"/>
                  </a:lnTo>
                  <a:lnTo>
                    <a:pt x="6628" y="61724"/>
                  </a:lnTo>
                  <a:lnTo>
                    <a:pt x="6977" y="65350"/>
                  </a:lnTo>
                  <a:lnTo>
                    <a:pt x="15083" y="67411"/>
                  </a:lnTo>
                  <a:lnTo>
                    <a:pt x="22599" y="53788"/>
                  </a:lnTo>
                  <a:lnTo>
                    <a:pt x="31508" y="49848"/>
                  </a:lnTo>
                  <a:lnTo>
                    <a:pt x="32941" y="38445"/>
                  </a:lnTo>
                  <a:lnTo>
                    <a:pt x="39908" y="37457"/>
                  </a:lnTo>
                  <a:lnTo>
                    <a:pt x="40701" y="31757"/>
                  </a:lnTo>
                  <a:lnTo>
                    <a:pt x="46220" y="27711"/>
                  </a:lnTo>
                  <a:lnTo>
                    <a:pt x="66126" y="21848"/>
                  </a:lnTo>
                  <a:lnTo>
                    <a:pt x="72203" y="14653"/>
                  </a:lnTo>
                  <a:lnTo>
                    <a:pt x="68127" y="1874"/>
                  </a:lnTo>
                  <a:lnTo>
                    <a:pt x="80665" y="0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3" name="M103">
              <a:extLst>
                <a:ext uri="{FF2B5EF4-FFF2-40B4-BE49-F238E27FC236}">
                  <a16:creationId xmlns:a16="http://schemas.microsoft.com/office/drawing/2014/main" id="{2CAA76C0-98CB-46BE-9F35-FE2DD4855BE7}"/>
                </a:ext>
              </a:extLst>
            </p:cNvPr>
            <p:cNvSpPr/>
            <p:nvPr/>
          </p:nvSpPr>
          <p:spPr>
            <a:xfrm>
              <a:off x="4150690" y="3786592"/>
              <a:ext cx="294183" cy="290301"/>
            </a:xfrm>
            <a:custGeom>
              <a:avLst/>
              <a:gdLst/>
              <a:ahLst/>
              <a:cxnLst/>
              <a:rect l="0" t="0" r="0" b="0"/>
              <a:pathLst>
                <a:path w="296088" h="309351">
                  <a:moveTo>
                    <a:pt x="282996" y="74916"/>
                  </a:moveTo>
                  <a:lnTo>
                    <a:pt x="291567" y="89736"/>
                  </a:lnTo>
                  <a:lnTo>
                    <a:pt x="295195" y="105035"/>
                  </a:lnTo>
                  <a:lnTo>
                    <a:pt x="291738" y="120006"/>
                  </a:lnTo>
                  <a:lnTo>
                    <a:pt x="295915" y="125680"/>
                  </a:lnTo>
                  <a:lnTo>
                    <a:pt x="296087" y="149774"/>
                  </a:lnTo>
                  <a:lnTo>
                    <a:pt x="293456" y="156332"/>
                  </a:lnTo>
                  <a:lnTo>
                    <a:pt x="267336" y="152217"/>
                  </a:lnTo>
                  <a:lnTo>
                    <a:pt x="259987" y="162269"/>
                  </a:lnTo>
                  <a:lnTo>
                    <a:pt x="268578" y="170313"/>
                  </a:lnTo>
                  <a:lnTo>
                    <a:pt x="266787" y="186376"/>
                  </a:lnTo>
                  <a:lnTo>
                    <a:pt x="272124" y="182746"/>
                  </a:lnTo>
                  <a:lnTo>
                    <a:pt x="275320" y="184482"/>
                  </a:lnTo>
                  <a:lnTo>
                    <a:pt x="278886" y="202334"/>
                  </a:lnTo>
                  <a:lnTo>
                    <a:pt x="266863" y="207903"/>
                  </a:lnTo>
                  <a:lnTo>
                    <a:pt x="239808" y="209779"/>
                  </a:lnTo>
                  <a:lnTo>
                    <a:pt x="234991" y="223203"/>
                  </a:lnTo>
                  <a:lnTo>
                    <a:pt x="226886" y="226308"/>
                  </a:lnTo>
                  <a:lnTo>
                    <a:pt x="226886" y="226308"/>
                  </a:lnTo>
                  <a:lnTo>
                    <a:pt x="221077" y="224053"/>
                  </a:lnTo>
                  <a:lnTo>
                    <a:pt x="222456" y="212348"/>
                  </a:lnTo>
                  <a:lnTo>
                    <a:pt x="212871" y="213006"/>
                  </a:lnTo>
                  <a:lnTo>
                    <a:pt x="210807" y="209190"/>
                  </a:lnTo>
                  <a:lnTo>
                    <a:pt x="194960" y="207277"/>
                  </a:lnTo>
                  <a:lnTo>
                    <a:pt x="191966" y="197717"/>
                  </a:lnTo>
                  <a:lnTo>
                    <a:pt x="172978" y="197978"/>
                  </a:lnTo>
                  <a:lnTo>
                    <a:pt x="167370" y="211831"/>
                  </a:lnTo>
                  <a:lnTo>
                    <a:pt x="160343" y="214959"/>
                  </a:lnTo>
                  <a:lnTo>
                    <a:pt x="148826" y="206831"/>
                  </a:lnTo>
                  <a:lnTo>
                    <a:pt x="140287" y="208714"/>
                  </a:lnTo>
                  <a:lnTo>
                    <a:pt x="136127" y="202584"/>
                  </a:lnTo>
                  <a:lnTo>
                    <a:pt x="129816" y="201965"/>
                  </a:lnTo>
                  <a:lnTo>
                    <a:pt x="131415" y="229101"/>
                  </a:lnTo>
                  <a:lnTo>
                    <a:pt x="129481" y="232211"/>
                  </a:lnTo>
                  <a:lnTo>
                    <a:pt x="115447" y="231690"/>
                  </a:lnTo>
                  <a:lnTo>
                    <a:pt x="109187" y="240704"/>
                  </a:lnTo>
                  <a:lnTo>
                    <a:pt x="110672" y="248721"/>
                  </a:lnTo>
                  <a:lnTo>
                    <a:pt x="107210" y="251187"/>
                  </a:lnTo>
                  <a:lnTo>
                    <a:pt x="110717" y="258655"/>
                  </a:lnTo>
                  <a:lnTo>
                    <a:pt x="104757" y="262108"/>
                  </a:lnTo>
                  <a:lnTo>
                    <a:pt x="98048" y="258920"/>
                  </a:lnTo>
                  <a:lnTo>
                    <a:pt x="95288" y="263963"/>
                  </a:lnTo>
                  <a:lnTo>
                    <a:pt x="96460" y="272121"/>
                  </a:lnTo>
                  <a:lnTo>
                    <a:pt x="88908" y="277337"/>
                  </a:lnTo>
                  <a:lnTo>
                    <a:pt x="97616" y="280880"/>
                  </a:lnTo>
                  <a:lnTo>
                    <a:pt x="99352" y="285291"/>
                  </a:lnTo>
                  <a:lnTo>
                    <a:pt x="84951" y="292430"/>
                  </a:lnTo>
                  <a:lnTo>
                    <a:pt x="81675" y="299415"/>
                  </a:lnTo>
                  <a:lnTo>
                    <a:pt x="75103" y="302549"/>
                  </a:lnTo>
                  <a:lnTo>
                    <a:pt x="66633" y="301569"/>
                  </a:lnTo>
                  <a:lnTo>
                    <a:pt x="59471" y="309350"/>
                  </a:lnTo>
                  <a:lnTo>
                    <a:pt x="53458" y="308887"/>
                  </a:lnTo>
                  <a:lnTo>
                    <a:pt x="53458" y="308887"/>
                  </a:lnTo>
                  <a:lnTo>
                    <a:pt x="46138" y="305378"/>
                  </a:lnTo>
                  <a:lnTo>
                    <a:pt x="45998" y="287768"/>
                  </a:lnTo>
                  <a:lnTo>
                    <a:pt x="38446" y="275824"/>
                  </a:lnTo>
                  <a:lnTo>
                    <a:pt x="3524" y="248380"/>
                  </a:lnTo>
                  <a:lnTo>
                    <a:pt x="0" y="241811"/>
                  </a:lnTo>
                  <a:lnTo>
                    <a:pt x="1028" y="232508"/>
                  </a:lnTo>
                  <a:lnTo>
                    <a:pt x="13820" y="233312"/>
                  </a:lnTo>
                  <a:lnTo>
                    <a:pt x="12486" y="214460"/>
                  </a:lnTo>
                  <a:lnTo>
                    <a:pt x="18541" y="207552"/>
                  </a:lnTo>
                  <a:lnTo>
                    <a:pt x="32284" y="207326"/>
                  </a:lnTo>
                  <a:lnTo>
                    <a:pt x="53281" y="201424"/>
                  </a:lnTo>
                  <a:lnTo>
                    <a:pt x="56937" y="163286"/>
                  </a:lnTo>
                  <a:lnTo>
                    <a:pt x="76513" y="163965"/>
                  </a:lnTo>
                  <a:lnTo>
                    <a:pt x="76033" y="158834"/>
                  </a:lnTo>
                  <a:lnTo>
                    <a:pt x="81465" y="151903"/>
                  </a:lnTo>
                  <a:lnTo>
                    <a:pt x="79119" y="147324"/>
                  </a:lnTo>
                  <a:lnTo>
                    <a:pt x="79119" y="147324"/>
                  </a:lnTo>
                  <a:lnTo>
                    <a:pt x="95970" y="145969"/>
                  </a:lnTo>
                  <a:lnTo>
                    <a:pt x="103541" y="151289"/>
                  </a:lnTo>
                  <a:lnTo>
                    <a:pt x="112573" y="148067"/>
                  </a:lnTo>
                  <a:lnTo>
                    <a:pt x="118125" y="153935"/>
                  </a:lnTo>
                  <a:lnTo>
                    <a:pt x="122525" y="150890"/>
                  </a:lnTo>
                  <a:lnTo>
                    <a:pt x="122330" y="140798"/>
                  </a:lnTo>
                  <a:lnTo>
                    <a:pt x="133313" y="139583"/>
                  </a:lnTo>
                  <a:lnTo>
                    <a:pt x="133250" y="136118"/>
                  </a:lnTo>
                  <a:lnTo>
                    <a:pt x="138080" y="134288"/>
                  </a:lnTo>
                  <a:lnTo>
                    <a:pt x="132077" y="127957"/>
                  </a:lnTo>
                  <a:lnTo>
                    <a:pt x="132643" y="124057"/>
                  </a:lnTo>
                  <a:lnTo>
                    <a:pt x="147066" y="120973"/>
                  </a:lnTo>
                  <a:lnTo>
                    <a:pt x="155325" y="123599"/>
                  </a:lnTo>
                  <a:lnTo>
                    <a:pt x="157492" y="135099"/>
                  </a:lnTo>
                  <a:lnTo>
                    <a:pt x="166384" y="137137"/>
                  </a:lnTo>
                  <a:lnTo>
                    <a:pt x="166180" y="121323"/>
                  </a:lnTo>
                  <a:lnTo>
                    <a:pt x="159197" y="122947"/>
                  </a:lnTo>
                  <a:lnTo>
                    <a:pt x="160643" y="114854"/>
                  </a:lnTo>
                  <a:lnTo>
                    <a:pt x="155908" y="107202"/>
                  </a:lnTo>
                  <a:lnTo>
                    <a:pt x="153332" y="93733"/>
                  </a:lnTo>
                  <a:lnTo>
                    <a:pt x="143179" y="81119"/>
                  </a:lnTo>
                  <a:lnTo>
                    <a:pt x="163280" y="72911"/>
                  </a:lnTo>
                  <a:lnTo>
                    <a:pt x="172795" y="56744"/>
                  </a:lnTo>
                  <a:lnTo>
                    <a:pt x="172795" y="56744"/>
                  </a:lnTo>
                  <a:lnTo>
                    <a:pt x="180843" y="55448"/>
                  </a:lnTo>
                  <a:lnTo>
                    <a:pt x="183173" y="42857"/>
                  </a:lnTo>
                  <a:lnTo>
                    <a:pt x="171438" y="43757"/>
                  </a:lnTo>
                  <a:lnTo>
                    <a:pt x="169284" y="31803"/>
                  </a:lnTo>
                  <a:lnTo>
                    <a:pt x="186218" y="32394"/>
                  </a:lnTo>
                  <a:lnTo>
                    <a:pt x="187517" y="23843"/>
                  </a:lnTo>
                  <a:lnTo>
                    <a:pt x="197056" y="24390"/>
                  </a:lnTo>
                  <a:lnTo>
                    <a:pt x="195325" y="19827"/>
                  </a:lnTo>
                  <a:lnTo>
                    <a:pt x="184980" y="14740"/>
                  </a:lnTo>
                  <a:lnTo>
                    <a:pt x="183722" y="3862"/>
                  </a:lnTo>
                  <a:lnTo>
                    <a:pt x="183722" y="3862"/>
                  </a:lnTo>
                  <a:lnTo>
                    <a:pt x="195105" y="4458"/>
                  </a:lnTo>
                  <a:lnTo>
                    <a:pt x="201187" y="1602"/>
                  </a:lnTo>
                  <a:lnTo>
                    <a:pt x="201187" y="1602"/>
                  </a:lnTo>
                  <a:lnTo>
                    <a:pt x="208125" y="1329"/>
                  </a:lnTo>
                  <a:lnTo>
                    <a:pt x="224728" y="8683"/>
                  </a:lnTo>
                  <a:lnTo>
                    <a:pt x="226267" y="14747"/>
                  </a:lnTo>
                  <a:lnTo>
                    <a:pt x="251541" y="8311"/>
                  </a:lnTo>
                  <a:lnTo>
                    <a:pt x="258166" y="2152"/>
                  </a:lnTo>
                  <a:lnTo>
                    <a:pt x="280401" y="0"/>
                  </a:lnTo>
                  <a:lnTo>
                    <a:pt x="279567" y="8715"/>
                  </a:lnTo>
                  <a:lnTo>
                    <a:pt x="285007" y="12918"/>
                  </a:lnTo>
                  <a:lnTo>
                    <a:pt x="284632" y="21795"/>
                  </a:lnTo>
                  <a:lnTo>
                    <a:pt x="282855" y="31239"/>
                  </a:lnTo>
                  <a:lnTo>
                    <a:pt x="277695" y="34273"/>
                  </a:lnTo>
                  <a:lnTo>
                    <a:pt x="278606" y="40922"/>
                  </a:lnTo>
                  <a:lnTo>
                    <a:pt x="274042" y="50898"/>
                  </a:lnTo>
                  <a:lnTo>
                    <a:pt x="275731" y="6344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4" name="M104">
              <a:extLst>
                <a:ext uri="{FF2B5EF4-FFF2-40B4-BE49-F238E27FC236}">
                  <a16:creationId xmlns:a16="http://schemas.microsoft.com/office/drawing/2014/main" id="{B09C3D89-80D9-4E4A-B60D-24DFB2CAE666}"/>
                </a:ext>
              </a:extLst>
            </p:cNvPr>
            <p:cNvSpPr/>
            <p:nvPr/>
          </p:nvSpPr>
          <p:spPr>
            <a:xfrm>
              <a:off x="4215558" y="3815206"/>
              <a:ext cx="102213" cy="115797"/>
            </a:xfrm>
            <a:custGeom>
              <a:avLst/>
              <a:gdLst/>
              <a:ahLst/>
              <a:cxnLst/>
              <a:rect l="0" t="0" r="0" b="0"/>
              <a:pathLst>
                <a:path w="106023" h="115797">
                  <a:moveTo>
                    <a:pt x="106022" y="18605"/>
                  </a:moveTo>
                  <a:lnTo>
                    <a:pt x="96507" y="34772"/>
                  </a:lnTo>
                  <a:lnTo>
                    <a:pt x="76406" y="42980"/>
                  </a:lnTo>
                  <a:lnTo>
                    <a:pt x="86559" y="55594"/>
                  </a:lnTo>
                  <a:lnTo>
                    <a:pt x="89135" y="69063"/>
                  </a:lnTo>
                  <a:lnTo>
                    <a:pt x="93870" y="76715"/>
                  </a:lnTo>
                  <a:lnTo>
                    <a:pt x="92424" y="84808"/>
                  </a:lnTo>
                  <a:lnTo>
                    <a:pt x="99407" y="83184"/>
                  </a:lnTo>
                  <a:lnTo>
                    <a:pt x="99611" y="98998"/>
                  </a:lnTo>
                  <a:lnTo>
                    <a:pt x="90719" y="96960"/>
                  </a:lnTo>
                  <a:lnTo>
                    <a:pt x="88552" y="85460"/>
                  </a:lnTo>
                  <a:lnTo>
                    <a:pt x="80293" y="82834"/>
                  </a:lnTo>
                  <a:lnTo>
                    <a:pt x="65870" y="85918"/>
                  </a:lnTo>
                  <a:lnTo>
                    <a:pt x="65304" y="89818"/>
                  </a:lnTo>
                  <a:lnTo>
                    <a:pt x="71307" y="96149"/>
                  </a:lnTo>
                  <a:lnTo>
                    <a:pt x="66477" y="97979"/>
                  </a:lnTo>
                  <a:lnTo>
                    <a:pt x="66540" y="101444"/>
                  </a:lnTo>
                  <a:lnTo>
                    <a:pt x="55557" y="102659"/>
                  </a:lnTo>
                  <a:lnTo>
                    <a:pt x="55752" y="112751"/>
                  </a:lnTo>
                  <a:lnTo>
                    <a:pt x="51352" y="115796"/>
                  </a:lnTo>
                  <a:lnTo>
                    <a:pt x="45800" y="109928"/>
                  </a:lnTo>
                  <a:lnTo>
                    <a:pt x="36768" y="113150"/>
                  </a:lnTo>
                  <a:lnTo>
                    <a:pt x="29197" y="107830"/>
                  </a:lnTo>
                  <a:lnTo>
                    <a:pt x="12346" y="109185"/>
                  </a:lnTo>
                  <a:lnTo>
                    <a:pt x="12346" y="109185"/>
                  </a:lnTo>
                  <a:lnTo>
                    <a:pt x="12334" y="103915"/>
                  </a:lnTo>
                  <a:lnTo>
                    <a:pt x="7138" y="102119"/>
                  </a:lnTo>
                  <a:lnTo>
                    <a:pt x="9223" y="99164"/>
                  </a:lnTo>
                  <a:lnTo>
                    <a:pt x="4785" y="97840"/>
                  </a:lnTo>
                  <a:lnTo>
                    <a:pt x="4785" y="97840"/>
                  </a:lnTo>
                  <a:lnTo>
                    <a:pt x="1707" y="91885"/>
                  </a:lnTo>
                  <a:lnTo>
                    <a:pt x="5823" y="82209"/>
                  </a:lnTo>
                  <a:lnTo>
                    <a:pt x="0" y="75126"/>
                  </a:lnTo>
                  <a:lnTo>
                    <a:pt x="4169" y="63493"/>
                  </a:lnTo>
                  <a:lnTo>
                    <a:pt x="2608" y="58482"/>
                  </a:lnTo>
                  <a:lnTo>
                    <a:pt x="6217" y="61892"/>
                  </a:lnTo>
                  <a:lnTo>
                    <a:pt x="12732" y="60411"/>
                  </a:lnTo>
                  <a:lnTo>
                    <a:pt x="15439" y="40004"/>
                  </a:lnTo>
                  <a:lnTo>
                    <a:pt x="29080" y="37207"/>
                  </a:lnTo>
                  <a:lnTo>
                    <a:pt x="39126" y="41993"/>
                  </a:lnTo>
                  <a:lnTo>
                    <a:pt x="39999" y="32379"/>
                  </a:lnTo>
                  <a:lnTo>
                    <a:pt x="43724" y="31424"/>
                  </a:lnTo>
                  <a:lnTo>
                    <a:pt x="38805" y="25118"/>
                  </a:lnTo>
                  <a:lnTo>
                    <a:pt x="28453" y="26047"/>
                  </a:lnTo>
                  <a:lnTo>
                    <a:pt x="14837" y="16495"/>
                  </a:lnTo>
                  <a:lnTo>
                    <a:pt x="14837" y="16495"/>
                  </a:lnTo>
                  <a:lnTo>
                    <a:pt x="23031" y="4064"/>
                  </a:lnTo>
                  <a:lnTo>
                    <a:pt x="34389" y="0"/>
                  </a:lnTo>
                  <a:lnTo>
                    <a:pt x="47320" y="495"/>
                  </a:lnTo>
                  <a:lnTo>
                    <a:pt x="51770" y="1216"/>
                  </a:lnTo>
                  <a:lnTo>
                    <a:pt x="52562" y="6207"/>
                  </a:lnTo>
                  <a:lnTo>
                    <a:pt x="61533" y="10812"/>
                  </a:lnTo>
                  <a:lnTo>
                    <a:pt x="74864" y="7850"/>
                  </a:lnTo>
                  <a:lnTo>
                    <a:pt x="77095" y="16795"/>
                  </a:lnTo>
                  <a:lnTo>
                    <a:pt x="81226" y="12084"/>
                  </a:lnTo>
                  <a:lnTo>
                    <a:pt x="80712" y="8155"/>
                  </a:lnTo>
                  <a:lnTo>
                    <a:pt x="105740" y="11671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5" name="M105">
              <a:extLst>
                <a:ext uri="{FF2B5EF4-FFF2-40B4-BE49-F238E27FC236}">
                  <a16:creationId xmlns:a16="http://schemas.microsoft.com/office/drawing/2014/main" id="{59BFEB41-AD3A-421E-93CA-4198E0ECB988}"/>
                </a:ext>
              </a:extLst>
            </p:cNvPr>
            <p:cNvSpPr/>
            <p:nvPr/>
          </p:nvSpPr>
          <p:spPr>
            <a:xfrm>
              <a:off x="4341231" y="3829548"/>
              <a:ext cx="315461" cy="425943"/>
            </a:xfrm>
            <a:custGeom>
              <a:avLst/>
              <a:gdLst/>
              <a:ahLst/>
              <a:cxnLst/>
              <a:rect l="0" t="0" r="0" b="0"/>
              <a:pathLst>
                <a:path w="313556" h="446898">
                  <a:moveTo>
                    <a:pt x="253380" y="34141"/>
                  </a:moveTo>
                  <a:lnTo>
                    <a:pt x="251254" y="39362"/>
                  </a:lnTo>
                  <a:lnTo>
                    <a:pt x="257783" y="43580"/>
                  </a:lnTo>
                  <a:lnTo>
                    <a:pt x="259514" y="81713"/>
                  </a:lnTo>
                  <a:lnTo>
                    <a:pt x="239159" y="81688"/>
                  </a:lnTo>
                  <a:lnTo>
                    <a:pt x="238165" y="78051"/>
                  </a:lnTo>
                  <a:lnTo>
                    <a:pt x="230771" y="77726"/>
                  </a:lnTo>
                  <a:lnTo>
                    <a:pt x="228864" y="60517"/>
                  </a:lnTo>
                  <a:lnTo>
                    <a:pt x="221346" y="58984"/>
                  </a:lnTo>
                  <a:lnTo>
                    <a:pt x="220375" y="54444"/>
                  </a:lnTo>
                  <a:lnTo>
                    <a:pt x="216852" y="53457"/>
                  </a:lnTo>
                  <a:lnTo>
                    <a:pt x="216738" y="58272"/>
                  </a:lnTo>
                  <a:lnTo>
                    <a:pt x="204051" y="73027"/>
                  </a:lnTo>
                  <a:lnTo>
                    <a:pt x="189594" y="71476"/>
                  </a:lnTo>
                  <a:lnTo>
                    <a:pt x="190550" y="76618"/>
                  </a:lnTo>
                  <a:lnTo>
                    <a:pt x="175355" y="80016"/>
                  </a:lnTo>
                  <a:lnTo>
                    <a:pt x="173351" y="92765"/>
                  </a:lnTo>
                  <a:lnTo>
                    <a:pt x="185169" y="95158"/>
                  </a:lnTo>
                  <a:lnTo>
                    <a:pt x="186309" y="99099"/>
                  </a:lnTo>
                  <a:lnTo>
                    <a:pt x="186309" y="99099"/>
                  </a:lnTo>
                  <a:lnTo>
                    <a:pt x="181391" y="111175"/>
                  </a:lnTo>
                  <a:lnTo>
                    <a:pt x="166995" y="94117"/>
                  </a:lnTo>
                  <a:lnTo>
                    <a:pt x="165329" y="111991"/>
                  </a:lnTo>
                  <a:lnTo>
                    <a:pt x="160803" y="120463"/>
                  </a:lnTo>
                  <a:lnTo>
                    <a:pt x="168627" y="122308"/>
                  </a:lnTo>
                  <a:lnTo>
                    <a:pt x="165563" y="127804"/>
                  </a:lnTo>
                  <a:lnTo>
                    <a:pt x="160324" y="127526"/>
                  </a:lnTo>
                  <a:lnTo>
                    <a:pt x="159993" y="122099"/>
                  </a:lnTo>
                  <a:lnTo>
                    <a:pt x="141153" y="122844"/>
                  </a:lnTo>
                  <a:lnTo>
                    <a:pt x="139316" y="141164"/>
                  </a:lnTo>
                  <a:lnTo>
                    <a:pt x="134198" y="142243"/>
                  </a:lnTo>
                  <a:lnTo>
                    <a:pt x="139705" y="144184"/>
                  </a:lnTo>
                  <a:lnTo>
                    <a:pt x="140936" y="150687"/>
                  </a:lnTo>
                  <a:lnTo>
                    <a:pt x="152843" y="149623"/>
                  </a:lnTo>
                  <a:lnTo>
                    <a:pt x="154222" y="156430"/>
                  </a:lnTo>
                  <a:lnTo>
                    <a:pt x="147218" y="158818"/>
                  </a:lnTo>
                  <a:lnTo>
                    <a:pt x="144979" y="168396"/>
                  </a:lnTo>
                  <a:lnTo>
                    <a:pt x="125440" y="165811"/>
                  </a:lnTo>
                  <a:lnTo>
                    <a:pt x="131590" y="179357"/>
                  </a:lnTo>
                  <a:lnTo>
                    <a:pt x="139513" y="183615"/>
                  </a:lnTo>
                  <a:lnTo>
                    <a:pt x="139840" y="189191"/>
                  </a:lnTo>
                  <a:lnTo>
                    <a:pt x="129457" y="209706"/>
                  </a:lnTo>
                  <a:lnTo>
                    <a:pt x="128015" y="224419"/>
                  </a:lnTo>
                  <a:lnTo>
                    <a:pt x="152021" y="227864"/>
                  </a:lnTo>
                  <a:lnTo>
                    <a:pt x="177147" y="223356"/>
                  </a:lnTo>
                  <a:lnTo>
                    <a:pt x="181612" y="236705"/>
                  </a:lnTo>
                  <a:lnTo>
                    <a:pt x="189681" y="248034"/>
                  </a:lnTo>
                  <a:lnTo>
                    <a:pt x="195693" y="254949"/>
                  </a:lnTo>
                  <a:lnTo>
                    <a:pt x="201043" y="257334"/>
                  </a:lnTo>
                  <a:lnTo>
                    <a:pt x="202489" y="254961"/>
                  </a:lnTo>
                  <a:lnTo>
                    <a:pt x="202860" y="278292"/>
                  </a:lnTo>
                  <a:lnTo>
                    <a:pt x="213162" y="280342"/>
                  </a:lnTo>
                  <a:lnTo>
                    <a:pt x="224954" y="291303"/>
                  </a:lnTo>
                  <a:lnTo>
                    <a:pt x="232094" y="289967"/>
                  </a:lnTo>
                  <a:lnTo>
                    <a:pt x="247851" y="296656"/>
                  </a:lnTo>
                  <a:lnTo>
                    <a:pt x="266849" y="290329"/>
                  </a:lnTo>
                  <a:lnTo>
                    <a:pt x="273676" y="309143"/>
                  </a:lnTo>
                  <a:lnTo>
                    <a:pt x="290793" y="303971"/>
                  </a:lnTo>
                  <a:lnTo>
                    <a:pt x="290793" y="303971"/>
                  </a:lnTo>
                  <a:lnTo>
                    <a:pt x="295333" y="308138"/>
                  </a:lnTo>
                  <a:lnTo>
                    <a:pt x="303917" y="304423"/>
                  </a:lnTo>
                  <a:lnTo>
                    <a:pt x="313555" y="322244"/>
                  </a:lnTo>
                  <a:lnTo>
                    <a:pt x="303405" y="326826"/>
                  </a:lnTo>
                  <a:lnTo>
                    <a:pt x="301653" y="342580"/>
                  </a:lnTo>
                  <a:lnTo>
                    <a:pt x="305683" y="355608"/>
                  </a:lnTo>
                  <a:lnTo>
                    <a:pt x="305683" y="355608"/>
                  </a:lnTo>
                  <a:lnTo>
                    <a:pt x="286127" y="345533"/>
                  </a:lnTo>
                  <a:lnTo>
                    <a:pt x="273620" y="351562"/>
                  </a:lnTo>
                  <a:lnTo>
                    <a:pt x="270267" y="356147"/>
                  </a:lnTo>
                  <a:lnTo>
                    <a:pt x="277030" y="364576"/>
                  </a:lnTo>
                  <a:lnTo>
                    <a:pt x="277130" y="373603"/>
                  </a:lnTo>
                  <a:lnTo>
                    <a:pt x="271347" y="382944"/>
                  </a:lnTo>
                  <a:lnTo>
                    <a:pt x="260967" y="383756"/>
                  </a:lnTo>
                  <a:lnTo>
                    <a:pt x="258480" y="377682"/>
                  </a:lnTo>
                  <a:lnTo>
                    <a:pt x="240794" y="380126"/>
                  </a:lnTo>
                  <a:lnTo>
                    <a:pt x="238989" y="371360"/>
                  </a:lnTo>
                  <a:lnTo>
                    <a:pt x="234202" y="371098"/>
                  </a:lnTo>
                  <a:lnTo>
                    <a:pt x="232732" y="367904"/>
                  </a:lnTo>
                  <a:lnTo>
                    <a:pt x="235468" y="363306"/>
                  </a:lnTo>
                  <a:lnTo>
                    <a:pt x="232214" y="357062"/>
                  </a:lnTo>
                  <a:lnTo>
                    <a:pt x="203229" y="360137"/>
                  </a:lnTo>
                  <a:lnTo>
                    <a:pt x="206260" y="375701"/>
                  </a:lnTo>
                  <a:lnTo>
                    <a:pt x="190116" y="378324"/>
                  </a:lnTo>
                  <a:lnTo>
                    <a:pt x="190072" y="386595"/>
                  </a:lnTo>
                  <a:lnTo>
                    <a:pt x="181963" y="389409"/>
                  </a:lnTo>
                  <a:lnTo>
                    <a:pt x="179453" y="397319"/>
                  </a:lnTo>
                  <a:lnTo>
                    <a:pt x="175110" y="397817"/>
                  </a:lnTo>
                  <a:lnTo>
                    <a:pt x="171578" y="390362"/>
                  </a:lnTo>
                  <a:lnTo>
                    <a:pt x="171275" y="377270"/>
                  </a:lnTo>
                  <a:lnTo>
                    <a:pt x="167024" y="374009"/>
                  </a:lnTo>
                  <a:lnTo>
                    <a:pt x="165689" y="378038"/>
                  </a:lnTo>
                  <a:lnTo>
                    <a:pt x="162598" y="377963"/>
                  </a:lnTo>
                  <a:lnTo>
                    <a:pt x="160569" y="372349"/>
                  </a:lnTo>
                  <a:lnTo>
                    <a:pt x="168428" y="360656"/>
                  </a:lnTo>
                  <a:lnTo>
                    <a:pt x="165471" y="348702"/>
                  </a:lnTo>
                  <a:lnTo>
                    <a:pt x="154371" y="347380"/>
                  </a:lnTo>
                  <a:lnTo>
                    <a:pt x="140845" y="350511"/>
                  </a:lnTo>
                  <a:lnTo>
                    <a:pt x="145048" y="368362"/>
                  </a:lnTo>
                  <a:lnTo>
                    <a:pt x="150580" y="376168"/>
                  </a:lnTo>
                  <a:lnTo>
                    <a:pt x="144281" y="380827"/>
                  </a:lnTo>
                  <a:lnTo>
                    <a:pt x="148070" y="396711"/>
                  </a:lnTo>
                  <a:lnTo>
                    <a:pt x="145055" y="393480"/>
                  </a:lnTo>
                  <a:lnTo>
                    <a:pt x="128498" y="400144"/>
                  </a:lnTo>
                  <a:lnTo>
                    <a:pt x="129260" y="406930"/>
                  </a:lnTo>
                  <a:lnTo>
                    <a:pt x="124533" y="410424"/>
                  </a:lnTo>
                  <a:lnTo>
                    <a:pt x="109075" y="403727"/>
                  </a:lnTo>
                  <a:lnTo>
                    <a:pt x="100285" y="421406"/>
                  </a:lnTo>
                  <a:lnTo>
                    <a:pt x="102103" y="435436"/>
                  </a:lnTo>
                  <a:lnTo>
                    <a:pt x="83307" y="438428"/>
                  </a:lnTo>
                  <a:lnTo>
                    <a:pt x="84224" y="445068"/>
                  </a:lnTo>
                  <a:lnTo>
                    <a:pt x="79343" y="442239"/>
                  </a:lnTo>
                  <a:lnTo>
                    <a:pt x="71204" y="445945"/>
                  </a:lnTo>
                  <a:lnTo>
                    <a:pt x="49206" y="446897"/>
                  </a:lnTo>
                  <a:lnTo>
                    <a:pt x="49206" y="446897"/>
                  </a:lnTo>
                  <a:lnTo>
                    <a:pt x="34277" y="431482"/>
                  </a:lnTo>
                  <a:lnTo>
                    <a:pt x="18671" y="430633"/>
                  </a:lnTo>
                  <a:lnTo>
                    <a:pt x="15310" y="416863"/>
                  </a:lnTo>
                  <a:lnTo>
                    <a:pt x="12380" y="416487"/>
                  </a:lnTo>
                  <a:lnTo>
                    <a:pt x="3537" y="417463"/>
                  </a:lnTo>
                  <a:lnTo>
                    <a:pt x="3537" y="417463"/>
                  </a:lnTo>
                  <a:lnTo>
                    <a:pt x="0" y="416621"/>
                  </a:lnTo>
                  <a:lnTo>
                    <a:pt x="1151" y="401912"/>
                  </a:lnTo>
                  <a:lnTo>
                    <a:pt x="12430" y="384303"/>
                  </a:lnTo>
                  <a:lnTo>
                    <a:pt x="26939" y="385425"/>
                  </a:lnTo>
                  <a:lnTo>
                    <a:pt x="32196" y="355026"/>
                  </a:lnTo>
                  <a:lnTo>
                    <a:pt x="17294" y="357354"/>
                  </a:lnTo>
                  <a:lnTo>
                    <a:pt x="12047" y="350902"/>
                  </a:lnTo>
                  <a:lnTo>
                    <a:pt x="18215" y="321274"/>
                  </a:lnTo>
                  <a:lnTo>
                    <a:pt x="16287" y="306030"/>
                  </a:lnTo>
                  <a:lnTo>
                    <a:pt x="22917" y="288447"/>
                  </a:lnTo>
                  <a:lnTo>
                    <a:pt x="21741" y="273973"/>
                  </a:lnTo>
                  <a:lnTo>
                    <a:pt x="16776" y="268730"/>
                  </a:lnTo>
                  <a:lnTo>
                    <a:pt x="6749" y="274191"/>
                  </a:lnTo>
                  <a:lnTo>
                    <a:pt x="8327" y="266859"/>
                  </a:lnTo>
                  <a:lnTo>
                    <a:pt x="1696" y="266387"/>
                  </a:lnTo>
                  <a:lnTo>
                    <a:pt x="1635" y="256756"/>
                  </a:lnTo>
                  <a:lnTo>
                    <a:pt x="6555" y="251616"/>
                  </a:lnTo>
                  <a:lnTo>
                    <a:pt x="7439" y="241256"/>
                  </a:lnTo>
                  <a:lnTo>
                    <a:pt x="17225" y="233079"/>
                  </a:lnTo>
                  <a:lnTo>
                    <a:pt x="17251" y="226007"/>
                  </a:lnTo>
                  <a:lnTo>
                    <a:pt x="29226" y="222701"/>
                  </a:lnTo>
                  <a:lnTo>
                    <a:pt x="31488" y="206656"/>
                  </a:lnTo>
                  <a:lnTo>
                    <a:pt x="25628" y="206356"/>
                  </a:lnTo>
                  <a:lnTo>
                    <a:pt x="25067" y="198064"/>
                  </a:lnTo>
                  <a:lnTo>
                    <a:pt x="25846" y="191763"/>
                  </a:lnTo>
                  <a:lnTo>
                    <a:pt x="31662" y="187697"/>
                  </a:lnTo>
                  <a:lnTo>
                    <a:pt x="28725" y="175732"/>
                  </a:lnTo>
                  <a:lnTo>
                    <a:pt x="28725" y="175732"/>
                  </a:lnTo>
                  <a:lnTo>
                    <a:pt x="36830" y="172627"/>
                  </a:lnTo>
                  <a:lnTo>
                    <a:pt x="41647" y="159203"/>
                  </a:lnTo>
                  <a:lnTo>
                    <a:pt x="68702" y="157327"/>
                  </a:lnTo>
                  <a:lnTo>
                    <a:pt x="80725" y="151758"/>
                  </a:lnTo>
                  <a:lnTo>
                    <a:pt x="77159" y="133906"/>
                  </a:lnTo>
                  <a:lnTo>
                    <a:pt x="73963" y="132170"/>
                  </a:lnTo>
                  <a:lnTo>
                    <a:pt x="68626" y="135800"/>
                  </a:lnTo>
                  <a:lnTo>
                    <a:pt x="70417" y="119737"/>
                  </a:lnTo>
                  <a:lnTo>
                    <a:pt x="61826" y="111693"/>
                  </a:lnTo>
                  <a:lnTo>
                    <a:pt x="69175" y="101641"/>
                  </a:lnTo>
                  <a:lnTo>
                    <a:pt x="95295" y="105756"/>
                  </a:lnTo>
                  <a:lnTo>
                    <a:pt x="97926" y="99198"/>
                  </a:lnTo>
                  <a:lnTo>
                    <a:pt x="97754" y="75104"/>
                  </a:lnTo>
                  <a:lnTo>
                    <a:pt x="93577" y="69430"/>
                  </a:lnTo>
                  <a:lnTo>
                    <a:pt x="97034" y="54459"/>
                  </a:lnTo>
                  <a:lnTo>
                    <a:pt x="93406" y="39160"/>
                  </a:lnTo>
                  <a:lnTo>
                    <a:pt x="84835" y="24340"/>
                  </a:lnTo>
                  <a:lnTo>
                    <a:pt x="84835" y="24340"/>
                  </a:lnTo>
                  <a:lnTo>
                    <a:pt x="110485" y="9316"/>
                  </a:lnTo>
                  <a:lnTo>
                    <a:pt x="111332" y="0"/>
                  </a:lnTo>
                  <a:lnTo>
                    <a:pt x="134081" y="2368"/>
                  </a:lnTo>
                  <a:lnTo>
                    <a:pt x="142246" y="15067"/>
                  </a:lnTo>
                  <a:lnTo>
                    <a:pt x="156116" y="8779"/>
                  </a:lnTo>
                  <a:lnTo>
                    <a:pt x="160788" y="13110"/>
                  </a:lnTo>
                  <a:lnTo>
                    <a:pt x="171717" y="13676"/>
                  </a:lnTo>
                  <a:lnTo>
                    <a:pt x="174734" y="29108"/>
                  </a:lnTo>
                  <a:lnTo>
                    <a:pt x="180320" y="40386"/>
                  </a:lnTo>
                  <a:lnTo>
                    <a:pt x="185328" y="43669"/>
                  </a:lnTo>
                  <a:lnTo>
                    <a:pt x="192491" y="40679"/>
                  </a:lnTo>
                  <a:lnTo>
                    <a:pt x="220846" y="41054"/>
                  </a:lnTo>
                  <a:lnTo>
                    <a:pt x="225492" y="33635"/>
                  </a:lnTo>
                  <a:lnTo>
                    <a:pt x="232529" y="35910"/>
                  </a:lnTo>
                  <a:lnTo>
                    <a:pt x="235051" y="3356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6" name="M106">
              <a:extLst>
                <a:ext uri="{FF2B5EF4-FFF2-40B4-BE49-F238E27FC236}">
                  <a16:creationId xmlns:a16="http://schemas.microsoft.com/office/drawing/2014/main" id="{0E33262F-BB9F-44B0-A83C-13FA973B72FA}"/>
                </a:ext>
              </a:extLst>
            </p:cNvPr>
            <p:cNvSpPr/>
            <p:nvPr/>
          </p:nvSpPr>
          <p:spPr>
            <a:xfrm>
              <a:off x="3240093" y="3846720"/>
              <a:ext cx="224877" cy="326222"/>
            </a:xfrm>
            <a:custGeom>
              <a:avLst/>
              <a:gdLst/>
              <a:ahLst/>
              <a:cxnLst/>
              <a:rect l="0" t="0" r="0" b="0"/>
              <a:pathLst>
                <a:path w="217257" h="345272">
                  <a:moveTo>
                    <a:pt x="162829" y="3629"/>
                  </a:moveTo>
                  <a:lnTo>
                    <a:pt x="150953" y="12556"/>
                  </a:lnTo>
                  <a:lnTo>
                    <a:pt x="153390" y="17912"/>
                  </a:lnTo>
                  <a:lnTo>
                    <a:pt x="132793" y="37980"/>
                  </a:lnTo>
                  <a:lnTo>
                    <a:pt x="143157" y="50539"/>
                  </a:lnTo>
                  <a:lnTo>
                    <a:pt x="159719" y="49004"/>
                  </a:lnTo>
                  <a:lnTo>
                    <a:pt x="169964" y="60652"/>
                  </a:lnTo>
                  <a:lnTo>
                    <a:pt x="191510" y="66813"/>
                  </a:lnTo>
                  <a:lnTo>
                    <a:pt x="201976" y="76657"/>
                  </a:lnTo>
                  <a:lnTo>
                    <a:pt x="204766" y="85335"/>
                  </a:lnTo>
                  <a:lnTo>
                    <a:pt x="198919" y="93869"/>
                  </a:lnTo>
                  <a:lnTo>
                    <a:pt x="206864" y="96248"/>
                  </a:lnTo>
                  <a:lnTo>
                    <a:pt x="206864" y="96248"/>
                  </a:lnTo>
                  <a:lnTo>
                    <a:pt x="196673" y="118936"/>
                  </a:lnTo>
                  <a:lnTo>
                    <a:pt x="198174" y="133741"/>
                  </a:lnTo>
                  <a:lnTo>
                    <a:pt x="203832" y="162537"/>
                  </a:lnTo>
                  <a:lnTo>
                    <a:pt x="217256" y="176541"/>
                  </a:lnTo>
                  <a:lnTo>
                    <a:pt x="216446" y="186749"/>
                  </a:lnTo>
                  <a:lnTo>
                    <a:pt x="213050" y="182118"/>
                  </a:lnTo>
                  <a:lnTo>
                    <a:pt x="199703" y="179406"/>
                  </a:lnTo>
                  <a:lnTo>
                    <a:pt x="189196" y="165951"/>
                  </a:lnTo>
                  <a:lnTo>
                    <a:pt x="182177" y="163452"/>
                  </a:lnTo>
                  <a:lnTo>
                    <a:pt x="177219" y="168400"/>
                  </a:lnTo>
                  <a:lnTo>
                    <a:pt x="160257" y="154117"/>
                  </a:lnTo>
                  <a:lnTo>
                    <a:pt x="149712" y="164291"/>
                  </a:lnTo>
                  <a:lnTo>
                    <a:pt x="132076" y="169550"/>
                  </a:lnTo>
                  <a:lnTo>
                    <a:pt x="134228" y="183172"/>
                  </a:lnTo>
                  <a:lnTo>
                    <a:pt x="144967" y="185351"/>
                  </a:lnTo>
                  <a:lnTo>
                    <a:pt x="145334" y="205984"/>
                  </a:lnTo>
                  <a:lnTo>
                    <a:pt x="151630" y="207105"/>
                  </a:lnTo>
                  <a:lnTo>
                    <a:pt x="138639" y="220803"/>
                  </a:lnTo>
                  <a:lnTo>
                    <a:pt x="154076" y="248126"/>
                  </a:lnTo>
                  <a:lnTo>
                    <a:pt x="149723" y="262272"/>
                  </a:lnTo>
                  <a:lnTo>
                    <a:pt x="164711" y="267003"/>
                  </a:lnTo>
                  <a:lnTo>
                    <a:pt x="153811" y="296119"/>
                  </a:lnTo>
                  <a:lnTo>
                    <a:pt x="154879" y="305485"/>
                  </a:lnTo>
                  <a:lnTo>
                    <a:pt x="154879" y="305485"/>
                  </a:lnTo>
                  <a:lnTo>
                    <a:pt x="140064" y="322426"/>
                  </a:lnTo>
                  <a:lnTo>
                    <a:pt x="144135" y="329938"/>
                  </a:lnTo>
                  <a:lnTo>
                    <a:pt x="140981" y="336148"/>
                  </a:lnTo>
                  <a:lnTo>
                    <a:pt x="134902" y="337442"/>
                  </a:lnTo>
                  <a:lnTo>
                    <a:pt x="130156" y="331560"/>
                  </a:lnTo>
                  <a:lnTo>
                    <a:pt x="123250" y="338842"/>
                  </a:lnTo>
                  <a:lnTo>
                    <a:pt x="121852" y="334581"/>
                  </a:lnTo>
                  <a:lnTo>
                    <a:pt x="112415" y="334553"/>
                  </a:lnTo>
                  <a:lnTo>
                    <a:pt x="106472" y="340815"/>
                  </a:lnTo>
                  <a:lnTo>
                    <a:pt x="105483" y="333709"/>
                  </a:lnTo>
                  <a:lnTo>
                    <a:pt x="96260" y="345271"/>
                  </a:lnTo>
                  <a:lnTo>
                    <a:pt x="96260" y="345271"/>
                  </a:lnTo>
                  <a:lnTo>
                    <a:pt x="87168" y="326598"/>
                  </a:lnTo>
                  <a:lnTo>
                    <a:pt x="82577" y="329596"/>
                  </a:lnTo>
                  <a:lnTo>
                    <a:pt x="79336" y="324968"/>
                  </a:lnTo>
                  <a:lnTo>
                    <a:pt x="73529" y="327321"/>
                  </a:lnTo>
                  <a:lnTo>
                    <a:pt x="67017" y="314604"/>
                  </a:lnTo>
                  <a:lnTo>
                    <a:pt x="61924" y="314273"/>
                  </a:lnTo>
                  <a:lnTo>
                    <a:pt x="52272" y="294221"/>
                  </a:lnTo>
                  <a:lnTo>
                    <a:pt x="52394" y="299492"/>
                  </a:lnTo>
                  <a:lnTo>
                    <a:pt x="50754" y="297778"/>
                  </a:lnTo>
                  <a:lnTo>
                    <a:pt x="42144" y="270236"/>
                  </a:lnTo>
                  <a:lnTo>
                    <a:pt x="42275" y="253537"/>
                  </a:lnTo>
                  <a:lnTo>
                    <a:pt x="33233" y="216643"/>
                  </a:lnTo>
                  <a:lnTo>
                    <a:pt x="35082" y="208130"/>
                  </a:lnTo>
                  <a:lnTo>
                    <a:pt x="28581" y="182460"/>
                  </a:lnTo>
                  <a:lnTo>
                    <a:pt x="30711" y="179074"/>
                  </a:lnTo>
                  <a:lnTo>
                    <a:pt x="24461" y="146485"/>
                  </a:lnTo>
                  <a:lnTo>
                    <a:pt x="20939" y="137024"/>
                  </a:lnTo>
                  <a:lnTo>
                    <a:pt x="13679" y="137065"/>
                  </a:lnTo>
                  <a:lnTo>
                    <a:pt x="11324" y="125238"/>
                  </a:lnTo>
                  <a:lnTo>
                    <a:pt x="5994" y="118873"/>
                  </a:lnTo>
                  <a:lnTo>
                    <a:pt x="8953" y="113860"/>
                  </a:lnTo>
                  <a:lnTo>
                    <a:pt x="7071" y="114696"/>
                  </a:lnTo>
                  <a:lnTo>
                    <a:pt x="0" y="88092"/>
                  </a:lnTo>
                  <a:lnTo>
                    <a:pt x="0" y="88092"/>
                  </a:lnTo>
                  <a:lnTo>
                    <a:pt x="34858" y="71573"/>
                  </a:lnTo>
                  <a:lnTo>
                    <a:pt x="35860" y="65134"/>
                  </a:lnTo>
                  <a:lnTo>
                    <a:pt x="24167" y="64114"/>
                  </a:lnTo>
                  <a:lnTo>
                    <a:pt x="27603" y="58665"/>
                  </a:lnTo>
                  <a:lnTo>
                    <a:pt x="33092" y="60517"/>
                  </a:lnTo>
                  <a:lnTo>
                    <a:pt x="37904" y="55419"/>
                  </a:lnTo>
                  <a:lnTo>
                    <a:pt x="42453" y="57689"/>
                  </a:lnTo>
                  <a:lnTo>
                    <a:pt x="46099" y="54958"/>
                  </a:lnTo>
                  <a:lnTo>
                    <a:pt x="49349" y="63356"/>
                  </a:lnTo>
                  <a:lnTo>
                    <a:pt x="58257" y="64576"/>
                  </a:lnTo>
                  <a:lnTo>
                    <a:pt x="77108" y="50787"/>
                  </a:lnTo>
                  <a:lnTo>
                    <a:pt x="97152" y="42457"/>
                  </a:lnTo>
                  <a:lnTo>
                    <a:pt x="106010" y="23039"/>
                  </a:lnTo>
                  <a:lnTo>
                    <a:pt x="101651" y="15355"/>
                  </a:lnTo>
                  <a:lnTo>
                    <a:pt x="107632" y="11951"/>
                  </a:lnTo>
                  <a:lnTo>
                    <a:pt x="139568" y="11710"/>
                  </a:lnTo>
                  <a:lnTo>
                    <a:pt x="153701" y="0"/>
                  </a:lnTo>
                  <a:lnTo>
                    <a:pt x="161607" y="328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7" name="M107">
              <a:extLst>
                <a:ext uri="{FF2B5EF4-FFF2-40B4-BE49-F238E27FC236}">
                  <a16:creationId xmlns:a16="http://schemas.microsoft.com/office/drawing/2014/main" id="{0408C04F-C5EB-452B-A7B2-B59FAEEB98D8}"/>
                </a:ext>
              </a:extLst>
            </p:cNvPr>
            <p:cNvSpPr/>
            <p:nvPr/>
          </p:nvSpPr>
          <p:spPr>
            <a:xfrm>
              <a:off x="4518392" y="3844710"/>
              <a:ext cx="521409" cy="274704"/>
            </a:xfrm>
            <a:custGeom>
              <a:avLst/>
              <a:gdLst/>
              <a:ahLst/>
              <a:cxnLst/>
              <a:rect l="0" t="0" r="0" b="0"/>
              <a:pathLst>
                <a:path w="523314" h="288039">
                  <a:moveTo>
                    <a:pt x="136349" y="0"/>
                  </a:moveTo>
                  <a:lnTo>
                    <a:pt x="139493" y="10763"/>
                  </a:lnTo>
                  <a:lnTo>
                    <a:pt x="155260" y="15490"/>
                  </a:lnTo>
                  <a:lnTo>
                    <a:pt x="160064" y="27946"/>
                  </a:lnTo>
                  <a:lnTo>
                    <a:pt x="156370" y="34488"/>
                  </a:lnTo>
                  <a:lnTo>
                    <a:pt x="130130" y="49397"/>
                  </a:lnTo>
                  <a:lnTo>
                    <a:pt x="132506" y="53366"/>
                  </a:lnTo>
                  <a:lnTo>
                    <a:pt x="137419" y="61007"/>
                  </a:lnTo>
                  <a:lnTo>
                    <a:pt x="144190" y="61613"/>
                  </a:lnTo>
                  <a:lnTo>
                    <a:pt x="161764" y="54936"/>
                  </a:lnTo>
                  <a:lnTo>
                    <a:pt x="162312" y="51185"/>
                  </a:lnTo>
                  <a:lnTo>
                    <a:pt x="186646" y="52335"/>
                  </a:lnTo>
                  <a:lnTo>
                    <a:pt x="186394" y="77321"/>
                  </a:lnTo>
                  <a:lnTo>
                    <a:pt x="207735" y="67711"/>
                  </a:lnTo>
                  <a:lnTo>
                    <a:pt x="229407" y="63824"/>
                  </a:lnTo>
                  <a:lnTo>
                    <a:pt x="252964" y="65394"/>
                  </a:lnTo>
                  <a:lnTo>
                    <a:pt x="259260" y="52432"/>
                  </a:lnTo>
                  <a:lnTo>
                    <a:pt x="283726" y="54618"/>
                  </a:lnTo>
                  <a:lnTo>
                    <a:pt x="283491" y="58376"/>
                  </a:lnTo>
                  <a:lnTo>
                    <a:pt x="288046" y="61636"/>
                  </a:lnTo>
                  <a:lnTo>
                    <a:pt x="313119" y="71656"/>
                  </a:lnTo>
                  <a:lnTo>
                    <a:pt x="313980" y="74686"/>
                  </a:lnTo>
                  <a:lnTo>
                    <a:pt x="322579" y="76373"/>
                  </a:lnTo>
                  <a:lnTo>
                    <a:pt x="322703" y="70504"/>
                  </a:lnTo>
                  <a:lnTo>
                    <a:pt x="333392" y="68170"/>
                  </a:lnTo>
                  <a:lnTo>
                    <a:pt x="350525" y="74702"/>
                  </a:lnTo>
                  <a:lnTo>
                    <a:pt x="361064" y="86965"/>
                  </a:lnTo>
                  <a:lnTo>
                    <a:pt x="363677" y="79944"/>
                  </a:lnTo>
                  <a:lnTo>
                    <a:pt x="376708" y="76149"/>
                  </a:lnTo>
                  <a:lnTo>
                    <a:pt x="378019" y="72412"/>
                  </a:lnTo>
                  <a:lnTo>
                    <a:pt x="374580" y="67222"/>
                  </a:lnTo>
                  <a:lnTo>
                    <a:pt x="385095" y="58256"/>
                  </a:lnTo>
                  <a:lnTo>
                    <a:pt x="385524" y="44865"/>
                  </a:lnTo>
                  <a:lnTo>
                    <a:pt x="381047" y="37696"/>
                  </a:lnTo>
                  <a:lnTo>
                    <a:pt x="402512" y="28199"/>
                  </a:lnTo>
                  <a:lnTo>
                    <a:pt x="407064" y="31755"/>
                  </a:lnTo>
                  <a:lnTo>
                    <a:pt x="437110" y="24533"/>
                  </a:lnTo>
                  <a:lnTo>
                    <a:pt x="451798" y="29946"/>
                  </a:lnTo>
                  <a:lnTo>
                    <a:pt x="451798" y="29946"/>
                  </a:lnTo>
                  <a:lnTo>
                    <a:pt x="439597" y="46565"/>
                  </a:lnTo>
                  <a:lnTo>
                    <a:pt x="430623" y="48191"/>
                  </a:lnTo>
                  <a:lnTo>
                    <a:pt x="427446" y="75829"/>
                  </a:lnTo>
                  <a:lnTo>
                    <a:pt x="429283" y="84146"/>
                  </a:lnTo>
                  <a:lnTo>
                    <a:pt x="441706" y="102912"/>
                  </a:lnTo>
                  <a:lnTo>
                    <a:pt x="458237" y="109263"/>
                  </a:lnTo>
                  <a:lnTo>
                    <a:pt x="471013" y="110569"/>
                  </a:lnTo>
                  <a:lnTo>
                    <a:pt x="478295" y="124561"/>
                  </a:lnTo>
                  <a:lnTo>
                    <a:pt x="464514" y="134976"/>
                  </a:lnTo>
                  <a:lnTo>
                    <a:pt x="458331" y="135605"/>
                  </a:lnTo>
                  <a:lnTo>
                    <a:pt x="455936" y="139622"/>
                  </a:lnTo>
                  <a:lnTo>
                    <a:pt x="463278" y="150605"/>
                  </a:lnTo>
                  <a:lnTo>
                    <a:pt x="465840" y="161491"/>
                  </a:lnTo>
                  <a:lnTo>
                    <a:pt x="474283" y="163765"/>
                  </a:lnTo>
                  <a:lnTo>
                    <a:pt x="497655" y="160160"/>
                  </a:lnTo>
                  <a:lnTo>
                    <a:pt x="511372" y="169005"/>
                  </a:lnTo>
                  <a:lnTo>
                    <a:pt x="511372" y="169005"/>
                  </a:lnTo>
                  <a:lnTo>
                    <a:pt x="510362" y="173350"/>
                  </a:lnTo>
                  <a:lnTo>
                    <a:pt x="506793" y="174334"/>
                  </a:lnTo>
                  <a:lnTo>
                    <a:pt x="511547" y="183907"/>
                  </a:lnTo>
                  <a:lnTo>
                    <a:pt x="508972" y="197251"/>
                  </a:lnTo>
                  <a:lnTo>
                    <a:pt x="523313" y="206105"/>
                  </a:lnTo>
                  <a:lnTo>
                    <a:pt x="522253" y="213006"/>
                  </a:lnTo>
                  <a:lnTo>
                    <a:pt x="522253" y="213006"/>
                  </a:lnTo>
                  <a:lnTo>
                    <a:pt x="510620" y="207816"/>
                  </a:lnTo>
                  <a:lnTo>
                    <a:pt x="495424" y="211283"/>
                  </a:lnTo>
                  <a:lnTo>
                    <a:pt x="479415" y="208862"/>
                  </a:lnTo>
                  <a:lnTo>
                    <a:pt x="470553" y="196348"/>
                  </a:lnTo>
                  <a:lnTo>
                    <a:pt x="467117" y="198387"/>
                  </a:lnTo>
                  <a:lnTo>
                    <a:pt x="466636" y="214930"/>
                  </a:lnTo>
                  <a:lnTo>
                    <a:pt x="452380" y="217507"/>
                  </a:lnTo>
                  <a:lnTo>
                    <a:pt x="450762" y="221236"/>
                  </a:lnTo>
                  <a:lnTo>
                    <a:pt x="433372" y="218330"/>
                  </a:lnTo>
                  <a:lnTo>
                    <a:pt x="430232" y="236323"/>
                  </a:lnTo>
                  <a:lnTo>
                    <a:pt x="430232" y="236323"/>
                  </a:lnTo>
                  <a:lnTo>
                    <a:pt x="407379" y="228639"/>
                  </a:lnTo>
                  <a:lnTo>
                    <a:pt x="390190" y="230997"/>
                  </a:lnTo>
                  <a:lnTo>
                    <a:pt x="383556" y="223187"/>
                  </a:lnTo>
                  <a:lnTo>
                    <a:pt x="370388" y="217799"/>
                  </a:lnTo>
                  <a:lnTo>
                    <a:pt x="359098" y="226142"/>
                  </a:lnTo>
                  <a:lnTo>
                    <a:pt x="355008" y="244564"/>
                  </a:lnTo>
                  <a:lnTo>
                    <a:pt x="356413" y="258737"/>
                  </a:lnTo>
                  <a:lnTo>
                    <a:pt x="347278" y="259750"/>
                  </a:lnTo>
                  <a:lnTo>
                    <a:pt x="340951" y="266839"/>
                  </a:lnTo>
                  <a:lnTo>
                    <a:pt x="333091" y="288038"/>
                  </a:lnTo>
                  <a:lnTo>
                    <a:pt x="324771" y="286960"/>
                  </a:lnTo>
                  <a:lnTo>
                    <a:pt x="324101" y="252794"/>
                  </a:lnTo>
                  <a:lnTo>
                    <a:pt x="308702" y="257884"/>
                  </a:lnTo>
                  <a:lnTo>
                    <a:pt x="301535" y="253519"/>
                  </a:lnTo>
                  <a:lnTo>
                    <a:pt x="288908" y="251745"/>
                  </a:lnTo>
                  <a:lnTo>
                    <a:pt x="289281" y="234299"/>
                  </a:lnTo>
                  <a:lnTo>
                    <a:pt x="271572" y="231962"/>
                  </a:lnTo>
                  <a:lnTo>
                    <a:pt x="270902" y="234355"/>
                  </a:lnTo>
                  <a:lnTo>
                    <a:pt x="257319" y="234061"/>
                  </a:lnTo>
                  <a:lnTo>
                    <a:pt x="253883" y="221648"/>
                  </a:lnTo>
                  <a:lnTo>
                    <a:pt x="257151" y="199147"/>
                  </a:lnTo>
                  <a:lnTo>
                    <a:pt x="238361" y="204154"/>
                  </a:lnTo>
                  <a:lnTo>
                    <a:pt x="232387" y="187921"/>
                  </a:lnTo>
                  <a:lnTo>
                    <a:pt x="220799" y="188419"/>
                  </a:lnTo>
                  <a:lnTo>
                    <a:pt x="216649" y="187574"/>
                  </a:lnTo>
                  <a:lnTo>
                    <a:pt x="216649" y="187574"/>
                  </a:lnTo>
                  <a:lnTo>
                    <a:pt x="216942" y="174337"/>
                  </a:lnTo>
                  <a:lnTo>
                    <a:pt x="203718" y="172088"/>
                  </a:lnTo>
                  <a:lnTo>
                    <a:pt x="206947" y="158765"/>
                  </a:lnTo>
                  <a:lnTo>
                    <a:pt x="204090" y="155390"/>
                  </a:lnTo>
                  <a:lnTo>
                    <a:pt x="192973" y="155594"/>
                  </a:lnTo>
                  <a:lnTo>
                    <a:pt x="192491" y="149562"/>
                  </a:lnTo>
                  <a:lnTo>
                    <a:pt x="188850" y="146772"/>
                  </a:lnTo>
                  <a:lnTo>
                    <a:pt x="191228" y="143965"/>
                  </a:lnTo>
                  <a:lnTo>
                    <a:pt x="186798" y="121288"/>
                  </a:lnTo>
                  <a:lnTo>
                    <a:pt x="179818" y="122938"/>
                  </a:lnTo>
                  <a:lnTo>
                    <a:pt x="177081" y="114296"/>
                  </a:lnTo>
                  <a:lnTo>
                    <a:pt x="158483" y="118091"/>
                  </a:lnTo>
                  <a:lnTo>
                    <a:pt x="138845" y="126826"/>
                  </a:lnTo>
                  <a:lnTo>
                    <a:pt x="137218" y="123778"/>
                  </a:lnTo>
                  <a:lnTo>
                    <a:pt x="119954" y="123081"/>
                  </a:lnTo>
                  <a:lnTo>
                    <a:pt x="120903" y="108652"/>
                  </a:lnTo>
                  <a:lnTo>
                    <a:pt x="106655" y="104409"/>
                  </a:lnTo>
                  <a:lnTo>
                    <a:pt x="99998" y="105459"/>
                  </a:lnTo>
                  <a:lnTo>
                    <a:pt x="98102" y="100749"/>
                  </a:lnTo>
                  <a:lnTo>
                    <a:pt x="71186" y="97410"/>
                  </a:lnTo>
                  <a:lnTo>
                    <a:pt x="70016" y="101297"/>
                  </a:lnTo>
                  <a:lnTo>
                    <a:pt x="58052" y="104929"/>
                  </a:lnTo>
                  <a:lnTo>
                    <a:pt x="57921" y="110496"/>
                  </a:lnTo>
                  <a:lnTo>
                    <a:pt x="51410" y="111847"/>
                  </a:lnTo>
                  <a:lnTo>
                    <a:pt x="49734" y="104431"/>
                  </a:lnTo>
                  <a:lnTo>
                    <a:pt x="53355" y="101356"/>
                  </a:lnTo>
                  <a:lnTo>
                    <a:pt x="47294" y="96696"/>
                  </a:lnTo>
                  <a:lnTo>
                    <a:pt x="39780" y="101335"/>
                  </a:lnTo>
                  <a:lnTo>
                    <a:pt x="25440" y="94670"/>
                  </a:lnTo>
                  <a:lnTo>
                    <a:pt x="29051" y="85573"/>
                  </a:lnTo>
                  <a:lnTo>
                    <a:pt x="31628" y="80968"/>
                  </a:lnTo>
                  <a:lnTo>
                    <a:pt x="25069" y="77950"/>
                  </a:lnTo>
                  <a:lnTo>
                    <a:pt x="24419" y="85764"/>
                  </a:lnTo>
                  <a:lnTo>
                    <a:pt x="12958" y="87747"/>
                  </a:lnTo>
                  <a:lnTo>
                    <a:pt x="12958" y="87747"/>
                  </a:lnTo>
                  <a:lnTo>
                    <a:pt x="11818" y="83806"/>
                  </a:lnTo>
                  <a:lnTo>
                    <a:pt x="0" y="81413"/>
                  </a:lnTo>
                  <a:lnTo>
                    <a:pt x="2004" y="68664"/>
                  </a:lnTo>
                  <a:lnTo>
                    <a:pt x="17199" y="65266"/>
                  </a:lnTo>
                  <a:lnTo>
                    <a:pt x="16243" y="60124"/>
                  </a:lnTo>
                  <a:lnTo>
                    <a:pt x="30700" y="61675"/>
                  </a:lnTo>
                  <a:lnTo>
                    <a:pt x="43387" y="46920"/>
                  </a:lnTo>
                  <a:lnTo>
                    <a:pt x="43501" y="42105"/>
                  </a:lnTo>
                  <a:lnTo>
                    <a:pt x="47024" y="43092"/>
                  </a:lnTo>
                  <a:lnTo>
                    <a:pt x="47995" y="47632"/>
                  </a:lnTo>
                  <a:lnTo>
                    <a:pt x="55513" y="49165"/>
                  </a:lnTo>
                  <a:lnTo>
                    <a:pt x="57420" y="66374"/>
                  </a:lnTo>
                  <a:lnTo>
                    <a:pt x="64814" y="66699"/>
                  </a:lnTo>
                  <a:lnTo>
                    <a:pt x="65808" y="70336"/>
                  </a:lnTo>
                  <a:lnTo>
                    <a:pt x="86163" y="70361"/>
                  </a:lnTo>
                  <a:lnTo>
                    <a:pt x="84432" y="32228"/>
                  </a:lnTo>
                  <a:lnTo>
                    <a:pt x="77903" y="28010"/>
                  </a:lnTo>
                  <a:lnTo>
                    <a:pt x="80029" y="22789"/>
                  </a:lnTo>
                  <a:lnTo>
                    <a:pt x="80029" y="22789"/>
                  </a:lnTo>
                  <a:lnTo>
                    <a:pt x="83765" y="21220"/>
                  </a:lnTo>
                  <a:lnTo>
                    <a:pt x="82781" y="17132"/>
                  </a:lnTo>
                  <a:lnTo>
                    <a:pt x="90008" y="17903"/>
                  </a:lnTo>
                  <a:lnTo>
                    <a:pt x="92148" y="12080"/>
                  </a:lnTo>
                  <a:lnTo>
                    <a:pt x="111171" y="9209"/>
                  </a:lnTo>
                  <a:lnTo>
                    <a:pt x="110908" y="619"/>
                  </a:lnTo>
                  <a:lnTo>
                    <a:pt x="121959" y="2531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8" name="M108">
              <a:extLst>
                <a:ext uri="{FF2B5EF4-FFF2-40B4-BE49-F238E27FC236}">
                  <a16:creationId xmlns:a16="http://schemas.microsoft.com/office/drawing/2014/main" id="{BBE031A4-3999-450D-85E4-18383A7CB369}"/>
                </a:ext>
              </a:extLst>
            </p:cNvPr>
            <p:cNvSpPr/>
            <p:nvPr/>
          </p:nvSpPr>
          <p:spPr>
            <a:xfrm>
              <a:off x="3913967" y="3892143"/>
              <a:ext cx="318189" cy="217061"/>
            </a:xfrm>
            <a:custGeom>
              <a:avLst/>
              <a:gdLst/>
              <a:ahLst/>
              <a:cxnLst/>
              <a:rect l="0" t="0" r="0" b="0"/>
              <a:pathLst>
                <a:path w="316284" h="226586">
                  <a:moveTo>
                    <a:pt x="306376" y="20903"/>
                  </a:moveTo>
                  <a:lnTo>
                    <a:pt x="310814" y="22227"/>
                  </a:lnTo>
                  <a:lnTo>
                    <a:pt x="308729" y="25182"/>
                  </a:lnTo>
                  <a:lnTo>
                    <a:pt x="313925" y="26978"/>
                  </a:lnTo>
                  <a:lnTo>
                    <a:pt x="313937" y="32248"/>
                  </a:lnTo>
                  <a:lnTo>
                    <a:pt x="313937" y="32248"/>
                  </a:lnTo>
                  <a:lnTo>
                    <a:pt x="316283" y="36827"/>
                  </a:lnTo>
                  <a:lnTo>
                    <a:pt x="310851" y="43758"/>
                  </a:lnTo>
                  <a:lnTo>
                    <a:pt x="311331" y="48889"/>
                  </a:lnTo>
                  <a:lnTo>
                    <a:pt x="291755" y="48210"/>
                  </a:lnTo>
                  <a:lnTo>
                    <a:pt x="288099" y="86348"/>
                  </a:lnTo>
                  <a:lnTo>
                    <a:pt x="267102" y="92250"/>
                  </a:lnTo>
                  <a:lnTo>
                    <a:pt x="253359" y="92476"/>
                  </a:lnTo>
                  <a:lnTo>
                    <a:pt x="247304" y="99384"/>
                  </a:lnTo>
                  <a:lnTo>
                    <a:pt x="248638" y="118236"/>
                  </a:lnTo>
                  <a:lnTo>
                    <a:pt x="235846" y="117432"/>
                  </a:lnTo>
                  <a:lnTo>
                    <a:pt x="234818" y="126735"/>
                  </a:lnTo>
                  <a:lnTo>
                    <a:pt x="238342" y="133304"/>
                  </a:lnTo>
                  <a:lnTo>
                    <a:pt x="273264" y="160748"/>
                  </a:lnTo>
                  <a:lnTo>
                    <a:pt x="280816" y="172692"/>
                  </a:lnTo>
                  <a:lnTo>
                    <a:pt x="280956" y="190302"/>
                  </a:lnTo>
                  <a:lnTo>
                    <a:pt x="288276" y="193811"/>
                  </a:lnTo>
                  <a:lnTo>
                    <a:pt x="288276" y="193811"/>
                  </a:lnTo>
                  <a:lnTo>
                    <a:pt x="287943" y="194705"/>
                  </a:lnTo>
                  <a:lnTo>
                    <a:pt x="287943" y="194705"/>
                  </a:lnTo>
                  <a:lnTo>
                    <a:pt x="282096" y="199512"/>
                  </a:lnTo>
                  <a:lnTo>
                    <a:pt x="257042" y="194767"/>
                  </a:lnTo>
                  <a:lnTo>
                    <a:pt x="256394" y="190235"/>
                  </a:lnTo>
                  <a:lnTo>
                    <a:pt x="247607" y="189542"/>
                  </a:lnTo>
                  <a:lnTo>
                    <a:pt x="245118" y="195794"/>
                  </a:lnTo>
                  <a:lnTo>
                    <a:pt x="235684" y="196136"/>
                  </a:lnTo>
                  <a:lnTo>
                    <a:pt x="235098" y="206201"/>
                  </a:lnTo>
                  <a:lnTo>
                    <a:pt x="223276" y="209035"/>
                  </a:lnTo>
                  <a:lnTo>
                    <a:pt x="226841" y="214249"/>
                  </a:lnTo>
                  <a:lnTo>
                    <a:pt x="188930" y="221621"/>
                  </a:lnTo>
                  <a:lnTo>
                    <a:pt x="162684" y="209749"/>
                  </a:lnTo>
                  <a:lnTo>
                    <a:pt x="159460" y="214472"/>
                  </a:lnTo>
                  <a:lnTo>
                    <a:pt x="150723" y="211968"/>
                  </a:lnTo>
                  <a:lnTo>
                    <a:pt x="146071" y="223422"/>
                  </a:lnTo>
                  <a:lnTo>
                    <a:pt x="140881" y="226585"/>
                  </a:lnTo>
                  <a:lnTo>
                    <a:pt x="132392" y="220776"/>
                  </a:lnTo>
                  <a:lnTo>
                    <a:pt x="128094" y="225167"/>
                  </a:lnTo>
                  <a:lnTo>
                    <a:pt x="106616" y="208903"/>
                  </a:lnTo>
                  <a:lnTo>
                    <a:pt x="99646" y="209455"/>
                  </a:lnTo>
                  <a:lnTo>
                    <a:pt x="91580" y="194475"/>
                  </a:lnTo>
                  <a:lnTo>
                    <a:pt x="86729" y="196592"/>
                  </a:lnTo>
                  <a:lnTo>
                    <a:pt x="76992" y="191344"/>
                  </a:lnTo>
                  <a:lnTo>
                    <a:pt x="64912" y="192347"/>
                  </a:lnTo>
                  <a:lnTo>
                    <a:pt x="63641" y="188247"/>
                  </a:lnTo>
                  <a:lnTo>
                    <a:pt x="55662" y="191626"/>
                  </a:lnTo>
                  <a:lnTo>
                    <a:pt x="45835" y="189532"/>
                  </a:lnTo>
                  <a:lnTo>
                    <a:pt x="33648" y="194140"/>
                  </a:lnTo>
                  <a:lnTo>
                    <a:pt x="26896" y="187319"/>
                  </a:lnTo>
                  <a:lnTo>
                    <a:pt x="0" y="177343"/>
                  </a:lnTo>
                  <a:lnTo>
                    <a:pt x="1904" y="170477"/>
                  </a:lnTo>
                  <a:lnTo>
                    <a:pt x="1904" y="170477"/>
                  </a:lnTo>
                  <a:lnTo>
                    <a:pt x="12280" y="159197"/>
                  </a:lnTo>
                  <a:lnTo>
                    <a:pt x="15508" y="159744"/>
                  </a:lnTo>
                  <a:lnTo>
                    <a:pt x="18472" y="153511"/>
                  </a:lnTo>
                  <a:lnTo>
                    <a:pt x="43385" y="136184"/>
                  </a:lnTo>
                  <a:lnTo>
                    <a:pt x="60719" y="134886"/>
                  </a:lnTo>
                  <a:lnTo>
                    <a:pt x="41011" y="111882"/>
                  </a:lnTo>
                  <a:lnTo>
                    <a:pt x="57093" y="105730"/>
                  </a:lnTo>
                  <a:lnTo>
                    <a:pt x="76929" y="103147"/>
                  </a:lnTo>
                  <a:lnTo>
                    <a:pt x="86289" y="115762"/>
                  </a:lnTo>
                  <a:lnTo>
                    <a:pt x="90609" y="115887"/>
                  </a:lnTo>
                  <a:lnTo>
                    <a:pt x="91982" y="73778"/>
                  </a:lnTo>
                  <a:lnTo>
                    <a:pt x="94382" y="60148"/>
                  </a:lnTo>
                  <a:lnTo>
                    <a:pt x="98241" y="60109"/>
                  </a:lnTo>
                  <a:lnTo>
                    <a:pt x="98241" y="60109"/>
                  </a:lnTo>
                  <a:lnTo>
                    <a:pt x="112049" y="62916"/>
                  </a:lnTo>
                  <a:lnTo>
                    <a:pt x="130475" y="60734"/>
                  </a:lnTo>
                  <a:lnTo>
                    <a:pt x="134724" y="52425"/>
                  </a:lnTo>
                  <a:lnTo>
                    <a:pt x="145747" y="50029"/>
                  </a:lnTo>
                  <a:lnTo>
                    <a:pt x="151005" y="33316"/>
                  </a:lnTo>
                  <a:lnTo>
                    <a:pt x="167490" y="34084"/>
                  </a:lnTo>
                  <a:lnTo>
                    <a:pt x="166970" y="25186"/>
                  </a:lnTo>
                  <a:lnTo>
                    <a:pt x="160170" y="14755"/>
                  </a:lnTo>
                  <a:lnTo>
                    <a:pt x="161341" y="635"/>
                  </a:lnTo>
                  <a:lnTo>
                    <a:pt x="161341" y="635"/>
                  </a:lnTo>
                  <a:lnTo>
                    <a:pt x="181561" y="0"/>
                  </a:lnTo>
                  <a:lnTo>
                    <a:pt x="210784" y="13918"/>
                  </a:lnTo>
                  <a:lnTo>
                    <a:pt x="225863" y="43094"/>
                  </a:lnTo>
                  <a:lnTo>
                    <a:pt x="234083" y="41514"/>
                  </a:lnTo>
                  <a:lnTo>
                    <a:pt x="231022" y="51818"/>
                  </a:lnTo>
                  <a:lnTo>
                    <a:pt x="248493" y="50493"/>
                  </a:lnTo>
                  <a:lnTo>
                    <a:pt x="253919" y="38297"/>
                  </a:lnTo>
                  <a:lnTo>
                    <a:pt x="259168" y="38139"/>
                  </a:lnTo>
                  <a:lnTo>
                    <a:pt x="265273" y="29273"/>
                  </a:lnTo>
                  <a:lnTo>
                    <a:pt x="276801" y="30792"/>
                  </a:lnTo>
                  <a:lnTo>
                    <a:pt x="276313" y="20390"/>
                  </a:lnTo>
                  <a:lnTo>
                    <a:pt x="279852" y="9344"/>
                  </a:lnTo>
                  <a:lnTo>
                    <a:pt x="285687" y="15977"/>
                  </a:lnTo>
                  <a:lnTo>
                    <a:pt x="292002" y="16299"/>
                  </a:lnTo>
                  <a:lnTo>
                    <a:pt x="298641" y="21748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9" name="M109">
              <a:extLst>
                <a:ext uri="{FF2B5EF4-FFF2-40B4-BE49-F238E27FC236}">
                  <a16:creationId xmlns:a16="http://schemas.microsoft.com/office/drawing/2014/main" id="{26B3075D-F3BB-463C-83AE-B5456231F9BA}"/>
                </a:ext>
              </a:extLst>
            </p:cNvPr>
            <p:cNvSpPr/>
            <p:nvPr/>
          </p:nvSpPr>
          <p:spPr>
            <a:xfrm>
              <a:off x="3377884" y="3925821"/>
              <a:ext cx="508050" cy="317273"/>
            </a:xfrm>
            <a:custGeom>
              <a:avLst/>
              <a:gdLst/>
              <a:ahLst/>
              <a:cxnLst/>
              <a:rect l="0" t="0" r="0" b="0"/>
              <a:pathLst>
                <a:path w="513765" h="336323">
                  <a:moveTo>
                    <a:pt x="419083" y="23214"/>
                  </a:moveTo>
                  <a:lnTo>
                    <a:pt x="443073" y="41114"/>
                  </a:lnTo>
                  <a:lnTo>
                    <a:pt x="427244" y="53876"/>
                  </a:lnTo>
                  <a:lnTo>
                    <a:pt x="424241" y="61159"/>
                  </a:lnTo>
                  <a:lnTo>
                    <a:pt x="430616" y="74753"/>
                  </a:lnTo>
                  <a:lnTo>
                    <a:pt x="433991" y="75458"/>
                  </a:lnTo>
                  <a:lnTo>
                    <a:pt x="438967" y="69289"/>
                  </a:lnTo>
                  <a:lnTo>
                    <a:pt x="446880" y="78112"/>
                  </a:lnTo>
                  <a:lnTo>
                    <a:pt x="452138" y="77821"/>
                  </a:lnTo>
                  <a:lnTo>
                    <a:pt x="447149" y="84442"/>
                  </a:lnTo>
                  <a:lnTo>
                    <a:pt x="451916" y="90157"/>
                  </a:lnTo>
                  <a:lnTo>
                    <a:pt x="448640" y="111430"/>
                  </a:lnTo>
                  <a:lnTo>
                    <a:pt x="452468" y="107483"/>
                  </a:lnTo>
                  <a:lnTo>
                    <a:pt x="461922" y="121618"/>
                  </a:lnTo>
                  <a:lnTo>
                    <a:pt x="461878" y="133205"/>
                  </a:lnTo>
                  <a:lnTo>
                    <a:pt x="461878" y="133205"/>
                  </a:lnTo>
                  <a:lnTo>
                    <a:pt x="450813" y="151528"/>
                  </a:lnTo>
                  <a:lnTo>
                    <a:pt x="447440" y="150673"/>
                  </a:lnTo>
                  <a:lnTo>
                    <a:pt x="442830" y="154896"/>
                  </a:lnTo>
                  <a:lnTo>
                    <a:pt x="443549" y="161690"/>
                  </a:lnTo>
                  <a:lnTo>
                    <a:pt x="452015" y="167817"/>
                  </a:lnTo>
                  <a:lnTo>
                    <a:pt x="457828" y="164684"/>
                  </a:lnTo>
                  <a:lnTo>
                    <a:pt x="475141" y="184922"/>
                  </a:lnTo>
                  <a:lnTo>
                    <a:pt x="476561" y="199260"/>
                  </a:lnTo>
                  <a:lnTo>
                    <a:pt x="492546" y="212532"/>
                  </a:lnTo>
                  <a:lnTo>
                    <a:pt x="504916" y="212452"/>
                  </a:lnTo>
                  <a:lnTo>
                    <a:pt x="499067" y="227021"/>
                  </a:lnTo>
                  <a:lnTo>
                    <a:pt x="507863" y="248196"/>
                  </a:lnTo>
                  <a:lnTo>
                    <a:pt x="498981" y="260716"/>
                  </a:lnTo>
                  <a:lnTo>
                    <a:pt x="511753" y="262905"/>
                  </a:lnTo>
                  <a:lnTo>
                    <a:pt x="513764" y="283573"/>
                  </a:lnTo>
                  <a:lnTo>
                    <a:pt x="513764" y="283573"/>
                  </a:lnTo>
                  <a:lnTo>
                    <a:pt x="510476" y="295207"/>
                  </a:lnTo>
                  <a:lnTo>
                    <a:pt x="512340" y="336322"/>
                  </a:lnTo>
                  <a:lnTo>
                    <a:pt x="488854" y="335014"/>
                  </a:lnTo>
                  <a:lnTo>
                    <a:pt x="484656" y="330527"/>
                  </a:lnTo>
                  <a:lnTo>
                    <a:pt x="485774" y="324244"/>
                  </a:lnTo>
                  <a:lnTo>
                    <a:pt x="479039" y="321784"/>
                  </a:lnTo>
                  <a:lnTo>
                    <a:pt x="475224" y="314901"/>
                  </a:lnTo>
                  <a:lnTo>
                    <a:pt x="471065" y="283640"/>
                  </a:lnTo>
                  <a:lnTo>
                    <a:pt x="473415" y="282659"/>
                  </a:lnTo>
                  <a:lnTo>
                    <a:pt x="468825" y="270786"/>
                  </a:lnTo>
                  <a:lnTo>
                    <a:pt x="471922" y="255386"/>
                  </a:lnTo>
                  <a:lnTo>
                    <a:pt x="463587" y="254832"/>
                  </a:lnTo>
                  <a:lnTo>
                    <a:pt x="462801" y="250145"/>
                  </a:lnTo>
                  <a:lnTo>
                    <a:pt x="455650" y="246317"/>
                  </a:lnTo>
                  <a:lnTo>
                    <a:pt x="460426" y="241799"/>
                  </a:lnTo>
                  <a:lnTo>
                    <a:pt x="448123" y="234503"/>
                  </a:lnTo>
                  <a:lnTo>
                    <a:pt x="445376" y="243445"/>
                  </a:lnTo>
                  <a:lnTo>
                    <a:pt x="436187" y="245571"/>
                  </a:lnTo>
                  <a:lnTo>
                    <a:pt x="429640" y="242211"/>
                  </a:lnTo>
                  <a:lnTo>
                    <a:pt x="417952" y="250126"/>
                  </a:lnTo>
                  <a:lnTo>
                    <a:pt x="415557" y="242530"/>
                  </a:lnTo>
                  <a:lnTo>
                    <a:pt x="404701" y="243548"/>
                  </a:lnTo>
                  <a:lnTo>
                    <a:pt x="403793" y="247883"/>
                  </a:lnTo>
                  <a:lnTo>
                    <a:pt x="394092" y="251493"/>
                  </a:lnTo>
                  <a:lnTo>
                    <a:pt x="369925" y="272553"/>
                  </a:lnTo>
                  <a:lnTo>
                    <a:pt x="362807" y="272631"/>
                  </a:lnTo>
                  <a:lnTo>
                    <a:pt x="358047" y="261651"/>
                  </a:lnTo>
                  <a:lnTo>
                    <a:pt x="346383" y="258727"/>
                  </a:lnTo>
                  <a:lnTo>
                    <a:pt x="348410" y="277895"/>
                  </a:lnTo>
                  <a:lnTo>
                    <a:pt x="342486" y="274399"/>
                  </a:lnTo>
                  <a:lnTo>
                    <a:pt x="341295" y="277821"/>
                  </a:lnTo>
                  <a:lnTo>
                    <a:pt x="344479" y="279877"/>
                  </a:lnTo>
                  <a:lnTo>
                    <a:pt x="343720" y="294143"/>
                  </a:lnTo>
                  <a:lnTo>
                    <a:pt x="348861" y="302879"/>
                  </a:lnTo>
                  <a:lnTo>
                    <a:pt x="347927" y="307963"/>
                  </a:lnTo>
                  <a:lnTo>
                    <a:pt x="344962" y="308772"/>
                  </a:lnTo>
                  <a:lnTo>
                    <a:pt x="332237" y="300098"/>
                  </a:lnTo>
                  <a:lnTo>
                    <a:pt x="328151" y="292297"/>
                  </a:lnTo>
                  <a:lnTo>
                    <a:pt x="320116" y="296857"/>
                  </a:lnTo>
                  <a:lnTo>
                    <a:pt x="317086" y="294805"/>
                  </a:lnTo>
                  <a:lnTo>
                    <a:pt x="315775" y="301983"/>
                  </a:lnTo>
                  <a:lnTo>
                    <a:pt x="306339" y="297020"/>
                  </a:lnTo>
                  <a:lnTo>
                    <a:pt x="308994" y="305979"/>
                  </a:lnTo>
                  <a:lnTo>
                    <a:pt x="303483" y="308962"/>
                  </a:lnTo>
                  <a:lnTo>
                    <a:pt x="304205" y="315453"/>
                  </a:lnTo>
                  <a:lnTo>
                    <a:pt x="292024" y="309198"/>
                  </a:lnTo>
                  <a:lnTo>
                    <a:pt x="288700" y="311498"/>
                  </a:lnTo>
                  <a:lnTo>
                    <a:pt x="284786" y="298437"/>
                  </a:lnTo>
                  <a:lnTo>
                    <a:pt x="281950" y="300001"/>
                  </a:lnTo>
                  <a:lnTo>
                    <a:pt x="279400" y="311952"/>
                  </a:lnTo>
                  <a:lnTo>
                    <a:pt x="279197" y="308636"/>
                  </a:lnTo>
                  <a:lnTo>
                    <a:pt x="269260" y="304858"/>
                  </a:lnTo>
                  <a:lnTo>
                    <a:pt x="269564" y="300204"/>
                  </a:lnTo>
                  <a:lnTo>
                    <a:pt x="263454" y="292938"/>
                  </a:lnTo>
                  <a:lnTo>
                    <a:pt x="264735" y="286812"/>
                  </a:lnTo>
                  <a:lnTo>
                    <a:pt x="258084" y="286748"/>
                  </a:lnTo>
                  <a:lnTo>
                    <a:pt x="253034" y="275453"/>
                  </a:lnTo>
                  <a:lnTo>
                    <a:pt x="246968" y="276460"/>
                  </a:lnTo>
                  <a:lnTo>
                    <a:pt x="235775" y="268575"/>
                  </a:lnTo>
                  <a:lnTo>
                    <a:pt x="234891" y="272006"/>
                  </a:lnTo>
                  <a:lnTo>
                    <a:pt x="221816" y="264961"/>
                  </a:lnTo>
                  <a:lnTo>
                    <a:pt x="218874" y="283970"/>
                  </a:lnTo>
                  <a:lnTo>
                    <a:pt x="214833" y="289253"/>
                  </a:lnTo>
                  <a:lnTo>
                    <a:pt x="200717" y="285631"/>
                  </a:lnTo>
                  <a:lnTo>
                    <a:pt x="202550" y="281630"/>
                  </a:lnTo>
                  <a:lnTo>
                    <a:pt x="198581" y="279996"/>
                  </a:lnTo>
                  <a:lnTo>
                    <a:pt x="192420" y="283854"/>
                  </a:lnTo>
                  <a:lnTo>
                    <a:pt x="179821" y="281183"/>
                  </a:lnTo>
                  <a:lnTo>
                    <a:pt x="176841" y="291764"/>
                  </a:lnTo>
                  <a:lnTo>
                    <a:pt x="162286" y="292034"/>
                  </a:lnTo>
                  <a:lnTo>
                    <a:pt x="162411" y="297604"/>
                  </a:lnTo>
                  <a:lnTo>
                    <a:pt x="171716" y="310998"/>
                  </a:lnTo>
                  <a:lnTo>
                    <a:pt x="172171" y="320640"/>
                  </a:lnTo>
                  <a:lnTo>
                    <a:pt x="172171" y="320640"/>
                  </a:lnTo>
                  <a:lnTo>
                    <a:pt x="167089" y="315207"/>
                  </a:lnTo>
                  <a:lnTo>
                    <a:pt x="161294" y="321934"/>
                  </a:lnTo>
                  <a:lnTo>
                    <a:pt x="156336" y="322070"/>
                  </a:lnTo>
                  <a:lnTo>
                    <a:pt x="151320" y="310020"/>
                  </a:lnTo>
                  <a:lnTo>
                    <a:pt x="139459" y="294433"/>
                  </a:lnTo>
                  <a:lnTo>
                    <a:pt x="125087" y="284625"/>
                  </a:lnTo>
                  <a:lnTo>
                    <a:pt x="118340" y="287407"/>
                  </a:lnTo>
                  <a:lnTo>
                    <a:pt x="109816" y="283210"/>
                  </a:lnTo>
                  <a:lnTo>
                    <a:pt x="108782" y="286334"/>
                  </a:lnTo>
                  <a:lnTo>
                    <a:pt x="105714" y="280965"/>
                  </a:lnTo>
                  <a:lnTo>
                    <a:pt x="88480" y="278126"/>
                  </a:lnTo>
                  <a:lnTo>
                    <a:pt x="82903" y="282902"/>
                  </a:lnTo>
                  <a:lnTo>
                    <a:pt x="72990" y="278653"/>
                  </a:lnTo>
                  <a:lnTo>
                    <a:pt x="52960" y="285191"/>
                  </a:lnTo>
                  <a:lnTo>
                    <a:pt x="55670" y="278363"/>
                  </a:lnTo>
                  <a:lnTo>
                    <a:pt x="51383" y="267987"/>
                  </a:lnTo>
                  <a:lnTo>
                    <a:pt x="42914" y="266794"/>
                  </a:lnTo>
                  <a:lnTo>
                    <a:pt x="39345" y="262610"/>
                  </a:lnTo>
                  <a:lnTo>
                    <a:pt x="45969" y="258926"/>
                  </a:lnTo>
                  <a:lnTo>
                    <a:pt x="45495" y="250184"/>
                  </a:lnTo>
                  <a:lnTo>
                    <a:pt x="36246" y="244751"/>
                  </a:lnTo>
                  <a:lnTo>
                    <a:pt x="35355" y="239153"/>
                  </a:lnTo>
                  <a:lnTo>
                    <a:pt x="29727" y="236402"/>
                  </a:lnTo>
                  <a:lnTo>
                    <a:pt x="22803" y="226384"/>
                  </a:lnTo>
                  <a:lnTo>
                    <a:pt x="22803" y="226384"/>
                  </a:lnTo>
                  <a:lnTo>
                    <a:pt x="21735" y="217018"/>
                  </a:lnTo>
                  <a:lnTo>
                    <a:pt x="32635" y="187902"/>
                  </a:lnTo>
                  <a:lnTo>
                    <a:pt x="17647" y="183171"/>
                  </a:lnTo>
                  <a:lnTo>
                    <a:pt x="22000" y="169025"/>
                  </a:lnTo>
                  <a:lnTo>
                    <a:pt x="6563" y="141702"/>
                  </a:lnTo>
                  <a:lnTo>
                    <a:pt x="19554" y="128004"/>
                  </a:lnTo>
                  <a:lnTo>
                    <a:pt x="13258" y="126883"/>
                  </a:lnTo>
                  <a:lnTo>
                    <a:pt x="12891" y="106250"/>
                  </a:lnTo>
                  <a:lnTo>
                    <a:pt x="2152" y="104071"/>
                  </a:lnTo>
                  <a:lnTo>
                    <a:pt x="0" y="90449"/>
                  </a:lnTo>
                  <a:lnTo>
                    <a:pt x="17636" y="85190"/>
                  </a:lnTo>
                  <a:lnTo>
                    <a:pt x="28181" y="75016"/>
                  </a:lnTo>
                  <a:lnTo>
                    <a:pt x="45143" y="89299"/>
                  </a:lnTo>
                  <a:lnTo>
                    <a:pt x="50101" y="84351"/>
                  </a:lnTo>
                  <a:lnTo>
                    <a:pt x="57120" y="86850"/>
                  </a:lnTo>
                  <a:lnTo>
                    <a:pt x="67627" y="100305"/>
                  </a:lnTo>
                  <a:lnTo>
                    <a:pt x="80974" y="103017"/>
                  </a:lnTo>
                  <a:lnTo>
                    <a:pt x="84370" y="107648"/>
                  </a:lnTo>
                  <a:lnTo>
                    <a:pt x="85180" y="97440"/>
                  </a:lnTo>
                  <a:lnTo>
                    <a:pt x="71756" y="83436"/>
                  </a:lnTo>
                  <a:lnTo>
                    <a:pt x="66098" y="54640"/>
                  </a:lnTo>
                  <a:lnTo>
                    <a:pt x="64597" y="39835"/>
                  </a:lnTo>
                  <a:lnTo>
                    <a:pt x="74788" y="17147"/>
                  </a:lnTo>
                  <a:lnTo>
                    <a:pt x="74788" y="17147"/>
                  </a:lnTo>
                  <a:lnTo>
                    <a:pt x="98465" y="38127"/>
                  </a:lnTo>
                  <a:lnTo>
                    <a:pt x="104818" y="37438"/>
                  </a:lnTo>
                  <a:lnTo>
                    <a:pt x="117781" y="46758"/>
                  </a:lnTo>
                  <a:lnTo>
                    <a:pt x="125603" y="43709"/>
                  </a:lnTo>
                  <a:lnTo>
                    <a:pt x="135622" y="44196"/>
                  </a:lnTo>
                  <a:lnTo>
                    <a:pt x="139063" y="47473"/>
                  </a:lnTo>
                  <a:lnTo>
                    <a:pt x="145760" y="45740"/>
                  </a:lnTo>
                  <a:lnTo>
                    <a:pt x="160557" y="60385"/>
                  </a:lnTo>
                  <a:lnTo>
                    <a:pt x="160557" y="60385"/>
                  </a:lnTo>
                  <a:lnTo>
                    <a:pt x="166829" y="71432"/>
                  </a:lnTo>
                  <a:lnTo>
                    <a:pt x="184465" y="84511"/>
                  </a:lnTo>
                  <a:lnTo>
                    <a:pt x="187297" y="92281"/>
                  </a:lnTo>
                  <a:lnTo>
                    <a:pt x="229959" y="114904"/>
                  </a:lnTo>
                  <a:lnTo>
                    <a:pt x="242255" y="116810"/>
                  </a:lnTo>
                  <a:lnTo>
                    <a:pt x="240340" y="118704"/>
                  </a:lnTo>
                  <a:lnTo>
                    <a:pt x="247751" y="123611"/>
                  </a:lnTo>
                  <a:lnTo>
                    <a:pt x="248992" y="118684"/>
                  </a:lnTo>
                  <a:lnTo>
                    <a:pt x="253501" y="117777"/>
                  </a:lnTo>
                  <a:lnTo>
                    <a:pt x="264223" y="91934"/>
                  </a:lnTo>
                  <a:lnTo>
                    <a:pt x="261073" y="79489"/>
                  </a:lnTo>
                  <a:lnTo>
                    <a:pt x="255693" y="78713"/>
                  </a:lnTo>
                  <a:lnTo>
                    <a:pt x="254375" y="71745"/>
                  </a:lnTo>
                  <a:lnTo>
                    <a:pt x="249855" y="68287"/>
                  </a:lnTo>
                  <a:lnTo>
                    <a:pt x="250426" y="60177"/>
                  </a:lnTo>
                  <a:lnTo>
                    <a:pt x="247616" y="61139"/>
                  </a:lnTo>
                  <a:lnTo>
                    <a:pt x="241209" y="54006"/>
                  </a:lnTo>
                  <a:lnTo>
                    <a:pt x="247850" y="44437"/>
                  </a:lnTo>
                  <a:lnTo>
                    <a:pt x="243289" y="37514"/>
                  </a:lnTo>
                  <a:lnTo>
                    <a:pt x="257489" y="28038"/>
                  </a:lnTo>
                  <a:lnTo>
                    <a:pt x="268687" y="30207"/>
                  </a:lnTo>
                  <a:lnTo>
                    <a:pt x="268116" y="19197"/>
                  </a:lnTo>
                  <a:lnTo>
                    <a:pt x="264456" y="13057"/>
                  </a:lnTo>
                  <a:lnTo>
                    <a:pt x="270433" y="0"/>
                  </a:lnTo>
                  <a:lnTo>
                    <a:pt x="290882" y="16769"/>
                  </a:lnTo>
                  <a:lnTo>
                    <a:pt x="293464" y="27692"/>
                  </a:lnTo>
                  <a:lnTo>
                    <a:pt x="302653" y="34760"/>
                  </a:lnTo>
                  <a:lnTo>
                    <a:pt x="305782" y="43141"/>
                  </a:lnTo>
                  <a:lnTo>
                    <a:pt x="318153" y="47298"/>
                  </a:lnTo>
                  <a:lnTo>
                    <a:pt x="342892" y="41158"/>
                  </a:lnTo>
                  <a:lnTo>
                    <a:pt x="347815" y="46582"/>
                  </a:lnTo>
                  <a:lnTo>
                    <a:pt x="363566" y="41508"/>
                  </a:lnTo>
                  <a:lnTo>
                    <a:pt x="373052" y="44214"/>
                  </a:lnTo>
                  <a:lnTo>
                    <a:pt x="368780" y="27821"/>
                  </a:lnTo>
                  <a:lnTo>
                    <a:pt x="384093" y="21826"/>
                  </a:lnTo>
                  <a:lnTo>
                    <a:pt x="398479" y="10832"/>
                  </a:lnTo>
                  <a:lnTo>
                    <a:pt x="407804" y="13681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0" name="M110">
              <a:extLst>
                <a:ext uri="{FF2B5EF4-FFF2-40B4-BE49-F238E27FC236}">
                  <a16:creationId xmlns:a16="http://schemas.microsoft.com/office/drawing/2014/main" id="{8A90B2C2-F829-4864-9990-2138D55C0FF4}"/>
                </a:ext>
              </a:extLst>
            </p:cNvPr>
            <p:cNvSpPr/>
            <p:nvPr/>
          </p:nvSpPr>
          <p:spPr>
            <a:xfrm>
              <a:off x="4468576" y="3922660"/>
              <a:ext cx="264854" cy="208412"/>
            </a:xfrm>
            <a:custGeom>
              <a:avLst/>
              <a:gdLst/>
              <a:ahLst/>
              <a:cxnLst/>
              <a:rect l="0" t="0" r="0" b="0"/>
              <a:pathLst>
                <a:path w="264854" h="219842">
                  <a:moveTo>
                    <a:pt x="264560" y="109624"/>
                  </a:moveTo>
                  <a:lnTo>
                    <a:pt x="259967" y="142780"/>
                  </a:lnTo>
                  <a:lnTo>
                    <a:pt x="253473" y="150160"/>
                  </a:lnTo>
                  <a:lnTo>
                    <a:pt x="210533" y="150552"/>
                  </a:lnTo>
                  <a:lnTo>
                    <a:pt x="209416" y="138489"/>
                  </a:lnTo>
                  <a:lnTo>
                    <a:pt x="173122" y="138715"/>
                  </a:lnTo>
                  <a:lnTo>
                    <a:pt x="171223" y="154171"/>
                  </a:lnTo>
                  <a:lnTo>
                    <a:pt x="162063" y="162988"/>
                  </a:lnTo>
                  <a:lnTo>
                    <a:pt x="165366" y="180518"/>
                  </a:lnTo>
                  <a:lnTo>
                    <a:pt x="165353" y="214669"/>
                  </a:lnTo>
                  <a:lnTo>
                    <a:pt x="165353" y="214669"/>
                  </a:lnTo>
                  <a:lnTo>
                    <a:pt x="148236" y="219841"/>
                  </a:lnTo>
                  <a:lnTo>
                    <a:pt x="141409" y="201027"/>
                  </a:lnTo>
                  <a:lnTo>
                    <a:pt x="122411" y="207354"/>
                  </a:lnTo>
                  <a:lnTo>
                    <a:pt x="106654" y="200665"/>
                  </a:lnTo>
                  <a:lnTo>
                    <a:pt x="99514" y="202001"/>
                  </a:lnTo>
                  <a:lnTo>
                    <a:pt x="87722" y="191040"/>
                  </a:lnTo>
                  <a:lnTo>
                    <a:pt x="77420" y="188990"/>
                  </a:lnTo>
                  <a:lnTo>
                    <a:pt x="77049" y="165659"/>
                  </a:lnTo>
                  <a:lnTo>
                    <a:pt x="75603" y="168032"/>
                  </a:lnTo>
                  <a:lnTo>
                    <a:pt x="70253" y="165647"/>
                  </a:lnTo>
                  <a:lnTo>
                    <a:pt x="64241" y="158732"/>
                  </a:lnTo>
                  <a:lnTo>
                    <a:pt x="56172" y="147403"/>
                  </a:lnTo>
                  <a:lnTo>
                    <a:pt x="51707" y="134054"/>
                  </a:lnTo>
                  <a:lnTo>
                    <a:pt x="26581" y="138562"/>
                  </a:lnTo>
                  <a:lnTo>
                    <a:pt x="2575" y="135117"/>
                  </a:lnTo>
                  <a:lnTo>
                    <a:pt x="4017" y="120404"/>
                  </a:lnTo>
                  <a:lnTo>
                    <a:pt x="14400" y="99889"/>
                  </a:lnTo>
                  <a:lnTo>
                    <a:pt x="14073" y="94313"/>
                  </a:lnTo>
                  <a:lnTo>
                    <a:pt x="6150" y="90055"/>
                  </a:lnTo>
                  <a:lnTo>
                    <a:pt x="0" y="76509"/>
                  </a:lnTo>
                  <a:lnTo>
                    <a:pt x="19539" y="79094"/>
                  </a:lnTo>
                  <a:lnTo>
                    <a:pt x="21778" y="69516"/>
                  </a:lnTo>
                  <a:lnTo>
                    <a:pt x="28782" y="67128"/>
                  </a:lnTo>
                  <a:lnTo>
                    <a:pt x="27403" y="60321"/>
                  </a:lnTo>
                  <a:lnTo>
                    <a:pt x="15496" y="61385"/>
                  </a:lnTo>
                  <a:lnTo>
                    <a:pt x="14265" y="54882"/>
                  </a:lnTo>
                  <a:lnTo>
                    <a:pt x="8758" y="52941"/>
                  </a:lnTo>
                  <a:lnTo>
                    <a:pt x="13876" y="51862"/>
                  </a:lnTo>
                  <a:lnTo>
                    <a:pt x="15713" y="33542"/>
                  </a:lnTo>
                  <a:lnTo>
                    <a:pt x="34553" y="32797"/>
                  </a:lnTo>
                  <a:lnTo>
                    <a:pt x="34884" y="38224"/>
                  </a:lnTo>
                  <a:lnTo>
                    <a:pt x="40123" y="38502"/>
                  </a:lnTo>
                  <a:lnTo>
                    <a:pt x="43187" y="33006"/>
                  </a:lnTo>
                  <a:lnTo>
                    <a:pt x="35363" y="31161"/>
                  </a:lnTo>
                  <a:lnTo>
                    <a:pt x="39889" y="22689"/>
                  </a:lnTo>
                  <a:lnTo>
                    <a:pt x="41555" y="4815"/>
                  </a:lnTo>
                  <a:lnTo>
                    <a:pt x="55951" y="21873"/>
                  </a:lnTo>
                  <a:lnTo>
                    <a:pt x="60869" y="9797"/>
                  </a:lnTo>
                  <a:lnTo>
                    <a:pt x="60869" y="9797"/>
                  </a:lnTo>
                  <a:lnTo>
                    <a:pt x="72330" y="7814"/>
                  </a:lnTo>
                  <a:lnTo>
                    <a:pt x="72980" y="0"/>
                  </a:lnTo>
                  <a:lnTo>
                    <a:pt x="79539" y="3018"/>
                  </a:lnTo>
                  <a:lnTo>
                    <a:pt x="76962" y="7623"/>
                  </a:lnTo>
                  <a:lnTo>
                    <a:pt x="73351" y="16720"/>
                  </a:lnTo>
                  <a:lnTo>
                    <a:pt x="87691" y="23385"/>
                  </a:lnTo>
                  <a:lnTo>
                    <a:pt x="95205" y="18746"/>
                  </a:lnTo>
                  <a:lnTo>
                    <a:pt x="101266" y="23406"/>
                  </a:lnTo>
                  <a:lnTo>
                    <a:pt x="97645" y="26481"/>
                  </a:lnTo>
                  <a:lnTo>
                    <a:pt x="99321" y="33897"/>
                  </a:lnTo>
                  <a:lnTo>
                    <a:pt x="105832" y="32546"/>
                  </a:lnTo>
                  <a:lnTo>
                    <a:pt x="105963" y="26979"/>
                  </a:lnTo>
                  <a:lnTo>
                    <a:pt x="117927" y="23347"/>
                  </a:lnTo>
                  <a:lnTo>
                    <a:pt x="119097" y="19460"/>
                  </a:lnTo>
                  <a:lnTo>
                    <a:pt x="146013" y="22799"/>
                  </a:lnTo>
                  <a:lnTo>
                    <a:pt x="147909" y="27509"/>
                  </a:lnTo>
                  <a:lnTo>
                    <a:pt x="154566" y="26459"/>
                  </a:lnTo>
                  <a:lnTo>
                    <a:pt x="168814" y="30702"/>
                  </a:lnTo>
                  <a:lnTo>
                    <a:pt x="167865" y="45131"/>
                  </a:lnTo>
                  <a:lnTo>
                    <a:pt x="185129" y="45828"/>
                  </a:lnTo>
                  <a:lnTo>
                    <a:pt x="186756" y="48876"/>
                  </a:lnTo>
                  <a:lnTo>
                    <a:pt x="206394" y="40141"/>
                  </a:lnTo>
                  <a:lnTo>
                    <a:pt x="224992" y="36346"/>
                  </a:lnTo>
                  <a:lnTo>
                    <a:pt x="227729" y="44988"/>
                  </a:lnTo>
                  <a:lnTo>
                    <a:pt x="234709" y="43338"/>
                  </a:lnTo>
                  <a:lnTo>
                    <a:pt x="239139" y="66015"/>
                  </a:lnTo>
                  <a:lnTo>
                    <a:pt x="236761" y="68822"/>
                  </a:lnTo>
                  <a:lnTo>
                    <a:pt x="240402" y="71612"/>
                  </a:lnTo>
                  <a:lnTo>
                    <a:pt x="240884" y="77644"/>
                  </a:lnTo>
                  <a:lnTo>
                    <a:pt x="252001" y="77440"/>
                  </a:lnTo>
                  <a:lnTo>
                    <a:pt x="254858" y="80815"/>
                  </a:lnTo>
                  <a:lnTo>
                    <a:pt x="251629" y="94138"/>
                  </a:lnTo>
                  <a:lnTo>
                    <a:pt x="264853" y="96387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1" name="M111">
              <a:extLst>
                <a:ext uri="{FF2B5EF4-FFF2-40B4-BE49-F238E27FC236}">
                  <a16:creationId xmlns:a16="http://schemas.microsoft.com/office/drawing/2014/main" id="{A6BDBEE2-2DBB-4B17-BDCA-A28878E7B884}"/>
                </a:ext>
              </a:extLst>
            </p:cNvPr>
            <p:cNvSpPr/>
            <p:nvPr/>
          </p:nvSpPr>
          <p:spPr>
            <a:xfrm>
              <a:off x="5028995" y="3930816"/>
              <a:ext cx="353378" cy="322332"/>
            </a:xfrm>
            <a:custGeom>
              <a:avLst/>
              <a:gdLst/>
              <a:ahLst/>
              <a:cxnLst/>
              <a:rect l="0" t="0" r="0" b="0"/>
              <a:pathLst>
                <a:path w="359093" h="341382">
                  <a:moveTo>
                    <a:pt x="252692" y="51753"/>
                  </a:moveTo>
                  <a:lnTo>
                    <a:pt x="253500" y="67720"/>
                  </a:lnTo>
                  <a:lnTo>
                    <a:pt x="250304" y="83166"/>
                  </a:lnTo>
                  <a:lnTo>
                    <a:pt x="262726" y="87741"/>
                  </a:lnTo>
                  <a:lnTo>
                    <a:pt x="267266" y="93085"/>
                  </a:lnTo>
                  <a:lnTo>
                    <a:pt x="266332" y="102701"/>
                  </a:lnTo>
                  <a:lnTo>
                    <a:pt x="269007" y="108765"/>
                  </a:lnTo>
                  <a:lnTo>
                    <a:pt x="288048" y="105473"/>
                  </a:lnTo>
                  <a:lnTo>
                    <a:pt x="291525" y="100566"/>
                  </a:lnTo>
                  <a:lnTo>
                    <a:pt x="290624" y="89867"/>
                  </a:lnTo>
                  <a:lnTo>
                    <a:pt x="285145" y="85260"/>
                  </a:lnTo>
                  <a:lnTo>
                    <a:pt x="284878" y="64337"/>
                  </a:lnTo>
                  <a:lnTo>
                    <a:pt x="282494" y="59331"/>
                  </a:lnTo>
                  <a:lnTo>
                    <a:pt x="275857" y="59520"/>
                  </a:lnTo>
                  <a:lnTo>
                    <a:pt x="269904" y="55657"/>
                  </a:lnTo>
                  <a:lnTo>
                    <a:pt x="271261" y="48456"/>
                  </a:lnTo>
                  <a:lnTo>
                    <a:pt x="263390" y="30412"/>
                  </a:lnTo>
                  <a:lnTo>
                    <a:pt x="264507" y="19142"/>
                  </a:lnTo>
                  <a:lnTo>
                    <a:pt x="275662" y="6987"/>
                  </a:lnTo>
                  <a:lnTo>
                    <a:pt x="287229" y="6881"/>
                  </a:lnTo>
                  <a:lnTo>
                    <a:pt x="299306" y="13253"/>
                  </a:lnTo>
                  <a:lnTo>
                    <a:pt x="301115" y="25024"/>
                  </a:lnTo>
                  <a:lnTo>
                    <a:pt x="311500" y="21885"/>
                  </a:lnTo>
                  <a:lnTo>
                    <a:pt x="310456" y="38424"/>
                  </a:lnTo>
                  <a:lnTo>
                    <a:pt x="313824" y="49317"/>
                  </a:lnTo>
                  <a:lnTo>
                    <a:pt x="320453" y="49576"/>
                  </a:lnTo>
                  <a:lnTo>
                    <a:pt x="333859" y="41066"/>
                  </a:lnTo>
                  <a:lnTo>
                    <a:pt x="339438" y="48983"/>
                  </a:lnTo>
                  <a:lnTo>
                    <a:pt x="347115" y="51215"/>
                  </a:lnTo>
                  <a:lnTo>
                    <a:pt x="350432" y="65566"/>
                  </a:lnTo>
                  <a:lnTo>
                    <a:pt x="342835" y="86813"/>
                  </a:lnTo>
                  <a:lnTo>
                    <a:pt x="345005" y="86246"/>
                  </a:lnTo>
                  <a:lnTo>
                    <a:pt x="343832" y="91946"/>
                  </a:lnTo>
                  <a:lnTo>
                    <a:pt x="349839" y="102275"/>
                  </a:lnTo>
                  <a:lnTo>
                    <a:pt x="350565" y="114626"/>
                  </a:lnTo>
                  <a:lnTo>
                    <a:pt x="359092" y="121986"/>
                  </a:lnTo>
                  <a:lnTo>
                    <a:pt x="359092" y="121986"/>
                  </a:lnTo>
                  <a:lnTo>
                    <a:pt x="349350" y="142142"/>
                  </a:lnTo>
                  <a:lnTo>
                    <a:pt x="324905" y="135726"/>
                  </a:lnTo>
                  <a:lnTo>
                    <a:pt x="324217" y="130599"/>
                  </a:lnTo>
                  <a:lnTo>
                    <a:pt x="298582" y="131079"/>
                  </a:lnTo>
                  <a:lnTo>
                    <a:pt x="291866" y="126453"/>
                  </a:lnTo>
                  <a:lnTo>
                    <a:pt x="273312" y="128098"/>
                  </a:lnTo>
                  <a:lnTo>
                    <a:pt x="273914" y="138189"/>
                  </a:lnTo>
                  <a:lnTo>
                    <a:pt x="267028" y="143640"/>
                  </a:lnTo>
                  <a:lnTo>
                    <a:pt x="262484" y="156653"/>
                  </a:lnTo>
                  <a:lnTo>
                    <a:pt x="243745" y="159794"/>
                  </a:lnTo>
                  <a:lnTo>
                    <a:pt x="240307" y="180196"/>
                  </a:lnTo>
                  <a:lnTo>
                    <a:pt x="250338" y="171641"/>
                  </a:lnTo>
                  <a:lnTo>
                    <a:pt x="250338" y="171641"/>
                  </a:lnTo>
                  <a:lnTo>
                    <a:pt x="270552" y="163559"/>
                  </a:lnTo>
                  <a:lnTo>
                    <a:pt x="275169" y="164540"/>
                  </a:lnTo>
                  <a:lnTo>
                    <a:pt x="275169" y="164540"/>
                  </a:lnTo>
                  <a:lnTo>
                    <a:pt x="277553" y="169695"/>
                  </a:lnTo>
                  <a:lnTo>
                    <a:pt x="268974" y="183843"/>
                  </a:lnTo>
                  <a:lnTo>
                    <a:pt x="263704" y="184957"/>
                  </a:lnTo>
                  <a:lnTo>
                    <a:pt x="259454" y="198725"/>
                  </a:lnTo>
                  <a:lnTo>
                    <a:pt x="251189" y="203248"/>
                  </a:lnTo>
                  <a:lnTo>
                    <a:pt x="248425" y="211323"/>
                  </a:lnTo>
                  <a:lnTo>
                    <a:pt x="234806" y="212594"/>
                  </a:lnTo>
                  <a:lnTo>
                    <a:pt x="228713" y="234450"/>
                  </a:lnTo>
                  <a:lnTo>
                    <a:pt x="268858" y="245664"/>
                  </a:lnTo>
                  <a:lnTo>
                    <a:pt x="261108" y="265235"/>
                  </a:lnTo>
                  <a:lnTo>
                    <a:pt x="262320" y="275783"/>
                  </a:lnTo>
                  <a:lnTo>
                    <a:pt x="272308" y="270237"/>
                  </a:lnTo>
                  <a:lnTo>
                    <a:pt x="293355" y="268785"/>
                  </a:lnTo>
                  <a:lnTo>
                    <a:pt x="294512" y="273617"/>
                  </a:lnTo>
                  <a:lnTo>
                    <a:pt x="300971" y="275679"/>
                  </a:lnTo>
                  <a:lnTo>
                    <a:pt x="299527" y="297461"/>
                  </a:lnTo>
                  <a:lnTo>
                    <a:pt x="283117" y="298691"/>
                  </a:lnTo>
                  <a:lnTo>
                    <a:pt x="285627" y="314973"/>
                  </a:lnTo>
                  <a:lnTo>
                    <a:pt x="298714" y="318499"/>
                  </a:lnTo>
                  <a:lnTo>
                    <a:pt x="298816" y="321659"/>
                  </a:lnTo>
                  <a:lnTo>
                    <a:pt x="288570" y="333217"/>
                  </a:lnTo>
                  <a:lnTo>
                    <a:pt x="283595" y="334788"/>
                  </a:lnTo>
                  <a:lnTo>
                    <a:pt x="283595" y="334788"/>
                  </a:lnTo>
                  <a:lnTo>
                    <a:pt x="273275" y="341381"/>
                  </a:lnTo>
                  <a:lnTo>
                    <a:pt x="272727" y="327989"/>
                  </a:lnTo>
                  <a:lnTo>
                    <a:pt x="242707" y="328833"/>
                  </a:lnTo>
                  <a:lnTo>
                    <a:pt x="241585" y="322048"/>
                  </a:lnTo>
                  <a:lnTo>
                    <a:pt x="238060" y="320183"/>
                  </a:lnTo>
                  <a:lnTo>
                    <a:pt x="255074" y="292805"/>
                  </a:lnTo>
                  <a:lnTo>
                    <a:pt x="239840" y="288484"/>
                  </a:lnTo>
                  <a:lnTo>
                    <a:pt x="248137" y="264413"/>
                  </a:lnTo>
                  <a:lnTo>
                    <a:pt x="231045" y="260510"/>
                  </a:lnTo>
                  <a:lnTo>
                    <a:pt x="231626" y="253753"/>
                  </a:lnTo>
                  <a:lnTo>
                    <a:pt x="222130" y="239751"/>
                  </a:lnTo>
                  <a:lnTo>
                    <a:pt x="221751" y="234931"/>
                  </a:lnTo>
                  <a:lnTo>
                    <a:pt x="210964" y="233090"/>
                  </a:lnTo>
                  <a:lnTo>
                    <a:pt x="205117" y="240508"/>
                  </a:lnTo>
                  <a:lnTo>
                    <a:pt x="188756" y="248042"/>
                  </a:lnTo>
                  <a:lnTo>
                    <a:pt x="191656" y="232601"/>
                  </a:lnTo>
                  <a:lnTo>
                    <a:pt x="185815" y="230844"/>
                  </a:lnTo>
                  <a:lnTo>
                    <a:pt x="168058" y="247375"/>
                  </a:lnTo>
                  <a:lnTo>
                    <a:pt x="150311" y="245854"/>
                  </a:lnTo>
                  <a:lnTo>
                    <a:pt x="139731" y="249724"/>
                  </a:lnTo>
                  <a:lnTo>
                    <a:pt x="118474" y="245728"/>
                  </a:lnTo>
                  <a:lnTo>
                    <a:pt x="116297" y="246440"/>
                  </a:lnTo>
                  <a:lnTo>
                    <a:pt x="118003" y="254593"/>
                  </a:lnTo>
                  <a:lnTo>
                    <a:pt x="102545" y="254610"/>
                  </a:lnTo>
                  <a:lnTo>
                    <a:pt x="95482" y="252074"/>
                  </a:lnTo>
                  <a:lnTo>
                    <a:pt x="95213" y="241540"/>
                  </a:lnTo>
                  <a:lnTo>
                    <a:pt x="89544" y="222182"/>
                  </a:lnTo>
                  <a:lnTo>
                    <a:pt x="86499" y="219719"/>
                  </a:lnTo>
                  <a:lnTo>
                    <a:pt x="52762" y="222396"/>
                  </a:lnTo>
                  <a:lnTo>
                    <a:pt x="50302" y="221748"/>
                  </a:lnTo>
                  <a:lnTo>
                    <a:pt x="51059" y="214391"/>
                  </a:lnTo>
                  <a:lnTo>
                    <a:pt x="20216" y="211246"/>
                  </a:lnTo>
                  <a:lnTo>
                    <a:pt x="16024" y="204246"/>
                  </a:lnTo>
                  <a:lnTo>
                    <a:pt x="19276" y="187761"/>
                  </a:lnTo>
                  <a:lnTo>
                    <a:pt x="8946" y="178686"/>
                  </a:lnTo>
                  <a:lnTo>
                    <a:pt x="15611" y="169486"/>
                  </a:lnTo>
                  <a:lnTo>
                    <a:pt x="14221" y="161486"/>
                  </a:lnTo>
                  <a:lnTo>
                    <a:pt x="17334" y="160192"/>
                  </a:lnTo>
                  <a:lnTo>
                    <a:pt x="17250" y="156579"/>
                  </a:lnTo>
                  <a:lnTo>
                    <a:pt x="13256" y="155449"/>
                  </a:lnTo>
                  <a:lnTo>
                    <a:pt x="13781" y="136200"/>
                  </a:lnTo>
                  <a:lnTo>
                    <a:pt x="17895" y="123038"/>
                  </a:lnTo>
                  <a:lnTo>
                    <a:pt x="15460" y="121185"/>
                  </a:lnTo>
                  <a:lnTo>
                    <a:pt x="15460" y="121185"/>
                  </a:lnTo>
                  <a:lnTo>
                    <a:pt x="16520" y="114284"/>
                  </a:lnTo>
                  <a:lnTo>
                    <a:pt x="2179" y="105430"/>
                  </a:lnTo>
                  <a:lnTo>
                    <a:pt x="4754" y="92086"/>
                  </a:lnTo>
                  <a:lnTo>
                    <a:pt x="0" y="82513"/>
                  </a:lnTo>
                  <a:lnTo>
                    <a:pt x="3569" y="81529"/>
                  </a:lnTo>
                  <a:lnTo>
                    <a:pt x="4579" y="77184"/>
                  </a:lnTo>
                  <a:lnTo>
                    <a:pt x="4579" y="77184"/>
                  </a:lnTo>
                  <a:lnTo>
                    <a:pt x="25866" y="69617"/>
                  </a:lnTo>
                  <a:lnTo>
                    <a:pt x="37264" y="70738"/>
                  </a:lnTo>
                  <a:lnTo>
                    <a:pt x="40943" y="72013"/>
                  </a:lnTo>
                  <a:lnTo>
                    <a:pt x="43517" y="82747"/>
                  </a:lnTo>
                  <a:lnTo>
                    <a:pt x="53305" y="87447"/>
                  </a:lnTo>
                  <a:lnTo>
                    <a:pt x="56723" y="94434"/>
                  </a:lnTo>
                  <a:lnTo>
                    <a:pt x="80299" y="88255"/>
                  </a:lnTo>
                  <a:lnTo>
                    <a:pt x="83070" y="72053"/>
                  </a:lnTo>
                  <a:lnTo>
                    <a:pt x="81045" y="64792"/>
                  </a:lnTo>
                  <a:lnTo>
                    <a:pt x="84710" y="58539"/>
                  </a:lnTo>
                  <a:lnTo>
                    <a:pt x="78367" y="59474"/>
                  </a:lnTo>
                  <a:lnTo>
                    <a:pt x="77689" y="54495"/>
                  </a:lnTo>
                  <a:lnTo>
                    <a:pt x="81475" y="50050"/>
                  </a:lnTo>
                  <a:lnTo>
                    <a:pt x="81881" y="36512"/>
                  </a:lnTo>
                  <a:lnTo>
                    <a:pt x="93547" y="23031"/>
                  </a:lnTo>
                  <a:lnTo>
                    <a:pt x="96376" y="3515"/>
                  </a:lnTo>
                  <a:lnTo>
                    <a:pt x="99195" y="1159"/>
                  </a:lnTo>
                  <a:lnTo>
                    <a:pt x="118030" y="0"/>
                  </a:lnTo>
                  <a:lnTo>
                    <a:pt x="119635" y="4997"/>
                  </a:lnTo>
                  <a:lnTo>
                    <a:pt x="126110" y="5116"/>
                  </a:lnTo>
                  <a:lnTo>
                    <a:pt x="139020" y="16038"/>
                  </a:lnTo>
                  <a:lnTo>
                    <a:pt x="160605" y="16427"/>
                  </a:lnTo>
                  <a:lnTo>
                    <a:pt x="167183" y="19404"/>
                  </a:lnTo>
                  <a:lnTo>
                    <a:pt x="173510" y="19216"/>
                  </a:lnTo>
                  <a:lnTo>
                    <a:pt x="181547" y="9575"/>
                  </a:lnTo>
                  <a:lnTo>
                    <a:pt x="201094" y="2995"/>
                  </a:lnTo>
                  <a:lnTo>
                    <a:pt x="202181" y="28904"/>
                  </a:lnTo>
                  <a:lnTo>
                    <a:pt x="198182" y="4584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2" name="M112">
              <a:extLst>
                <a:ext uri="{FF2B5EF4-FFF2-40B4-BE49-F238E27FC236}">
                  <a16:creationId xmlns:a16="http://schemas.microsoft.com/office/drawing/2014/main" id="{F2E7ED82-900B-4E74-B4D6-46426AFAD8E3}"/>
                </a:ext>
              </a:extLst>
            </p:cNvPr>
            <p:cNvSpPr/>
            <p:nvPr/>
          </p:nvSpPr>
          <p:spPr>
            <a:xfrm>
              <a:off x="4191883" y="3967164"/>
              <a:ext cx="189165" cy="324747"/>
            </a:xfrm>
            <a:custGeom>
              <a:avLst/>
              <a:gdLst/>
              <a:ahLst/>
              <a:cxnLst/>
              <a:rect l="0" t="0" r="0" b="0"/>
              <a:pathLst>
                <a:path w="189165" h="336177">
                  <a:moveTo>
                    <a:pt x="185693" y="28591"/>
                  </a:moveTo>
                  <a:lnTo>
                    <a:pt x="188630" y="40556"/>
                  </a:lnTo>
                  <a:lnTo>
                    <a:pt x="182814" y="44622"/>
                  </a:lnTo>
                  <a:lnTo>
                    <a:pt x="182035" y="50923"/>
                  </a:lnTo>
                  <a:lnTo>
                    <a:pt x="182596" y="59215"/>
                  </a:lnTo>
                  <a:lnTo>
                    <a:pt x="188456" y="59515"/>
                  </a:lnTo>
                  <a:lnTo>
                    <a:pt x="186194" y="75560"/>
                  </a:lnTo>
                  <a:lnTo>
                    <a:pt x="174219" y="78866"/>
                  </a:lnTo>
                  <a:lnTo>
                    <a:pt x="174193" y="85938"/>
                  </a:lnTo>
                  <a:lnTo>
                    <a:pt x="164407" y="94115"/>
                  </a:lnTo>
                  <a:lnTo>
                    <a:pt x="163523" y="104475"/>
                  </a:lnTo>
                  <a:lnTo>
                    <a:pt x="158603" y="109615"/>
                  </a:lnTo>
                  <a:lnTo>
                    <a:pt x="158664" y="119246"/>
                  </a:lnTo>
                  <a:lnTo>
                    <a:pt x="165295" y="119718"/>
                  </a:lnTo>
                  <a:lnTo>
                    <a:pt x="163717" y="127050"/>
                  </a:lnTo>
                  <a:lnTo>
                    <a:pt x="173744" y="121589"/>
                  </a:lnTo>
                  <a:lnTo>
                    <a:pt x="178709" y="126832"/>
                  </a:lnTo>
                  <a:lnTo>
                    <a:pt x="179885" y="141306"/>
                  </a:lnTo>
                  <a:lnTo>
                    <a:pt x="173255" y="158889"/>
                  </a:lnTo>
                  <a:lnTo>
                    <a:pt x="175183" y="174133"/>
                  </a:lnTo>
                  <a:lnTo>
                    <a:pt x="169015" y="203761"/>
                  </a:lnTo>
                  <a:lnTo>
                    <a:pt x="174262" y="210213"/>
                  </a:lnTo>
                  <a:lnTo>
                    <a:pt x="189164" y="207885"/>
                  </a:lnTo>
                  <a:lnTo>
                    <a:pt x="183907" y="238284"/>
                  </a:lnTo>
                  <a:lnTo>
                    <a:pt x="169398" y="237162"/>
                  </a:lnTo>
                  <a:lnTo>
                    <a:pt x="158119" y="254771"/>
                  </a:lnTo>
                  <a:lnTo>
                    <a:pt x="156968" y="269480"/>
                  </a:lnTo>
                  <a:lnTo>
                    <a:pt x="160505" y="270322"/>
                  </a:lnTo>
                  <a:lnTo>
                    <a:pt x="160505" y="270322"/>
                  </a:lnTo>
                  <a:lnTo>
                    <a:pt x="159551" y="283381"/>
                  </a:lnTo>
                  <a:lnTo>
                    <a:pt x="156022" y="288253"/>
                  </a:lnTo>
                  <a:lnTo>
                    <a:pt x="157626" y="292054"/>
                  </a:lnTo>
                  <a:lnTo>
                    <a:pt x="151804" y="295814"/>
                  </a:lnTo>
                  <a:lnTo>
                    <a:pt x="147636" y="289391"/>
                  </a:lnTo>
                  <a:lnTo>
                    <a:pt x="144126" y="293511"/>
                  </a:lnTo>
                  <a:lnTo>
                    <a:pt x="142321" y="291510"/>
                  </a:lnTo>
                  <a:lnTo>
                    <a:pt x="129560" y="306217"/>
                  </a:lnTo>
                  <a:lnTo>
                    <a:pt x="122585" y="306637"/>
                  </a:lnTo>
                  <a:lnTo>
                    <a:pt x="115635" y="300140"/>
                  </a:lnTo>
                  <a:lnTo>
                    <a:pt x="100633" y="317492"/>
                  </a:lnTo>
                  <a:lnTo>
                    <a:pt x="102322" y="329866"/>
                  </a:lnTo>
                  <a:lnTo>
                    <a:pt x="85575" y="330930"/>
                  </a:lnTo>
                  <a:lnTo>
                    <a:pt x="79875" y="335741"/>
                  </a:lnTo>
                  <a:lnTo>
                    <a:pt x="62216" y="336176"/>
                  </a:lnTo>
                  <a:lnTo>
                    <a:pt x="51154" y="333025"/>
                  </a:lnTo>
                  <a:lnTo>
                    <a:pt x="51154" y="333025"/>
                  </a:lnTo>
                  <a:lnTo>
                    <a:pt x="45670" y="312279"/>
                  </a:lnTo>
                  <a:lnTo>
                    <a:pt x="47307" y="303150"/>
                  </a:lnTo>
                  <a:lnTo>
                    <a:pt x="40953" y="286138"/>
                  </a:lnTo>
                  <a:lnTo>
                    <a:pt x="35846" y="286151"/>
                  </a:lnTo>
                  <a:lnTo>
                    <a:pt x="39801" y="259789"/>
                  </a:lnTo>
                  <a:lnTo>
                    <a:pt x="32470" y="238987"/>
                  </a:lnTo>
                  <a:lnTo>
                    <a:pt x="32470" y="238987"/>
                  </a:lnTo>
                  <a:lnTo>
                    <a:pt x="19448" y="211412"/>
                  </a:lnTo>
                  <a:lnTo>
                    <a:pt x="20980" y="200472"/>
                  </a:lnTo>
                  <a:lnTo>
                    <a:pt x="17153" y="176149"/>
                  </a:lnTo>
                  <a:lnTo>
                    <a:pt x="3084" y="170503"/>
                  </a:lnTo>
                  <a:lnTo>
                    <a:pt x="0" y="164551"/>
                  </a:lnTo>
                  <a:lnTo>
                    <a:pt x="1745" y="157227"/>
                  </a:lnTo>
                  <a:lnTo>
                    <a:pt x="10804" y="153711"/>
                  </a:lnTo>
                  <a:lnTo>
                    <a:pt x="16555" y="141078"/>
                  </a:lnTo>
                  <a:lnTo>
                    <a:pt x="11932" y="112064"/>
                  </a:lnTo>
                  <a:lnTo>
                    <a:pt x="11932" y="112064"/>
                  </a:lnTo>
                  <a:lnTo>
                    <a:pt x="12265" y="111170"/>
                  </a:lnTo>
                  <a:lnTo>
                    <a:pt x="12265" y="111170"/>
                  </a:lnTo>
                  <a:lnTo>
                    <a:pt x="18278" y="111633"/>
                  </a:lnTo>
                  <a:lnTo>
                    <a:pt x="25440" y="103852"/>
                  </a:lnTo>
                  <a:lnTo>
                    <a:pt x="33910" y="104832"/>
                  </a:lnTo>
                  <a:lnTo>
                    <a:pt x="40482" y="101698"/>
                  </a:lnTo>
                  <a:lnTo>
                    <a:pt x="43758" y="94713"/>
                  </a:lnTo>
                  <a:lnTo>
                    <a:pt x="58159" y="87574"/>
                  </a:lnTo>
                  <a:lnTo>
                    <a:pt x="56423" y="83163"/>
                  </a:lnTo>
                  <a:lnTo>
                    <a:pt x="47715" y="79620"/>
                  </a:lnTo>
                  <a:lnTo>
                    <a:pt x="55267" y="74404"/>
                  </a:lnTo>
                  <a:lnTo>
                    <a:pt x="54095" y="66246"/>
                  </a:lnTo>
                  <a:lnTo>
                    <a:pt x="56855" y="61203"/>
                  </a:lnTo>
                  <a:lnTo>
                    <a:pt x="63564" y="64391"/>
                  </a:lnTo>
                  <a:lnTo>
                    <a:pt x="69524" y="60938"/>
                  </a:lnTo>
                  <a:lnTo>
                    <a:pt x="66017" y="53470"/>
                  </a:lnTo>
                  <a:lnTo>
                    <a:pt x="69479" y="51004"/>
                  </a:lnTo>
                  <a:lnTo>
                    <a:pt x="67994" y="42987"/>
                  </a:lnTo>
                  <a:lnTo>
                    <a:pt x="74254" y="33973"/>
                  </a:lnTo>
                  <a:lnTo>
                    <a:pt x="88288" y="34494"/>
                  </a:lnTo>
                  <a:lnTo>
                    <a:pt x="90222" y="31384"/>
                  </a:lnTo>
                  <a:lnTo>
                    <a:pt x="88623" y="4248"/>
                  </a:lnTo>
                  <a:lnTo>
                    <a:pt x="94934" y="4867"/>
                  </a:lnTo>
                  <a:lnTo>
                    <a:pt x="99094" y="10997"/>
                  </a:lnTo>
                  <a:lnTo>
                    <a:pt x="107633" y="9114"/>
                  </a:lnTo>
                  <a:lnTo>
                    <a:pt x="119150" y="17242"/>
                  </a:lnTo>
                  <a:lnTo>
                    <a:pt x="126177" y="14114"/>
                  </a:lnTo>
                  <a:lnTo>
                    <a:pt x="131785" y="261"/>
                  </a:lnTo>
                  <a:lnTo>
                    <a:pt x="150773" y="0"/>
                  </a:lnTo>
                  <a:lnTo>
                    <a:pt x="153767" y="9560"/>
                  </a:lnTo>
                  <a:lnTo>
                    <a:pt x="169614" y="11473"/>
                  </a:lnTo>
                  <a:lnTo>
                    <a:pt x="171678" y="15289"/>
                  </a:lnTo>
                  <a:lnTo>
                    <a:pt x="181263" y="14631"/>
                  </a:lnTo>
                  <a:lnTo>
                    <a:pt x="179884" y="26336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3" name="M113">
              <a:extLst>
                <a:ext uri="{FF2B5EF4-FFF2-40B4-BE49-F238E27FC236}">
                  <a16:creationId xmlns:a16="http://schemas.microsoft.com/office/drawing/2014/main" id="{1E747D76-AB8F-480E-BB78-8CAECBC98B20}"/>
                </a:ext>
              </a:extLst>
            </p:cNvPr>
            <p:cNvSpPr/>
            <p:nvPr/>
          </p:nvSpPr>
          <p:spPr>
            <a:xfrm>
              <a:off x="4632544" y="4020854"/>
              <a:ext cx="354754" cy="369604"/>
            </a:xfrm>
            <a:custGeom>
              <a:avLst/>
              <a:gdLst/>
              <a:ahLst/>
              <a:cxnLst/>
              <a:rect l="0" t="0" r="0" b="0"/>
              <a:pathLst>
                <a:path w="358564" h="386749">
                  <a:moveTo>
                    <a:pt x="316080" y="48749"/>
                  </a:moveTo>
                  <a:lnTo>
                    <a:pt x="312756" y="52745"/>
                  </a:lnTo>
                  <a:lnTo>
                    <a:pt x="315035" y="54596"/>
                  </a:lnTo>
                  <a:lnTo>
                    <a:pt x="334539" y="60103"/>
                  </a:lnTo>
                  <a:lnTo>
                    <a:pt x="339910" y="54041"/>
                  </a:lnTo>
                  <a:lnTo>
                    <a:pt x="347352" y="60357"/>
                  </a:lnTo>
                  <a:lnTo>
                    <a:pt x="358563" y="79235"/>
                  </a:lnTo>
                  <a:lnTo>
                    <a:pt x="355455" y="88050"/>
                  </a:lnTo>
                  <a:lnTo>
                    <a:pt x="355455" y="88050"/>
                  </a:lnTo>
                  <a:lnTo>
                    <a:pt x="341030" y="98746"/>
                  </a:lnTo>
                  <a:lnTo>
                    <a:pt x="337018" y="114011"/>
                  </a:lnTo>
                  <a:lnTo>
                    <a:pt x="328325" y="108271"/>
                  </a:lnTo>
                  <a:lnTo>
                    <a:pt x="313253" y="120154"/>
                  </a:lnTo>
                  <a:lnTo>
                    <a:pt x="306786" y="141985"/>
                  </a:lnTo>
                  <a:lnTo>
                    <a:pt x="304475" y="141638"/>
                  </a:lnTo>
                  <a:lnTo>
                    <a:pt x="301702" y="148802"/>
                  </a:lnTo>
                  <a:lnTo>
                    <a:pt x="277114" y="141834"/>
                  </a:lnTo>
                  <a:lnTo>
                    <a:pt x="274268" y="152455"/>
                  </a:lnTo>
                  <a:lnTo>
                    <a:pt x="266657" y="154254"/>
                  </a:lnTo>
                  <a:lnTo>
                    <a:pt x="267173" y="159228"/>
                  </a:lnTo>
                  <a:lnTo>
                    <a:pt x="284419" y="170109"/>
                  </a:lnTo>
                  <a:lnTo>
                    <a:pt x="284938" y="182603"/>
                  </a:lnTo>
                  <a:lnTo>
                    <a:pt x="265263" y="191976"/>
                  </a:lnTo>
                  <a:lnTo>
                    <a:pt x="263350" y="202313"/>
                  </a:lnTo>
                  <a:lnTo>
                    <a:pt x="257782" y="202349"/>
                  </a:lnTo>
                  <a:lnTo>
                    <a:pt x="260409" y="217441"/>
                  </a:lnTo>
                  <a:lnTo>
                    <a:pt x="224979" y="210540"/>
                  </a:lnTo>
                  <a:lnTo>
                    <a:pt x="224291" y="213834"/>
                  </a:lnTo>
                  <a:lnTo>
                    <a:pt x="215132" y="215447"/>
                  </a:lnTo>
                  <a:lnTo>
                    <a:pt x="216344" y="224043"/>
                  </a:lnTo>
                  <a:lnTo>
                    <a:pt x="195179" y="230063"/>
                  </a:lnTo>
                  <a:lnTo>
                    <a:pt x="204776" y="251768"/>
                  </a:lnTo>
                  <a:lnTo>
                    <a:pt x="213818" y="263235"/>
                  </a:lnTo>
                  <a:lnTo>
                    <a:pt x="215855" y="262075"/>
                  </a:lnTo>
                  <a:lnTo>
                    <a:pt x="222036" y="277240"/>
                  </a:lnTo>
                  <a:lnTo>
                    <a:pt x="224984" y="276851"/>
                  </a:lnTo>
                  <a:lnTo>
                    <a:pt x="223041" y="288386"/>
                  </a:lnTo>
                  <a:lnTo>
                    <a:pt x="226064" y="306640"/>
                  </a:lnTo>
                  <a:lnTo>
                    <a:pt x="223081" y="316049"/>
                  </a:lnTo>
                  <a:lnTo>
                    <a:pt x="223081" y="316049"/>
                  </a:lnTo>
                  <a:lnTo>
                    <a:pt x="212675" y="317634"/>
                  </a:lnTo>
                  <a:lnTo>
                    <a:pt x="199897" y="314208"/>
                  </a:lnTo>
                  <a:lnTo>
                    <a:pt x="197306" y="304983"/>
                  </a:lnTo>
                  <a:lnTo>
                    <a:pt x="194562" y="302971"/>
                  </a:lnTo>
                  <a:lnTo>
                    <a:pt x="190166" y="305884"/>
                  </a:lnTo>
                  <a:lnTo>
                    <a:pt x="181961" y="320442"/>
                  </a:lnTo>
                  <a:lnTo>
                    <a:pt x="175833" y="324671"/>
                  </a:lnTo>
                  <a:lnTo>
                    <a:pt x="174505" y="336066"/>
                  </a:lnTo>
                  <a:lnTo>
                    <a:pt x="168647" y="342104"/>
                  </a:lnTo>
                  <a:lnTo>
                    <a:pt x="166374" y="354230"/>
                  </a:lnTo>
                  <a:lnTo>
                    <a:pt x="169292" y="355345"/>
                  </a:lnTo>
                  <a:lnTo>
                    <a:pt x="169950" y="360770"/>
                  </a:lnTo>
                  <a:lnTo>
                    <a:pt x="166048" y="383832"/>
                  </a:lnTo>
                  <a:lnTo>
                    <a:pt x="157630" y="371928"/>
                  </a:lnTo>
                  <a:lnTo>
                    <a:pt x="158298" y="362474"/>
                  </a:lnTo>
                  <a:lnTo>
                    <a:pt x="150451" y="360050"/>
                  </a:lnTo>
                  <a:lnTo>
                    <a:pt x="128031" y="365425"/>
                  </a:lnTo>
                  <a:lnTo>
                    <a:pt x="124643" y="350321"/>
                  </a:lnTo>
                  <a:lnTo>
                    <a:pt x="122167" y="350267"/>
                  </a:lnTo>
                  <a:lnTo>
                    <a:pt x="113945" y="357903"/>
                  </a:lnTo>
                  <a:lnTo>
                    <a:pt x="109647" y="356155"/>
                  </a:lnTo>
                  <a:lnTo>
                    <a:pt x="104446" y="360249"/>
                  </a:lnTo>
                  <a:lnTo>
                    <a:pt x="85930" y="364049"/>
                  </a:lnTo>
                  <a:lnTo>
                    <a:pt x="90637" y="382339"/>
                  </a:lnTo>
                  <a:lnTo>
                    <a:pt x="79385" y="386748"/>
                  </a:lnTo>
                  <a:lnTo>
                    <a:pt x="79385" y="386748"/>
                  </a:lnTo>
                  <a:lnTo>
                    <a:pt x="52553" y="339855"/>
                  </a:lnTo>
                  <a:lnTo>
                    <a:pt x="51117" y="307352"/>
                  </a:lnTo>
                  <a:lnTo>
                    <a:pt x="43004" y="289580"/>
                  </a:lnTo>
                  <a:lnTo>
                    <a:pt x="41147" y="262174"/>
                  </a:lnTo>
                  <a:lnTo>
                    <a:pt x="34636" y="255862"/>
                  </a:lnTo>
                  <a:lnTo>
                    <a:pt x="32037" y="227233"/>
                  </a:lnTo>
                  <a:lnTo>
                    <a:pt x="17513" y="199382"/>
                  </a:lnTo>
                  <a:lnTo>
                    <a:pt x="18372" y="188873"/>
                  </a:lnTo>
                  <a:lnTo>
                    <a:pt x="31259" y="186610"/>
                  </a:lnTo>
                  <a:lnTo>
                    <a:pt x="26560" y="182443"/>
                  </a:lnTo>
                  <a:lnTo>
                    <a:pt x="18180" y="156682"/>
                  </a:lnTo>
                  <a:lnTo>
                    <a:pt x="18180" y="156682"/>
                  </a:lnTo>
                  <a:lnTo>
                    <a:pt x="14150" y="143654"/>
                  </a:lnTo>
                  <a:lnTo>
                    <a:pt x="15902" y="127900"/>
                  </a:lnTo>
                  <a:lnTo>
                    <a:pt x="26052" y="123318"/>
                  </a:lnTo>
                  <a:lnTo>
                    <a:pt x="16414" y="105497"/>
                  </a:lnTo>
                  <a:lnTo>
                    <a:pt x="7830" y="109212"/>
                  </a:lnTo>
                  <a:lnTo>
                    <a:pt x="3290" y="105045"/>
                  </a:lnTo>
                  <a:lnTo>
                    <a:pt x="3290" y="105045"/>
                  </a:lnTo>
                  <a:lnTo>
                    <a:pt x="3303" y="70894"/>
                  </a:lnTo>
                  <a:lnTo>
                    <a:pt x="0" y="53364"/>
                  </a:lnTo>
                  <a:lnTo>
                    <a:pt x="9160" y="44547"/>
                  </a:lnTo>
                  <a:lnTo>
                    <a:pt x="11059" y="29091"/>
                  </a:lnTo>
                  <a:lnTo>
                    <a:pt x="47353" y="28865"/>
                  </a:lnTo>
                  <a:lnTo>
                    <a:pt x="48470" y="40928"/>
                  </a:lnTo>
                  <a:lnTo>
                    <a:pt x="91410" y="40536"/>
                  </a:lnTo>
                  <a:lnTo>
                    <a:pt x="97904" y="33156"/>
                  </a:lnTo>
                  <a:lnTo>
                    <a:pt x="102497" y="0"/>
                  </a:lnTo>
                  <a:lnTo>
                    <a:pt x="102497" y="0"/>
                  </a:lnTo>
                  <a:lnTo>
                    <a:pt x="106647" y="845"/>
                  </a:lnTo>
                  <a:lnTo>
                    <a:pt x="118235" y="347"/>
                  </a:lnTo>
                  <a:lnTo>
                    <a:pt x="124209" y="16580"/>
                  </a:lnTo>
                  <a:lnTo>
                    <a:pt x="142999" y="11573"/>
                  </a:lnTo>
                  <a:lnTo>
                    <a:pt x="139731" y="34074"/>
                  </a:lnTo>
                  <a:lnTo>
                    <a:pt x="143167" y="46487"/>
                  </a:lnTo>
                  <a:lnTo>
                    <a:pt x="156750" y="46781"/>
                  </a:lnTo>
                  <a:lnTo>
                    <a:pt x="157420" y="44388"/>
                  </a:lnTo>
                  <a:lnTo>
                    <a:pt x="175129" y="46725"/>
                  </a:lnTo>
                  <a:lnTo>
                    <a:pt x="174756" y="64171"/>
                  </a:lnTo>
                  <a:lnTo>
                    <a:pt x="187383" y="65945"/>
                  </a:lnTo>
                  <a:lnTo>
                    <a:pt x="194550" y="70310"/>
                  </a:lnTo>
                  <a:lnTo>
                    <a:pt x="209949" y="65220"/>
                  </a:lnTo>
                  <a:lnTo>
                    <a:pt x="210619" y="99386"/>
                  </a:lnTo>
                  <a:lnTo>
                    <a:pt x="218939" y="100464"/>
                  </a:lnTo>
                  <a:lnTo>
                    <a:pt x="226799" y="79265"/>
                  </a:lnTo>
                  <a:lnTo>
                    <a:pt x="233126" y="72176"/>
                  </a:lnTo>
                  <a:lnTo>
                    <a:pt x="242261" y="71163"/>
                  </a:lnTo>
                  <a:lnTo>
                    <a:pt x="240856" y="56990"/>
                  </a:lnTo>
                  <a:lnTo>
                    <a:pt x="244946" y="38568"/>
                  </a:lnTo>
                  <a:lnTo>
                    <a:pt x="256236" y="30225"/>
                  </a:lnTo>
                  <a:lnTo>
                    <a:pt x="269404" y="35613"/>
                  </a:lnTo>
                  <a:lnTo>
                    <a:pt x="276038" y="43423"/>
                  </a:lnTo>
                  <a:lnTo>
                    <a:pt x="293227" y="41065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4" name="M114">
              <a:extLst>
                <a:ext uri="{FF2B5EF4-FFF2-40B4-BE49-F238E27FC236}">
                  <a16:creationId xmlns:a16="http://schemas.microsoft.com/office/drawing/2014/main" id="{799B0A0A-8F52-4CED-9D45-F1DB52351F7B}"/>
                </a:ext>
              </a:extLst>
            </p:cNvPr>
            <p:cNvSpPr/>
            <p:nvPr/>
          </p:nvSpPr>
          <p:spPr>
            <a:xfrm>
              <a:off x="3816904" y="4045573"/>
              <a:ext cx="405545" cy="240278"/>
            </a:xfrm>
            <a:custGeom>
              <a:avLst/>
              <a:gdLst/>
              <a:ahLst/>
              <a:cxnLst/>
              <a:rect l="0" t="0" r="0" b="0"/>
              <a:pathLst>
                <a:path w="401735" h="245993">
                  <a:moveTo>
                    <a:pt x="95157" y="9427"/>
                  </a:moveTo>
                  <a:lnTo>
                    <a:pt x="93253" y="16293"/>
                  </a:lnTo>
                  <a:lnTo>
                    <a:pt x="120149" y="26269"/>
                  </a:lnTo>
                  <a:lnTo>
                    <a:pt x="126901" y="33090"/>
                  </a:lnTo>
                  <a:lnTo>
                    <a:pt x="139088" y="28482"/>
                  </a:lnTo>
                  <a:lnTo>
                    <a:pt x="148915" y="30576"/>
                  </a:lnTo>
                  <a:lnTo>
                    <a:pt x="156894" y="27197"/>
                  </a:lnTo>
                  <a:lnTo>
                    <a:pt x="158165" y="31297"/>
                  </a:lnTo>
                  <a:lnTo>
                    <a:pt x="170245" y="30294"/>
                  </a:lnTo>
                  <a:lnTo>
                    <a:pt x="179982" y="35542"/>
                  </a:lnTo>
                  <a:lnTo>
                    <a:pt x="184833" y="33425"/>
                  </a:lnTo>
                  <a:lnTo>
                    <a:pt x="192899" y="48405"/>
                  </a:lnTo>
                  <a:lnTo>
                    <a:pt x="199869" y="47853"/>
                  </a:lnTo>
                  <a:lnTo>
                    <a:pt x="221347" y="64117"/>
                  </a:lnTo>
                  <a:lnTo>
                    <a:pt x="225645" y="59726"/>
                  </a:lnTo>
                  <a:lnTo>
                    <a:pt x="234134" y="65535"/>
                  </a:lnTo>
                  <a:lnTo>
                    <a:pt x="239324" y="62372"/>
                  </a:lnTo>
                  <a:lnTo>
                    <a:pt x="243976" y="50918"/>
                  </a:lnTo>
                  <a:lnTo>
                    <a:pt x="252713" y="53422"/>
                  </a:lnTo>
                  <a:lnTo>
                    <a:pt x="255937" y="48699"/>
                  </a:lnTo>
                  <a:lnTo>
                    <a:pt x="282183" y="60571"/>
                  </a:lnTo>
                  <a:lnTo>
                    <a:pt x="320094" y="53199"/>
                  </a:lnTo>
                  <a:lnTo>
                    <a:pt x="316529" y="47985"/>
                  </a:lnTo>
                  <a:lnTo>
                    <a:pt x="328351" y="45151"/>
                  </a:lnTo>
                  <a:lnTo>
                    <a:pt x="328937" y="35086"/>
                  </a:lnTo>
                  <a:lnTo>
                    <a:pt x="338371" y="34744"/>
                  </a:lnTo>
                  <a:lnTo>
                    <a:pt x="340860" y="28492"/>
                  </a:lnTo>
                  <a:lnTo>
                    <a:pt x="349647" y="29185"/>
                  </a:lnTo>
                  <a:lnTo>
                    <a:pt x="350295" y="33717"/>
                  </a:lnTo>
                  <a:lnTo>
                    <a:pt x="375349" y="38462"/>
                  </a:lnTo>
                  <a:lnTo>
                    <a:pt x="381196" y="33655"/>
                  </a:lnTo>
                  <a:lnTo>
                    <a:pt x="381196" y="33655"/>
                  </a:lnTo>
                  <a:lnTo>
                    <a:pt x="385819" y="62669"/>
                  </a:lnTo>
                  <a:lnTo>
                    <a:pt x="380068" y="75302"/>
                  </a:lnTo>
                  <a:lnTo>
                    <a:pt x="371009" y="78818"/>
                  </a:lnTo>
                  <a:lnTo>
                    <a:pt x="369264" y="86142"/>
                  </a:lnTo>
                  <a:lnTo>
                    <a:pt x="372348" y="92094"/>
                  </a:lnTo>
                  <a:lnTo>
                    <a:pt x="386417" y="97740"/>
                  </a:lnTo>
                  <a:lnTo>
                    <a:pt x="390244" y="122063"/>
                  </a:lnTo>
                  <a:lnTo>
                    <a:pt x="388712" y="133003"/>
                  </a:lnTo>
                  <a:lnTo>
                    <a:pt x="401734" y="160578"/>
                  </a:lnTo>
                  <a:lnTo>
                    <a:pt x="401734" y="160578"/>
                  </a:lnTo>
                  <a:lnTo>
                    <a:pt x="385221" y="176377"/>
                  </a:lnTo>
                  <a:lnTo>
                    <a:pt x="369393" y="172489"/>
                  </a:lnTo>
                  <a:lnTo>
                    <a:pt x="353385" y="158216"/>
                  </a:lnTo>
                  <a:lnTo>
                    <a:pt x="352919" y="152638"/>
                  </a:lnTo>
                  <a:lnTo>
                    <a:pt x="341950" y="152188"/>
                  </a:lnTo>
                  <a:lnTo>
                    <a:pt x="343046" y="157332"/>
                  </a:lnTo>
                  <a:lnTo>
                    <a:pt x="351395" y="163125"/>
                  </a:lnTo>
                  <a:lnTo>
                    <a:pt x="348038" y="167094"/>
                  </a:lnTo>
                  <a:lnTo>
                    <a:pt x="332070" y="162746"/>
                  </a:lnTo>
                  <a:lnTo>
                    <a:pt x="327753" y="156611"/>
                  </a:lnTo>
                  <a:lnTo>
                    <a:pt x="314337" y="160753"/>
                  </a:lnTo>
                  <a:lnTo>
                    <a:pt x="304825" y="157932"/>
                  </a:lnTo>
                  <a:lnTo>
                    <a:pt x="306133" y="172107"/>
                  </a:lnTo>
                  <a:lnTo>
                    <a:pt x="280256" y="173642"/>
                  </a:lnTo>
                  <a:lnTo>
                    <a:pt x="276600" y="193693"/>
                  </a:lnTo>
                  <a:lnTo>
                    <a:pt x="268209" y="194962"/>
                  </a:lnTo>
                  <a:lnTo>
                    <a:pt x="263249" y="206252"/>
                  </a:lnTo>
                  <a:lnTo>
                    <a:pt x="256726" y="207121"/>
                  </a:lnTo>
                  <a:lnTo>
                    <a:pt x="249754" y="218353"/>
                  </a:lnTo>
                  <a:lnTo>
                    <a:pt x="233951" y="224372"/>
                  </a:lnTo>
                  <a:lnTo>
                    <a:pt x="230371" y="241413"/>
                  </a:lnTo>
                  <a:lnTo>
                    <a:pt x="230371" y="241413"/>
                  </a:lnTo>
                  <a:lnTo>
                    <a:pt x="216928" y="245992"/>
                  </a:lnTo>
                  <a:lnTo>
                    <a:pt x="215368" y="240985"/>
                  </a:lnTo>
                  <a:lnTo>
                    <a:pt x="218172" y="229487"/>
                  </a:lnTo>
                  <a:lnTo>
                    <a:pt x="208803" y="216136"/>
                  </a:lnTo>
                  <a:lnTo>
                    <a:pt x="211063" y="212892"/>
                  </a:lnTo>
                  <a:lnTo>
                    <a:pt x="221904" y="212600"/>
                  </a:lnTo>
                  <a:lnTo>
                    <a:pt x="222028" y="202829"/>
                  </a:lnTo>
                  <a:lnTo>
                    <a:pt x="212983" y="189035"/>
                  </a:lnTo>
                  <a:lnTo>
                    <a:pt x="212983" y="189035"/>
                  </a:lnTo>
                  <a:lnTo>
                    <a:pt x="222933" y="181950"/>
                  </a:lnTo>
                  <a:lnTo>
                    <a:pt x="225064" y="188628"/>
                  </a:lnTo>
                  <a:lnTo>
                    <a:pt x="230303" y="189378"/>
                  </a:lnTo>
                  <a:lnTo>
                    <a:pt x="234995" y="182142"/>
                  </a:lnTo>
                  <a:lnTo>
                    <a:pt x="246338" y="185923"/>
                  </a:lnTo>
                  <a:lnTo>
                    <a:pt x="247370" y="176778"/>
                  </a:lnTo>
                  <a:lnTo>
                    <a:pt x="241358" y="176006"/>
                  </a:lnTo>
                  <a:lnTo>
                    <a:pt x="239437" y="167379"/>
                  </a:lnTo>
                  <a:lnTo>
                    <a:pt x="243163" y="145073"/>
                  </a:lnTo>
                  <a:lnTo>
                    <a:pt x="233737" y="150220"/>
                  </a:lnTo>
                  <a:lnTo>
                    <a:pt x="234331" y="134744"/>
                  </a:lnTo>
                  <a:lnTo>
                    <a:pt x="214831" y="129825"/>
                  </a:lnTo>
                  <a:lnTo>
                    <a:pt x="215707" y="120825"/>
                  </a:lnTo>
                  <a:lnTo>
                    <a:pt x="209028" y="127253"/>
                  </a:lnTo>
                  <a:lnTo>
                    <a:pt x="198513" y="127252"/>
                  </a:lnTo>
                  <a:lnTo>
                    <a:pt x="198134" y="135063"/>
                  </a:lnTo>
                  <a:lnTo>
                    <a:pt x="171262" y="128420"/>
                  </a:lnTo>
                  <a:lnTo>
                    <a:pt x="167651" y="130271"/>
                  </a:lnTo>
                  <a:lnTo>
                    <a:pt x="169246" y="133927"/>
                  </a:lnTo>
                  <a:lnTo>
                    <a:pt x="166034" y="138046"/>
                  </a:lnTo>
                  <a:lnTo>
                    <a:pt x="165454" y="147356"/>
                  </a:lnTo>
                  <a:lnTo>
                    <a:pt x="180780" y="146897"/>
                  </a:lnTo>
                  <a:lnTo>
                    <a:pt x="184760" y="159045"/>
                  </a:lnTo>
                  <a:lnTo>
                    <a:pt x="179424" y="167013"/>
                  </a:lnTo>
                  <a:lnTo>
                    <a:pt x="187608" y="167551"/>
                  </a:lnTo>
                  <a:lnTo>
                    <a:pt x="193945" y="173148"/>
                  </a:lnTo>
                  <a:lnTo>
                    <a:pt x="180276" y="175010"/>
                  </a:lnTo>
                  <a:lnTo>
                    <a:pt x="189614" y="183852"/>
                  </a:lnTo>
                  <a:lnTo>
                    <a:pt x="189614" y="183852"/>
                  </a:lnTo>
                  <a:lnTo>
                    <a:pt x="183474" y="192849"/>
                  </a:lnTo>
                  <a:lnTo>
                    <a:pt x="175587" y="187358"/>
                  </a:lnTo>
                  <a:lnTo>
                    <a:pt x="156592" y="196732"/>
                  </a:lnTo>
                  <a:lnTo>
                    <a:pt x="152019" y="194343"/>
                  </a:lnTo>
                  <a:lnTo>
                    <a:pt x="147777" y="185947"/>
                  </a:lnTo>
                  <a:lnTo>
                    <a:pt x="138894" y="188094"/>
                  </a:lnTo>
                  <a:lnTo>
                    <a:pt x="137394" y="207601"/>
                  </a:lnTo>
                  <a:lnTo>
                    <a:pt x="128965" y="204797"/>
                  </a:lnTo>
                  <a:lnTo>
                    <a:pt x="112082" y="220993"/>
                  </a:lnTo>
                  <a:lnTo>
                    <a:pt x="104448" y="212195"/>
                  </a:lnTo>
                  <a:lnTo>
                    <a:pt x="103179" y="218474"/>
                  </a:lnTo>
                  <a:lnTo>
                    <a:pt x="93649" y="216236"/>
                  </a:lnTo>
                  <a:lnTo>
                    <a:pt x="92445" y="209884"/>
                  </a:lnTo>
                  <a:lnTo>
                    <a:pt x="89233" y="208585"/>
                  </a:lnTo>
                  <a:lnTo>
                    <a:pt x="91722" y="202945"/>
                  </a:lnTo>
                  <a:lnTo>
                    <a:pt x="87104" y="207319"/>
                  </a:lnTo>
                  <a:lnTo>
                    <a:pt x="85767" y="179456"/>
                  </a:lnTo>
                  <a:lnTo>
                    <a:pt x="88621" y="177134"/>
                  </a:lnTo>
                  <a:lnTo>
                    <a:pt x="82113" y="172278"/>
                  </a:lnTo>
                  <a:lnTo>
                    <a:pt x="84092" y="163011"/>
                  </a:lnTo>
                  <a:lnTo>
                    <a:pt x="70934" y="158106"/>
                  </a:lnTo>
                  <a:lnTo>
                    <a:pt x="70934" y="158106"/>
                  </a:lnTo>
                  <a:lnTo>
                    <a:pt x="68923" y="137438"/>
                  </a:lnTo>
                  <a:lnTo>
                    <a:pt x="56151" y="135249"/>
                  </a:lnTo>
                  <a:lnTo>
                    <a:pt x="65033" y="122729"/>
                  </a:lnTo>
                  <a:lnTo>
                    <a:pt x="56237" y="101554"/>
                  </a:lnTo>
                  <a:lnTo>
                    <a:pt x="62086" y="86985"/>
                  </a:lnTo>
                  <a:lnTo>
                    <a:pt x="49716" y="87065"/>
                  </a:lnTo>
                  <a:lnTo>
                    <a:pt x="33731" y="73793"/>
                  </a:lnTo>
                  <a:lnTo>
                    <a:pt x="32311" y="59455"/>
                  </a:lnTo>
                  <a:lnTo>
                    <a:pt x="14998" y="39217"/>
                  </a:lnTo>
                  <a:lnTo>
                    <a:pt x="9185" y="42350"/>
                  </a:lnTo>
                  <a:lnTo>
                    <a:pt x="719" y="36223"/>
                  </a:lnTo>
                  <a:lnTo>
                    <a:pt x="0" y="29429"/>
                  </a:lnTo>
                  <a:lnTo>
                    <a:pt x="4610" y="25206"/>
                  </a:lnTo>
                  <a:lnTo>
                    <a:pt x="7983" y="26061"/>
                  </a:lnTo>
                  <a:lnTo>
                    <a:pt x="19048" y="7738"/>
                  </a:lnTo>
                  <a:lnTo>
                    <a:pt x="19048" y="7738"/>
                  </a:lnTo>
                  <a:lnTo>
                    <a:pt x="29884" y="7014"/>
                  </a:lnTo>
                  <a:lnTo>
                    <a:pt x="34757" y="24619"/>
                  </a:lnTo>
                  <a:lnTo>
                    <a:pt x="42916" y="20501"/>
                  </a:lnTo>
                  <a:lnTo>
                    <a:pt x="68844" y="21433"/>
                  </a:lnTo>
                  <a:lnTo>
                    <a:pt x="81844" y="0"/>
                  </a:lnTo>
                  <a:lnTo>
                    <a:pt x="83649" y="6826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5" name="M115">
              <a:extLst>
                <a:ext uri="{FF2B5EF4-FFF2-40B4-BE49-F238E27FC236}">
                  <a16:creationId xmlns:a16="http://schemas.microsoft.com/office/drawing/2014/main" id="{8CADA4E2-B804-4FE3-BD6A-8B84DF4E6F78}"/>
                </a:ext>
              </a:extLst>
            </p:cNvPr>
            <p:cNvSpPr/>
            <p:nvPr/>
          </p:nvSpPr>
          <p:spPr>
            <a:xfrm>
              <a:off x="4829628" y="4103189"/>
              <a:ext cx="226352" cy="427954"/>
            </a:xfrm>
            <a:custGeom>
              <a:avLst/>
              <a:gdLst/>
              <a:ahLst/>
              <a:cxnLst/>
              <a:rect l="0" t="0" r="0" b="0"/>
              <a:pathLst>
                <a:path w="226352" h="448909">
                  <a:moveTo>
                    <a:pt x="160276" y="0"/>
                  </a:moveTo>
                  <a:lnTo>
                    <a:pt x="167991" y="453"/>
                  </a:lnTo>
                  <a:lnTo>
                    <a:pt x="177601" y="6659"/>
                  </a:lnTo>
                  <a:lnTo>
                    <a:pt x="179502" y="20085"/>
                  </a:lnTo>
                  <a:lnTo>
                    <a:pt x="176152" y="25435"/>
                  </a:lnTo>
                  <a:lnTo>
                    <a:pt x="148600" y="27900"/>
                  </a:lnTo>
                  <a:lnTo>
                    <a:pt x="147314" y="45926"/>
                  </a:lnTo>
                  <a:lnTo>
                    <a:pt x="150134" y="44026"/>
                  </a:lnTo>
                  <a:lnTo>
                    <a:pt x="155960" y="46398"/>
                  </a:lnTo>
                  <a:lnTo>
                    <a:pt x="160223" y="57462"/>
                  </a:lnTo>
                  <a:lnTo>
                    <a:pt x="170831" y="60379"/>
                  </a:lnTo>
                  <a:lnTo>
                    <a:pt x="194167" y="76476"/>
                  </a:lnTo>
                  <a:lnTo>
                    <a:pt x="189900" y="97148"/>
                  </a:lnTo>
                  <a:lnTo>
                    <a:pt x="204006" y="103286"/>
                  </a:lnTo>
                  <a:lnTo>
                    <a:pt x="210902" y="114548"/>
                  </a:lnTo>
                  <a:lnTo>
                    <a:pt x="222868" y="119590"/>
                  </a:lnTo>
                  <a:lnTo>
                    <a:pt x="226351" y="139656"/>
                  </a:lnTo>
                  <a:lnTo>
                    <a:pt x="209439" y="142339"/>
                  </a:lnTo>
                  <a:lnTo>
                    <a:pt x="204385" y="155775"/>
                  </a:lnTo>
                  <a:lnTo>
                    <a:pt x="205760" y="164672"/>
                  </a:lnTo>
                  <a:lnTo>
                    <a:pt x="202189" y="165355"/>
                  </a:lnTo>
                  <a:lnTo>
                    <a:pt x="202645" y="173784"/>
                  </a:lnTo>
                  <a:lnTo>
                    <a:pt x="197267" y="179844"/>
                  </a:lnTo>
                  <a:lnTo>
                    <a:pt x="187169" y="181903"/>
                  </a:lnTo>
                  <a:lnTo>
                    <a:pt x="184650" y="192078"/>
                  </a:lnTo>
                  <a:lnTo>
                    <a:pt x="176947" y="198242"/>
                  </a:lnTo>
                  <a:lnTo>
                    <a:pt x="175725" y="205284"/>
                  </a:lnTo>
                  <a:lnTo>
                    <a:pt x="184944" y="208771"/>
                  </a:lnTo>
                  <a:lnTo>
                    <a:pt x="186187" y="216462"/>
                  </a:lnTo>
                  <a:lnTo>
                    <a:pt x="181530" y="225090"/>
                  </a:lnTo>
                  <a:lnTo>
                    <a:pt x="190140" y="252014"/>
                  </a:lnTo>
                  <a:lnTo>
                    <a:pt x="188955" y="257252"/>
                  </a:lnTo>
                  <a:lnTo>
                    <a:pt x="199826" y="263625"/>
                  </a:lnTo>
                  <a:lnTo>
                    <a:pt x="199826" y="263625"/>
                  </a:lnTo>
                  <a:lnTo>
                    <a:pt x="205632" y="275761"/>
                  </a:lnTo>
                  <a:lnTo>
                    <a:pt x="211506" y="276325"/>
                  </a:lnTo>
                  <a:lnTo>
                    <a:pt x="210211" y="287272"/>
                  </a:lnTo>
                  <a:lnTo>
                    <a:pt x="196789" y="292573"/>
                  </a:lnTo>
                  <a:lnTo>
                    <a:pt x="198201" y="307629"/>
                  </a:lnTo>
                  <a:lnTo>
                    <a:pt x="200744" y="312337"/>
                  </a:lnTo>
                  <a:lnTo>
                    <a:pt x="207357" y="314869"/>
                  </a:lnTo>
                  <a:lnTo>
                    <a:pt x="206267" y="339342"/>
                  </a:lnTo>
                  <a:lnTo>
                    <a:pt x="209304" y="342556"/>
                  </a:lnTo>
                  <a:lnTo>
                    <a:pt x="211146" y="367683"/>
                  </a:lnTo>
                  <a:lnTo>
                    <a:pt x="208500" y="376347"/>
                  </a:lnTo>
                  <a:lnTo>
                    <a:pt x="208500" y="376347"/>
                  </a:lnTo>
                  <a:lnTo>
                    <a:pt x="204748" y="386040"/>
                  </a:lnTo>
                  <a:lnTo>
                    <a:pt x="215358" y="390601"/>
                  </a:lnTo>
                  <a:lnTo>
                    <a:pt x="212614" y="396257"/>
                  </a:lnTo>
                  <a:lnTo>
                    <a:pt x="221109" y="406034"/>
                  </a:lnTo>
                  <a:lnTo>
                    <a:pt x="222792" y="415380"/>
                  </a:lnTo>
                  <a:lnTo>
                    <a:pt x="215862" y="412844"/>
                  </a:lnTo>
                  <a:lnTo>
                    <a:pt x="205527" y="418054"/>
                  </a:lnTo>
                  <a:lnTo>
                    <a:pt x="195044" y="414847"/>
                  </a:lnTo>
                  <a:lnTo>
                    <a:pt x="195044" y="414847"/>
                  </a:lnTo>
                  <a:lnTo>
                    <a:pt x="196356" y="411117"/>
                  </a:lnTo>
                  <a:lnTo>
                    <a:pt x="187389" y="409742"/>
                  </a:lnTo>
                  <a:lnTo>
                    <a:pt x="188294" y="419073"/>
                  </a:lnTo>
                  <a:lnTo>
                    <a:pt x="186990" y="422353"/>
                  </a:lnTo>
                  <a:lnTo>
                    <a:pt x="182508" y="421514"/>
                  </a:lnTo>
                  <a:lnTo>
                    <a:pt x="181110" y="429599"/>
                  </a:lnTo>
                  <a:lnTo>
                    <a:pt x="184477" y="431917"/>
                  </a:lnTo>
                  <a:lnTo>
                    <a:pt x="181096" y="438311"/>
                  </a:lnTo>
                  <a:lnTo>
                    <a:pt x="162275" y="448908"/>
                  </a:lnTo>
                  <a:lnTo>
                    <a:pt x="162275" y="448908"/>
                  </a:lnTo>
                  <a:lnTo>
                    <a:pt x="148542" y="445183"/>
                  </a:lnTo>
                  <a:lnTo>
                    <a:pt x="132708" y="445770"/>
                  </a:lnTo>
                  <a:lnTo>
                    <a:pt x="132342" y="425183"/>
                  </a:lnTo>
                  <a:lnTo>
                    <a:pt x="137417" y="411765"/>
                  </a:lnTo>
                  <a:lnTo>
                    <a:pt x="133134" y="401013"/>
                  </a:lnTo>
                  <a:lnTo>
                    <a:pt x="133134" y="401013"/>
                  </a:lnTo>
                  <a:lnTo>
                    <a:pt x="139829" y="399644"/>
                  </a:lnTo>
                  <a:lnTo>
                    <a:pt x="135498" y="391295"/>
                  </a:lnTo>
                  <a:lnTo>
                    <a:pt x="137531" y="382622"/>
                  </a:lnTo>
                  <a:lnTo>
                    <a:pt x="135109" y="371906"/>
                  </a:lnTo>
                  <a:lnTo>
                    <a:pt x="124027" y="352453"/>
                  </a:lnTo>
                  <a:lnTo>
                    <a:pt x="117434" y="325724"/>
                  </a:lnTo>
                  <a:lnTo>
                    <a:pt x="112890" y="320524"/>
                  </a:lnTo>
                  <a:lnTo>
                    <a:pt x="96850" y="316894"/>
                  </a:lnTo>
                  <a:lnTo>
                    <a:pt x="94679" y="309336"/>
                  </a:lnTo>
                  <a:lnTo>
                    <a:pt x="89924" y="306985"/>
                  </a:lnTo>
                  <a:lnTo>
                    <a:pt x="91869" y="295152"/>
                  </a:lnTo>
                  <a:lnTo>
                    <a:pt x="88875" y="289981"/>
                  </a:lnTo>
                  <a:lnTo>
                    <a:pt x="77721" y="290054"/>
                  </a:lnTo>
                  <a:lnTo>
                    <a:pt x="78685" y="295935"/>
                  </a:lnTo>
                  <a:lnTo>
                    <a:pt x="81311" y="296289"/>
                  </a:lnTo>
                  <a:lnTo>
                    <a:pt x="80093" y="302877"/>
                  </a:lnTo>
                  <a:lnTo>
                    <a:pt x="71617" y="308264"/>
                  </a:lnTo>
                  <a:lnTo>
                    <a:pt x="69981" y="304924"/>
                  </a:lnTo>
                  <a:lnTo>
                    <a:pt x="63003" y="305232"/>
                  </a:lnTo>
                  <a:lnTo>
                    <a:pt x="64939" y="301515"/>
                  </a:lnTo>
                  <a:lnTo>
                    <a:pt x="61841" y="301451"/>
                  </a:lnTo>
                  <a:lnTo>
                    <a:pt x="53945" y="286259"/>
                  </a:lnTo>
                  <a:lnTo>
                    <a:pt x="54651" y="282065"/>
                  </a:lnTo>
                  <a:lnTo>
                    <a:pt x="61537" y="278600"/>
                  </a:lnTo>
                  <a:lnTo>
                    <a:pt x="63946" y="259411"/>
                  </a:lnTo>
                  <a:lnTo>
                    <a:pt x="49856" y="266786"/>
                  </a:lnTo>
                  <a:lnTo>
                    <a:pt x="47618" y="262681"/>
                  </a:lnTo>
                  <a:lnTo>
                    <a:pt x="35525" y="263332"/>
                  </a:lnTo>
                  <a:lnTo>
                    <a:pt x="33608" y="266147"/>
                  </a:lnTo>
                  <a:lnTo>
                    <a:pt x="24702" y="255139"/>
                  </a:lnTo>
                  <a:lnTo>
                    <a:pt x="27902" y="227999"/>
                  </a:lnTo>
                  <a:lnTo>
                    <a:pt x="27902" y="227999"/>
                  </a:lnTo>
                  <a:lnTo>
                    <a:pt x="30885" y="218590"/>
                  </a:lnTo>
                  <a:lnTo>
                    <a:pt x="27862" y="200336"/>
                  </a:lnTo>
                  <a:lnTo>
                    <a:pt x="29805" y="188801"/>
                  </a:lnTo>
                  <a:lnTo>
                    <a:pt x="26857" y="189190"/>
                  </a:lnTo>
                  <a:lnTo>
                    <a:pt x="20676" y="174025"/>
                  </a:lnTo>
                  <a:lnTo>
                    <a:pt x="18639" y="175185"/>
                  </a:lnTo>
                  <a:lnTo>
                    <a:pt x="9597" y="163718"/>
                  </a:lnTo>
                  <a:lnTo>
                    <a:pt x="0" y="142013"/>
                  </a:lnTo>
                  <a:lnTo>
                    <a:pt x="21165" y="135993"/>
                  </a:lnTo>
                  <a:lnTo>
                    <a:pt x="19953" y="127397"/>
                  </a:lnTo>
                  <a:lnTo>
                    <a:pt x="29112" y="125784"/>
                  </a:lnTo>
                  <a:lnTo>
                    <a:pt x="29800" y="122490"/>
                  </a:lnTo>
                  <a:lnTo>
                    <a:pt x="65230" y="129391"/>
                  </a:lnTo>
                  <a:lnTo>
                    <a:pt x="62603" y="114299"/>
                  </a:lnTo>
                  <a:lnTo>
                    <a:pt x="68171" y="114263"/>
                  </a:lnTo>
                  <a:lnTo>
                    <a:pt x="70084" y="103926"/>
                  </a:lnTo>
                  <a:lnTo>
                    <a:pt x="89759" y="94553"/>
                  </a:lnTo>
                  <a:lnTo>
                    <a:pt x="89240" y="82059"/>
                  </a:lnTo>
                  <a:lnTo>
                    <a:pt x="71994" y="71178"/>
                  </a:lnTo>
                  <a:lnTo>
                    <a:pt x="71478" y="66204"/>
                  </a:lnTo>
                  <a:lnTo>
                    <a:pt x="79089" y="64405"/>
                  </a:lnTo>
                  <a:lnTo>
                    <a:pt x="81935" y="53784"/>
                  </a:lnTo>
                  <a:lnTo>
                    <a:pt x="106523" y="60752"/>
                  </a:lnTo>
                  <a:lnTo>
                    <a:pt x="109296" y="53588"/>
                  </a:lnTo>
                  <a:lnTo>
                    <a:pt x="111607" y="53935"/>
                  </a:lnTo>
                  <a:lnTo>
                    <a:pt x="118074" y="32104"/>
                  </a:lnTo>
                  <a:lnTo>
                    <a:pt x="133146" y="20221"/>
                  </a:lnTo>
                  <a:lnTo>
                    <a:pt x="141839" y="25961"/>
                  </a:lnTo>
                  <a:lnTo>
                    <a:pt x="145851" y="1069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6" name="M116">
              <a:extLst>
                <a:ext uri="{FF2B5EF4-FFF2-40B4-BE49-F238E27FC236}">
                  <a16:creationId xmlns:a16="http://schemas.microsoft.com/office/drawing/2014/main" id="{CA5C74C6-377B-44D0-84A6-0B49A9152F99}"/>
                </a:ext>
              </a:extLst>
            </p:cNvPr>
            <p:cNvSpPr/>
            <p:nvPr/>
          </p:nvSpPr>
          <p:spPr>
            <a:xfrm>
              <a:off x="3342068" y="4142680"/>
              <a:ext cx="311605" cy="291839"/>
            </a:xfrm>
            <a:custGeom>
              <a:avLst/>
              <a:gdLst/>
              <a:ahLst/>
              <a:cxnLst/>
              <a:rect l="0" t="0" r="0" b="0"/>
              <a:pathLst>
                <a:path w="309700" h="308984">
                  <a:moveTo>
                    <a:pt x="58619" y="0"/>
                  </a:moveTo>
                  <a:lnTo>
                    <a:pt x="65543" y="10018"/>
                  </a:lnTo>
                  <a:lnTo>
                    <a:pt x="71171" y="12769"/>
                  </a:lnTo>
                  <a:lnTo>
                    <a:pt x="72062" y="18367"/>
                  </a:lnTo>
                  <a:lnTo>
                    <a:pt x="81311" y="23800"/>
                  </a:lnTo>
                  <a:lnTo>
                    <a:pt x="81785" y="32542"/>
                  </a:lnTo>
                  <a:lnTo>
                    <a:pt x="75161" y="36226"/>
                  </a:lnTo>
                  <a:lnTo>
                    <a:pt x="78730" y="40410"/>
                  </a:lnTo>
                  <a:lnTo>
                    <a:pt x="87199" y="41603"/>
                  </a:lnTo>
                  <a:lnTo>
                    <a:pt x="91486" y="51979"/>
                  </a:lnTo>
                  <a:lnTo>
                    <a:pt x="88776" y="58807"/>
                  </a:lnTo>
                  <a:lnTo>
                    <a:pt x="108806" y="52269"/>
                  </a:lnTo>
                  <a:lnTo>
                    <a:pt x="118719" y="56518"/>
                  </a:lnTo>
                  <a:lnTo>
                    <a:pt x="124296" y="51742"/>
                  </a:lnTo>
                  <a:lnTo>
                    <a:pt x="141530" y="54581"/>
                  </a:lnTo>
                  <a:lnTo>
                    <a:pt x="144598" y="59950"/>
                  </a:lnTo>
                  <a:lnTo>
                    <a:pt x="145632" y="56826"/>
                  </a:lnTo>
                  <a:lnTo>
                    <a:pt x="154156" y="61023"/>
                  </a:lnTo>
                  <a:lnTo>
                    <a:pt x="160903" y="58241"/>
                  </a:lnTo>
                  <a:lnTo>
                    <a:pt x="175275" y="68049"/>
                  </a:lnTo>
                  <a:lnTo>
                    <a:pt x="187136" y="83636"/>
                  </a:lnTo>
                  <a:lnTo>
                    <a:pt x="192152" y="95686"/>
                  </a:lnTo>
                  <a:lnTo>
                    <a:pt x="197110" y="95550"/>
                  </a:lnTo>
                  <a:lnTo>
                    <a:pt x="202905" y="88823"/>
                  </a:lnTo>
                  <a:lnTo>
                    <a:pt x="207987" y="94256"/>
                  </a:lnTo>
                  <a:lnTo>
                    <a:pt x="207987" y="94256"/>
                  </a:lnTo>
                  <a:lnTo>
                    <a:pt x="233148" y="105764"/>
                  </a:lnTo>
                  <a:lnTo>
                    <a:pt x="237769" y="111179"/>
                  </a:lnTo>
                  <a:lnTo>
                    <a:pt x="239884" y="136364"/>
                  </a:lnTo>
                  <a:lnTo>
                    <a:pt x="244153" y="143120"/>
                  </a:lnTo>
                  <a:lnTo>
                    <a:pt x="243519" y="153024"/>
                  </a:lnTo>
                  <a:lnTo>
                    <a:pt x="248772" y="158159"/>
                  </a:lnTo>
                  <a:lnTo>
                    <a:pt x="245950" y="173404"/>
                  </a:lnTo>
                  <a:lnTo>
                    <a:pt x="249717" y="171873"/>
                  </a:lnTo>
                  <a:lnTo>
                    <a:pt x="251238" y="177486"/>
                  </a:lnTo>
                  <a:lnTo>
                    <a:pt x="258194" y="182675"/>
                  </a:lnTo>
                  <a:lnTo>
                    <a:pt x="274445" y="187865"/>
                  </a:lnTo>
                  <a:lnTo>
                    <a:pt x="278163" y="192646"/>
                  </a:lnTo>
                  <a:lnTo>
                    <a:pt x="292820" y="199284"/>
                  </a:lnTo>
                  <a:lnTo>
                    <a:pt x="290522" y="208081"/>
                  </a:lnTo>
                  <a:lnTo>
                    <a:pt x="285148" y="211365"/>
                  </a:lnTo>
                  <a:lnTo>
                    <a:pt x="286013" y="218158"/>
                  </a:lnTo>
                  <a:lnTo>
                    <a:pt x="299891" y="220259"/>
                  </a:lnTo>
                  <a:lnTo>
                    <a:pt x="305701" y="227512"/>
                  </a:lnTo>
                  <a:lnTo>
                    <a:pt x="306233" y="230235"/>
                  </a:lnTo>
                  <a:lnTo>
                    <a:pt x="299025" y="232710"/>
                  </a:lnTo>
                  <a:lnTo>
                    <a:pt x="298571" y="242015"/>
                  </a:lnTo>
                  <a:lnTo>
                    <a:pt x="309699" y="247785"/>
                  </a:lnTo>
                  <a:lnTo>
                    <a:pt x="305916" y="254578"/>
                  </a:lnTo>
                  <a:lnTo>
                    <a:pt x="301358" y="251725"/>
                  </a:lnTo>
                  <a:lnTo>
                    <a:pt x="298159" y="254779"/>
                  </a:lnTo>
                  <a:lnTo>
                    <a:pt x="299263" y="263834"/>
                  </a:lnTo>
                  <a:lnTo>
                    <a:pt x="299263" y="263834"/>
                  </a:lnTo>
                  <a:lnTo>
                    <a:pt x="268615" y="267202"/>
                  </a:lnTo>
                  <a:lnTo>
                    <a:pt x="261633" y="262615"/>
                  </a:lnTo>
                  <a:lnTo>
                    <a:pt x="254841" y="271263"/>
                  </a:lnTo>
                  <a:lnTo>
                    <a:pt x="251061" y="282563"/>
                  </a:lnTo>
                  <a:lnTo>
                    <a:pt x="244124" y="286094"/>
                  </a:lnTo>
                  <a:lnTo>
                    <a:pt x="226450" y="281306"/>
                  </a:lnTo>
                  <a:lnTo>
                    <a:pt x="221801" y="285962"/>
                  </a:lnTo>
                  <a:lnTo>
                    <a:pt x="214676" y="285728"/>
                  </a:lnTo>
                  <a:lnTo>
                    <a:pt x="219276" y="296701"/>
                  </a:lnTo>
                  <a:lnTo>
                    <a:pt x="213444" y="308983"/>
                  </a:lnTo>
                  <a:lnTo>
                    <a:pt x="205397" y="303758"/>
                  </a:lnTo>
                  <a:lnTo>
                    <a:pt x="199450" y="305365"/>
                  </a:lnTo>
                  <a:lnTo>
                    <a:pt x="185833" y="299803"/>
                  </a:lnTo>
                  <a:lnTo>
                    <a:pt x="179696" y="302454"/>
                  </a:lnTo>
                  <a:lnTo>
                    <a:pt x="171573" y="280991"/>
                  </a:lnTo>
                  <a:lnTo>
                    <a:pt x="166208" y="274499"/>
                  </a:lnTo>
                  <a:lnTo>
                    <a:pt x="151387" y="267990"/>
                  </a:lnTo>
                  <a:lnTo>
                    <a:pt x="145460" y="273654"/>
                  </a:lnTo>
                  <a:lnTo>
                    <a:pt x="135249" y="273009"/>
                  </a:lnTo>
                  <a:lnTo>
                    <a:pt x="128763" y="276849"/>
                  </a:lnTo>
                  <a:lnTo>
                    <a:pt x="119783" y="262716"/>
                  </a:lnTo>
                  <a:lnTo>
                    <a:pt x="111630" y="256276"/>
                  </a:lnTo>
                  <a:lnTo>
                    <a:pt x="93385" y="259414"/>
                  </a:lnTo>
                  <a:lnTo>
                    <a:pt x="77750" y="249710"/>
                  </a:lnTo>
                  <a:lnTo>
                    <a:pt x="67892" y="247868"/>
                  </a:lnTo>
                  <a:lnTo>
                    <a:pt x="52547" y="256811"/>
                  </a:lnTo>
                  <a:lnTo>
                    <a:pt x="52547" y="256811"/>
                  </a:lnTo>
                  <a:lnTo>
                    <a:pt x="37479" y="221864"/>
                  </a:lnTo>
                  <a:lnTo>
                    <a:pt x="17488" y="84022"/>
                  </a:lnTo>
                  <a:lnTo>
                    <a:pt x="8083" y="69705"/>
                  </a:lnTo>
                  <a:lnTo>
                    <a:pt x="0" y="39786"/>
                  </a:lnTo>
                  <a:lnTo>
                    <a:pt x="0" y="39786"/>
                  </a:lnTo>
                  <a:lnTo>
                    <a:pt x="9223" y="28224"/>
                  </a:lnTo>
                  <a:lnTo>
                    <a:pt x="10212" y="35330"/>
                  </a:lnTo>
                  <a:lnTo>
                    <a:pt x="16155" y="29068"/>
                  </a:lnTo>
                  <a:lnTo>
                    <a:pt x="25592" y="29096"/>
                  </a:lnTo>
                  <a:lnTo>
                    <a:pt x="26990" y="33357"/>
                  </a:lnTo>
                  <a:lnTo>
                    <a:pt x="33896" y="26075"/>
                  </a:lnTo>
                  <a:lnTo>
                    <a:pt x="38642" y="31957"/>
                  </a:lnTo>
                  <a:lnTo>
                    <a:pt x="44721" y="30663"/>
                  </a:lnTo>
                  <a:lnTo>
                    <a:pt x="47875" y="24453"/>
                  </a:lnTo>
                  <a:lnTo>
                    <a:pt x="43804" y="16941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7" name="M117">
              <a:extLst>
                <a:ext uri="{FF2B5EF4-FFF2-40B4-BE49-F238E27FC236}">
                  <a16:creationId xmlns:a16="http://schemas.microsoft.com/office/drawing/2014/main" id="{30E3FA8C-F16D-45FE-B8A6-D8475D1731B6}"/>
                </a:ext>
              </a:extLst>
            </p:cNvPr>
            <p:cNvSpPr/>
            <p:nvPr/>
          </p:nvSpPr>
          <p:spPr>
            <a:xfrm>
              <a:off x="3542075" y="4152704"/>
              <a:ext cx="507518" cy="368111"/>
            </a:xfrm>
            <a:custGeom>
              <a:avLst/>
              <a:gdLst/>
              <a:ahLst/>
              <a:cxnLst/>
              <a:rect l="0" t="0" r="0" b="0"/>
              <a:pathLst>
                <a:path w="513233" h="392876">
                  <a:moveTo>
                    <a:pt x="351478" y="49070"/>
                  </a:moveTo>
                  <a:lnTo>
                    <a:pt x="364636" y="53975"/>
                  </a:lnTo>
                  <a:lnTo>
                    <a:pt x="362657" y="63242"/>
                  </a:lnTo>
                  <a:lnTo>
                    <a:pt x="369165" y="68098"/>
                  </a:lnTo>
                  <a:lnTo>
                    <a:pt x="366311" y="70420"/>
                  </a:lnTo>
                  <a:lnTo>
                    <a:pt x="367648" y="98283"/>
                  </a:lnTo>
                  <a:lnTo>
                    <a:pt x="372266" y="93909"/>
                  </a:lnTo>
                  <a:lnTo>
                    <a:pt x="369777" y="99549"/>
                  </a:lnTo>
                  <a:lnTo>
                    <a:pt x="372989" y="100848"/>
                  </a:lnTo>
                  <a:lnTo>
                    <a:pt x="374193" y="107200"/>
                  </a:lnTo>
                  <a:lnTo>
                    <a:pt x="383723" y="109438"/>
                  </a:lnTo>
                  <a:lnTo>
                    <a:pt x="384992" y="103159"/>
                  </a:lnTo>
                  <a:lnTo>
                    <a:pt x="392626" y="111957"/>
                  </a:lnTo>
                  <a:lnTo>
                    <a:pt x="409509" y="95761"/>
                  </a:lnTo>
                  <a:lnTo>
                    <a:pt x="417938" y="98565"/>
                  </a:lnTo>
                  <a:lnTo>
                    <a:pt x="419438" y="79058"/>
                  </a:lnTo>
                  <a:lnTo>
                    <a:pt x="428321" y="76911"/>
                  </a:lnTo>
                  <a:lnTo>
                    <a:pt x="432563" y="85307"/>
                  </a:lnTo>
                  <a:lnTo>
                    <a:pt x="437136" y="87696"/>
                  </a:lnTo>
                  <a:lnTo>
                    <a:pt x="456131" y="78322"/>
                  </a:lnTo>
                  <a:lnTo>
                    <a:pt x="464018" y="83813"/>
                  </a:lnTo>
                  <a:lnTo>
                    <a:pt x="470158" y="74816"/>
                  </a:lnTo>
                  <a:lnTo>
                    <a:pt x="470158" y="74816"/>
                  </a:lnTo>
                  <a:lnTo>
                    <a:pt x="478956" y="75521"/>
                  </a:lnTo>
                  <a:lnTo>
                    <a:pt x="483389" y="72038"/>
                  </a:lnTo>
                  <a:lnTo>
                    <a:pt x="485097" y="77201"/>
                  </a:lnTo>
                  <a:lnTo>
                    <a:pt x="493527" y="79999"/>
                  </a:lnTo>
                  <a:lnTo>
                    <a:pt x="493527" y="79999"/>
                  </a:lnTo>
                  <a:lnTo>
                    <a:pt x="502572" y="93793"/>
                  </a:lnTo>
                  <a:lnTo>
                    <a:pt x="502448" y="103564"/>
                  </a:lnTo>
                  <a:lnTo>
                    <a:pt x="491607" y="103856"/>
                  </a:lnTo>
                  <a:lnTo>
                    <a:pt x="489347" y="107100"/>
                  </a:lnTo>
                  <a:lnTo>
                    <a:pt x="498716" y="120451"/>
                  </a:lnTo>
                  <a:lnTo>
                    <a:pt x="495912" y="131949"/>
                  </a:lnTo>
                  <a:lnTo>
                    <a:pt x="497472" y="136956"/>
                  </a:lnTo>
                  <a:lnTo>
                    <a:pt x="510915" y="132377"/>
                  </a:lnTo>
                  <a:lnTo>
                    <a:pt x="510915" y="132377"/>
                  </a:lnTo>
                  <a:lnTo>
                    <a:pt x="513232" y="138006"/>
                  </a:lnTo>
                  <a:lnTo>
                    <a:pt x="510854" y="150869"/>
                  </a:lnTo>
                  <a:lnTo>
                    <a:pt x="500163" y="151167"/>
                  </a:lnTo>
                  <a:lnTo>
                    <a:pt x="510417" y="155368"/>
                  </a:lnTo>
                  <a:lnTo>
                    <a:pt x="511040" y="177036"/>
                  </a:lnTo>
                  <a:lnTo>
                    <a:pt x="511040" y="177036"/>
                  </a:lnTo>
                  <a:lnTo>
                    <a:pt x="485701" y="180372"/>
                  </a:lnTo>
                  <a:lnTo>
                    <a:pt x="482700" y="182391"/>
                  </a:lnTo>
                  <a:lnTo>
                    <a:pt x="481530" y="190777"/>
                  </a:lnTo>
                  <a:lnTo>
                    <a:pt x="463761" y="200037"/>
                  </a:lnTo>
                  <a:lnTo>
                    <a:pt x="457794" y="197460"/>
                  </a:lnTo>
                  <a:lnTo>
                    <a:pt x="450944" y="187941"/>
                  </a:lnTo>
                  <a:lnTo>
                    <a:pt x="450809" y="181923"/>
                  </a:lnTo>
                  <a:lnTo>
                    <a:pt x="441973" y="176856"/>
                  </a:lnTo>
                  <a:lnTo>
                    <a:pt x="441210" y="171121"/>
                  </a:lnTo>
                  <a:lnTo>
                    <a:pt x="435474" y="176667"/>
                  </a:lnTo>
                  <a:lnTo>
                    <a:pt x="429030" y="169262"/>
                  </a:lnTo>
                  <a:lnTo>
                    <a:pt x="426175" y="171584"/>
                  </a:lnTo>
                  <a:lnTo>
                    <a:pt x="427586" y="176286"/>
                  </a:lnTo>
                  <a:lnTo>
                    <a:pt x="409456" y="187182"/>
                  </a:lnTo>
                  <a:lnTo>
                    <a:pt x="408289" y="195266"/>
                  </a:lnTo>
                  <a:lnTo>
                    <a:pt x="403293" y="201885"/>
                  </a:lnTo>
                  <a:lnTo>
                    <a:pt x="384087" y="207030"/>
                  </a:lnTo>
                  <a:lnTo>
                    <a:pt x="379871" y="213370"/>
                  </a:lnTo>
                  <a:lnTo>
                    <a:pt x="368345" y="215433"/>
                  </a:lnTo>
                  <a:lnTo>
                    <a:pt x="353486" y="209729"/>
                  </a:lnTo>
                  <a:lnTo>
                    <a:pt x="352993" y="215878"/>
                  </a:lnTo>
                  <a:lnTo>
                    <a:pt x="361143" y="217925"/>
                  </a:lnTo>
                  <a:lnTo>
                    <a:pt x="373905" y="252576"/>
                  </a:lnTo>
                  <a:lnTo>
                    <a:pt x="368476" y="273608"/>
                  </a:lnTo>
                  <a:lnTo>
                    <a:pt x="359436" y="270032"/>
                  </a:lnTo>
                  <a:lnTo>
                    <a:pt x="358541" y="274063"/>
                  </a:lnTo>
                  <a:lnTo>
                    <a:pt x="354022" y="274830"/>
                  </a:lnTo>
                  <a:lnTo>
                    <a:pt x="355179" y="282831"/>
                  </a:lnTo>
                  <a:lnTo>
                    <a:pt x="353006" y="282916"/>
                  </a:lnTo>
                  <a:lnTo>
                    <a:pt x="347939" y="281262"/>
                  </a:lnTo>
                  <a:lnTo>
                    <a:pt x="348840" y="277081"/>
                  </a:lnTo>
                  <a:lnTo>
                    <a:pt x="344646" y="272146"/>
                  </a:lnTo>
                  <a:lnTo>
                    <a:pt x="339418" y="275897"/>
                  </a:lnTo>
                  <a:lnTo>
                    <a:pt x="337792" y="288773"/>
                  </a:lnTo>
                  <a:lnTo>
                    <a:pt x="341503" y="294295"/>
                  </a:lnTo>
                  <a:lnTo>
                    <a:pt x="332003" y="295663"/>
                  </a:lnTo>
                  <a:lnTo>
                    <a:pt x="323631" y="305931"/>
                  </a:lnTo>
                  <a:lnTo>
                    <a:pt x="321270" y="301952"/>
                  </a:lnTo>
                  <a:lnTo>
                    <a:pt x="312449" y="301385"/>
                  </a:lnTo>
                  <a:lnTo>
                    <a:pt x="311195" y="296689"/>
                  </a:lnTo>
                  <a:lnTo>
                    <a:pt x="298452" y="302765"/>
                  </a:lnTo>
                  <a:lnTo>
                    <a:pt x="290113" y="301610"/>
                  </a:lnTo>
                  <a:lnTo>
                    <a:pt x="277716" y="316560"/>
                  </a:lnTo>
                  <a:lnTo>
                    <a:pt x="272554" y="312946"/>
                  </a:lnTo>
                  <a:lnTo>
                    <a:pt x="268156" y="299587"/>
                  </a:lnTo>
                  <a:lnTo>
                    <a:pt x="262359" y="301513"/>
                  </a:lnTo>
                  <a:lnTo>
                    <a:pt x="261232" y="292762"/>
                  </a:lnTo>
                  <a:lnTo>
                    <a:pt x="257989" y="292362"/>
                  </a:lnTo>
                  <a:lnTo>
                    <a:pt x="254197" y="284581"/>
                  </a:lnTo>
                  <a:lnTo>
                    <a:pt x="246116" y="290193"/>
                  </a:lnTo>
                  <a:lnTo>
                    <a:pt x="239111" y="286069"/>
                  </a:lnTo>
                  <a:lnTo>
                    <a:pt x="230536" y="302636"/>
                  </a:lnTo>
                  <a:lnTo>
                    <a:pt x="240647" y="311665"/>
                  </a:lnTo>
                  <a:lnTo>
                    <a:pt x="240685" y="315423"/>
                  </a:lnTo>
                  <a:lnTo>
                    <a:pt x="234020" y="320327"/>
                  </a:lnTo>
                  <a:lnTo>
                    <a:pt x="236344" y="320399"/>
                  </a:lnTo>
                  <a:lnTo>
                    <a:pt x="236186" y="325503"/>
                  </a:lnTo>
                  <a:lnTo>
                    <a:pt x="239746" y="325763"/>
                  </a:lnTo>
                  <a:lnTo>
                    <a:pt x="236750" y="337391"/>
                  </a:lnTo>
                  <a:lnTo>
                    <a:pt x="238875" y="343918"/>
                  </a:lnTo>
                  <a:lnTo>
                    <a:pt x="227383" y="344314"/>
                  </a:lnTo>
                  <a:lnTo>
                    <a:pt x="224143" y="348721"/>
                  </a:lnTo>
                  <a:lnTo>
                    <a:pt x="229089" y="349326"/>
                  </a:lnTo>
                  <a:lnTo>
                    <a:pt x="224563" y="355196"/>
                  </a:lnTo>
                  <a:lnTo>
                    <a:pt x="213234" y="355294"/>
                  </a:lnTo>
                  <a:lnTo>
                    <a:pt x="204626" y="362689"/>
                  </a:lnTo>
                  <a:lnTo>
                    <a:pt x="200111" y="358190"/>
                  </a:lnTo>
                  <a:lnTo>
                    <a:pt x="183655" y="378259"/>
                  </a:lnTo>
                  <a:lnTo>
                    <a:pt x="176242" y="382083"/>
                  </a:lnTo>
                  <a:lnTo>
                    <a:pt x="179233" y="390590"/>
                  </a:lnTo>
                  <a:lnTo>
                    <a:pt x="179233" y="390590"/>
                  </a:lnTo>
                  <a:lnTo>
                    <a:pt x="171044" y="389431"/>
                  </a:lnTo>
                  <a:lnTo>
                    <a:pt x="161157" y="392875"/>
                  </a:lnTo>
                  <a:lnTo>
                    <a:pt x="152770" y="368571"/>
                  </a:lnTo>
                  <a:lnTo>
                    <a:pt x="149129" y="370859"/>
                  </a:lnTo>
                  <a:lnTo>
                    <a:pt x="142503" y="364489"/>
                  </a:lnTo>
                  <a:lnTo>
                    <a:pt x="137180" y="365973"/>
                  </a:lnTo>
                  <a:lnTo>
                    <a:pt x="135541" y="349242"/>
                  </a:lnTo>
                  <a:lnTo>
                    <a:pt x="135541" y="349242"/>
                  </a:lnTo>
                  <a:lnTo>
                    <a:pt x="130322" y="342614"/>
                  </a:lnTo>
                  <a:lnTo>
                    <a:pt x="123247" y="345544"/>
                  </a:lnTo>
                  <a:lnTo>
                    <a:pt x="126277" y="338127"/>
                  </a:lnTo>
                  <a:lnTo>
                    <a:pt x="116246" y="331646"/>
                  </a:lnTo>
                  <a:lnTo>
                    <a:pt x="117570" y="319365"/>
                  </a:lnTo>
                  <a:lnTo>
                    <a:pt x="112509" y="317550"/>
                  </a:lnTo>
                  <a:lnTo>
                    <a:pt x="106562" y="304736"/>
                  </a:lnTo>
                  <a:lnTo>
                    <a:pt x="114902" y="296136"/>
                  </a:lnTo>
                  <a:lnTo>
                    <a:pt x="122362" y="295624"/>
                  </a:lnTo>
                  <a:lnTo>
                    <a:pt x="126347" y="282525"/>
                  </a:lnTo>
                  <a:lnTo>
                    <a:pt x="122107" y="284193"/>
                  </a:lnTo>
                  <a:lnTo>
                    <a:pt x="114173" y="280182"/>
                  </a:lnTo>
                  <a:lnTo>
                    <a:pt x="108910" y="270243"/>
                  </a:lnTo>
                  <a:lnTo>
                    <a:pt x="101597" y="266250"/>
                  </a:lnTo>
                  <a:lnTo>
                    <a:pt x="101161" y="255715"/>
                  </a:lnTo>
                  <a:lnTo>
                    <a:pt x="101161" y="255715"/>
                  </a:lnTo>
                  <a:lnTo>
                    <a:pt x="100057" y="246660"/>
                  </a:lnTo>
                  <a:lnTo>
                    <a:pt x="103256" y="243606"/>
                  </a:lnTo>
                  <a:lnTo>
                    <a:pt x="107814" y="246459"/>
                  </a:lnTo>
                  <a:lnTo>
                    <a:pt x="111597" y="239666"/>
                  </a:lnTo>
                  <a:lnTo>
                    <a:pt x="100469" y="233896"/>
                  </a:lnTo>
                  <a:lnTo>
                    <a:pt x="100923" y="224591"/>
                  </a:lnTo>
                  <a:lnTo>
                    <a:pt x="108131" y="222116"/>
                  </a:lnTo>
                  <a:lnTo>
                    <a:pt x="107599" y="219393"/>
                  </a:lnTo>
                  <a:lnTo>
                    <a:pt x="101789" y="212140"/>
                  </a:lnTo>
                  <a:lnTo>
                    <a:pt x="87911" y="210039"/>
                  </a:lnTo>
                  <a:lnTo>
                    <a:pt x="87046" y="203246"/>
                  </a:lnTo>
                  <a:lnTo>
                    <a:pt x="92420" y="199962"/>
                  </a:lnTo>
                  <a:lnTo>
                    <a:pt x="94718" y="191165"/>
                  </a:lnTo>
                  <a:lnTo>
                    <a:pt x="80061" y="184527"/>
                  </a:lnTo>
                  <a:lnTo>
                    <a:pt x="76343" y="179746"/>
                  </a:lnTo>
                  <a:lnTo>
                    <a:pt x="60092" y="174556"/>
                  </a:lnTo>
                  <a:lnTo>
                    <a:pt x="53136" y="169367"/>
                  </a:lnTo>
                  <a:lnTo>
                    <a:pt x="51615" y="163754"/>
                  </a:lnTo>
                  <a:lnTo>
                    <a:pt x="47848" y="165285"/>
                  </a:lnTo>
                  <a:lnTo>
                    <a:pt x="50670" y="150040"/>
                  </a:lnTo>
                  <a:lnTo>
                    <a:pt x="45417" y="144905"/>
                  </a:lnTo>
                  <a:lnTo>
                    <a:pt x="46051" y="135001"/>
                  </a:lnTo>
                  <a:lnTo>
                    <a:pt x="41782" y="128245"/>
                  </a:lnTo>
                  <a:lnTo>
                    <a:pt x="39667" y="103060"/>
                  </a:lnTo>
                  <a:lnTo>
                    <a:pt x="35046" y="97645"/>
                  </a:lnTo>
                  <a:lnTo>
                    <a:pt x="9885" y="86137"/>
                  </a:lnTo>
                  <a:lnTo>
                    <a:pt x="9885" y="86137"/>
                  </a:lnTo>
                  <a:lnTo>
                    <a:pt x="9430" y="76495"/>
                  </a:lnTo>
                  <a:lnTo>
                    <a:pt x="125" y="63101"/>
                  </a:lnTo>
                  <a:lnTo>
                    <a:pt x="0" y="57531"/>
                  </a:lnTo>
                  <a:lnTo>
                    <a:pt x="14555" y="57261"/>
                  </a:lnTo>
                  <a:lnTo>
                    <a:pt x="17535" y="46680"/>
                  </a:lnTo>
                  <a:lnTo>
                    <a:pt x="30134" y="49351"/>
                  </a:lnTo>
                  <a:lnTo>
                    <a:pt x="36295" y="45493"/>
                  </a:lnTo>
                  <a:lnTo>
                    <a:pt x="40264" y="47127"/>
                  </a:lnTo>
                  <a:lnTo>
                    <a:pt x="38431" y="51128"/>
                  </a:lnTo>
                  <a:lnTo>
                    <a:pt x="52547" y="54750"/>
                  </a:lnTo>
                  <a:lnTo>
                    <a:pt x="56588" y="49467"/>
                  </a:lnTo>
                  <a:lnTo>
                    <a:pt x="59530" y="30458"/>
                  </a:lnTo>
                  <a:lnTo>
                    <a:pt x="72605" y="37503"/>
                  </a:lnTo>
                  <a:lnTo>
                    <a:pt x="73489" y="34072"/>
                  </a:lnTo>
                  <a:lnTo>
                    <a:pt x="84682" y="41957"/>
                  </a:lnTo>
                  <a:lnTo>
                    <a:pt x="90748" y="40950"/>
                  </a:lnTo>
                  <a:lnTo>
                    <a:pt x="95798" y="52245"/>
                  </a:lnTo>
                  <a:lnTo>
                    <a:pt x="102449" y="52309"/>
                  </a:lnTo>
                  <a:lnTo>
                    <a:pt x="101168" y="58435"/>
                  </a:lnTo>
                  <a:lnTo>
                    <a:pt x="107278" y="65701"/>
                  </a:lnTo>
                  <a:lnTo>
                    <a:pt x="106974" y="70355"/>
                  </a:lnTo>
                  <a:lnTo>
                    <a:pt x="116911" y="74133"/>
                  </a:lnTo>
                  <a:lnTo>
                    <a:pt x="117114" y="77449"/>
                  </a:lnTo>
                  <a:lnTo>
                    <a:pt x="119664" y="65498"/>
                  </a:lnTo>
                  <a:lnTo>
                    <a:pt x="122500" y="63934"/>
                  </a:lnTo>
                  <a:lnTo>
                    <a:pt x="126414" y="76995"/>
                  </a:lnTo>
                  <a:lnTo>
                    <a:pt x="129738" y="74695"/>
                  </a:lnTo>
                  <a:lnTo>
                    <a:pt x="141919" y="80950"/>
                  </a:lnTo>
                  <a:lnTo>
                    <a:pt x="141197" y="74459"/>
                  </a:lnTo>
                  <a:lnTo>
                    <a:pt x="146708" y="71476"/>
                  </a:lnTo>
                  <a:lnTo>
                    <a:pt x="144053" y="62517"/>
                  </a:lnTo>
                  <a:lnTo>
                    <a:pt x="153489" y="67480"/>
                  </a:lnTo>
                  <a:lnTo>
                    <a:pt x="154800" y="60302"/>
                  </a:lnTo>
                  <a:lnTo>
                    <a:pt x="157830" y="62354"/>
                  </a:lnTo>
                  <a:lnTo>
                    <a:pt x="165865" y="57794"/>
                  </a:lnTo>
                  <a:lnTo>
                    <a:pt x="169951" y="65595"/>
                  </a:lnTo>
                  <a:lnTo>
                    <a:pt x="182676" y="74269"/>
                  </a:lnTo>
                  <a:lnTo>
                    <a:pt x="185641" y="73460"/>
                  </a:lnTo>
                  <a:lnTo>
                    <a:pt x="186575" y="68376"/>
                  </a:lnTo>
                  <a:lnTo>
                    <a:pt x="181434" y="59640"/>
                  </a:lnTo>
                  <a:lnTo>
                    <a:pt x="182193" y="45374"/>
                  </a:lnTo>
                  <a:lnTo>
                    <a:pt x="179009" y="43318"/>
                  </a:lnTo>
                  <a:lnTo>
                    <a:pt x="180200" y="39896"/>
                  </a:lnTo>
                  <a:lnTo>
                    <a:pt x="186124" y="43392"/>
                  </a:lnTo>
                  <a:lnTo>
                    <a:pt x="184097" y="24224"/>
                  </a:lnTo>
                  <a:lnTo>
                    <a:pt x="195761" y="27148"/>
                  </a:lnTo>
                  <a:lnTo>
                    <a:pt x="200521" y="38128"/>
                  </a:lnTo>
                  <a:lnTo>
                    <a:pt x="207639" y="38050"/>
                  </a:lnTo>
                  <a:lnTo>
                    <a:pt x="231806" y="16990"/>
                  </a:lnTo>
                  <a:lnTo>
                    <a:pt x="241507" y="13380"/>
                  </a:lnTo>
                  <a:lnTo>
                    <a:pt x="242415" y="9045"/>
                  </a:lnTo>
                  <a:lnTo>
                    <a:pt x="253271" y="8027"/>
                  </a:lnTo>
                  <a:lnTo>
                    <a:pt x="255666" y="15623"/>
                  </a:lnTo>
                  <a:lnTo>
                    <a:pt x="267354" y="7708"/>
                  </a:lnTo>
                  <a:lnTo>
                    <a:pt x="273901" y="11068"/>
                  </a:lnTo>
                  <a:lnTo>
                    <a:pt x="283090" y="8942"/>
                  </a:lnTo>
                  <a:lnTo>
                    <a:pt x="285837" y="0"/>
                  </a:lnTo>
                  <a:lnTo>
                    <a:pt x="298140" y="7296"/>
                  </a:lnTo>
                  <a:lnTo>
                    <a:pt x="293364" y="11814"/>
                  </a:lnTo>
                  <a:lnTo>
                    <a:pt x="300515" y="15642"/>
                  </a:lnTo>
                  <a:lnTo>
                    <a:pt x="301301" y="20329"/>
                  </a:lnTo>
                  <a:lnTo>
                    <a:pt x="309636" y="20883"/>
                  </a:lnTo>
                  <a:lnTo>
                    <a:pt x="306539" y="36283"/>
                  </a:lnTo>
                  <a:lnTo>
                    <a:pt x="311129" y="48156"/>
                  </a:lnTo>
                  <a:lnTo>
                    <a:pt x="308779" y="49137"/>
                  </a:lnTo>
                  <a:lnTo>
                    <a:pt x="312938" y="80398"/>
                  </a:lnTo>
                  <a:lnTo>
                    <a:pt x="316753" y="87281"/>
                  </a:lnTo>
                  <a:lnTo>
                    <a:pt x="323488" y="89741"/>
                  </a:lnTo>
                  <a:lnTo>
                    <a:pt x="322370" y="96024"/>
                  </a:lnTo>
                  <a:lnTo>
                    <a:pt x="326568" y="100511"/>
                  </a:lnTo>
                  <a:lnTo>
                    <a:pt x="350054" y="101819"/>
                  </a:lnTo>
                  <a:lnTo>
                    <a:pt x="348190" y="60704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8" name="M118">
              <a:extLst>
                <a:ext uri="{FF2B5EF4-FFF2-40B4-BE49-F238E27FC236}">
                  <a16:creationId xmlns:a16="http://schemas.microsoft.com/office/drawing/2014/main" id="{5B25FE26-B561-4D9D-8791-B43D37AC42C9}"/>
                </a:ext>
              </a:extLst>
            </p:cNvPr>
            <p:cNvSpPr/>
            <p:nvPr/>
          </p:nvSpPr>
          <p:spPr>
            <a:xfrm>
              <a:off x="3984263" y="4158778"/>
              <a:ext cx="83822" cy="66649"/>
            </a:xfrm>
            <a:custGeom>
              <a:avLst/>
              <a:gdLst/>
              <a:ahLst/>
              <a:cxnLst/>
              <a:rect l="0" t="0" r="0" b="0"/>
              <a:pathLst>
                <a:path w="81917" h="68554">
                  <a:moveTo>
                    <a:pt x="24160" y="63027"/>
                  </a:moveTo>
                  <a:lnTo>
                    <a:pt x="14822" y="54185"/>
                  </a:lnTo>
                  <a:lnTo>
                    <a:pt x="28491" y="52323"/>
                  </a:lnTo>
                  <a:lnTo>
                    <a:pt x="22154" y="46726"/>
                  </a:lnTo>
                  <a:lnTo>
                    <a:pt x="13970" y="46188"/>
                  </a:lnTo>
                  <a:lnTo>
                    <a:pt x="19306" y="38220"/>
                  </a:lnTo>
                  <a:lnTo>
                    <a:pt x="15326" y="26072"/>
                  </a:lnTo>
                  <a:lnTo>
                    <a:pt x="0" y="26531"/>
                  </a:lnTo>
                  <a:lnTo>
                    <a:pt x="580" y="17221"/>
                  </a:lnTo>
                  <a:lnTo>
                    <a:pt x="3792" y="13102"/>
                  </a:lnTo>
                  <a:lnTo>
                    <a:pt x="2197" y="9446"/>
                  </a:lnTo>
                  <a:lnTo>
                    <a:pt x="5808" y="7595"/>
                  </a:lnTo>
                  <a:lnTo>
                    <a:pt x="32680" y="14238"/>
                  </a:lnTo>
                  <a:lnTo>
                    <a:pt x="33059" y="6427"/>
                  </a:lnTo>
                  <a:lnTo>
                    <a:pt x="43574" y="6428"/>
                  </a:lnTo>
                  <a:lnTo>
                    <a:pt x="50253" y="0"/>
                  </a:lnTo>
                  <a:lnTo>
                    <a:pt x="49377" y="9000"/>
                  </a:lnTo>
                  <a:lnTo>
                    <a:pt x="68877" y="13919"/>
                  </a:lnTo>
                  <a:lnTo>
                    <a:pt x="68283" y="29395"/>
                  </a:lnTo>
                  <a:lnTo>
                    <a:pt x="77709" y="24248"/>
                  </a:lnTo>
                  <a:lnTo>
                    <a:pt x="73983" y="46554"/>
                  </a:lnTo>
                  <a:lnTo>
                    <a:pt x="75904" y="55181"/>
                  </a:lnTo>
                  <a:lnTo>
                    <a:pt x="81916" y="55953"/>
                  </a:lnTo>
                  <a:lnTo>
                    <a:pt x="80884" y="65098"/>
                  </a:lnTo>
                  <a:lnTo>
                    <a:pt x="69541" y="61317"/>
                  </a:lnTo>
                  <a:lnTo>
                    <a:pt x="64849" y="68553"/>
                  </a:lnTo>
                  <a:lnTo>
                    <a:pt x="59610" y="67803"/>
                  </a:lnTo>
                  <a:lnTo>
                    <a:pt x="57479" y="61125"/>
                  </a:lnTo>
                  <a:lnTo>
                    <a:pt x="47529" y="68210"/>
                  </a:lnTo>
                  <a:lnTo>
                    <a:pt x="47529" y="68210"/>
                  </a:lnTo>
                  <a:lnTo>
                    <a:pt x="39099" y="65412"/>
                  </a:lnTo>
                  <a:lnTo>
                    <a:pt x="37391" y="60249"/>
                  </a:lnTo>
                  <a:lnTo>
                    <a:pt x="32958" y="6373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9" name="M119">
              <a:extLst>
                <a:ext uri="{FF2B5EF4-FFF2-40B4-BE49-F238E27FC236}">
                  <a16:creationId xmlns:a16="http://schemas.microsoft.com/office/drawing/2014/main" id="{167E42C4-5432-4614-8942-F5B8A8E359DE}"/>
                </a:ext>
              </a:extLst>
            </p:cNvPr>
            <p:cNvSpPr/>
            <p:nvPr/>
          </p:nvSpPr>
          <p:spPr>
            <a:xfrm>
              <a:off x="4392342" y="4157936"/>
              <a:ext cx="321493" cy="309579"/>
            </a:xfrm>
            <a:custGeom>
              <a:avLst/>
              <a:gdLst/>
              <a:ahLst/>
              <a:cxnLst/>
              <a:rect l="0" t="0" r="0" b="0"/>
              <a:pathLst>
                <a:path w="317683" h="317199">
                  <a:moveTo>
                    <a:pt x="256477" y="10075"/>
                  </a:moveTo>
                  <a:lnTo>
                    <a:pt x="264857" y="35836"/>
                  </a:lnTo>
                  <a:lnTo>
                    <a:pt x="269556" y="40003"/>
                  </a:lnTo>
                  <a:lnTo>
                    <a:pt x="256669" y="42266"/>
                  </a:lnTo>
                  <a:lnTo>
                    <a:pt x="255810" y="52775"/>
                  </a:lnTo>
                  <a:lnTo>
                    <a:pt x="270334" y="80626"/>
                  </a:lnTo>
                  <a:lnTo>
                    <a:pt x="272933" y="109255"/>
                  </a:lnTo>
                  <a:lnTo>
                    <a:pt x="279444" y="115567"/>
                  </a:lnTo>
                  <a:lnTo>
                    <a:pt x="281301" y="142973"/>
                  </a:lnTo>
                  <a:lnTo>
                    <a:pt x="289414" y="160745"/>
                  </a:lnTo>
                  <a:lnTo>
                    <a:pt x="290850" y="193248"/>
                  </a:lnTo>
                  <a:lnTo>
                    <a:pt x="317682" y="240141"/>
                  </a:lnTo>
                  <a:lnTo>
                    <a:pt x="317682" y="240141"/>
                  </a:lnTo>
                  <a:lnTo>
                    <a:pt x="309671" y="245073"/>
                  </a:lnTo>
                  <a:lnTo>
                    <a:pt x="302618" y="255586"/>
                  </a:lnTo>
                  <a:lnTo>
                    <a:pt x="295551" y="252872"/>
                  </a:lnTo>
                  <a:lnTo>
                    <a:pt x="298400" y="264057"/>
                  </a:lnTo>
                  <a:lnTo>
                    <a:pt x="287382" y="271624"/>
                  </a:lnTo>
                  <a:lnTo>
                    <a:pt x="286348" y="276259"/>
                  </a:lnTo>
                  <a:lnTo>
                    <a:pt x="272281" y="281501"/>
                  </a:lnTo>
                  <a:lnTo>
                    <a:pt x="274210" y="285302"/>
                  </a:lnTo>
                  <a:lnTo>
                    <a:pt x="247055" y="286637"/>
                  </a:lnTo>
                  <a:lnTo>
                    <a:pt x="242896" y="292251"/>
                  </a:lnTo>
                  <a:lnTo>
                    <a:pt x="247194" y="300915"/>
                  </a:lnTo>
                  <a:lnTo>
                    <a:pt x="242542" y="307720"/>
                  </a:lnTo>
                  <a:lnTo>
                    <a:pt x="227726" y="304825"/>
                  </a:lnTo>
                  <a:lnTo>
                    <a:pt x="223659" y="306384"/>
                  </a:lnTo>
                  <a:lnTo>
                    <a:pt x="220841" y="314282"/>
                  </a:lnTo>
                  <a:lnTo>
                    <a:pt x="212573" y="316495"/>
                  </a:lnTo>
                  <a:lnTo>
                    <a:pt x="203565" y="303814"/>
                  </a:lnTo>
                  <a:lnTo>
                    <a:pt x="191161" y="317198"/>
                  </a:lnTo>
                  <a:lnTo>
                    <a:pt x="185406" y="304742"/>
                  </a:lnTo>
                  <a:lnTo>
                    <a:pt x="170907" y="314769"/>
                  </a:lnTo>
                  <a:lnTo>
                    <a:pt x="170907" y="314769"/>
                  </a:lnTo>
                  <a:lnTo>
                    <a:pt x="162483" y="316974"/>
                  </a:lnTo>
                  <a:lnTo>
                    <a:pt x="157257" y="301975"/>
                  </a:lnTo>
                  <a:lnTo>
                    <a:pt x="135281" y="306861"/>
                  </a:lnTo>
                  <a:lnTo>
                    <a:pt x="129271" y="305364"/>
                  </a:lnTo>
                  <a:lnTo>
                    <a:pt x="128932" y="300097"/>
                  </a:lnTo>
                  <a:lnTo>
                    <a:pt x="126079" y="302733"/>
                  </a:lnTo>
                  <a:lnTo>
                    <a:pt x="121510" y="292856"/>
                  </a:lnTo>
                  <a:lnTo>
                    <a:pt x="115893" y="294374"/>
                  </a:lnTo>
                  <a:lnTo>
                    <a:pt x="121115" y="270607"/>
                  </a:lnTo>
                  <a:lnTo>
                    <a:pt x="126083" y="263813"/>
                  </a:lnTo>
                  <a:lnTo>
                    <a:pt x="109403" y="261458"/>
                  </a:lnTo>
                  <a:lnTo>
                    <a:pt x="104661" y="252476"/>
                  </a:lnTo>
                  <a:lnTo>
                    <a:pt x="96394" y="248368"/>
                  </a:lnTo>
                  <a:lnTo>
                    <a:pt x="91189" y="239374"/>
                  </a:lnTo>
                  <a:lnTo>
                    <a:pt x="83018" y="237672"/>
                  </a:lnTo>
                  <a:lnTo>
                    <a:pt x="80683" y="212815"/>
                  </a:lnTo>
                  <a:lnTo>
                    <a:pt x="64859" y="213780"/>
                  </a:lnTo>
                  <a:lnTo>
                    <a:pt x="48089" y="209157"/>
                  </a:lnTo>
                  <a:lnTo>
                    <a:pt x="46417" y="201600"/>
                  </a:lnTo>
                  <a:lnTo>
                    <a:pt x="31665" y="196875"/>
                  </a:lnTo>
                  <a:lnTo>
                    <a:pt x="28468" y="176050"/>
                  </a:lnTo>
                  <a:lnTo>
                    <a:pt x="28468" y="176050"/>
                  </a:lnTo>
                  <a:lnTo>
                    <a:pt x="21211" y="156626"/>
                  </a:lnTo>
                  <a:lnTo>
                    <a:pt x="19722" y="135691"/>
                  </a:lnTo>
                  <a:lnTo>
                    <a:pt x="9622" y="137241"/>
                  </a:lnTo>
                  <a:lnTo>
                    <a:pt x="0" y="101364"/>
                  </a:lnTo>
                  <a:lnTo>
                    <a:pt x="0" y="101364"/>
                  </a:lnTo>
                  <a:lnTo>
                    <a:pt x="21998" y="100412"/>
                  </a:lnTo>
                  <a:lnTo>
                    <a:pt x="30137" y="96706"/>
                  </a:lnTo>
                  <a:lnTo>
                    <a:pt x="35018" y="99535"/>
                  </a:lnTo>
                  <a:lnTo>
                    <a:pt x="34101" y="92895"/>
                  </a:lnTo>
                  <a:lnTo>
                    <a:pt x="52897" y="89903"/>
                  </a:lnTo>
                  <a:lnTo>
                    <a:pt x="51079" y="75873"/>
                  </a:lnTo>
                  <a:lnTo>
                    <a:pt x="59869" y="58194"/>
                  </a:lnTo>
                  <a:lnTo>
                    <a:pt x="75327" y="64891"/>
                  </a:lnTo>
                  <a:lnTo>
                    <a:pt x="80054" y="61397"/>
                  </a:lnTo>
                  <a:lnTo>
                    <a:pt x="79292" y="54611"/>
                  </a:lnTo>
                  <a:lnTo>
                    <a:pt x="95849" y="47947"/>
                  </a:lnTo>
                  <a:lnTo>
                    <a:pt x="98864" y="51178"/>
                  </a:lnTo>
                  <a:lnTo>
                    <a:pt x="95075" y="35294"/>
                  </a:lnTo>
                  <a:lnTo>
                    <a:pt x="101374" y="30635"/>
                  </a:lnTo>
                  <a:lnTo>
                    <a:pt x="95842" y="22829"/>
                  </a:lnTo>
                  <a:lnTo>
                    <a:pt x="91639" y="4978"/>
                  </a:lnTo>
                  <a:lnTo>
                    <a:pt x="105165" y="1847"/>
                  </a:lnTo>
                  <a:lnTo>
                    <a:pt x="116265" y="3169"/>
                  </a:lnTo>
                  <a:lnTo>
                    <a:pt x="119222" y="15123"/>
                  </a:lnTo>
                  <a:lnTo>
                    <a:pt x="111363" y="26816"/>
                  </a:lnTo>
                  <a:lnTo>
                    <a:pt x="113392" y="32430"/>
                  </a:lnTo>
                  <a:lnTo>
                    <a:pt x="116483" y="32505"/>
                  </a:lnTo>
                  <a:lnTo>
                    <a:pt x="117818" y="28476"/>
                  </a:lnTo>
                  <a:lnTo>
                    <a:pt x="122069" y="31737"/>
                  </a:lnTo>
                  <a:lnTo>
                    <a:pt x="122372" y="44829"/>
                  </a:lnTo>
                  <a:lnTo>
                    <a:pt x="125904" y="52284"/>
                  </a:lnTo>
                  <a:lnTo>
                    <a:pt x="130247" y="51786"/>
                  </a:lnTo>
                  <a:lnTo>
                    <a:pt x="132757" y="43876"/>
                  </a:lnTo>
                  <a:lnTo>
                    <a:pt x="140866" y="41062"/>
                  </a:lnTo>
                  <a:lnTo>
                    <a:pt x="140910" y="32791"/>
                  </a:lnTo>
                  <a:lnTo>
                    <a:pt x="157054" y="30168"/>
                  </a:lnTo>
                  <a:lnTo>
                    <a:pt x="154023" y="14604"/>
                  </a:lnTo>
                  <a:lnTo>
                    <a:pt x="183008" y="11529"/>
                  </a:lnTo>
                  <a:lnTo>
                    <a:pt x="186262" y="17773"/>
                  </a:lnTo>
                  <a:lnTo>
                    <a:pt x="183526" y="22371"/>
                  </a:lnTo>
                  <a:lnTo>
                    <a:pt x="184996" y="25565"/>
                  </a:lnTo>
                  <a:lnTo>
                    <a:pt x="189783" y="25827"/>
                  </a:lnTo>
                  <a:lnTo>
                    <a:pt x="191588" y="34593"/>
                  </a:lnTo>
                  <a:lnTo>
                    <a:pt x="209274" y="32149"/>
                  </a:lnTo>
                  <a:lnTo>
                    <a:pt x="211761" y="38223"/>
                  </a:lnTo>
                  <a:lnTo>
                    <a:pt x="222141" y="37411"/>
                  </a:lnTo>
                  <a:lnTo>
                    <a:pt x="227924" y="28070"/>
                  </a:lnTo>
                  <a:lnTo>
                    <a:pt x="227824" y="19043"/>
                  </a:lnTo>
                  <a:lnTo>
                    <a:pt x="221061" y="10614"/>
                  </a:lnTo>
                  <a:lnTo>
                    <a:pt x="224414" y="6029"/>
                  </a:lnTo>
                  <a:lnTo>
                    <a:pt x="236921" y="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0" name="M120">
              <a:extLst>
                <a:ext uri="{FF2B5EF4-FFF2-40B4-BE49-F238E27FC236}">
                  <a16:creationId xmlns:a16="http://schemas.microsoft.com/office/drawing/2014/main" id="{C957B402-0776-4AB8-A7B8-48B21BB7B87C}"/>
                </a:ext>
              </a:extLst>
            </p:cNvPr>
            <p:cNvSpPr/>
            <p:nvPr/>
          </p:nvSpPr>
          <p:spPr>
            <a:xfrm>
              <a:off x="4034618" y="4188236"/>
              <a:ext cx="202705" cy="165243"/>
            </a:xfrm>
            <a:custGeom>
              <a:avLst/>
              <a:gdLst/>
              <a:ahLst/>
              <a:cxnLst/>
              <a:rect l="0" t="0" r="0" b="0"/>
              <a:pathLst>
                <a:path w="200800" h="178578">
                  <a:moveTo>
                    <a:pt x="200799" y="102428"/>
                  </a:moveTo>
                  <a:lnTo>
                    <a:pt x="170860" y="98919"/>
                  </a:lnTo>
                  <a:lnTo>
                    <a:pt x="163850" y="94821"/>
                  </a:lnTo>
                  <a:lnTo>
                    <a:pt x="151141" y="112519"/>
                  </a:lnTo>
                  <a:lnTo>
                    <a:pt x="140210" y="110268"/>
                  </a:lnTo>
                  <a:lnTo>
                    <a:pt x="129973" y="116604"/>
                  </a:lnTo>
                  <a:lnTo>
                    <a:pt x="123965" y="109825"/>
                  </a:lnTo>
                  <a:lnTo>
                    <a:pt x="118485" y="112080"/>
                  </a:lnTo>
                  <a:lnTo>
                    <a:pt x="122270" y="115191"/>
                  </a:lnTo>
                  <a:lnTo>
                    <a:pt x="120705" y="121463"/>
                  </a:lnTo>
                  <a:lnTo>
                    <a:pt x="109862" y="121616"/>
                  </a:lnTo>
                  <a:lnTo>
                    <a:pt x="97862" y="130006"/>
                  </a:lnTo>
                  <a:lnTo>
                    <a:pt x="67492" y="130667"/>
                  </a:lnTo>
                  <a:lnTo>
                    <a:pt x="62883" y="134898"/>
                  </a:lnTo>
                  <a:lnTo>
                    <a:pt x="67533" y="140290"/>
                  </a:lnTo>
                  <a:lnTo>
                    <a:pt x="65429" y="143538"/>
                  </a:lnTo>
                  <a:lnTo>
                    <a:pt x="59101" y="142760"/>
                  </a:lnTo>
                  <a:lnTo>
                    <a:pt x="57785" y="134455"/>
                  </a:lnTo>
                  <a:lnTo>
                    <a:pt x="54745" y="132415"/>
                  </a:lnTo>
                  <a:lnTo>
                    <a:pt x="48574" y="142616"/>
                  </a:lnTo>
                  <a:lnTo>
                    <a:pt x="44186" y="144447"/>
                  </a:lnTo>
                  <a:lnTo>
                    <a:pt x="52180" y="157600"/>
                  </a:lnTo>
                  <a:lnTo>
                    <a:pt x="57384" y="159850"/>
                  </a:lnTo>
                  <a:lnTo>
                    <a:pt x="56480" y="164485"/>
                  </a:lnTo>
                  <a:lnTo>
                    <a:pt x="40633" y="166145"/>
                  </a:lnTo>
                  <a:lnTo>
                    <a:pt x="37480" y="173573"/>
                  </a:lnTo>
                  <a:lnTo>
                    <a:pt x="28354" y="178577"/>
                  </a:lnTo>
                  <a:lnTo>
                    <a:pt x="21275" y="176873"/>
                  </a:lnTo>
                  <a:lnTo>
                    <a:pt x="19467" y="169607"/>
                  </a:lnTo>
                  <a:lnTo>
                    <a:pt x="19467" y="169607"/>
                  </a:lnTo>
                  <a:lnTo>
                    <a:pt x="16738" y="162013"/>
                  </a:lnTo>
                  <a:lnTo>
                    <a:pt x="24209" y="155309"/>
                  </a:lnTo>
                  <a:lnTo>
                    <a:pt x="11648" y="144881"/>
                  </a:lnTo>
                  <a:lnTo>
                    <a:pt x="13198" y="133950"/>
                  </a:lnTo>
                  <a:lnTo>
                    <a:pt x="10877" y="133884"/>
                  </a:lnTo>
                  <a:lnTo>
                    <a:pt x="10877" y="133884"/>
                  </a:lnTo>
                  <a:lnTo>
                    <a:pt x="10254" y="112216"/>
                  </a:lnTo>
                  <a:lnTo>
                    <a:pt x="0" y="108015"/>
                  </a:lnTo>
                  <a:lnTo>
                    <a:pt x="10691" y="107717"/>
                  </a:lnTo>
                  <a:lnTo>
                    <a:pt x="13069" y="94854"/>
                  </a:lnTo>
                  <a:lnTo>
                    <a:pt x="10752" y="89225"/>
                  </a:lnTo>
                  <a:lnTo>
                    <a:pt x="10752" y="89225"/>
                  </a:lnTo>
                  <a:lnTo>
                    <a:pt x="14332" y="72184"/>
                  </a:lnTo>
                  <a:lnTo>
                    <a:pt x="30135" y="66165"/>
                  </a:lnTo>
                  <a:lnTo>
                    <a:pt x="37107" y="54933"/>
                  </a:lnTo>
                  <a:lnTo>
                    <a:pt x="43630" y="54064"/>
                  </a:lnTo>
                  <a:lnTo>
                    <a:pt x="48590" y="42774"/>
                  </a:lnTo>
                  <a:lnTo>
                    <a:pt x="56981" y="41505"/>
                  </a:lnTo>
                  <a:lnTo>
                    <a:pt x="60637" y="21454"/>
                  </a:lnTo>
                  <a:lnTo>
                    <a:pt x="86514" y="19919"/>
                  </a:lnTo>
                  <a:lnTo>
                    <a:pt x="85206" y="5744"/>
                  </a:lnTo>
                  <a:lnTo>
                    <a:pt x="94718" y="8565"/>
                  </a:lnTo>
                  <a:lnTo>
                    <a:pt x="108134" y="4423"/>
                  </a:lnTo>
                  <a:lnTo>
                    <a:pt x="112451" y="10558"/>
                  </a:lnTo>
                  <a:lnTo>
                    <a:pt x="128419" y="14906"/>
                  </a:lnTo>
                  <a:lnTo>
                    <a:pt x="131776" y="10937"/>
                  </a:lnTo>
                  <a:lnTo>
                    <a:pt x="123427" y="5144"/>
                  </a:lnTo>
                  <a:lnTo>
                    <a:pt x="122331" y="0"/>
                  </a:lnTo>
                  <a:lnTo>
                    <a:pt x="133300" y="450"/>
                  </a:lnTo>
                  <a:lnTo>
                    <a:pt x="133766" y="6028"/>
                  </a:lnTo>
                  <a:lnTo>
                    <a:pt x="149774" y="20301"/>
                  </a:lnTo>
                  <a:lnTo>
                    <a:pt x="165602" y="24189"/>
                  </a:lnTo>
                  <a:lnTo>
                    <a:pt x="182115" y="8390"/>
                  </a:lnTo>
                  <a:lnTo>
                    <a:pt x="182115" y="8390"/>
                  </a:lnTo>
                  <a:lnTo>
                    <a:pt x="189446" y="29192"/>
                  </a:lnTo>
                  <a:lnTo>
                    <a:pt x="185491" y="55554"/>
                  </a:lnTo>
                  <a:lnTo>
                    <a:pt x="190598" y="55541"/>
                  </a:lnTo>
                  <a:lnTo>
                    <a:pt x="196952" y="72553"/>
                  </a:lnTo>
                  <a:lnTo>
                    <a:pt x="195315" y="8168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71" name="M121">
              <a:extLst>
                <a:ext uri="{FF2B5EF4-FFF2-40B4-BE49-F238E27FC236}">
                  <a16:creationId xmlns:a16="http://schemas.microsoft.com/office/drawing/2014/main" id="{820531E6-C32D-4194-A18D-CA8A045ED323}"/>
                </a:ext>
              </a:extLst>
            </p:cNvPr>
            <p:cNvGrpSpPr/>
            <p:nvPr/>
          </p:nvGrpSpPr>
          <p:grpSpPr>
            <a:xfrm>
              <a:off x="4035898" y="4227041"/>
              <a:ext cx="382979" cy="275827"/>
              <a:chOff x="1015486" y="3237723"/>
              <a:chExt cx="390607" cy="289157"/>
            </a:xfrm>
          </p:grpSpPr>
          <p:sp>
            <p:nvSpPr>
              <p:cNvPr id="486" name="ID_124">
                <a:extLst>
                  <a:ext uri="{FF2B5EF4-FFF2-40B4-BE49-F238E27FC236}">
                    <a16:creationId xmlns:a16="http://schemas.microsoft.com/office/drawing/2014/main" id="{B68173ED-57EC-4EC9-83F4-654EC5CC63A8}"/>
                  </a:ext>
                </a:extLst>
              </p:cNvPr>
              <p:cNvSpPr/>
              <p:nvPr/>
            </p:nvSpPr>
            <p:spPr>
              <a:xfrm>
                <a:off x="1372907" y="3384517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15669" y="2208"/>
                    </a:lnTo>
                    <a:lnTo>
                      <a:pt x="14762" y="7446"/>
                    </a:lnTo>
                    <a:lnTo>
                      <a:pt x="5129" y="14719"/>
                    </a:lnTo>
                    <a:lnTo>
                      <a:pt x="3097" y="21582"/>
                    </a:lnTo>
                    <a:lnTo>
                      <a:pt x="0" y="21503"/>
                    </a:lnTo>
                    <a:lnTo>
                      <a:pt x="3026" y="5948"/>
                    </a:lnTo>
                    <a:lnTo>
                      <a:pt x="5775" y="135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7" name="ID_125">
                <a:extLst>
                  <a:ext uri="{FF2B5EF4-FFF2-40B4-BE49-F238E27FC236}">
                    <a16:creationId xmlns:a16="http://schemas.microsoft.com/office/drawing/2014/main" id="{5F56229A-5942-4CD0-8E31-AB81BAEE5FC0}"/>
                  </a:ext>
                </a:extLst>
              </p:cNvPr>
              <p:cNvSpPr/>
              <p:nvPr/>
            </p:nvSpPr>
            <p:spPr>
              <a:xfrm>
                <a:off x="1015486" y="3237723"/>
                <a:ext cx="390607" cy="289157"/>
              </a:xfrm>
              <a:custGeom>
                <a:avLst/>
                <a:gdLst/>
                <a:ahLst/>
                <a:cxnLst/>
                <a:rect l="0" t="0" r="0" b="0"/>
                <a:pathLst>
                  <a:path w="390607" h="289157">
                    <a:moveTo>
                      <a:pt x="362138" y="30410"/>
                    </a:moveTo>
                    <a:lnTo>
                      <a:pt x="371760" y="66287"/>
                    </a:lnTo>
                    <a:lnTo>
                      <a:pt x="381860" y="64737"/>
                    </a:lnTo>
                    <a:lnTo>
                      <a:pt x="383349" y="85672"/>
                    </a:lnTo>
                    <a:lnTo>
                      <a:pt x="390606" y="105096"/>
                    </a:lnTo>
                    <a:lnTo>
                      <a:pt x="390606" y="105096"/>
                    </a:lnTo>
                    <a:lnTo>
                      <a:pt x="378509" y="105846"/>
                    </a:lnTo>
                    <a:lnTo>
                      <a:pt x="370314" y="105340"/>
                    </a:lnTo>
                    <a:lnTo>
                      <a:pt x="365780" y="125520"/>
                    </a:lnTo>
                    <a:lnTo>
                      <a:pt x="344955" y="128300"/>
                    </a:lnTo>
                    <a:lnTo>
                      <a:pt x="347497" y="137985"/>
                    </a:lnTo>
                    <a:lnTo>
                      <a:pt x="344119" y="149023"/>
                    </a:lnTo>
                    <a:lnTo>
                      <a:pt x="351803" y="151472"/>
                    </a:lnTo>
                    <a:lnTo>
                      <a:pt x="348558" y="163414"/>
                    </a:lnTo>
                    <a:lnTo>
                      <a:pt x="336681" y="161309"/>
                    </a:lnTo>
                    <a:lnTo>
                      <a:pt x="342839" y="150644"/>
                    </a:lnTo>
                    <a:lnTo>
                      <a:pt x="338286" y="146921"/>
                    </a:lnTo>
                    <a:lnTo>
                      <a:pt x="339463" y="137180"/>
                    </a:lnTo>
                    <a:lnTo>
                      <a:pt x="316022" y="139137"/>
                    </a:lnTo>
                    <a:lnTo>
                      <a:pt x="312250" y="147308"/>
                    </a:lnTo>
                    <a:lnTo>
                      <a:pt x="299892" y="145938"/>
                    </a:lnTo>
                    <a:lnTo>
                      <a:pt x="293311" y="166811"/>
                    </a:lnTo>
                    <a:lnTo>
                      <a:pt x="284817" y="171701"/>
                    </a:lnTo>
                    <a:lnTo>
                      <a:pt x="283793" y="187305"/>
                    </a:lnTo>
                    <a:lnTo>
                      <a:pt x="267419" y="185226"/>
                    </a:lnTo>
                    <a:lnTo>
                      <a:pt x="263228" y="191429"/>
                    </a:lnTo>
                    <a:lnTo>
                      <a:pt x="250309" y="193496"/>
                    </a:lnTo>
                    <a:lnTo>
                      <a:pt x="242847" y="188491"/>
                    </a:lnTo>
                    <a:lnTo>
                      <a:pt x="232887" y="190032"/>
                    </a:lnTo>
                    <a:lnTo>
                      <a:pt x="231201" y="212830"/>
                    </a:lnTo>
                    <a:lnTo>
                      <a:pt x="215964" y="208670"/>
                    </a:lnTo>
                    <a:lnTo>
                      <a:pt x="207922" y="202144"/>
                    </a:lnTo>
                    <a:lnTo>
                      <a:pt x="194917" y="207358"/>
                    </a:lnTo>
                    <a:lnTo>
                      <a:pt x="203029" y="217042"/>
                    </a:lnTo>
                    <a:lnTo>
                      <a:pt x="192980" y="227593"/>
                    </a:lnTo>
                    <a:lnTo>
                      <a:pt x="190439" y="235640"/>
                    </a:lnTo>
                    <a:lnTo>
                      <a:pt x="189810" y="241783"/>
                    </a:lnTo>
                    <a:lnTo>
                      <a:pt x="195297" y="256956"/>
                    </a:lnTo>
                    <a:lnTo>
                      <a:pt x="190134" y="258621"/>
                    </a:lnTo>
                    <a:lnTo>
                      <a:pt x="190755" y="270207"/>
                    </a:lnTo>
                    <a:lnTo>
                      <a:pt x="173911" y="273661"/>
                    </a:lnTo>
                    <a:lnTo>
                      <a:pt x="170308" y="286485"/>
                    </a:lnTo>
                    <a:lnTo>
                      <a:pt x="170308" y="286485"/>
                    </a:lnTo>
                    <a:lnTo>
                      <a:pt x="152396" y="289156"/>
                    </a:lnTo>
                    <a:lnTo>
                      <a:pt x="128132" y="280082"/>
                    </a:lnTo>
                    <a:lnTo>
                      <a:pt x="121193" y="267271"/>
                    </a:lnTo>
                    <a:lnTo>
                      <a:pt x="110862" y="265035"/>
                    </a:lnTo>
                    <a:lnTo>
                      <a:pt x="111630" y="259647"/>
                    </a:lnTo>
                    <a:lnTo>
                      <a:pt x="94742" y="242202"/>
                    </a:lnTo>
                    <a:lnTo>
                      <a:pt x="60137" y="243042"/>
                    </a:lnTo>
                    <a:lnTo>
                      <a:pt x="60137" y="243042"/>
                    </a:lnTo>
                    <a:lnTo>
                      <a:pt x="57705" y="230202"/>
                    </a:lnTo>
                    <a:lnTo>
                      <a:pt x="67458" y="230775"/>
                    </a:lnTo>
                    <a:lnTo>
                      <a:pt x="90521" y="221047"/>
                    </a:lnTo>
                    <a:lnTo>
                      <a:pt x="106314" y="221784"/>
                    </a:lnTo>
                    <a:lnTo>
                      <a:pt x="110774" y="211838"/>
                    </a:lnTo>
                    <a:lnTo>
                      <a:pt x="108135" y="195084"/>
                    </a:lnTo>
                    <a:lnTo>
                      <a:pt x="101950" y="200174"/>
                    </a:lnTo>
                    <a:lnTo>
                      <a:pt x="105781" y="201782"/>
                    </a:lnTo>
                    <a:lnTo>
                      <a:pt x="83725" y="220108"/>
                    </a:lnTo>
                    <a:lnTo>
                      <a:pt x="42368" y="224211"/>
                    </a:lnTo>
                    <a:lnTo>
                      <a:pt x="36483" y="229455"/>
                    </a:lnTo>
                    <a:lnTo>
                      <a:pt x="17840" y="230731"/>
                    </a:lnTo>
                    <a:lnTo>
                      <a:pt x="10342" y="227212"/>
                    </a:lnTo>
                    <a:lnTo>
                      <a:pt x="9742" y="199243"/>
                    </a:lnTo>
                    <a:lnTo>
                      <a:pt x="0" y="182132"/>
                    </a:lnTo>
                    <a:lnTo>
                      <a:pt x="8628" y="178471"/>
                    </a:lnTo>
                    <a:lnTo>
                      <a:pt x="18252" y="161609"/>
                    </a:lnTo>
                    <a:lnTo>
                      <a:pt x="13217" y="147938"/>
                    </a:lnTo>
                    <a:lnTo>
                      <a:pt x="17324" y="150610"/>
                    </a:lnTo>
                    <a:lnTo>
                      <a:pt x="20983" y="147257"/>
                    </a:lnTo>
                    <a:lnTo>
                      <a:pt x="26647" y="149672"/>
                    </a:lnTo>
                    <a:lnTo>
                      <a:pt x="31351" y="147701"/>
                    </a:lnTo>
                    <a:lnTo>
                      <a:pt x="21200" y="139597"/>
                    </a:lnTo>
                    <a:lnTo>
                      <a:pt x="21615" y="130439"/>
                    </a:lnTo>
                    <a:lnTo>
                      <a:pt x="25786" y="130858"/>
                    </a:lnTo>
                    <a:lnTo>
                      <a:pt x="25786" y="130858"/>
                    </a:lnTo>
                    <a:lnTo>
                      <a:pt x="27594" y="138124"/>
                    </a:lnTo>
                    <a:lnTo>
                      <a:pt x="34673" y="139828"/>
                    </a:lnTo>
                    <a:lnTo>
                      <a:pt x="43799" y="134824"/>
                    </a:lnTo>
                    <a:lnTo>
                      <a:pt x="46952" y="127396"/>
                    </a:lnTo>
                    <a:lnTo>
                      <a:pt x="62799" y="125736"/>
                    </a:lnTo>
                    <a:lnTo>
                      <a:pt x="63703" y="121101"/>
                    </a:lnTo>
                    <a:lnTo>
                      <a:pt x="58499" y="118851"/>
                    </a:lnTo>
                    <a:lnTo>
                      <a:pt x="50505" y="105698"/>
                    </a:lnTo>
                    <a:lnTo>
                      <a:pt x="54893" y="103867"/>
                    </a:lnTo>
                    <a:lnTo>
                      <a:pt x="61064" y="93666"/>
                    </a:lnTo>
                    <a:lnTo>
                      <a:pt x="64104" y="95706"/>
                    </a:lnTo>
                    <a:lnTo>
                      <a:pt x="65420" y="104011"/>
                    </a:lnTo>
                    <a:lnTo>
                      <a:pt x="71748" y="104789"/>
                    </a:lnTo>
                    <a:lnTo>
                      <a:pt x="73852" y="101541"/>
                    </a:lnTo>
                    <a:lnTo>
                      <a:pt x="69202" y="96149"/>
                    </a:lnTo>
                    <a:lnTo>
                      <a:pt x="73811" y="91918"/>
                    </a:lnTo>
                    <a:lnTo>
                      <a:pt x="104181" y="91257"/>
                    </a:lnTo>
                    <a:lnTo>
                      <a:pt x="116181" y="82867"/>
                    </a:lnTo>
                    <a:lnTo>
                      <a:pt x="127024" y="82714"/>
                    </a:lnTo>
                    <a:lnTo>
                      <a:pt x="128589" y="76442"/>
                    </a:lnTo>
                    <a:lnTo>
                      <a:pt x="124804" y="73331"/>
                    </a:lnTo>
                    <a:lnTo>
                      <a:pt x="130284" y="71076"/>
                    </a:lnTo>
                    <a:lnTo>
                      <a:pt x="136292" y="77855"/>
                    </a:lnTo>
                    <a:lnTo>
                      <a:pt x="146529" y="71519"/>
                    </a:lnTo>
                    <a:lnTo>
                      <a:pt x="157460" y="73770"/>
                    </a:lnTo>
                    <a:lnTo>
                      <a:pt x="170169" y="56072"/>
                    </a:lnTo>
                    <a:lnTo>
                      <a:pt x="177179" y="60170"/>
                    </a:lnTo>
                    <a:lnTo>
                      <a:pt x="207118" y="63679"/>
                    </a:lnTo>
                    <a:lnTo>
                      <a:pt x="207118" y="63679"/>
                    </a:lnTo>
                    <a:lnTo>
                      <a:pt x="218180" y="66830"/>
                    </a:lnTo>
                    <a:lnTo>
                      <a:pt x="235839" y="66395"/>
                    </a:lnTo>
                    <a:lnTo>
                      <a:pt x="241539" y="61584"/>
                    </a:lnTo>
                    <a:lnTo>
                      <a:pt x="258286" y="60520"/>
                    </a:lnTo>
                    <a:lnTo>
                      <a:pt x="256597" y="48146"/>
                    </a:lnTo>
                    <a:lnTo>
                      <a:pt x="271599" y="30794"/>
                    </a:lnTo>
                    <a:lnTo>
                      <a:pt x="278549" y="37291"/>
                    </a:lnTo>
                    <a:lnTo>
                      <a:pt x="285524" y="36871"/>
                    </a:lnTo>
                    <a:lnTo>
                      <a:pt x="298285" y="22164"/>
                    </a:lnTo>
                    <a:lnTo>
                      <a:pt x="300090" y="24165"/>
                    </a:lnTo>
                    <a:lnTo>
                      <a:pt x="303600" y="20045"/>
                    </a:lnTo>
                    <a:lnTo>
                      <a:pt x="307768" y="26468"/>
                    </a:lnTo>
                    <a:lnTo>
                      <a:pt x="313590" y="22708"/>
                    </a:lnTo>
                    <a:lnTo>
                      <a:pt x="311986" y="18907"/>
                    </a:lnTo>
                    <a:lnTo>
                      <a:pt x="315515" y="14035"/>
                    </a:lnTo>
                    <a:lnTo>
                      <a:pt x="316469" y="976"/>
                    </a:lnTo>
                    <a:lnTo>
                      <a:pt x="316469" y="976"/>
                    </a:lnTo>
                    <a:lnTo>
                      <a:pt x="325312" y="0"/>
                    </a:lnTo>
                    <a:lnTo>
                      <a:pt x="328242" y="376"/>
                    </a:lnTo>
                    <a:lnTo>
                      <a:pt x="331603" y="14146"/>
                    </a:lnTo>
                    <a:lnTo>
                      <a:pt x="347209" y="14995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72" name="M122">
              <a:extLst>
                <a:ext uri="{FF2B5EF4-FFF2-40B4-BE49-F238E27FC236}">
                  <a16:creationId xmlns:a16="http://schemas.microsoft.com/office/drawing/2014/main" id="{B2CA3F73-D32F-4B0A-9E16-B52812934D5C}"/>
                </a:ext>
              </a:extLst>
            </p:cNvPr>
            <p:cNvSpPr/>
            <p:nvPr/>
          </p:nvSpPr>
          <p:spPr>
            <a:xfrm>
              <a:off x="5463935" y="4211269"/>
              <a:ext cx="337817" cy="247425"/>
            </a:xfrm>
            <a:custGeom>
              <a:avLst/>
              <a:gdLst/>
              <a:ahLst/>
              <a:cxnLst/>
              <a:rect l="0" t="0" r="0" b="0"/>
              <a:pathLst>
                <a:path w="339722" h="258855">
                  <a:moveTo>
                    <a:pt x="328398" y="74160"/>
                  </a:moveTo>
                  <a:lnTo>
                    <a:pt x="332427" y="73609"/>
                  </a:lnTo>
                  <a:lnTo>
                    <a:pt x="338602" y="87514"/>
                  </a:lnTo>
                  <a:lnTo>
                    <a:pt x="339721" y="97299"/>
                  </a:lnTo>
                  <a:lnTo>
                    <a:pt x="331304" y="114934"/>
                  </a:lnTo>
                  <a:lnTo>
                    <a:pt x="337414" y="121622"/>
                  </a:lnTo>
                  <a:lnTo>
                    <a:pt x="339312" y="130964"/>
                  </a:lnTo>
                  <a:lnTo>
                    <a:pt x="339312" y="130964"/>
                  </a:lnTo>
                  <a:lnTo>
                    <a:pt x="333584" y="143820"/>
                  </a:lnTo>
                  <a:lnTo>
                    <a:pt x="321418" y="151187"/>
                  </a:lnTo>
                  <a:lnTo>
                    <a:pt x="315382" y="163586"/>
                  </a:lnTo>
                  <a:lnTo>
                    <a:pt x="324308" y="168055"/>
                  </a:lnTo>
                  <a:lnTo>
                    <a:pt x="335420" y="183819"/>
                  </a:lnTo>
                  <a:lnTo>
                    <a:pt x="330101" y="200886"/>
                  </a:lnTo>
                  <a:lnTo>
                    <a:pt x="315376" y="201757"/>
                  </a:lnTo>
                  <a:lnTo>
                    <a:pt x="300421" y="196161"/>
                  </a:lnTo>
                  <a:lnTo>
                    <a:pt x="299421" y="201860"/>
                  </a:lnTo>
                  <a:lnTo>
                    <a:pt x="302178" y="204298"/>
                  </a:lnTo>
                  <a:lnTo>
                    <a:pt x="296968" y="212197"/>
                  </a:lnTo>
                  <a:lnTo>
                    <a:pt x="296968" y="212197"/>
                  </a:lnTo>
                  <a:lnTo>
                    <a:pt x="283880" y="218193"/>
                  </a:lnTo>
                  <a:lnTo>
                    <a:pt x="275845" y="216589"/>
                  </a:lnTo>
                  <a:lnTo>
                    <a:pt x="253475" y="221411"/>
                  </a:lnTo>
                  <a:lnTo>
                    <a:pt x="246040" y="245205"/>
                  </a:lnTo>
                  <a:lnTo>
                    <a:pt x="239076" y="244514"/>
                  </a:lnTo>
                  <a:lnTo>
                    <a:pt x="230029" y="249053"/>
                  </a:lnTo>
                  <a:lnTo>
                    <a:pt x="188911" y="241444"/>
                  </a:lnTo>
                  <a:lnTo>
                    <a:pt x="184030" y="235818"/>
                  </a:lnTo>
                  <a:lnTo>
                    <a:pt x="184516" y="222753"/>
                  </a:lnTo>
                  <a:lnTo>
                    <a:pt x="180232" y="218788"/>
                  </a:lnTo>
                  <a:lnTo>
                    <a:pt x="153917" y="217225"/>
                  </a:lnTo>
                  <a:lnTo>
                    <a:pt x="154259" y="237364"/>
                  </a:lnTo>
                  <a:lnTo>
                    <a:pt x="138525" y="232338"/>
                  </a:lnTo>
                  <a:lnTo>
                    <a:pt x="140743" y="250999"/>
                  </a:lnTo>
                  <a:lnTo>
                    <a:pt x="133040" y="258854"/>
                  </a:lnTo>
                  <a:lnTo>
                    <a:pt x="133040" y="258854"/>
                  </a:lnTo>
                  <a:lnTo>
                    <a:pt x="122529" y="256904"/>
                  </a:lnTo>
                  <a:lnTo>
                    <a:pt x="118090" y="252934"/>
                  </a:lnTo>
                  <a:lnTo>
                    <a:pt x="118158" y="248128"/>
                  </a:lnTo>
                  <a:lnTo>
                    <a:pt x="113377" y="246557"/>
                  </a:lnTo>
                  <a:lnTo>
                    <a:pt x="99463" y="255073"/>
                  </a:lnTo>
                  <a:lnTo>
                    <a:pt x="92017" y="255567"/>
                  </a:lnTo>
                  <a:lnTo>
                    <a:pt x="88538" y="249657"/>
                  </a:lnTo>
                  <a:lnTo>
                    <a:pt x="95525" y="248706"/>
                  </a:lnTo>
                  <a:lnTo>
                    <a:pt x="95155" y="242090"/>
                  </a:lnTo>
                  <a:lnTo>
                    <a:pt x="90843" y="240225"/>
                  </a:lnTo>
                  <a:lnTo>
                    <a:pt x="85059" y="243748"/>
                  </a:lnTo>
                  <a:lnTo>
                    <a:pt x="72126" y="238000"/>
                  </a:lnTo>
                  <a:lnTo>
                    <a:pt x="81371" y="230923"/>
                  </a:lnTo>
                  <a:lnTo>
                    <a:pt x="79156" y="223378"/>
                  </a:lnTo>
                  <a:lnTo>
                    <a:pt x="75552" y="226180"/>
                  </a:lnTo>
                  <a:lnTo>
                    <a:pt x="78882" y="231638"/>
                  </a:lnTo>
                  <a:lnTo>
                    <a:pt x="74832" y="233082"/>
                  </a:lnTo>
                  <a:lnTo>
                    <a:pt x="67323" y="227413"/>
                  </a:lnTo>
                  <a:lnTo>
                    <a:pt x="66686" y="217937"/>
                  </a:lnTo>
                  <a:lnTo>
                    <a:pt x="60679" y="215595"/>
                  </a:lnTo>
                  <a:lnTo>
                    <a:pt x="53149" y="221945"/>
                  </a:lnTo>
                  <a:lnTo>
                    <a:pt x="51080" y="236189"/>
                  </a:lnTo>
                  <a:lnTo>
                    <a:pt x="58159" y="239448"/>
                  </a:lnTo>
                  <a:lnTo>
                    <a:pt x="57732" y="247405"/>
                  </a:lnTo>
                  <a:lnTo>
                    <a:pt x="19399" y="240824"/>
                  </a:lnTo>
                  <a:lnTo>
                    <a:pt x="11006" y="232283"/>
                  </a:lnTo>
                  <a:lnTo>
                    <a:pt x="11006" y="232283"/>
                  </a:lnTo>
                  <a:lnTo>
                    <a:pt x="5140" y="230842"/>
                  </a:lnTo>
                  <a:lnTo>
                    <a:pt x="9040" y="229098"/>
                  </a:lnTo>
                  <a:lnTo>
                    <a:pt x="9147" y="222038"/>
                  </a:lnTo>
                  <a:lnTo>
                    <a:pt x="9147" y="222038"/>
                  </a:lnTo>
                  <a:lnTo>
                    <a:pt x="0" y="212282"/>
                  </a:lnTo>
                  <a:lnTo>
                    <a:pt x="2919" y="203761"/>
                  </a:lnTo>
                  <a:lnTo>
                    <a:pt x="2919" y="203761"/>
                  </a:lnTo>
                  <a:lnTo>
                    <a:pt x="7906" y="201733"/>
                  </a:lnTo>
                  <a:lnTo>
                    <a:pt x="11851" y="207203"/>
                  </a:lnTo>
                  <a:lnTo>
                    <a:pt x="28306" y="204896"/>
                  </a:lnTo>
                  <a:lnTo>
                    <a:pt x="34292" y="198223"/>
                  </a:lnTo>
                  <a:lnTo>
                    <a:pt x="32981" y="192644"/>
                  </a:lnTo>
                  <a:lnTo>
                    <a:pt x="37832" y="189410"/>
                  </a:lnTo>
                  <a:lnTo>
                    <a:pt x="54586" y="187555"/>
                  </a:lnTo>
                  <a:lnTo>
                    <a:pt x="55243" y="185010"/>
                  </a:lnTo>
                  <a:lnTo>
                    <a:pt x="55892" y="172546"/>
                  </a:lnTo>
                  <a:lnTo>
                    <a:pt x="29913" y="170056"/>
                  </a:lnTo>
                  <a:lnTo>
                    <a:pt x="25529" y="162926"/>
                  </a:lnTo>
                  <a:lnTo>
                    <a:pt x="12759" y="157473"/>
                  </a:lnTo>
                  <a:lnTo>
                    <a:pt x="14393" y="151787"/>
                  </a:lnTo>
                  <a:lnTo>
                    <a:pt x="21885" y="147842"/>
                  </a:lnTo>
                  <a:lnTo>
                    <a:pt x="22841" y="146053"/>
                  </a:lnTo>
                  <a:lnTo>
                    <a:pt x="22841" y="146053"/>
                  </a:lnTo>
                  <a:lnTo>
                    <a:pt x="39362" y="138635"/>
                  </a:lnTo>
                  <a:lnTo>
                    <a:pt x="45078" y="139471"/>
                  </a:lnTo>
                  <a:lnTo>
                    <a:pt x="48322" y="160862"/>
                  </a:lnTo>
                  <a:lnTo>
                    <a:pt x="54514" y="160953"/>
                  </a:lnTo>
                  <a:lnTo>
                    <a:pt x="58226" y="140267"/>
                  </a:lnTo>
                  <a:lnTo>
                    <a:pt x="56557" y="116944"/>
                  </a:lnTo>
                  <a:lnTo>
                    <a:pt x="63542" y="115544"/>
                  </a:lnTo>
                  <a:lnTo>
                    <a:pt x="71546" y="107995"/>
                  </a:lnTo>
                  <a:lnTo>
                    <a:pt x="76631" y="109572"/>
                  </a:lnTo>
                  <a:lnTo>
                    <a:pt x="87536" y="104620"/>
                  </a:lnTo>
                  <a:lnTo>
                    <a:pt x="100080" y="104049"/>
                  </a:lnTo>
                  <a:lnTo>
                    <a:pt x="105082" y="100513"/>
                  </a:lnTo>
                  <a:lnTo>
                    <a:pt x="105469" y="95106"/>
                  </a:lnTo>
                  <a:lnTo>
                    <a:pt x="100820" y="84818"/>
                  </a:lnTo>
                  <a:lnTo>
                    <a:pt x="108451" y="81319"/>
                  </a:lnTo>
                  <a:lnTo>
                    <a:pt x="121601" y="81505"/>
                  </a:lnTo>
                  <a:lnTo>
                    <a:pt x="127475" y="70914"/>
                  </a:lnTo>
                  <a:lnTo>
                    <a:pt x="139300" y="66119"/>
                  </a:lnTo>
                  <a:lnTo>
                    <a:pt x="132543" y="62567"/>
                  </a:lnTo>
                  <a:lnTo>
                    <a:pt x="138332" y="57837"/>
                  </a:lnTo>
                  <a:lnTo>
                    <a:pt x="136457" y="48188"/>
                  </a:lnTo>
                  <a:lnTo>
                    <a:pt x="125113" y="40962"/>
                  </a:lnTo>
                  <a:lnTo>
                    <a:pt x="123642" y="24703"/>
                  </a:lnTo>
                  <a:lnTo>
                    <a:pt x="123642" y="24703"/>
                  </a:lnTo>
                  <a:lnTo>
                    <a:pt x="123658" y="23500"/>
                  </a:lnTo>
                  <a:lnTo>
                    <a:pt x="123658" y="23500"/>
                  </a:lnTo>
                  <a:lnTo>
                    <a:pt x="123660" y="23350"/>
                  </a:lnTo>
                  <a:lnTo>
                    <a:pt x="123660" y="23350"/>
                  </a:lnTo>
                  <a:lnTo>
                    <a:pt x="132814" y="10246"/>
                  </a:lnTo>
                  <a:lnTo>
                    <a:pt x="141379" y="16983"/>
                  </a:lnTo>
                  <a:lnTo>
                    <a:pt x="174496" y="15034"/>
                  </a:lnTo>
                  <a:lnTo>
                    <a:pt x="174496" y="15034"/>
                  </a:lnTo>
                  <a:lnTo>
                    <a:pt x="174962" y="14890"/>
                  </a:lnTo>
                  <a:lnTo>
                    <a:pt x="174962" y="14890"/>
                  </a:lnTo>
                  <a:lnTo>
                    <a:pt x="175737" y="14750"/>
                  </a:lnTo>
                  <a:lnTo>
                    <a:pt x="175737" y="14750"/>
                  </a:lnTo>
                  <a:lnTo>
                    <a:pt x="180853" y="13768"/>
                  </a:lnTo>
                  <a:lnTo>
                    <a:pt x="182913" y="21464"/>
                  </a:lnTo>
                  <a:lnTo>
                    <a:pt x="180644" y="29102"/>
                  </a:lnTo>
                  <a:lnTo>
                    <a:pt x="183084" y="31691"/>
                  </a:lnTo>
                  <a:lnTo>
                    <a:pt x="202297" y="40521"/>
                  </a:lnTo>
                  <a:lnTo>
                    <a:pt x="215736" y="18447"/>
                  </a:lnTo>
                  <a:lnTo>
                    <a:pt x="225213" y="15114"/>
                  </a:lnTo>
                  <a:lnTo>
                    <a:pt x="227062" y="3860"/>
                  </a:lnTo>
                  <a:lnTo>
                    <a:pt x="230824" y="0"/>
                  </a:lnTo>
                  <a:lnTo>
                    <a:pt x="236529" y="1128"/>
                  </a:lnTo>
                  <a:lnTo>
                    <a:pt x="244845" y="3642"/>
                  </a:lnTo>
                  <a:lnTo>
                    <a:pt x="239475" y="24173"/>
                  </a:lnTo>
                  <a:lnTo>
                    <a:pt x="241259" y="41487"/>
                  </a:lnTo>
                  <a:lnTo>
                    <a:pt x="243716" y="42872"/>
                  </a:lnTo>
                  <a:lnTo>
                    <a:pt x="242117" y="46911"/>
                  </a:lnTo>
                  <a:lnTo>
                    <a:pt x="217418" y="54855"/>
                  </a:lnTo>
                  <a:lnTo>
                    <a:pt x="221868" y="92649"/>
                  </a:lnTo>
                  <a:lnTo>
                    <a:pt x="219465" y="98931"/>
                  </a:lnTo>
                  <a:lnTo>
                    <a:pt x="235575" y="97640"/>
                  </a:lnTo>
                  <a:lnTo>
                    <a:pt x="247097" y="68325"/>
                  </a:lnTo>
                  <a:lnTo>
                    <a:pt x="252859" y="65393"/>
                  </a:lnTo>
                  <a:lnTo>
                    <a:pt x="261045" y="66400"/>
                  </a:lnTo>
                  <a:lnTo>
                    <a:pt x="267000" y="72490"/>
                  </a:lnTo>
                  <a:lnTo>
                    <a:pt x="284619" y="73917"/>
                  </a:lnTo>
                  <a:lnTo>
                    <a:pt x="288164" y="62686"/>
                  </a:lnTo>
                  <a:lnTo>
                    <a:pt x="286802" y="48086"/>
                  </a:lnTo>
                  <a:lnTo>
                    <a:pt x="307386" y="59469"/>
                  </a:lnTo>
                  <a:lnTo>
                    <a:pt x="309361" y="74828"/>
                  </a:lnTo>
                  <a:lnTo>
                    <a:pt x="317128" y="7221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3" name="M123">
              <a:extLst>
                <a:ext uri="{FF2B5EF4-FFF2-40B4-BE49-F238E27FC236}">
                  <a16:creationId xmlns:a16="http://schemas.microsoft.com/office/drawing/2014/main" id="{51CDB050-F426-488B-926F-D4C3DE32A32A}"/>
                </a:ext>
              </a:extLst>
            </p:cNvPr>
            <p:cNvSpPr/>
            <p:nvPr/>
          </p:nvSpPr>
          <p:spPr>
            <a:xfrm>
              <a:off x="5028322" y="4225083"/>
              <a:ext cx="316594" cy="242015"/>
            </a:xfrm>
            <a:custGeom>
              <a:avLst/>
              <a:gdLst/>
              <a:ahLst/>
              <a:cxnLst/>
              <a:rect l="0" t="0" r="0" b="0"/>
              <a:pathLst>
                <a:path w="322309" h="255350">
                  <a:moveTo>
                    <a:pt x="296404" y="65675"/>
                  </a:moveTo>
                  <a:lnTo>
                    <a:pt x="284991" y="91191"/>
                  </a:lnTo>
                  <a:lnTo>
                    <a:pt x="287504" y="88979"/>
                  </a:lnTo>
                  <a:lnTo>
                    <a:pt x="293659" y="91185"/>
                  </a:lnTo>
                  <a:lnTo>
                    <a:pt x="289385" y="96827"/>
                  </a:lnTo>
                  <a:lnTo>
                    <a:pt x="298482" y="98932"/>
                  </a:lnTo>
                  <a:lnTo>
                    <a:pt x="305315" y="88222"/>
                  </a:lnTo>
                  <a:lnTo>
                    <a:pt x="309631" y="89345"/>
                  </a:lnTo>
                  <a:lnTo>
                    <a:pt x="309631" y="89345"/>
                  </a:lnTo>
                  <a:lnTo>
                    <a:pt x="318740" y="90698"/>
                  </a:lnTo>
                  <a:lnTo>
                    <a:pt x="312780" y="104880"/>
                  </a:lnTo>
                  <a:lnTo>
                    <a:pt x="316180" y="105237"/>
                  </a:lnTo>
                  <a:lnTo>
                    <a:pt x="318446" y="127520"/>
                  </a:lnTo>
                  <a:lnTo>
                    <a:pt x="322308" y="128034"/>
                  </a:lnTo>
                  <a:lnTo>
                    <a:pt x="318212" y="141794"/>
                  </a:lnTo>
                  <a:lnTo>
                    <a:pt x="317708" y="163127"/>
                  </a:lnTo>
                  <a:lnTo>
                    <a:pt x="307333" y="162957"/>
                  </a:lnTo>
                  <a:lnTo>
                    <a:pt x="310858" y="184054"/>
                  </a:lnTo>
                  <a:lnTo>
                    <a:pt x="310858" y="184054"/>
                  </a:lnTo>
                  <a:lnTo>
                    <a:pt x="297712" y="182785"/>
                  </a:lnTo>
                  <a:lnTo>
                    <a:pt x="296641" y="191332"/>
                  </a:lnTo>
                  <a:lnTo>
                    <a:pt x="270010" y="190436"/>
                  </a:lnTo>
                  <a:lnTo>
                    <a:pt x="267428" y="196554"/>
                  </a:lnTo>
                  <a:lnTo>
                    <a:pt x="260270" y="198387"/>
                  </a:lnTo>
                  <a:lnTo>
                    <a:pt x="255465" y="207621"/>
                  </a:lnTo>
                  <a:lnTo>
                    <a:pt x="256643" y="211248"/>
                  </a:lnTo>
                  <a:lnTo>
                    <a:pt x="249933" y="213989"/>
                  </a:lnTo>
                  <a:lnTo>
                    <a:pt x="250177" y="217899"/>
                  </a:lnTo>
                  <a:lnTo>
                    <a:pt x="250177" y="217899"/>
                  </a:lnTo>
                  <a:lnTo>
                    <a:pt x="242640" y="214616"/>
                  </a:lnTo>
                  <a:lnTo>
                    <a:pt x="232055" y="190392"/>
                  </a:lnTo>
                  <a:lnTo>
                    <a:pt x="235743" y="183092"/>
                  </a:lnTo>
                  <a:lnTo>
                    <a:pt x="230289" y="184952"/>
                  </a:lnTo>
                  <a:lnTo>
                    <a:pt x="225997" y="182323"/>
                  </a:lnTo>
                  <a:lnTo>
                    <a:pt x="229254" y="173062"/>
                  </a:lnTo>
                  <a:lnTo>
                    <a:pt x="222454" y="172194"/>
                  </a:lnTo>
                  <a:lnTo>
                    <a:pt x="224225" y="168317"/>
                  </a:lnTo>
                  <a:lnTo>
                    <a:pt x="231229" y="166334"/>
                  </a:lnTo>
                  <a:lnTo>
                    <a:pt x="228762" y="156673"/>
                  </a:lnTo>
                  <a:lnTo>
                    <a:pt x="220479" y="152021"/>
                  </a:lnTo>
                  <a:lnTo>
                    <a:pt x="219887" y="141490"/>
                  </a:lnTo>
                  <a:lnTo>
                    <a:pt x="213391" y="141077"/>
                  </a:lnTo>
                  <a:lnTo>
                    <a:pt x="213141" y="137616"/>
                  </a:lnTo>
                  <a:lnTo>
                    <a:pt x="206849" y="134350"/>
                  </a:lnTo>
                  <a:lnTo>
                    <a:pt x="192865" y="137111"/>
                  </a:lnTo>
                  <a:lnTo>
                    <a:pt x="189824" y="160353"/>
                  </a:lnTo>
                  <a:lnTo>
                    <a:pt x="191783" y="172260"/>
                  </a:lnTo>
                  <a:lnTo>
                    <a:pt x="181021" y="176429"/>
                  </a:lnTo>
                  <a:lnTo>
                    <a:pt x="175171" y="200669"/>
                  </a:lnTo>
                  <a:lnTo>
                    <a:pt x="174808" y="203669"/>
                  </a:lnTo>
                  <a:lnTo>
                    <a:pt x="178801" y="205692"/>
                  </a:lnTo>
                  <a:lnTo>
                    <a:pt x="178118" y="218002"/>
                  </a:lnTo>
                  <a:lnTo>
                    <a:pt x="175336" y="226367"/>
                  </a:lnTo>
                  <a:lnTo>
                    <a:pt x="162612" y="235907"/>
                  </a:lnTo>
                  <a:lnTo>
                    <a:pt x="160779" y="243086"/>
                  </a:lnTo>
                  <a:lnTo>
                    <a:pt x="153991" y="241312"/>
                  </a:lnTo>
                  <a:lnTo>
                    <a:pt x="133627" y="244552"/>
                  </a:lnTo>
                  <a:lnTo>
                    <a:pt x="120046" y="241300"/>
                  </a:lnTo>
                  <a:lnTo>
                    <a:pt x="109046" y="249513"/>
                  </a:lnTo>
                  <a:lnTo>
                    <a:pt x="86229" y="242782"/>
                  </a:lnTo>
                  <a:lnTo>
                    <a:pt x="82758" y="246023"/>
                  </a:lnTo>
                  <a:lnTo>
                    <a:pt x="64403" y="249437"/>
                  </a:lnTo>
                  <a:lnTo>
                    <a:pt x="59176" y="255349"/>
                  </a:lnTo>
                  <a:lnTo>
                    <a:pt x="11711" y="248738"/>
                  </a:lnTo>
                  <a:lnTo>
                    <a:pt x="11711" y="248738"/>
                  </a:lnTo>
                  <a:lnTo>
                    <a:pt x="14357" y="240074"/>
                  </a:lnTo>
                  <a:lnTo>
                    <a:pt x="12515" y="214947"/>
                  </a:lnTo>
                  <a:lnTo>
                    <a:pt x="9478" y="211733"/>
                  </a:lnTo>
                  <a:lnTo>
                    <a:pt x="10568" y="187260"/>
                  </a:lnTo>
                  <a:lnTo>
                    <a:pt x="3955" y="184728"/>
                  </a:lnTo>
                  <a:lnTo>
                    <a:pt x="1412" y="180020"/>
                  </a:lnTo>
                  <a:lnTo>
                    <a:pt x="0" y="164964"/>
                  </a:lnTo>
                  <a:lnTo>
                    <a:pt x="13422" y="159663"/>
                  </a:lnTo>
                  <a:lnTo>
                    <a:pt x="14717" y="148716"/>
                  </a:lnTo>
                  <a:lnTo>
                    <a:pt x="8843" y="148152"/>
                  </a:lnTo>
                  <a:lnTo>
                    <a:pt x="3037" y="136016"/>
                  </a:lnTo>
                  <a:lnTo>
                    <a:pt x="3037" y="136016"/>
                  </a:lnTo>
                  <a:lnTo>
                    <a:pt x="5803" y="137122"/>
                  </a:lnTo>
                  <a:lnTo>
                    <a:pt x="11808" y="106724"/>
                  </a:lnTo>
                  <a:lnTo>
                    <a:pt x="24943" y="108028"/>
                  </a:lnTo>
                  <a:lnTo>
                    <a:pt x="25309" y="113146"/>
                  </a:lnTo>
                  <a:lnTo>
                    <a:pt x="34908" y="121296"/>
                  </a:lnTo>
                  <a:lnTo>
                    <a:pt x="34495" y="126699"/>
                  </a:lnTo>
                  <a:lnTo>
                    <a:pt x="39165" y="133551"/>
                  </a:lnTo>
                  <a:lnTo>
                    <a:pt x="53848" y="135032"/>
                  </a:lnTo>
                  <a:lnTo>
                    <a:pt x="52811" y="124340"/>
                  </a:lnTo>
                  <a:lnTo>
                    <a:pt x="57601" y="116615"/>
                  </a:lnTo>
                  <a:lnTo>
                    <a:pt x="68444" y="116367"/>
                  </a:lnTo>
                  <a:lnTo>
                    <a:pt x="89826" y="123830"/>
                  </a:lnTo>
                  <a:lnTo>
                    <a:pt x="92707" y="118773"/>
                  </a:lnTo>
                  <a:lnTo>
                    <a:pt x="99843" y="118002"/>
                  </a:lnTo>
                  <a:lnTo>
                    <a:pt x="115108" y="121439"/>
                  </a:lnTo>
                  <a:lnTo>
                    <a:pt x="119102" y="106180"/>
                  </a:lnTo>
                  <a:lnTo>
                    <a:pt x="104875" y="88482"/>
                  </a:lnTo>
                  <a:lnTo>
                    <a:pt x="108470" y="86594"/>
                  </a:lnTo>
                  <a:lnTo>
                    <a:pt x="106417" y="80393"/>
                  </a:lnTo>
                  <a:lnTo>
                    <a:pt x="112199" y="77342"/>
                  </a:lnTo>
                  <a:lnTo>
                    <a:pt x="112933" y="71041"/>
                  </a:lnTo>
                  <a:lnTo>
                    <a:pt x="102632" y="67394"/>
                  </a:lnTo>
                  <a:lnTo>
                    <a:pt x="104318" y="59908"/>
                  </a:lnTo>
                  <a:lnTo>
                    <a:pt x="87791" y="58250"/>
                  </a:lnTo>
                  <a:lnTo>
                    <a:pt x="85149" y="50533"/>
                  </a:lnTo>
                  <a:lnTo>
                    <a:pt x="90565" y="50483"/>
                  </a:lnTo>
                  <a:lnTo>
                    <a:pt x="98926" y="41767"/>
                  </a:lnTo>
                  <a:lnTo>
                    <a:pt x="113410" y="45041"/>
                  </a:lnTo>
                  <a:lnTo>
                    <a:pt x="115517" y="39817"/>
                  </a:lnTo>
                  <a:lnTo>
                    <a:pt x="113914" y="25955"/>
                  </a:lnTo>
                  <a:lnTo>
                    <a:pt x="109346" y="13541"/>
                  </a:lnTo>
                  <a:lnTo>
                    <a:pt x="115105" y="3121"/>
                  </a:lnTo>
                  <a:lnTo>
                    <a:pt x="125370" y="0"/>
                  </a:lnTo>
                  <a:lnTo>
                    <a:pt x="129518" y="10000"/>
                  </a:lnTo>
                  <a:lnTo>
                    <a:pt x="125478" y="36540"/>
                  </a:lnTo>
                  <a:lnTo>
                    <a:pt x="122299" y="41144"/>
                  </a:lnTo>
                  <a:lnTo>
                    <a:pt x="135508" y="46495"/>
                  </a:lnTo>
                  <a:lnTo>
                    <a:pt x="142609" y="30235"/>
                  </a:lnTo>
                  <a:lnTo>
                    <a:pt x="146027" y="29395"/>
                  </a:lnTo>
                  <a:lnTo>
                    <a:pt x="145941" y="42774"/>
                  </a:lnTo>
                  <a:lnTo>
                    <a:pt x="149026" y="43281"/>
                  </a:lnTo>
                  <a:lnTo>
                    <a:pt x="157082" y="16812"/>
                  </a:lnTo>
                  <a:lnTo>
                    <a:pt x="160494" y="16272"/>
                  </a:lnTo>
                  <a:lnTo>
                    <a:pt x="161070" y="18688"/>
                  </a:lnTo>
                  <a:lnTo>
                    <a:pt x="169268" y="18684"/>
                  </a:lnTo>
                  <a:lnTo>
                    <a:pt x="166536" y="33070"/>
                  </a:lnTo>
                  <a:lnTo>
                    <a:pt x="169285" y="43794"/>
                  </a:lnTo>
                  <a:lnTo>
                    <a:pt x="176341" y="47227"/>
                  </a:lnTo>
                  <a:lnTo>
                    <a:pt x="174421" y="59521"/>
                  </a:lnTo>
                  <a:lnTo>
                    <a:pt x="190876" y="56504"/>
                  </a:lnTo>
                  <a:lnTo>
                    <a:pt x="196400" y="59157"/>
                  </a:lnTo>
                  <a:lnTo>
                    <a:pt x="201169" y="51874"/>
                  </a:lnTo>
                  <a:lnTo>
                    <a:pt x="212222" y="48007"/>
                  </a:lnTo>
                  <a:lnTo>
                    <a:pt x="212733" y="45310"/>
                  </a:lnTo>
                  <a:lnTo>
                    <a:pt x="219712" y="53249"/>
                  </a:lnTo>
                  <a:lnTo>
                    <a:pt x="222048" y="70278"/>
                  </a:lnTo>
                  <a:lnTo>
                    <a:pt x="230087" y="70717"/>
                  </a:lnTo>
                  <a:lnTo>
                    <a:pt x="248460" y="55096"/>
                  </a:lnTo>
                  <a:lnTo>
                    <a:pt x="259381" y="58890"/>
                  </a:lnTo>
                  <a:lnTo>
                    <a:pt x="261574" y="66444"/>
                  </a:lnTo>
                  <a:lnTo>
                    <a:pt x="284629" y="66531"/>
                  </a:lnTo>
                  <a:lnTo>
                    <a:pt x="294438" y="6293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4" name="M124">
              <a:extLst>
                <a:ext uri="{FF2B5EF4-FFF2-40B4-BE49-F238E27FC236}">
                  <a16:creationId xmlns:a16="http://schemas.microsoft.com/office/drawing/2014/main" id="{C788FCF7-7294-4E46-A196-ED53940DE248}"/>
                </a:ext>
              </a:extLst>
            </p:cNvPr>
            <p:cNvSpPr/>
            <p:nvPr/>
          </p:nvSpPr>
          <p:spPr>
            <a:xfrm>
              <a:off x="3669381" y="4316251"/>
              <a:ext cx="475408" cy="387419"/>
            </a:xfrm>
            <a:custGeom>
              <a:avLst/>
              <a:gdLst/>
              <a:ahLst/>
              <a:cxnLst/>
              <a:rect l="0" t="0" r="0" b="0"/>
              <a:pathLst>
                <a:path w="471598" h="415994">
                  <a:moveTo>
                    <a:pt x="378019" y="7774"/>
                  </a:moveTo>
                  <a:lnTo>
                    <a:pt x="380340" y="7840"/>
                  </a:lnTo>
                  <a:lnTo>
                    <a:pt x="378790" y="18771"/>
                  </a:lnTo>
                  <a:lnTo>
                    <a:pt x="391351" y="29199"/>
                  </a:lnTo>
                  <a:lnTo>
                    <a:pt x="383880" y="35903"/>
                  </a:lnTo>
                  <a:lnTo>
                    <a:pt x="386609" y="43497"/>
                  </a:lnTo>
                  <a:lnTo>
                    <a:pt x="386609" y="43497"/>
                  </a:lnTo>
                  <a:lnTo>
                    <a:pt x="382438" y="43078"/>
                  </a:lnTo>
                  <a:lnTo>
                    <a:pt x="382023" y="52236"/>
                  </a:lnTo>
                  <a:lnTo>
                    <a:pt x="392174" y="60340"/>
                  </a:lnTo>
                  <a:lnTo>
                    <a:pt x="387470" y="62311"/>
                  </a:lnTo>
                  <a:lnTo>
                    <a:pt x="381806" y="59896"/>
                  </a:lnTo>
                  <a:lnTo>
                    <a:pt x="378147" y="63249"/>
                  </a:lnTo>
                  <a:lnTo>
                    <a:pt x="374040" y="60577"/>
                  </a:lnTo>
                  <a:lnTo>
                    <a:pt x="379075" y="74248"/>
                  </a:lnTo>
                  <a:lnTo>
                    <a:pt x="369451" y="91110"/>
                  </a:lnTo>
                  <a:lnTo>
                    <a:pt x="360823" y="94771"/>
                  </a:lnTo>
                  <a:lnTo>
                    <a:pt x="370565" y="111882"/>
                  </a:lnTo>
                  <a:lnTo>
                    <a:pt x="371165" y="139851"/>
                  </a:lnTo>
                  <a:lnTo>
                    <a:pt x="378663" y="143370"/>
                  </a:lnTo>
                  <a:lnTo>
                    <a:pt x="397306" y="142094"/>
                  </a:lnTo>
                  <a:lnTo>
                    <a:pt x="403191" y="136850"/>
                  </a:lnTo>
                  <a:lnTo>
                    <a:pt x="444548" y="132747"/>
                  </a:lnTo>
                  <a:lnTo>
                    <a:pt x="466604" y="114421"/>
                  </a:lnTo>
                  <a:lnTo>
                    <a:pt x="462773" y="112813"/>
                  </a:lnTo>
                  <a:lnTo>
                    <a:pt x="468958" y="107723"/>
                  </a:lnTo>
                  <a:lnTo>
                    <a:pt x="471597" y="124477"/>
                  </a:lnTo>
                  <a:lnTo>
                    <a:pt x="467137" y="134423"/>
                  </a:lnTo>
                  <a:lnTo>
                    <a:pt x="451344" y="133686"/>
                  </a:lnTo>
                  <a:lnTo>
                    <a:pt x="428281" y="143414"/>
                  </a:lnTo>
                  <a:lnTo>
                    <a:pt x="418528" y="142841"/>
                  </a:lnTo>
                  <a:lnTo>
                    <a:pt x="420960" y="155681"/>
                  </a:lnTo>
                  <a:lnTo>
                    <a:pt x="420960" y="155681"/>
                  </a:lnTo>
                  <a:lnTo>
                    <a:pt x="406871" y="160395"/>
                  </a:lnTo>
                  <a:lnTo>
                    <a:pt x="407984" y="187022"/>
                  </a:lnTo>
                  <a:lnTo>
                    <a:pt x="398369" y="203428"/>
                  </a:lnTo>
                  <a:lnTo>
                    <a:pt x="379905" y="203507"/>
                  </a:lnTo>
                  <a:lnTo>
                    <a:pt x="380251" y="196756"/>
                  </a:lnTo>
                  <a:lnTo>
                    <a:pt x="373231" y="192651"/>
                  </a:lnTo>
                  <a:lnTo>
                    <a:pt x="363884" y="194037"/>
                  </a:lnTo>
                  <a:lnTo>
                    <a:pt x="360755" y="200409"/>
                  </a:lnTo>
                  <a:lnTo>
                    <a:pt x="344801" y="194093"/>
                  </a:lnTo>
                  <a:lnTo>
                    <a:pt x="340051" y="197412"/>
                  </a:lnTo>
                  <a:lnTo>
                    <a:pt x="333718" y="185661"/>
                  </a:lnTo>
                  <a:lnTo>
                    <a:pt x="327552" y="189691"/>
                  </a:lnTo>
                  <a:lnTo>
                    <a:pt x="324003" y="194396"/>
                  </a:lnTo>
                  <a:lnTo>
                    <a:pt x="324937" y="199682"/>
                  </a:lnTo>
                  <a:lnTo>
                    <a:pt x="316323" y="207846"/>
                  </a:lnTo>
                  <a:lnTo>
                    <a:pt x="316475" y="218668"/>
                  </a:lnTo>
                  <a:lnTo>
                    <a:pt x="329202" y="218584"/>
                  </a:lnTo>
                  <a:lnTo>
                    <a:pt x="343789" y="229369"/>
                  </a:lnTo>
                  <a:lnTo>
                    <a:pt x="338017" y="235814"/>
                  </a:lnTo>
                  <a:lnTo>
                    <a:pt x="351626" y="248371"/>
                  </a:lnTo>
                  <a:lnTo>
                    <a:pt x="352605" y="257562"/>
                  </a:lnTo>
                  <a:lnTo>
                    <a:pt x="360755" y="271163"/>
                  </a:lnTo>
                  <a:lnTo>
                    <a:pt x="361053" y="293400"/>
                  </a:lnTo>
                  <a:lnTo>
                    <a:pt x="361053" y="293400"/>
                  </a:lnTo>
                  <a:lnTo>
                    <a:pt x="362312" y="298242"/>
                  </a:lnTo>
                  <a:lnTo>
                    <a:pt x="376079" y="300135"/>
                  </a:lnTo>
                  <a:lnTo>
                    <a:pt x="381893" y="308710"/>
                  </a:lnTo>
                  <a:lnTo>
                    <a:pt x="368862" y="308191"/>
                  </a:lnTo>
                  <a:lnTo>
                    <a:pt x="361764" y="312043"/>
                  </a:lnTo>
                  <a:lnTo>
                    <a:pt x="356987" y="305299"/>
                  </a:lnTo>
                  <a:lnTo>
                    <a:pt x="335496" y="318200"/>
                  </a:lnTo>
                  <a:lnTo>
                    <a:pt x="337863" y="327729"/>
                  </a:lnTo>
                  <a:lnTo>
                    <a:pt x="334280" y="328077"/>
                  </a:lnTo>
                  <a:lnTo>
                    <a:pt x="332387" y="334480"/>
                  </a:lnTo>
                  <a:lnTo>
                    <a:pt x="332021" y="352639"/>
                  </a:lnTo>
                  <a:lnTo>
                    <a:pt x="337933" y="357764"/>
                  </a:lnTo>
                  <a:lnTo>
                    <a:pt x="339249" y="366060"/>
                  </a:lnTo>
                  <a:lnTo>
                    <a:pt x="345930" y="371506"/>
                  </a:lnTo>
                  <a:lnTo>
                    <a:pt x="342584" y="379818"/>
                  </a:lnTo>
                  <a:lnTo>
                    <a:pt x="345656" y="386513"/>
                  </a:lnTo>
                  <a:lnTo>
                    <a:pt x="337331" y="394982"/>
                  </a:lnTo>
                  <a:lnTo>
                    <a:pt x="323859" y="398648"/>
                  </a:lnTo>
                  <a:lnTo>
                    <a:pt x="316209" y="415993"/>
                  </a:lnTo>
                  <a:lnTo>
                    <a:pt x="302976" y="411256"/>
                  </a:lnTo>
                  <a:lnTo>
                    <a:pt x="309595" y="386676"/>
                  </a:lnTo>
                  <a:lnTo>
                    <a:pt x="296097" y="375174"/>
                  </a:lnTo>
                  <a:lnTo>
                    <a:pt x="297418" y="372510"/>
                  </a:lnTo>
                  <a:lnTo>
                    <a:pt x="288362" y="368643"/>
                  </a:lnTo>
                  <a:lnTo>
                    <a:pt x="278519" y="370457"/>
                  </a:lnTo>
                  <a:lnTo>
                    <a:pt x="274584" y="366889"/>
                  </a:lnTo>
                  <a:lnTo>
                    <a:pt x="272986" y="379004"/>
                  </a:lnTo>
                  <a:lnTo>
                    <a:pt x="262383" y="380194"/>
                  </a:lnTo>
                  <a:lnTo>
                    <a:pt x="260688" y="353267"/>
                  </a:lnTo>
                  <a:lnTo>
                    <a:pt x="251232" y="352539"/>
                  </a:lnTo>
                  <a:lnTo>
                    <a:pt x="243940" y="346917"/>
                  </a:lnTo>
                  <a:lnTo>
                    <a:pt x="232531" y="328259"/>
                  </a:lnTo>
                  <a:lnTo>
                    <a:pt x="225435" y="331802"/>
                  </a:lnTo>
                  <a:lnTo>
                    <a:pt x="219271" y="330117"/>
                  </a:lnTo>
                  <a:lnTo>
                    <a:pt x="221229" y="342640"/>
                  </a:lnTo>
                  <a:lnTo>
                    <a:pt x="214593" y="346346"/>
                  </a:lnTo>
                  <a:lnTo>
                    <a:pt x="209382" y="343938"/>
                  </a:lnTo>
                  <a:lnTo>
                    <a:pt x="203365" y="352918"/>
                  </a:lnTo>
                  <a:lnTo>
                    <a:pt x="194658" y="353108"/>
                  </a:lnTo>
                  <a:lnTo>
                    <a:pt x="189680" y="348153"/>
                  </a:lnTo>
                  <a:lnTo>
                    <a:pt x="185238" y="351172"/>
                  </a:lnTo>
                  <a:lnTo>
                    <a:pt x="181571" y="349110"/>
                  </a:lnTo>
                  <a:lnTo>
                    <a:pt x="176290" y="354206"/>
                  </a:lnTo>
                  <a:lnTo>
                    <a:pt x="165427" y="348622"/>
                  </a:lnTo>
                  <a:lnTo>
                    <a:pt x="159808" y="354608"/>
                  </a:lnTo>
                  <a:lnTo>
                    <a:pt x="154507" y="355198"/>
                  </a:lnTo>
                  <a:lnTo>
                    <a:pt x="148959" y="353678"/>
                  </a:lnTo>
                  <a:lnTo>
                    <a:pt x="142376" y="345369"/>
                  </a:lnTo>
                  <a:lnTo>
                    <a:pt x="127390" y="352719"/>
                  </a:lnTo>
                  <a:lnTo>
                    <a:pt x="115177" y="365858"/>
                  </a:lnTo>
                  <a:lnTo>
                    <a:pt x="91230" y="366321"/>
                  </a:lnTo>
                  <a:lnTo>
                    <a:pt x="52892" y="379691"/>
                  </a:lnTo>
                  <a:lnTo>
                    <a:pt x="52892" y="379691"/>
                  </a:lnTo>
                  <a:lnTo>
                    <a:pt x="41399" y="349750"/>
                  </a:lnTo>
                  <a:lnTo>
                    <a:pt x="22173" y="353348"/>
                  </a:lnTo>
                  <a:lnTo>
                    <a:pt x="0" y="307892"/>
                  </a:lnTo>
                  <a:lnTo>
                    <a:pt x="7615" y="302877"/>
                  </a:lnTo>
                  <a:lnTo>
                    <a:pt x="8192" y="294485"/>
                  </a:lnTo>
                  <a:lnTo>
                    <a:pt x="23443" y="298423"/>
                  </a:lnTo>
                  <a:lnTo>
                    <a:pt x="34522" y="291863"/>
                  </a:lnTo>
                  <a:lnTo>
                    <a:pt x="34506" y="277594"/>
                  </a:lnTo>
                  <a:lnTo>
                    <a:pt x="38375" y="273059"/>
                  </a:lnTo>
                  <a:lnTo>
                    <a:pt x="43550" y="276376"/>
                  </a:lnTo>
                  <a:lnTo>
                    <a:pt x="48505" y="271875"/>
                  </a:lnTo>
                  <a:lnTo>
                    <a:pt x="44328" y="261530"/>
                  </a:lnTo>
                  <a:lnTo>
                    <a:pt x="55435" y="244002"/>
                  </a:lnTo>
                  <a:lnTo>
                    <a:pt x="51229" y="239514"/>
                  </a:lnTo>
                  <a:lnTo>
                    <a:pt x="55614" y="228384"/>
                  </a:lnTo>
                  <a:lnTo>
                    <a:pt x="48387" y="226204"/>
                  </a:lnTo>
                  <a:lnTo>
                    <a:pt x="46212" y="221328"/>
                  </a:lnTo>
                  <a:lnTo>
                    <a:pt x="46212" y="221328"/>
                  </a:lnTo>
                  <a:lnTo>
                    <a:pt x="43221" y="212821"/>
                  </a:lnTo>
                  <a:lnTo>
                    <a:pt x="50634" y="208997"/>
                  </a:lnTo>
                  <a:lnTo>
                    <a:pt x="67090" y="188928"/>
                  </a:lnTo>
                  <a:lnTo>
                    <a:pt x="71605" y="193427"/>
                  </a:lnTo>
                  <a:lnTo>
                    <a:pt x="80213" y="186032"/>
                  </a:lnTo>
                  <a:lnTo>
                    <a:pt x="91542" y="185934"/>
                  </a:lnTo>
                  <a:lnTo>
                    <a:pt x="96068" y="180064"/>
                  </a:lnTo>
                  <a:lnTo>
                    <a:pt x="91122" y="179459"/>
                  </a:lnTo>
                  <a:lnTo>
                    <a:pt x="94362" y="175052"/>
                  </a:lnTo>
                  <a:lnTo>
                    <a:pt x="105854" y="174656"/>
                  </a:lnTo>
                  <a:lnTo>
                    <a:pt x="103729" y="168129"/>
                  </a:lnTo>
                  <a:lnTo>
                    <a:pt x="106725" y="156501"/>
                  </a:lnTo>
                  <a:lnTo>
                    <a:pt x="103165" y="156241"/>
                  </a:lnTo>
                  <a:lnTo>
                    <a:pt x="103323" y="151137"/>
                  </a:lnTo>
                  <a:lnTo>
                    <a:pt x="100999" y="151065"/>
                  </a:lnTo>
                  <a:lnTo>
                    <a:pt x="107664" y="146161"/>
                  </a:lnTo>
                  <a:lnTo>
                    <a:pt x="107626" y="142403"/>
                  </a:lnTo>
                  <a:lnTo>
                    <a:pt x="97515" y="133374"/>
                  </a:lnTo>
                  <a:lnTo>
                    <a:pt x="106090" y="116807"/>
                  </a:lnTo>
                  <a:lnTo>
                    <a:pt x="113095" y="120931"/>
                  </a:lnTo>
                  <a:lnTo>
                    <a:pt x="121176" y="115319"/>
                  </a:lnTo>
                  <a:lnTo>
                    <a:pt x="124968" y="123100"/>
                  </a:lnTo>
                  <a:lnTo>
                    <a:pt x="128211" y="123500"/>
                  </a:lnTo>
                  <a:lnTo>
                    <a:pt x="129338" y="132251"/>
                  </a:lnTo>
                  <a:lnTo>
                    <a:pt x="135135" y="130325"/>
                  </a:lnTo>
                  <a:lnTo>
                    <a:pt x="139533" y="143684"/>
                  </a:lnTo>
                  <a:lnTo>
                    <a:pt x="144695" y="147298"/>
                  </a:lnTo>
                  <a:lnTo>
                    <a:pt x="157092" y="132348"/>
                  </a:lnTo>
                  <a:lnTo>
                    <a:pt x="165431" y="133503"/>
                  </a:lnTo>
                  <a:lnTo>
                    <a:pt x="178174" y="127427"/>
                  </a:lnTo>
                  <a:lnTo>
                    <a:pt x="179428" y="132123"/>
                  </a:lnTo>
                  <a:lnTo>
                    <a:pt x="188249" y="132690"/>
                  </a:lnTo>
                  <a:lnTo>
                    <a:pt x="190610" y="136669"/>
                  </a:lnTo>
                  <a:lnTo>
                    <a:pt x="198982" y="126401"/>
                  </a:lnTo>
                  <a:lnTo>
                    <a:pt x="208482" y="125033"/>
                  </a:lnTo>
                  <a:lnTo>
                    <a:pt x="204771" y="119511"/>
                  </a:lnTo>
                  <a:lnTo>
                    <a:pt x="206397" y="106635"/>
                  </a:lnTo>
                  <a:lnTo>
                    <a:pt x="211625" y="102884"/>
                  </a:lnTo>
                  <a:lnTo>
                    <a:pt x="215819" y="107819"/>
                  </a:lnTo>
                  <a:lnTo>
                    <a:pt x="214918" y="112000"/>
                  </a:lnTo>
                  <a:lnTo>
                    <a:pt x="219985" y="113654"/>
                  </a:lnTo>
                  <a:lnTo>
                    <a:pt x="222158" y="113569"/>
                  </a:lnTo>
                  <a:lnTo>
                    <a:pt x="221001" y="105568"/>
                  </a:lnTo>
                  <a:lnTo>
                    <a:pt x="225520" y="104801"/>
                  </a:lnTo>
                  <a:lnTo>
                    <a:pt x="226415" y="100770"/>
                  </a:lnTo>
                  <a:lnTo>
                    <a:pt x="235455" y="104346"/>
                  </a:lnTo>
                  <a:lnTo>
                    <a:pt x="240884" y="83314"/>
                  </a:lnTo>
                  <a:lnTo>
                    <a:pt x="228122" y="48663"/>
                  </a:lnTo>
                  <a:lnTo>
                    <a:pt x="219972" y="46616"/>
                  </a:lnTo>
                  <a:lnTo>
                    <a:pt x="220465" y="40467"/>
                  </a:lnTo>
                  <a:lnTo>
                    <a:pt x="235324" y="46171"/>
                  </a:lnTo>
                  <a:lnTo>
                    <a:pt x="246850" y="44108"/>
                  </a:lnTo>
                  <a:lnTo>
                    <a:pt x="251066" y="37768"/>
                  </a:lnTo>
                  <a:lnTo>
                    <a:pt x="270272" y="32623"/>
                  </a:lnTo>
                  <a:lnTo>
                    <a:pt x="275268" y="26004"/>
                  </a:lnTo>
                  <a:lnTo>
                    <a:pt x="276435" y="17920"/>
                  </a:lnTo>
                  <a:lnTo>
                    <a:pt x="294565" y="7024"/>
                  </a:lnTo>
                  <a:lnTo>
                    <a:pt x="293154" y="2322"/>
                  </a:lnTo>
                  <a:lnTo>
                    <a:pt x="296009" y="0"/>
                  </a:lnTo>
                  <a:lnTo>
                    <a:pt x="302453" y="7405"/>
                  </a:lnTo>
                  <a:lnTo>
                    <a:pt x="308189" y="1859"/>
                  </a:lnTo>
                  <a:lnTo>
                    <a:pt x="308952" y="7594"/>
                  </a:lnTo>
                  <a:lnTo>
                    <a:pt x="317788" y="12661"/>
                  </a:lnTo>
                  <a:lnTo>
                    <a:pt x="317923" y="18679"/>
                  </a:lnTo>
                  <a:lnTo>
                    <a:pt x="324773" y="28198"/>
                  </a:lnTo>
                  <a:lnTo>
                    <a:pt x="330740" y="30775"/>
                  </a:lnTo>
                  <a:lnTo>
                    <a:pt x="348509" y="21515"/>
                  </a:lnTo>
                  <a:lnTo>
                    <a:pt x="349679" y="13129"/>
                  </a:lnTo>
                  <a:lnTo>
                    <a:pt x="352680" y="11110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5" name="M125">
              <a:extLst>
                <a:ext uri="{FF2B5EF4-FFF2-40B4-BE49-F238E27FC236}">
                  <a16:creationId xmlns:a16="http://schemas.microsoft.com/office/drawing/2014/main" id="{32CF83A0-FFD0-408A-BE34-8BA7EB1F75D1}"/>
                </a:ext>
              </a:extLst>
            </p:cNvPr>
            <p:cNvSpPr/>
            <p:nvPr/>
          </p:nvSpPr>
          <p:spPr>
            <a:xfrm>
              <a:off x="4568964" y="4314300"/>
              <a:ext cx="396684" cy="335422"/>
            </a:xfrm>
            <a:custGeom>
              <a:avLst/>
              <a:gdLst/>
              <a:ahLst/>
              <a:cxnLst/>
              <a:rect l="0" t="0" r="0" b="0"/>
              <a:pathLst>
                <a:path w="402399" h="360187">
                  <a:moveTo>
                    <a:pt x="290471" y="13078"/>
                  </a:moveTo>
                  <a:lnTo>
                    <a:pt x="287271" y="40218"/>
                  </a:lnTo>
                  <a:lnTo>
                    <a:pt x="296177" y="51226"/>
                  </a:lnTo>
                  <a:lnTo>
                    <a:pt x="298094" y="48411"/>
                  </a:lnTo>
                  <a:lnTo>
                    <a:pt x="310187" y="47760"/>
                  </a:lnTo>
                  <a:lnTo>
                    <a:pt x="312425" y="51865"/>
                  </a:lnTo>
                  <a:lnTo>
                    <a:pt x="326515" y="44490"/>
                  </a:lnTo>
                  <a:lnTo>
                    <a:pt x="324106" y="63679"/>
                  </a:lnTo>
                  <a:lnTo>
                    <a:pt x="317220" y="67144"/>
                  </a:lnTo>
                  <a:lnTo>
                    <a:pt x="316514" y="71338"/>
                  </a:lnTo>
                  <a:lnTo>
                    <a:pt x="324410" y="86530"/>
                  </a:lnTo>
                  <a:lnTo>
                    <a:pt x="327508" y="86594"/>
                  </a:lnTo>
                  <a:lnTo>
                    <a:pt x="325572" y="90311"/>
                  </a:lnTo>
                  <a:lnTo>
                    <a:pt x="332550" y="90003"/>
                  </a:lnTo>
                  <a:lnTo>
                    <a:pt x="334186" y="93343"/>
                  </a:lnTo>
                  <a:lnTo>
                    <a:pt x="342662" y="87956"/>
                  </a:lnTo>
                  <a:lnTo>
                    <a:pt x="343880" y="81368"/>
                  </a:lnTo>
                  <a:lnTo>
                    <a:pt x="341254" y="81014"/>
                  </a:lnTo>
                  <a:lnTo>
                    <a:pt x="340290" y="75133"/>
                  </a:lnTo>
                  <a:lnTo>
                    <a:pt x="351444" y="75060"/>
                  </a:lnTo>
                  <a:lnTo>
                    <a:pt x="354438" y="80231"/>
                  </a:lnTo>
                  <a:lnTo>
                    <a:pt x="352493" y="92064"/>
                  </a:lnTo>
                  <a:lnTo>
                    <a:pt x="357248" y="94415"/>
                  </a:lnTo>
                  <a:lnTo>
                    <a:pt x="359419" y="101973"/>
                  </a:lnTo>
                  <a:lnTo>
                    <a:pt x="375459" y="105603"/>
                  </a:lnTo>
                  <a:lnTo>
                    <a:pt x="380003" y="110803"/>
                  </a:lnTo>
                  <a:lnTo>
                    <a:pt x="386596" y="137532"/>
                  </a:lnTo>
                  <a:lnTo>
                    <a:pt x="397678" y="156985"/>
                  </a:lnTo>
                  <a:lnTo>
                    <a:pt x="400100" y="167701"/>
                  </a:lnTo>
                  <a:lnTo>
                    <a:pt x="398067" y="176374"/>
                  </a:lnTo>
                  <a:lnTo>
                    <a:pt x="402398" y="184723"/>
                  </a:lnTo>
                  <a:lnTo>
                    <a:pt x="395703" y="186092"/>
                  </a:lnTo>
                  <a:lnTo>
                    <a:pt x="395703" y="186092"/>
                  </a:lnTo>
                  <a:lnTo>
                    <a:pt x="389048" y="177697"/>
                  </a:lnTo>
                  <a:lnTo>
                    <a:pt x="368092" y="178929"/>
                  </a:lnTo>
                  <a:lnTo>
                    <a:pt x="350485" y="175567"/>
                  </a:lnTo>
                  <a:lnTo>
                    <a:pt x="353452" y="166914"/>
                  </a:lnTo>
                  <a:lnTo>
                    <a:pt x="349706" y="160527"/>
                  </a:lnTo>
                  <a:lnTo>
                    <a:pt x="334343" y="161265"/>
                  </a:lnTo>
                  <a:lnTo>
                    <a:pt x="332115" y="156562"/>
                  </a:lnTo>
                  <a:lnTo>
                    <a:pt x="313068" y="163081"/>
                  </a:lnTo>
                  <a:lnTo>
                    <a:pt x="299664" y="159047"/>
                  </a:lnTo>
                  <a:lnTo>
                    <a:pt x="294349" y="161190"/>
                  </a:lnTo>
                  <a:lnTo>
                    <a:pt x="284317" y="159027"/>
                  </a:lnTo>
                  <a:lnTo>
                    <a:pt x="258881" y="166905"/>
                  </a:lnTo>
                  <a:lnTo>
                    <a:pt x="245814" y="161669"/>
                  </a:lnTo>
                  <a:lnTo>
                    <a:pt x="250892" y="185365"/>
                  </a:lnTo>
                  <a:lnTo>
                    <a:pt x="239436" y="191731"/>
                  </a:lnTo>
                  <a:lnTo>
                    <a:pt x="239198" y="195632"/>
                  </a:lnTo>
                  <a:lnTo>
                    <a:pt x="248906" y="213115"/>
                  </a:lnTo>
                  <a:lnTo>
                    <a:pt x="257581" y="213599"/>
                  </a:lnTo>
                  <a:lnTo>
                    <a:pt x="259385" y="216341"/>
                  </a:lnTo>
                  <a:lnTo>
                    <a:pt x="262589" y="240893"/>
                  </a:lnTo>
                  <a:lnTo>
                    <a:pt x="260872" y="248667"/>
                  </a:lnTo>
                  <a:lnTo>
                    <a:pt x="263689" y="254885"/>
                  </a:lnTo>
                  <a:lnTo>
                    <a:pt x="279889" y="259281"/>
                  </a:lnTo>
                  <a:lnTo>
                    <a:pt x="279715" y="267538"/>
                  </a:lnTo>
                  <a:lnTo>
                    <a:pt x="272391" y="269036"/>
                  </a:lnTo>
                  <a:lnTo>
                    <a:pt x="280300" y="284070"/>
                  </a:lnTo>
                  <a:lnTo>
                    <a:pt x="258077" y="292763"/>
                  </a:lnTo>
                  <a:lnTo>
                    <a:pt x="258878" y="298937"/>
                  </a:lnTo>
                  <a:lnTo>
                    <a:pt x="240937" y="295853"/>
                  </a:lnTo>
                  <a:lnTo>
                    <a:pt x="247197" y="315358"/>
                  </a:lnTo>
                  <a:lnTo>
                    <a:pt x="243665" y="320838"/>
                  </a:lnTo>
                  <a:lnTo>
                    <a:pt x="242911" y="334336"/>
                  </a:lnTo>
                  <a:lnTo>
                    <a:pt x="242911" y="334336"/>
                  </a:lnTo>
                  <a:lnTo>
                    <a:pt x="239180" y="334557"/>
                  </a:lnTo>
                  <a:lnTo>
                    <a:pt x="238609" y="339500"/>
                  </a:lnTo>
                  <a:lnTo>
                    <a:pt x="233069" y="337129"/>
                  </a:lnTo>
                  <a:lnTo>
                    <a:pt x="223123" y="344724"/>
                  </a:lnTo>
                  <a:lnTo>
                    <a:pt x="204454" y="346273"/>
                  </a:lnTo>
                  <a:lnTo>
                    <a:pt x="188310" y="360186"/>
                  </a:lnTo>
                  <a:lnTo>
                    <a:pt x="179785" y="359399"/>
                  </a:lnTo>
                  <a:lnTo>
                    <a:pt x="176052" y="352561"/>
                  </a:lnTo>
                  <a:lnTo>
                    <a:pt x="165948" y="352939"/>
                  </a:lnTo>
                  <a:lnTo>
                    <a:pt x="166225" y="340334"/>
                  </a:lnTo>
                  <a:lnTo>
                    <a:pt x="157814" y="341499"/>
                  </a:lnTo>
                  <a:lnTo>
                    <a:pt x="153504" y="346809"/>
                  </a:lnTo>
                  <a:lnTo>
                    <a:pt x="145689" y="349038"/>
                  </a:lnTo>
                  <a:lnTo>
                    <a:pt x="139267" y="344541"/>
                  </a:lnTo>
                  <a:lnTo>
                    <a:pt x="134701" y="347292"/>
                  </a:lnTo>
                  <a:lnTo>
                    <a:pt x="130445" y="343143"/>
                  </a:lnTo>
                  <a:lnTo>
                    <a:pt x="126974" y="345618"/>
                  </a:lnTo>
                  <a:lnTo>
                    <a:pt x="132086" y="325312"/>
                  </a:lnTo>
                  <a:lnTo>
                    <a:pt x="127999" y="313658"/>
                  </a:lnTo>
                  <a:lnTo>
                    <a:pt x="112394" y="310304"/>
                  </a:lnTo>
                  <a:lnTo>
                    <a:pt x="109864" y="305442"/>
                  </a:lnTo>
                  <a:lnTo>
                    <a:pt x="111854" y="299781"/>
                  </a:lnTo>
                  <a:lnTo>
                    <a:pt x="98921" y="288225"/>
                  </a:lnTo>
                  <a:lnTo>
                    <a:pt x="86195" y="281328"/>
                  </a:lnTo>
                  <a:lnTo>
                    <a:pt x="82009" y="281083"/>
                  </a:lnTo>
                  <a:lnTo>
                    <a:pt x="79583" y="285383"/>
                  </a:lnTo>
                  <a:lnTo>
                    <a:pt x="68586" y="284380"/>
                  </a:lnTo>
                  <a:lnTo>
                    <a:pt x="61725" y="278966"/>
                  </a:lnTo>
                  <a:lnTo>
                    <a:pt x="54199" y="282247"/>
                  </a:lnTo>
                  <a:lnTo>
                    <a:pt x="37035" y="266080"/>
                  </a:lnTo>
                  <a:lnTo>
                    <a:pt x="37035" y="266080"/>
                  </a:lnTo>
                  <a:lnTo>
                    <a:pt x="44389" y="256789"/>
                  </a:lnTo>
                  <a:lnTo>
                    <a:pt x="35578" y="248624"/>
                  </a:lnTo>
                  <a:lnTo>
                    <a:pt x="41820" y="233748"/>
                  </a:lnTo>
                  <a:lnTo>
                    <a:pt x="37075" y="230934"/>
                  </a:lnTo>
                  <a:lnTo>
                    <a:pt x="35040" y="225028"/>
                  </a:lnTo>
                  <a:lnTo>
                    <a:pt x="29480" y="223997"/>
                  </a:lnTo>
                  <a:lnTo>
                    <a:pt x="29055" y="215575"/>
                  </a:lnTo>
                  <a:lnTo>
                    <a:pt x="42335" y="211527"/>
                  </a:lnTo>
                  <a:lnTo>
                    <a:pt x="50832" y="199556"/>
                  </a:lnTo>
                  <a:lnTo>
                    <a:pt x="31935" y="198517"/>
                  </a:lnTo>
                  <a:lnTo>
                    <a:pt x="29154" y="191391"/>
                  </a:lnTo>
                  <a:lnTo>
                    <a:pt x="23694" y="192766"/>
                  </a:lnTo>
                  <a:lnTo>
                    <a:pt x="11540" y="181965"/>
                  </a:lnTo>
                  <a:lnTo>
                    <a:pt x="7031" y="182459"/>
                  </a:lnTo>
                  <a:lnTo>
                    <a:pt x="7031" y="182459"/>
                  </a:lnTo>
                  <a:lnTo>
                    <a:pt x="0" y="158405"/>
                  </a:lnTo>
                  <a:lnTo>
                    <a:pt x="0" y="158405"/>
                  </a:lnTo>
                  <a:lnTo>
                    <a:pt x="14499" y="148378"/>
                  </a:lnTo>
                  <a:lnTo>
                    <a:pt x="20254" y="160834"/>
                  </a:lnTo>
                  <a:lnTo>
                    <a:pt x="32658" y="147450"/>
                  </a:lnTo>
                  <a:lnTo>
                    <a:pt x="41666" y="160131"/>
                  </a:lnTo>
                  <a:lnTo>
                    <a:pt x="49934" y="157918"/>
                  </a:lnTo>
                  <a:lnTo>
                    <a:pt x="52752" y="150020"/>
                  </a:lnTo>
                  <a:lnTo>
                    <a:pt x="56819" y="148461"/>
                  </a:lnTo>
                  <a:lnTo>
                    <a:pt x="71635" y="151356"/>
                  </a:lnTo>
                  <a:lnTo>
                    <a:pt x="76287" y="144551"/>
                  </a:lnTo>
                  <a:lnTo>
                    <a:pt x="71989" y="135887"/>
                  </a:lnTo>
                  <a:lnTo>
                    <a:pt x="76148" y="130273"/>
                  </a:lnTo>
                  <a:lnTo>
                    <a:pt x="103303" y="128938"/>
                  </a:lnTo>
                  <a:lnTo>
                    <a:pt x="101374" y="125137"/>
                  </a:lnTo>
                  <a:lnTo>
                    <a:pt x="115441" y="119895"/>
                  </a:lnTo>
                  <a:lnTo>
                    <a:pt x="116475" y="115260"/>
                  </a:lnTo>
                  <a:lnTo>
                    <a:pt x="127493" y="107693"/>
                  </a:lnTo>
                  <a:lnTo>
                    <a:pt x="124644" y="96508"/>
                  </a:lnTo>
                  <a:lnTo>
                    <a:pt x="131711" y="99222"/>
                  </a:lnTo>
                  <a:lnTo>
                    <a:pt x="138764" y="88709"/>
                  </a:lnTo>
                  <a:lnTo>
                    <a:pt x="146775" y="83777"/>
                  </a:lnTo>
                  <a:lnTo>
                    <a:pt x="146775" y="83777"/>
                  </a:lnTo>
                  <a:lnTo>
                    <a:pt x="158027" y="79368"/>
                  </a:lnTo>
                  <a:lnTo>
                    <a:pt x="153320" y="61078"/>
                  </a:lnTo>
                  <a:lnTo>
                    <a:pt x="171836" y="57278"/>
                  </a:lnTo>
                  <a:lnTo>
                    <a:pt x="177037" y="53184"/>
                  </a:lnTo>
                  <a:lnTo>
                    <a:pt x="181335" y="54932"/>
                  </a:lnTo>
                  <a:lnTo>
                    <a:pt x="189557" y="47296"/>
                  </a:lnTo>
                  <a:lnTo>
                    <a:pt x="192033" y="47350"/>
                  </a:lnTo>
                  <a:lnTo>
                    <a:pt x="195421" y="62454"/>
                  </a:lnTo>
                  <a:lnTo>
                    <a:pt x="217841" y="57079"/>
                  </a:lnTo>
                  <a:lnTo>
                    <a:pt x="225688" y="59503"/>
                  </a:lnTo>
                  <a:lnTo>
                    <a:pt x="225020" y="68957"/>
                  </a:lnTo>
                  <a:lnTo>
                    <a:pt x="233438" y="80861"/>
                  </a:lnTo>
                  <a:lnTo>
                    <a:pt x="237340" y="57799"/>
                  </a:lnTo>
                  <a:lnTo>
                    <a:pt x="236682" y="52374"/>
                  </a:lnTo>
                  <a:lnTo>
                    <a:pt x="233764" y="51259"/>
                  </a:lnTo>
                  <a:lnTo>
                    <a:pt x="236037" y="39133"/>
                  </a:lnTo>
                  <a:lnTo>
                    <a:pt x="241895" y="33095"/>
                  </a:lnTo>
                  <a:lnTo>
                    <a:pt x="243223" y="21700"/>
                  </a:lnTo>
                  <a:lnTo>
                    <a:pt x="249351" y="17471"/>
                  </a:lnTo>
                  <a:lnTo>
                    <a:pt x="257556" y="2913"/>
                  </a:lnTo>
                  <a:lnTo>
                    <a:pt x="261952" y="0"/>
                  </a:lnTo>
                  <a:lnTo>
                    <a:pt x="264696" y="2012"/>
                  </a:lnTo>
                  <a:lnTo>
                    <a:pt x="267287" y="11237"/>
                  </a:lnTo>
                  <a:lnTo>
                    <a:pt x="280065" y="1466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76" name="M126">
              <a:extLst>
                <a:ext uri="{FF2B5EF4-FFF2-40B4-BE49-F238E27FC236}">
                  <a16:creationId xmlns:a16="http://schemas.microsoft.com/office/drawing/2014/main" id="{0FB2970B-35D4-4BB1-ADA1-C877D83F10FF}"/>
                </a:ext>
              </a:extLst>
            </p:cNvPr>
            <p:cNvGrpSpPr/>
            <p:nvPr/>
          </p:nvGrpSpPr>
          <p:grpSpPr>
            <a:xfrm>
              <a:off x="4200512" y="4330176"/>
              <a:ext cx="367864" cy="223841"/>
              <a:chOff x="1180079" y="3340914"/>
              <a:chExt cx="369769" cy="240986"/>
            </a:xfrm>
          </p:grpSpPr>
          <p:sp>
            <p:nvSpPr>
              <p:cNvPr id="484" name="ID_130">
                <a:extLst>
                  <a:ext uri="{FF2B5EF4-FFF2-40B4-BE49-F238E27FC236}">
                    <a16:creationId xmlns:a16="http://schemas.microsoft.com/office/drawing/2014/main" id="{AF93AB7C-6A23-4E46-9E67-674BA2E2A444}"/>
                  </a:ext>
                </a:extLst>
              </p:cNvPr>
              <p:cNvSpPr/>
              <p:nvPr/>
            </p:nvSpPr>
            <p:spPr>
              <a:xfrm>
                <a:off x="1180079" y="3340914"/>
                <a:ext cx="369769" cy="240986"/>
              </a:xfrm>
              <a:custGeom>
                <a:avLst/>
                <a:gdLst/>
                <a:ahLst/>
                <a:cxnLst/>
                <a:rect l="0" t="0" r="0" b="0"/>
                <a:pathLst>
                  <a:path w="369769" h="240986">
                    <a:moveTo>
                      <a:pt x="220298" y="0"/>
                    </a:moveTo>
                    <a:lnTo>
                      <a:pt x="223495" y="20825"/>
                    </a:lnTo>
                    <a:lnTo>
                      <a:pt x="238247" y="25550"/>
                    </a:lnTo>
                    <a:lnTo>
                      <a:pt x="239919" y="33107"/>
                    </a:lnTo>
                    <a:lnTo>
                      <a:pt x="256689" y="37730"/>
                    </a:lnTo>
                    <a:lnTo>
                      <a:pt x="272513" y="36765"/>
                    </a:lnTo>
                    <a:lnTo>
                      <a:pt x="274848" y="61622"/>
                    </a:lnTo>
                    <a:lnTo>
                      <a:pt x="283019" y="63324"/>
                    </a:lnTo>
                    <a:lnTo>
                      <a:pt x="288224" y="72318"/>
                    </a:lnTo>
                    <a:lnTo>
                      <a:pt x="296491" y="76426"/>
                    </a:lnTo>
                    <a:lnTo>
                      <a:pt x="301233" y="85408"/>
                    </a:lnTo>
                    <a:lnTo>
                      <a:pt x="317913" y="87763"/>
                    </a:lnTo>
                    <a:lnTo>
                      <a:pt x="312945" y="94557"/>
                    </a:lnTo>
                    <a:lnTo>
                      <a:pt x="307723" y="118324"/>
                    </a:lnTo>
                    <a:lnTo>
                      <a:pt x="313340" y="116806"/>
                    </a:lnTo>
                    <a:lnTo>
                      <a:pt x="317909" y="126683"/>
                    </a:lnTo>
                    <a:lnTo>
                      <a:pt x="320762" y="124047"/>
                    </a:lnTo>
                    <a:lnTo>
                      <a:pt x="321101" y="129314"/>
                    </a:lnTo>
                    <a:lnTo>
                      <a:pt x="327111" y="130811"/>
                    </a:lnTo>
                    <a:lnTo>
                      <a:pt x="349087" y="125925"/>
                    </a:lnTo>
                    <a:lnTo>
                      <a:pt x="354313" y="140924"/>
                    </a:lnTo>
                    <a:lnTo>
                      <a:pt x="362737" y="138719"/>
                    </a:lnTo>
                    <a:lnTo>
                      <a:pt x="362737" y="138719"/>
                    </a:lnTo>
                    <a:lnTo>
                      <a:pt x="369768" y="162773"/>
                    </a:lnTo>
                    <a:lnTo>
                      <a:pt x="369768" y="162773"/>
                    </a:lnTo>
                    <a:lnTo>
                      <a:pt x="368700" y="175218"/>
                    </a:lnTo>
                    <a:lnTo>
                      <a:pt x="358850" y="178591"/>
                    </a:lnTo>
                    <a:lnTo>
                      <a:pt x="356625" y="187403"/>
                    </a:lnTo>
                    <a:lnTo>
                      <a:pt x="345602" y="181282"/>
                    </a:lnTo>
                    <a:lnTo>
                      <a:pt x="340145" y="169435"/>
                    </a:lnTo>
                    <a:lnTo>
                      <a:pt x="336155" y="167687"/>
                    </a:lnTo>
                    <a:lnTo>
                      <a:pt x="333266" y="178285"/>
                    </a:lnTo>
                    <a:lnTo>
                      <a:pt x="324528" y="180480"/>
                    </a:lnTo>
                    <a:lnTo>
                      <a:pt x="320277" y="176622"/>
                    </a:lnTo>
                    <a:lnTo>
                      <a:pt x="317559" y="192932"/>
                    </a:lnTo>
                    <a:lnTo>
                      <a:pt x="298028" y="192311"/>
                    </a:lnTo>
                    <a:lnTo>
                      <a:pt x="296904" y="187477"/>
                    </a:lnTo>
                    <a:lnTo>
                      <a:pt x="278538" y="190035"/>
                    </a:lnTo>
                    <a:lnTo>
                      <a:pt x="281254" y="199566"/>
                    </a:lnTo>
                    <a:lnTo>
                      <a:pt x="274699" y="207518"/>
                    </a:lnTo>
                    <a:lnTo>
                      <a:pt x="278251" y="208205"/>
                    </a:lnTo>
                    <a:lnTo>
                      <a:pt x="275957" y="219566"/>
                    </a:lnTo>
                    <a:lnTo>
                      <a:pt x="252715" y="218246"/>
                    </a:lnTo>
                    <a:lnTo>
                      <a:pt x="253620" y="231937"/>
                    </a:lnTo>
                    <a:lnTo>
                      <a:pt x="244975" y="230072"/>
                    </a:lnTo>
                    <a:lnTo>
                      <a:pt x="249037" y="222661"/>
                    </a:lnTo>
                    <a:lnTo>
                      <a:pt x="248550" y="217242"/>
                    </a:lnTo>
                    <a:lnTo>
                      <a:pt x="231352" y="216216"/>
                    </a:lnTo>
                    <a:lnTo>
                      <a:pt x="210041" y="237015"/>
                    </a:lnTo>
                    <a:lnTo>
                      <a:pt x="210041" y="237015"/>
                    </a:lnTo>
                    <a:lnTo>
                      <a:pt x="200545" y="231971"/>
                    </a:lnTo>
                    <a:lnTo>
                      <a:pt x="197323" y="236697"/>
                    </a:lnTo>
                    <a:lnTo>
                      <a:pt x="188974" y="223119"/>
                    </a:lnTo>
                    <a:lnTo>
                      <a:pt x="177876" y="226293"/>
                    </a:lnTo>
                    <a:lnTo>
                      <a:pt x="166053" y="221337"/>
                    </a:lnTo>
                    <a:lnTo>
                      <a:pt x="151651" y="220220"/>
                    </a:lnTo>
                    <a:lnTo>
                      <a:pt x="157414" y="237640"/>
                    </a:lnTo>
                    <a:lnTo>
                      <a:pt x="148876" y="237723"/>
                    </a:lnTo>
                    <a:lnTo>
                      <a:pt x="147240" y="240985"/>
                    </a:lnTo>
                    <a:lnTo>
                      <a:pt x="130718" y="237708"/>
                    </a:lnTo>
                    <a:lnTo>
                      <a:pt x="128856" y="231652"/>
                    </a:lnTo>
                    <a:lnTo>
                      <a:pt x="118895" y="232747"/>
                    </a:lnTo>
                    <a:lnTo>
                      <a:pt x="115488" y="220492"/>
                    </a:lnTo>
                    <a:lnTo>
                      <a:pt x="103333" y="222430"/>
                    </a:lnTo>
                    <a:lnTo>
                      <a:pt x="93194" y="212553"/>
                    </a:lnTo>
                    <a:lnTo>
                      <a:pt x="93935" y="207915"/>
                    </a:lnTo>
                    <a:lnTo>
                      <a:pt x="87951" y="205355"/>
                    </a:lnTo>
                    <a:lnTo>
                      <a:pt x="87925" y="200397"/>
                    </a:lnTo>
                    <a:lnTo>
                      <a:pt x="81035" y="196912"/>
                    </a:lnTo>
                    <a:lnTo>
                      <a:pt x="76069" y="208800"/>
                    </a:lnTo>
                    <a:lnTo>
                      <a:pt x="67867" y="213842"/>
                    </a:lnTo>
                    <a:lnTo>
                      <a:pt x="37129" y="214381"/>
                    </a:lnTo>
                    <a:lnTo>
                      <a:pt x="35217" y="210424"/>
                    </a:lnTo>
                    <a:lnTo>
                      <a:pt x="17758" y="213414"/>
                    </a:lnTo>
                    <a:lnTo>
                      <a:pt x="16650" y="208427"/>
                    </a:lnTo>
                    <a:lnTo>
                      <a:pt x="5539" y="206176"/>
                    </a:lnTo>
                    <a:lnTo>
                      <a:pt x="5517" y="201218"/>
                    </a:lnTo>
                    <a:lnTo>
                      <a:pt x="3044" y="200851"/>
                    </a:lnTo>
                    <a:lnTo>
                      <a:pt x="5066" y="194896"/>
                    </a:lnTo>
                    <a:lnTo>
                      <a:pt x="0" y="181389"/>
                    </a:lnTo>
                    <a:lnTo>
                      <a:pt x="0" y="181389"/>
                    </a:lnTo>
                    <a:lnTo>
                      <a:pt x="3603" y="168565"/>
                    </a:lnTo>
                    <a:lnTo>
                      <a:pt x="20447" y="165111"/>
                    </a:lnTo>
                    <a:lnTo>
                      <a:pt x="19826" y="153525"/>
                    </a:lnTo>
                    <a:lnTo>
                      <a:pt x="24989" y="151860"/>
                    </a:lnTo>
                    <a:lnTo>
                      <a:pt x="19502" y="136687"/>
                    </a:lnTo>
                    <a:lnTo>
                      <a:pt x="20131" y="130544"/>
                    </a:lnTo>
                    <a:lnTo>
                      <a:pt x="22672" y="122497"/>
                    </a:lnTo>
                    <a:lnTo>
                      <a:pt x="32721" y="111946"/>
                    </a:lnTo>
                    <a:lnTo>
                      <a:pt x="24609" y="102262"/>
                    </a:lnTo>
                    <a:lnTo>
                      <a:pt x="37614" y="97048"/>
                    </a:lnTo>
                    <a:lnTo>
                      <a:pt x="45656" y="103574"/>
                    </a:lnTo>
                    <a:lnTo>
                      <a:pt x="60893" y="107734"/>
                    </a:lnTo>
                    <a:lnTo>
                      <a:pt x="62579" y="84936"/>
                    </a:lnTo>
                    <a:lnTo>
                      <a:pt x="72539" y="83395"/>
                    </a:lnTo>
                    <a:lnTo>
                      <a:pt x="80001" y="88400"/>
                    </a:lnTo>
                    <a:lnTo>
                      <a:pt x="92920" y="86333"/>
                    </a:lnTo>
                    <a:lnTo>
                      <a:pt x="97111" y="80130"/>
                    </a:lnTo>
                    <a:lnTo>
                      <a:pt x="113485" y="82209"/>
                    </a:lnTo>
                    <a:lnTo>
                      <a:pt x="114509" y="66605"/>
                    </a:lnTo>
                    <a:lnTo>
                      <a:pt x="123003" y="61715"/>
                    </a:lnTo>
                    <a:lnTo>
                      <a:pt x="129584" y="40842"/>
                    </a:lnTo>
                    <a:lnTo>
                      <a:pt x="141942" y="42212"/>
                    </a:lnTo>
                    <a:lnTo>
                      <a:pt x="145714" y="34041"/>
                    </a:lnTo>
                    <a:lnTo>
                      <a:pt x="169155" y="32084"/>
                    </a:lnTo>
                    <a:lnTo>
                      <a:pt x="167978" y="41825"/>
                    </a:lnTo>
                    <a:lnTo>
                      <a:pt x="172531" y="45548"/>
                    </a:lnTo>
                    <a:lnTo>
                      <a:pt x="166373" y="56213"/>
                    </a:lnTo>
                    <a:lnTo>
                      <a:pt x="178250" y="58318"/>
                    </a:lnTo>
                    <a:lnTo>
                      <a:pt x="181495" y="46376"/>
                    </a:lnTo>
                    <a:lnTo>
                      <a:pt x="173811" y="43927"/>
                    </a:lnTo>
                    <a:lnTo>
                      <a:pt x="177189" y="32889"/>
                    </a:lnTo>
                    <a:lnTo>
                      <a:pt x="174647" y="23204"/>
                    </a:lnTo>
                    <a:lnTo>
                      <a:pt x="195472" y="20424"/>
                    </a:lnTo>
                    <a:lnTo>
                      <a:pt x="200006" y="244"/>
                    </a:lnTo>
                    <a:lnTo>
                      <a:pt x="208201" y="750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5" name="ID_131">
                <a:extLst>
                  <a:ext uri="{FF2B5EF4-FFF2-40B4-BE49-F238E27FC236}">
                    <a16:creationId xmlns:a16="http://schemas.microsoft.com/office/drawing/2014/main" id="{ECEDE34A-776E-4884-A733-9F84A014E316}"/>
                  </a:ext>
                </a:extLst>
              </p:cNvPr>
              <p:cNvSpPr/>
              <p:nvPr/>
            </p:nvSpPr>
            <p:spPr>
              <a:xfrm>
                <a:off x="1367192" y="3382612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5775" y="1358"/>
                    </a:lnTo>
                    <a:lnTo>
                      <a:pt x="3026" y="5948"/>
                    </a:lnTo>
                    <a:lnTo>
                      <a:pt x="0" y="21503"/>
                    </a:lnTo>
                    <a:lnTo>
                      <a:pt x="3097" y="21582"/>
                    </a:lnTo>
                    <a:lnTo>
                      <a:pt x="5129" y="14719"/>
                    </a:lnTo>
                    <a:lnTo>
                      <a:pt x="14762" y="7446"/>
                    </a:lnTo>
                    <a:lnTo>
                      <a:pt x="15669" y="220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77" name="M127">
              <a:extLst>
                <a:ext uri="{FF2B5EF4-FFF2-40B4-BE49-F238E27FC236}">
                  <a16:creationId xmlns:a16="http://schemas.microsoft.com/office/drawing/2014/main" id="{C90AC47F-B7FB-4593-BAB5-CB0F30984552}"/>
                </a:ext>
              </a:extLst>
            </p:cNvPr>
            <p:cNvSpPr/>
            <p:nvPr/>
          </p:nvSpPr>
          <p:spPr>
            <a:xfrm>
              <a:off x="5265808" y="4332009"/>
              <a:ext cx="257830" cy="245696"/>
            </a:xfrm>
            <a:custGeom>
              <a:avLst/>
              <a:gdLst/>
              <a:ahLst/>
              <a:cxnLst/>
              <a:rect l="0" t="0" r="0" b="0"/>
              <a:pathLst>
                <a:path w="252115" h="264746">
                  <a:moveTo>
                    <a:pt x="199141" y="77306"/>
                  </a:moveTo>
                  <a:lnTo>
                    <a:pt x="196222" y="85827"/>
                  </a:lnTo>
                  <a:lnTo>
                    <a:pt x="205369" y="95583"/>
                  </a:lnTo>
                  <a:lnTo>
                    <a:pt x="205369" y="95583"/>
                  </a:lnTo>
                  <a:lnTo>
                    <a:pt x="205262" y="102643"/>
                  </a:lnTo>
                  <a:lnTo>
                    <a:pt x="201362" y="104387"/>
                  </a:lnTo>
                  <a:lnTo>
                    <a:pt x="207228" y="105828"/>
                  </a:lnTo>
                  <a:lnTo>
                    <a:pt x="207228" y="105828"/>
                  </a:lnTo>
                  <a:lnTo>
                    <a:pt x="203790" y="117947"/>
                  </a:lnTo>
                  <a:lnTo>
                    <a:pt x="203451" y="140327"/>
                  </a:lnTo>
                  <a:lnTo>
                    <a:pt x="193805" y="152800"/>
                  </a:lnTo>
                  <a:lnTo>
                    <a:pt x="210498" y="156059"/>
                  </a:lnTo>
                  <a:lnTo>
                    <a:pt x="204797" y="163934"/>
                  </a:lnTo>
                  <a:lnTo>
                    <a:pt x="188648" y="165641"/>
                  </a:lnTo>
                  <a:lnTo>
                    <a:pt x="180023" y="161903"/>
                  </a:lnTo>
                  <a:lnTo>
                    <a:pt x="177617" y="167124"/>
                  </a:lnTo>
                  <a:lnTo>
                    <a:pt x="168219" y="163373"/>
                  </a:lnTo>
                  <a:lnTo>
                    <a:pt x="165351" y="178350"/>
                  </a:lnTo>
                  <a:lnTo>
                    <a:pt x="161135" y="180238"/>
                  </a:lnTo>
                  <a:lnTo>
                    <a:pt x="156206" y="168144"/>
                  </a:lnTo>
                  <a:lnTo>
                    <a:pt x="146132" y="167985"/>
                  </a:lnTo>
                  <a:lnTo>
                    <a:pt x="136204" y="158515"/>
                  </a:lnTo>
                  <a:lnTo>
                    <a:pt x="133181" y="163425"/>
                  </a:lnTo>
                  <a:lnTo>
                    <a:pt x="132809" y="177089"/>
                  </a:lnTo>
                  <a:lnTo>
                    <a:pt x="126978" y="183005"/>
                  </a:lnTo>
                  <a:lnTo>
                    <a:pt x="137042" y="203593"/>
                  </a:lnTo>
                  <a:lnTo>
                    <a:pt x="134188" y="207603"/>
                  </a:lnTo>
                  <a:lnTo>
                    <a:pt x="138510" y="208873"/>
                  </a:lnTo>
                  <a:lnTo>
                    <a:pt x="139942" y="216405"/>
                  </a:lnTo>
                  <a:lnTo>
                    <a:pt x="132816" y="225605"/>
                  </a:lnTo>
                  <a:lnTo>
                    <a:pt x="128637" y="244612"/>
                  </a:lnTo>
                  <a:lnTo>
                    <a:pt x="129742" y="253190"/>
                  </a:lnTo>
                  <a:lnTo>
                    <a:pt x="125344" y="256574"/>
                  </a:lnTo>
                  <a:lnTo>
                    <a:pt x="137096" y="259163"/>
                  </a:lnTo>
                  <a:lnTo>
                    <a:pt x="129272" y="263244"/>
                  </a:lnTo>
                  <a:lnTo>
                    <a:pt x="129272" y="263244"/>
                  </a:lnTo>
                  <a:lnTo>
                    <a:pt x="121394" y="261016"/>
                  </a:lnTo>
                  <a:lnTo>
                    <a:pt x="119783" y="264745"/>
                  </a:lnTo>
                  <a:lnTo>
                    <a:pt x="111721" y="264316"/>
                  </a:lnTo>
                  <a:lnTo>
                    <a:pt x="106099" y="256867"/>
                  </a:lnTo>
                  <a:lnTo>
                    <a:pt x="98825" y="255699"/>
                  </a:lnTo>
                  <a:lnTo>
                    <a:pt x="98722" y="252393"/>
                  </a:lnTo>
                  <a:lnTo>
                    <a:pt x="98722" y="252393"/>
                  </a:lnTo>
                  <a:lnTo>
                    <a:pt x="99285" y="246395"/>
                  </a:lnTo>
                  <a:lnTo>
                    <a:pt x="87897" y="240654"/>
                  </a:lnTo>
                  <a:lnTo>
                    <a:pt x="84565" y="235644"/>
                  </a:lnTo>
                  <a:lnTo>
                    <a:pt x="76365" y="234308"/>
                  </a:lnTo>
                  <a:lnTo>
                    <a:pt x="69151" y="238997"/>
                  </a:lnTo>
                  <a:lnTo>
                    <a:pt x="66591" y="234299"/>
                  </a:lnTo>
                  <a:lnTo>
                    <a:pt x="64668" y="238021"/>
                  </a:lnTo>
                  <a:lnTo>
                    <a:pt x="57809" y="240011"/>
                  </a:lnTo>
                  <a:lnTo>
                    <a:pt x="49311" y="237918"/>
                  </a:lnTo>
                  <a:lnTo>
                    <a:pt x="50301" y="234330"/>
                  </a:lnTo>
                  <a:lnTo>
                    <a:pt x="42431" y="231796"/>
                  </a:lnTo>
                  <a:lnTo>
                    <a:pt x="43644" y="224157"/>
                  </a:lnTo>
                  <a:lnTo>
                    <a:pt x="37489" y="221200"/>
                  </a:lnTo>
                  <a:lnTo>
                    <a:pt x="37407" y="216843"/>
                  </a:lnTo>
                  <a:lnTo>
                    <a:pt x="32192" y="213301"/>
                  </a:lnTo>
                  <a:lnTo>
                    <a:pt x="26562" y="216061"/>
                  </a:lnTo>
                  <a:lnTo>
                    <a:pt x="15940" y="211225"/>
                  </a:lnTo>
                  <a:lnTo>
                    <a:pt x="15940" y="211225"/>
                  </a:lnTo>
                  <a:lnTo>
                    <a:pt x="13510" y="199018"/>
                  </a:lnTo>
                  <a:lnTo>
                    <a:pt x="19921" y="195972"/>
                  </a:lnTo>
                  <a:lnTo>
                    <a:pt x="21178" y="185778"/>
                  </a:lnTo>
                  <a:lnTo>
                    <a:pt x="15178" y="182973"/>
                  </a:lnTo>
                  <a:lnTo>
                    <a:pt x="15351" y="154434"/>
                  </a:lnTo>
                  <a:lnTo>
                    <a:pt x="9645" y="143520"/>
                  </a:lnTo>
                  <a:lnTo>
                    <a:pt x="1750" y="142935"/>
                  </a:lnTo>
                  <a:lnTo>
                    <a:pt x="0" y="127430"/>
                  </a:lnTo>
                  <a:lnTo>
                    <a:pt x="1720" y="117393"/>
                  </a:lnTo>
                  <a:lnTo>
                    <a:pt x="6976" y="109068"/>
                  </a:lnTo>
                  <a:lnTo>
                    <a:pt x="6976" y="109068"/>
                  </a:lnTo>
                  <a:lnTo>
                    <a:pt x="6732" y="105158"/>
                  </a:lnTo>
                  <a:lnTo>
                    <a:pt x="13442" y="102417"/>
                  </a:lnTo>
                  <a:lnTo>
                    <a:pt x="12264" y="98790"/>
                  </a:lnTo>
                  <a:lnTo>
                    <a:pt x="17069" y="89556"/>
                  </a:lnTo>
                  <a:lnTo>
                    <a:pt x="24227" y="87723"/>
                  </a:lnTo>
                  <a:lnTo>
                    <a:pt x="26809" y="81605"/>
                  </a:lnTo>
                  <a:lnTo>
                    <a:pt x="53440" y="82501"/>
                  </a:lnTo>
                  <a:lnTo>
                    <a:pt x="54511" y="73954"/>
                  </a:lnTo>
                  <a:lnTo>
                    <a:pt x="67657" y="75223"/>
                  </a:lnTo>
                  <a:lnTo>
                    <a:pt x="67657" y="75223"/>
                  </a:lnTo>
                  <a:lnTo>
                    <a:pt x="92523" y="70219"/>
                  </a:lnTo>
                  <a:lnTo>
                    <a:pt x="88958" y="51376"/>
                  </a:lnTo>
                  <a:lnTo>
                    <a:pt x="109062" y="53204"/>
                  </a:lnTo>
                  <a:lnTo>
                    <a:pt x="107478" y="65051"/>
                  </a:lnTo>
                  <a:lnTo>
                    <a:pt x="116230" y="69850"/>
                  </a:lnTo>
                  <a:lnTo>
                    <a:pt x="118576" y="68384"/>
                  </a:lnTo>
                  <a:lnTo>
                    <a:pt x="122925" y="57934"/>
                  </a:lnTo>
                  <a:lnTo>
                    <a:pt x="124753" y="40380"/>
                  </a:lnTo>
                  <a:lnTo>
                    <a:pt x="114702" y="29849"/>
                  </a:lnTo>
                  <a:lnTo>
                    <a:pt x="117127" y="23425"/>
                  </a:lnTo>
                  <a:lnTo>
                    <a:pt x="127996" y="21494"/>
                  </a:lnTo>
                  <a:lnTo>
                    <a:pt x="132604" y="23822"/>
                  </a:lnTo>
                  <a:lnTo>
                    <a:pt x="133697" y="33008"/>
                  </a:lnTo>
                  <a:lnTo>
                    <a:pt x="141531" y="46808"/>
                  </a:lnTo>
                  <a:lnTo>
                    <a:pt x="149304" y="35057"/>
                  </a:lnTo>
                  <a:lnTo>
                    <a:pt x="159775" y="38828"/>
                  </a:lnTo>
                  <a:lnTo>
                    <a:pt x="169109" y="26048"/>
                  </a:lnTo>
                  <a:lnTo>
                    <a:pt x="178566" y="25293"/>
                  </a:lnTo>
                  <a:lnTo>
                    <a:pt x="185960" y="37881"/>
                  </a:lnTo>
                  <a:lnTo>
                    <a:pt x="197801" y="33103"/>
                  </a:lnTo>
                  <a:lnTo>
                    <a:pt x="198034" y="27996"/>
                  </a:lnTo>
                  <a:lnTo>
                    <a:pt x="182628" y="22950"/>
                  </a:lnTo>
                  <a:lnTo>
                    <a:pt x="181471" y="17672"/>
                  </a:lnTo>
                  <a:lnTo>
                    <a:pt x="184019" y="13052"/>
                  </a:lnTo>
                  <a:lnTo>
                    <a:pt x="205244" y="1803"/>
                  </a:lnTo>
                  <a:lnTo>
                    <a:pt x="225240" y="0"/>
                  </a:lnTo>
                  <a:lnTo>
                    <a:pt x="225083" y="10519"/>
                  </a:lnTo>
                  <a:lnTo>
                    <a:pt x="219063" y="19598"/>
                  </a:lnTo>
                  <a:lnTo>
                    <a:pt x="219063" y="19598"/>
                  </a:lnTo>
                  <a:lnTo>
                    <a:pt x="218107" y="21387"/>
                  </a:lnTo>
                  <a:lnTo>
                    <a:pt x="210615" y="25332"/>
                  </a:lnTo>
                  <a:lnTo>
                    <a:pt x="208981" y="31018"/>
                  </a:lnTo>
                  <a:lnTo>
                    <a:pt x="221751" y="36471"/>
                  </a:lnTo>
                  <a:lnTo>
                    <a:pt x="226135" y="43601"/>
                  </a:lnTo>
                  <a:lnTo>
                    <a:pt x="252114" y="46091"/>
                  </a:lnTo>
                  <a:lnTo>
                    <a:pt x="251465" y="58555"/>
                  </a:lnTo>
                  <a:lnTo>
                    <a:pt x="250808" y="61100"/>
                  </a:lnTo>
                  <a:lnTo>
                    <a:pt x="234054" y="62955"/>
                  </a:lnTo>
                  <a:lnTo>
                    <a:pt x="229203" y="66189"/>
                  </a:lnTo>
                  <a:lnTo>
                    <a:pt x="230514" y="71768"/>
                  </a:lnTo>
                  <a:lnTo>
                    <a:pt x="224528" y="78441"/>
                  </a:lnTo>
                  <a:lnTo>
                    <a:pt x="208073" y="80748"/>
                  </a:lnTo>
                  <a:lnTo>
                    <a:pt x="204128" y="7527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8" name="M128">
              <a:extLst>
                <a:ext uri="{FF2B5EF4-FFF2-40B4-BE49-F238E27FC236}">
                  <a16:creationId xmlns:a16="http://schemas.microsoft.com/office/drawing/2014/main" id="{AA4D4A2B-E981-4923-B35C-7EC4B812E340}"/>
                </a:ext>
              </a:extLst>
            </p:cNvPr>
            <p:cNvSpPr/>
            <p:nvPr/>
          </p:nvSpPr>
          <p:spPr>
            <a:xfrm>
              <a:off x="3388900" y="4377213"/>
              <a:ext cx="284907" cy="151229"/>
            </a:xfrm>
            <a:custGeom>
              <a:avLst/>
              <a:gdLst/>
              <a:ahLst/>
              <a:cxnLst/>
              <a:rect l="0" t="0" r="0" b="0"/>
              <a:pathLst>
                <a:path w="281097" h="158849">
                  <a:moveTo>
                    <a:pt x="0" y="8943"/>
                  </a:moveTo>
                  <a:lnTo>
                    <a:pt x="15345" y="0"/>
                  </a:lnTo>
                  <a:lnTo>
                    <a:pt x="25203" y="1842"/>
                  </a:lnTo>
                  <a:lnTo>
                    <a:pt x="40838" y="11546"/>
                  </a:lnTo>
                  <a:lnTo>
                    <a:pt x="59083" y="8408"/>
                  </a:lnTo>
                  <a:lnTo>
                    <a:pt x="67236" y="14848"/>
                  </a:lnTo>
                  <a:lnTo>
                    <a:pt x="76216" y="28981"/>
                  </a:lnTo>
                  <a:lnTo>
                    <a:pt x="82702" y="25141"/>
                  </a:lnTo>
                  <a:lnTo>
                    <a:pt x="92913" y="25786"/>
                  </a:lnTo>
                  <a:lnTo>
                    <a:pt x="98840" y="20122"/>
                  </a:lnTo>
                  <a:lnTo>
                    <a:pt x="113661" y="26631"/>
                  </a:lnTo>
                  <a:lnTo>
                    <a:pt x="119026" y="33123"/>
                  </a:lnTo>
                  <a:lnTo>
                    <a:pt x="127149" y="54586"/>
                  </a:lnTo>
                  <a:lnTo>
                    <a:pt x="133286" y="51935"/>
                  </a:lnTo>
                  <a:lnTo>
                    <a:pt x="146903" y="57497"/>
                  </a:lnTo>
                  <a:lnTo>
                    <a:pt x="152850" y="55890"/>
                  </a:lnTo>
                  <a:lnTo>
                    <a:pt x="160897" y="61115"/>
                  </a:lnTo>
                  <a:lnTo>
                    <a:pt x="166729" y="48833"/>
                  </a:lnTo>
                  <a:lnTo>
                    <a:pt x="162129" y="37860"/>
                  </a:lnTo>
                  <a:lnTo>
                    <a:pt x="169254" y="38094"/>
                  </a:lnTo>
                  <a:lnTo>
                    <a:pt x="173903" y="33438"/>
                  </a:lnTo>
                  <a:lnTo>
                    <a:pt x="191577" y="38226"/>
                  </a:lnTo>
                  <a:lnTo>
                    <a:pt x="198514" y="34695"/>
                  </a:lnTo>
                  <a:lnTo>
                    <a:pt x="202294" y="23395"/>
                  </a:lnTo>
                  <a:lnTo>
                    <a:pt x="209086" y="14747"/>
                  </a:lnTo>
                  <a:lnTo>
                    <a:pt x="216068" y="19334"/>
                  </a:lnTo>
                  <a:lnTo>
                    <a:pt x="246716" y="15966"/>
                  </a:lnTo>
                  <a:lnTo>
                    <a:pt x="246716" y="15966"/>
                  </a:lnTo>
                  <a:lnTo>
                    <a:pt x="247152" y="26501"/>
                  </a:lnTo>
                  <a:lnTo>
                    <a:pt x="254465" y="30494"/>
                  </a:lnTo>
                  <a:lnTo>
                    <a:pt x="259728" y="40433"/>
                  </a:lnTo>
                  <a:lnTo>
                    <a:pt x="267662" y="44444"/>
                  </a:lnTo>
                  <a:lnTo>
                    <a:pt x="271902" y="42776"/>
                  </a:lnTo>
                  <a:lnTo>
                    <a:pt x="267917" y="55875"/>
                  </a:lnTo>
                  <a:lnTo>
                    <a:pt x="260457" y="56387"/>
                  </a:lnTo>
                  <a:lnTo>
                    <a:pt x="252117" y="64987"/>
                  </a:lnTo>
                  <a:lnTo>
                    <a:pt x="258064" y="77801"/>
                  </a:lnTo>
                  <a:lnTo>
                    <a:pt x="263125" y="79616"/>
                  </a:lnTo>
                  <a:lnTo>
                    <a:pt x="261801" y="91897"/>
                  </a:lnTo>
                  <a:lnTo>
                    <a:pt x="271832" y="98378"/>
                  </a:lnTo>
                  <a:lnTo>
                    <a:pt x="268802" y="105795"/>
                  </a:lnTo>
                  <a:lnTo>
                    <a:pt x="275877" y="102865"/>
                  </a:lnTo>
                  <a:lnTo>
                    <a:pt x="281096" y="109493"/>
                  </a:lnTo>
                  <a:lnTo>
                    <a:pt x="281096" y="109493"/>
                  </a:lnTo>
                  <a:lnTo>
                    <a:pt x="254283" y="108635"/>
                  </a:lnTo>
                  <a:lnTo>
                    <a:pt x="253580" y="106359"/>
                  </a:lnTo>
                  <a:lnTo>
                    <a:pt x="242310" y="109453"/>
                  </a:lnTo>
                  <a:lnTo>
                    <a:pt x="242029" y="113350"/>
                  </a:lnTo>
                  <a:lnTo>
                    <a:pt x="235796" y="109393"/>
                  </a:lnTo>
                  <a:lnTo>
                    <a:pt x="231228" y="111499"/>
                  </a:lnTo>
                  <a:lnTo>
                    <a:pt x="217217" y="103382"/>
                  </a:lnTo>
                  <a:lnTo>
                    <a:pt x="210867" y="107834"/>
                  </a:lnTo>
                  <a:lnTo>
                    <a:pt x="190423" y="106717"/>
                  </a:lnTo>
                  <a:lnTo>
                    <a:pt x="182497" y="111867"/>
                  </a:lnTo>
                  <a:lnTo>
                    <a:pt x="192097" y="112482"/>
                  </a:lnTo>
                  <a:lnTo>
                    <a:pt x="202155" y="118069"/>
                  </a:lnTo>
                  <a:lnTo>
                    <a:pt x="199842" y="127160"/>
                  </a:lnTo>
                  <a:lnTo>
                    <a:pt x="181939" y="133636"/>
                  </a:lnTo>
                  <a:lnTo>
                    <a:pt x="177534" y="125979"/>
                  </a:lnTo>
                  <a:lnTo>
                    <a:pt x="173679" y="125252"/>
                  </a:lnTo>
                  <a:lnTo>
                    <a:pt x="173679" y="125252"/>
                  </a:lnTo>
                  <a:lnTo>
                    <a:pt x="163581" y="120863"/>
                  </a:lnTo>
                  <a:lnTo>
                    <a:pt x="161740" y="115543"/>
                  </a:lnTo>
                  <a:lnTo>
                    <a:pt x="154183" y="109434"/>
                  </a:lnTo>
                  <a:lnTo>
                    <a:pt x="160620" y="102433"/>
                  </a:lnTo>
                  <a:lnTo>
                    <a:pt x="166655" y="102932"/>
                  </a:lnTo>
                  <a:lnTo>
                    <a:pt x="170662" y="99007"/>
                  </a:lnTo>
                  <a:lnTo>
                    <a:pt x="161492" y="94798"/>
                  </a:lnTo>
                  <a:lnTo>
                    <a:pt x="153735" y="99501"/>
                  </a:lnTo>
                  <a:lnTo>
                    <a:pt x="151170" y="97313"/>
                  </a:lnTo>
                  <a:lnTo>
                    <a:pt x="152559" y="92850"/>
                  </a:lnTo>
                  <a:lnTo>
                    <a:pt x="142481" y="92667"/>
                  </a:lnTo>
                  <a:lnTo>
                    <a:pt x="135168" y="97985"/>
                  </a:lnTo>
                  <a:lnTo>
                    <a:pt x="133770" y="112063"/>
                  </a:lnTo>
                  <a:lnTo>
                    <a:pt x="136405" y="116809"/>
                  </a:lnTo>
                  <a:lnTo>
                    <a:pt x="131731" y="126721"/>
                  </a:lnTo>
                  <a:lnTo>
                    <a:pt x="121730" y="133450"/>
                  </a:lnTo>
                  <a:lnTo>
                    <a:pt x="116065" y="131158"/>
                  </a:lnTo>
                  <a:lnTo>
                    <a:pt x="111008" y="143159"/>
                  </a:lnTo>
                  <a:lnTo>
                    <a:pt x="99939" y="149249"/>
                  </a:lnTo>
                  <a:lnTo>
                    <a:pt x="92133" y="141325"/>
                  </a:lnTo>
                  <a:lnTo>
                    <a:pt x="78433" y="147174"/>
                  </a:lnTo>
                  <a:lnTo>
                    <a:pt x="72508" y="143368"/>
                  </a:lnTo>
                  <a:lnTo>
                    <a:pt x="66055" y="146005"/>
                  </a:lnTo>
                  <a:lnTo>
                    <a:pt x="43284" y="144631"/>
                  </a:lnTo>
                  <a:lnTo>
                    <a:pt x="34492" y="138472"/>
                  </a:lnTo>
                  <a:lnTo>
                    <a:pt x="28212" y="154183"/>
                  </a:lnTo>
                  <a:lnTo>
                    <a:pt x="24016" y="158848"/>
                  </a:lnTo>
                  <a:lnTo>
                    <a:pt x="18429" y="158806"/>
                  </a:lnTo>
                  <a:lnTo>
                    <a:pt x="13181" y="144353"/>
                  </a:lnTo>
                  <a:lnTo>
                    <a:pt x="13181" y="144353"/>
                  </a:lnTo>
                  <a:lnTo>
                    <a:pt x="9837" y="137778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9" name="M129">
              <a:extLst>
                <a:ext uri="{FF2B5EF4-FFF2-40B4-BE49-F238E27FC236}">
                  <a16:creationId xmlns:a16="http://schemas.microsoft.com/office/drawing/2014/main" id="{FCD00C43-295A-42BF-9298-222669F20E0C}"/>
                </a:ext>
              </a:extLst>
            </p:cNvPr>
            <p:cNvSpPr/>
            <p:nvPr/>
          </p:nvSpPr>
          <p:spPr>
            <a:xfrm>
              <a:off x="5025300" y="4353718"/>
              <a:ext cx="267402" cy="303788"/>
            </a:xfrm>
            <a:custGeom>
              <a:avLst/>
              <a:gdLst/>
              <a:ahLst/>
              <a:cxnLst/>
              <a:rect l="0" t="0" r="0" b="0"/>
              <a:pathLst>
                <a:path w="267402" h="319028">
                  <a:moveTo>
                    <a:pt x="253199" y="83549"/>
                  </a:moveTo>
                  <a:lnTo>
                    <a:pt x="247943" y="91874"/>
                  </a:lnTo>
                  <a:lnTo>
                    <a:pt x="246223" y="101911"/>
                  </a:lnTo>
                  <a:lnTo>
                    <a:pt x="247973" y="117416"/>
                  </a:lnTo>
                  <a:lnTo>
                    <a:pt x="255868" y="118001"/>
                  </a:lnTo>
                  <a:lnTo>
                    <a:pt x="261574" y="128915"/>
                  </a:lnTo>
                  <a:lnTo>
                    <a:pt x="261401" y="157454"/>
                  </a:lnTo>
                  <a:lnTo>
                    <a:pt x="267401" y="160259"/>
                  </a:lnTo>
                  <a:lnTo>
                    <a:pt x="266144" y="170453"/>
                  </a:lnTo>
                  <a:lnTo>
                    <a:pt x="259733" y="173499"/>
                  </a:lnTo>
                  <a:lnTo>
                    <a:pt x="262163" y="185706"/>
                  </a:lnTo>
                  <a:lnTo>
                    <a:pt x="262163" y="185706"/>
                  </a:lnTo>
                  <a:lnTo>
                    <a:pt x="251976" y="201004"/>
                  </a:lnTo>
                  <a:lnTo>
                    <a:pt x="254203" y="206899"/>
                  </a:lnTo>
                  <a:lnTo>
                    <a:pt x="236508" y="216509"/>
                  </a:lnTo>
                  <a:lnTo>
                    <a:pt x="236219" y="224314"/>
                  </a:lnTo>
                  <a:lnTo>
                    <a:pt x="246009" y="232591"/>
                  </a:lnTo>
                  <a:lnTo>
                    <a:pt x="245958" y="244604"/>
                  </a:lnTo>
                  <a:lnTo>
                    <a:pt x="242947" y="248306"/>
                  </a:lnTo>
                  <a:lnTo>
                    <a:pt x="233811" y="247099"/>
                  </a:lnTo>
                  <a:lnTo>
                    <a:pt x="230059" y="275714"/>
                  </a:lnTo>
                  <a:lnTo>
                    <a:pt x="233435" y="278025"/>
                  </a:lnTo>
                  <a:lnTo>
                    <a:pt x="229951" y="291027"/>
                  </a:lnTo>
                  <a:lnTo>
                    <a:pt x="232487" y="297077"/>
                  </a:lnTo>
                  <a:lnTo>
                    <a:pt x="228221" y="310365"/>
                  </a:lnTo>
                  <a:lnTo>
                    <a:pt x="228221" y="310365"/>
                  </a:lnTo>
                  <a:lnTo>
                    <a:pt x="221385" y="310548"/>
                  </a:lnTo>
                  <a:lnTo>
                    <a:pt x="209185" y="315591"/>
                  </a:lnTo>
                  <a:lnTo>
                    <a:pt x="208194" y="319027"/>
                  </a:lnTo>
                  <a:lnTo>
                    <a:pt x="200215" y="313483"/>
                  </a:lnTo>
                  <a:lnTo>
                    <a:pt x="198962" y="305204"/>
                  </a:lnTo>
                  <a:lnTo>
                    <a:pt x="189804" y="305044"/>
                  </a:lnTo>
                  <a:lnTo>
                    <a:pt x="195142" y="292826"/>
                  </a:lnTo>
                  <a:lnTo>
                    <a:pt x="199680" y="290803"/>
                  </a:lnTo>
                  <a:lnTo>
                    <a:pt x="183043" y="283304"/>
                  </a:lnTo>
                  <a:lnTo>
                    <a:pt x="162084" y="283383"/>
                  </a:lnTo>
                  <a:lnTo>
                    <a:pt x="161465" y="274513"/>
                  </a:lnTo>
                  <a:lnTo>
                    <a:pt x="154672" y="272440"/>
                  </a:lnTo>
                  <a:lnTo>
                    <a:pt x="147543" y="263152"/>
                  </a:lnTo>
                  <a:lnTo>
                    <a:pt x="152755" y="258141"/>
                  </a:lnTo>
                  <a:lnTo>
                    <a:pt x="142837" y="248652"/>
                  </a:lnTo>
                  <a:lnTo>
                    <a:pt x="148145" y="238236"/>
                  </a:lnTo>
                  <a:lnTo>
                    <a:pt x="118723" y="243260"/>
                  </a:lnTo>
                  <a:lnTo>
                    <a:pt x="109656" y="246848"/>
                  </a:lnTo>
                  <a:lnTo>
                    <a:pt x="109693" y="253306"/>
                  </a:lnTo>
                  <a:lnTo>
                    <a:pt x="100957" y="255699"/>
                  </a:lnTo>
                  <a:lnTo>
                    <a:pt x="97415" y="245722"/>
                  </a:lnTo>
                  <a:lnTo>
                    <a:pt x="83798" y="243518"/>
                  </a:lnTo>
                  <a:lnTo>
                    <a:pt x="83095" y="239601"/>
                  </a:lnTo>
                  <a:lnTo>
                    <a:pt x="75746" y="234208"/>
                  </a:lnTo>
                  <a:lnTo>
                    <a:pt x="74820" y="225631"/>
                  </a:lnTo>
                  <a:lnTo>
                    <a:pt x="69278" y="223274"/>
                  </a:lnTo>
                  <a:lnTo>
                    <a:pt x="65851" y="223961"/>
                  </a:lnTo>
                  <a:lnTo>
                    <a:pt x="64472" y="231294"/>
                  </a:lnTo>
                  <a:lnTo>
                    <a:pt x="58081" y="232826"/>
                  </a:lnTo>
                  <a:lnTo>
                    <a:pt x="56403" y="239552"/>
                  </a:lnTo>
                  <a:lnTo>
                    <a:pt x="51221" y="242759"/>
                  </a:lnTo>
                  <a:lnTo>
                    <a:pt x="26895" y="240645"/>
                  </a:lnTo>
                  <a:lnTo>
                    <a:pt x="24676" y="234896"/>
                  </a:lnTo>
                  <a:lnTo>
                    <a:pt x="34283" y="227570"/>
                  </a:lnTo>
                  <a:lnTo>
                    <a:pt x="31395" y="224362"/>
                  </a:lnTo>
                  <a:lnTo>
                    <a:pt x="33359" y="210882"/>
                  </a:lnTo>
                  <a:lnTo>
                    <a:pt x="18426" y="204740"/>
                  </a:lnTo>
                  <a:lnTo>
                    <a:pt x="17606" y="199016"/>
                  </a:lnTo>
                  <a:lnTo>
                    <a:pt x="22846" y="192658"/>
                  </a:lnTo>
                  <a:lnTo>
                    <a:pt x="11110" y="189880"/>
                  </a:lnTo>
                  <a:lnTo>
                    <a:pt x="9551" y="166117"/>
                  </a:lnTo>
                  <a:lnTo>
                    <a:pt x="0" y="162778"/>
                  </a:lnTo>
                  <a:lnTo>
                    <a:pt x="1277" y="152888"/>
                  </a:lnTo>
                  <a:lnTo>
                    <a:pt x="1277" y="152888"/>
                  </a:lnTo>
                  <a:lnTo>
                    <a:pt x="11760" y="156095"/>
                  </a:lnTo>
                  <a:lnTo>
                    <a:pt x="22095" y="150885"/>
                  </a:lnTo>
                  <a:lnTo>
                    <a:pt x="29025" y="153421"/>
                  </a:lnTo>
                  <a:lnTo>
                    <a:pt x="27342" y="144075"/>
                  </a:lnTo>
                  <a:lnTo>
                    <a:pt x="18847" y="134298"/>
                  </a:lnTo>
                  <a:lnTo>
                    <a:pt x="21591" y="128642"/>
                  </a:lnTo>
                  <a:lnTo>
                    <a:pt x="10981" y="124081"/>
                  </a:lnTo>
                  <a:lnTo>
                    <a:pt x="14733" y="114388"/>
                  </a:lnTo>
                  <a:lnTo>
                    <a:pt x="14733" y="114388"/>
                  </a:lnTo>
                  <a:lnTo>
                    <a:pt x="62198" y="120999"/>
                  </a:lnTo>
                  <a:lnTo>
                    <a:pt x="67425" y="115087"/>
                  </a:lnTo>
                  <a:lnTo>
                    <a:pt x="85780" y="111673"/>
                  </a:lnTo>
                  <a:lnTo>
                    <a:pt x="89251" y="108432"/>
                  </a:lnTo>
                  <a:lnTo>
                    <a:pt x="112068" y="115163"/>
                  </a:lnTo>
                  <a:lnTo>
                    <a:pt x="123068" y="106950"/>
                  </a:lnTo>
                  <a:lnTo>
                    <a:pt x="136649" y="110202"/>
                  </a:lnTo>
                  <a:lnTo>
                    <a:pt x="157013" y="106962"/>
                  </a:lnTo>
                  <a:lnTo>
                    <a:pt x="163801" y="108736"/>
                  </a:lnTo>
                  <a:lnTo>
                    <a:pt x="165634" y="101557"/>
                  </a:lnTo>
                  <a:lnTo>
                    <a:pt x="178358" y="92017"/>
                  </a:lnTo>
                  <a:lnTo>
                    <a:pt x="181140" y="83652"/>
                  </a:lnTo>
                  <a:lnTo>
                    <a:pt x="181823" y="71342"/>
                  </a:lnTo>
                  <a:lnTo>
                    <a:pt x="177830" y="69319"/>
                  </a:lnTo>
                  <a:lnTo>
                    <a:pt x="178193" y="66319"/>
                  </a:lnTo>
                  <a:lnTo>
                    <a:pt x="184043" y="42079"/>
                  </a:lnTo>
                  <a:lnTo>
                    <a:pt x="194805" y="37910"/>
                  </a:lnTo>
                  <a:lnTo>
                    <a:pt x="192846" y="26003"/>
                  </a:lnTo>
                  <a:lnTo>
                    <a:pt x="195887" y="2761"/>
                  </a:lnTo>
                  <a:lnTo>
                    <a:pt x="209871" y="0"/>
                  </a:lnTo>
                  <a:lnTo>
                    <a:pt x="216163" y="3266"/>
                  </a:lnTo>
                  <a:lnTo>
                    <a:pt x="216413" y="6727"/>
                  </a:lnTo>
                  <a:lnTo>
                    <a:pt x="222909" y="7140"/>
                  </a:lnTo>
                  <a:lnTo>
                    <a:pt x="223501" y="17671"/>
                  </a:lnTo>
                  <a:lnTo>
                    <a:pt x="231784" y="22323"/>
                  </a:lnTo>
                  <a:lnTo>
                    <a:pt x="234251" y="31984"/>
                  </a:lnTo>
                  <a:lnTo>
                    <a:pt x="227247" y="33967"/>
                  </a:lnTo>
                  <a:lnTo>
                    <a:pt x="225476" y="37844"/>
                  </a:lnTo>
                  <a:lnTo>
                    <a:pt x="232276" y="38712"/>
                  </a:lnTo>
                  <a:lnTo>
                    <a:pt x="229019" y="47973"/>
                  </a:lnTo>
                  <a:lnTo>
                    <a:pt x="233311" y="50602"/>
                  </a:lnTo>
                  <a:lnTo>
                    <a:pt x="238765" y="48742"/>
                  </a:lnTo>
                  <a:lnTo>
                    <a:pt x="235077" y="56042"/>
                  </a:lnTo>
                  <a:lnTo>
                    <a:pt x="245662" y="8026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0" name="M130">
              <a:extLst>
                <a:ext uri="{FF2B5EF4-FFF2-40B4-BE49-F238E27FC236}">
                  <a16:creationId xmlns:a16="http://schemas.microsoft.com/office/drawing/2014/main" id="{A955E6C2-0C0B-4292-B2DC-42E49EFF5DEB}"/>
                </a:ext>
              </a:extLst>
            </p:cNvPr>
            <p:cNvSpPr/>
            <p:nvPr/>
          </p:nvSpPr>
          <p:spPr>
            <a:xfrm>
              <a:off x="5393057" y="4415434"/>
              <a:ext cx="232722" cy="233125"/>
            </a:xfrm>
            <a:custGeom>
              <a:avLst/>
              <a:gdLst/>
              <a:ahLst/>
              <a:cxnLst/>
              <a:rect l="0" t="0" r="0" b="0"/>
              <a:pathLst>
                <a:path w="230817" h="248365">
                  <a:moveTo>
                    <a:pt x="203918" y="43259"/>
                  </a:moveTo>
                  <a:lnTo>
                    <a:pt x="201806" y="50141"/>
                  </a:lnTo>
                  <a:lnTo>
                    <a:pt x="205062" y="61153"/>
                  </a:lnTo>
                  <a:lnTo>
                    <a:pt x="216528" y="61463"/>
                  </a:lnTo>
                  <a:lnTo>
                    <a:pt x="216469" y="65669"/>
                  </a:lnTo>
                  <a:lnTo>
                    <a:pt x="230604" y="63611"/>
                  </a:lnTo>
                  <a:lnTo>
                    <a:pt x="230816" y="70675"/>
                  </a:lnTo>
                  <a:lnTo>
                    <a:pt x="229173" y="77412"/>
                  </a:lnTo>
                  <a:lnTo>
                    <a:pt x="207241" y="82666"/>
                  </a:lnTo>
                  <a:lnTo>
                    <a:pt x="199592" y="97430"/>
                  </a:lnTo>
                  <a:lnTo>
                    <a:pt x="188230" y="100424"/>
                  </a:lnTo>
                  <a:lnTo>
                    <a:pt x="191122" y="115185"/>
                  </a:lnTo>
                  <a:lnTo>
                    <a:pt x="201775" y="118639"/>
                  </a:lnTo>
                  <a:lnTo>
                    <a:pt x="199771" y="128824"/>
                  </a:lnTo>
                  <a:lnTo>
                    <a:pt x="203090" y="135479"/>
                  </a:lnTo>
                  <a:lnTo>
                    <a:pt x="200845" y="140704"/>
                  </a:lnTo>
                  <a:lnTo>
                    <a:pt x="210172" y="150446"/>
                  </a:lnTo>
                  <a:lnTo>
                    <a:pt x="207071" y="161366"/>
                  </a:lnTo>
                  <a:lnTo>
                    <a:pt x="211442" y="170587"/>
                  </a:lnTo>
                  <a:lnTo>
                    <a:pt x="202241" y="173912"/>
                  </a:lnTo>
                  <a:lnTo>
                    <a:pt x="197042" y="190508"/>
                  </a:lnTo>
                  <a:lnTo>
                    <a:pt x="203164" y="196600"/>
                  </a:lnTo>
                  <a:lnTo>
                    <a:pt x="207790" y="209878"/>
                  </a:lnTo>
                  <a:lnTo>
                    <a:pt x="205508" y="217654"/>
                  </a:lnTo>
                  <a:lnTo>
                    <a:pt x="195503" y="222618"/>
                  </a:lnTo>
                  <a:lnTo>
                    <a:pt x="187786" y="219506"/>
                  </a:lnTo>
                  <a:lnTo>
                    <a:pt x="184773" y="223968"/>
                  </a:lnTo>
                  <a:lnTo>
                    <a:pt x="175101" y="227284"/>
                  </a:lnTo>
                  <a:lnTo>
                    <a:pt x="172461" y="238206"/>
                  </a:lnTo>
                  <a:lnTo>
                    <a:pt x="172461" y="238206"/>
                  </a:lnTo>
                  <a:lnTo>
                    <a:pt x="146699" y="226725"/>
                  </a:lnTo>
                  <a:lnTo>
                    <a:pt x="139649" y="231126"/>
                  </a:lnTo>
                  <a:lnTo>
                    <a:pt x="140991" y="234899"/>
                  </a:lnTo>
                  <a:lnTo>
                    <a:pt x="131435" y="230105"/>
                  </a:lnTo>
                  <a:lnTo>
                    <a:pt x="129773" y="237587"/>
                  </a:lnTo>
                  <a:lnTo>
                    <a:pt x="121548" y="237316"/>
                  </a:lnTo>
                  <a:lnTo>
                    <a:pt x="121539" y="227407"/>
                  </a:lnTo>
                  <a:lnTo>
                    <a:pt x="118124" y="227356"/>
                  </a:lnTo>
                  <a:lnTo>
                    <a:pt x="115437" y="230620"/>
                  </a:lnTo>
                  <a:lnTo>
                    <a:pt x="108758" y="230821"/>
                  </a:lnTo>
                  <a:lnTo>
                    <a:pt x="111857" y="241677"/>
                  </a:lnTo>
                  <a:lnTo>
                    <a:pt x="107255" y="248364"/>
                  </a:lnTo>
                  <a:lnTo>
                    <a:pt x="99971" y="236996"/>
                  </a:lnTo>
                  <a:lnTo>
                    <a:pt x="92334" y="238983"/>
                  </a:lnTo>
                  <a:lnTo>
                    <a:pt x="79855" y="232489"/>
                  </a:lnTo>
                  <a:lnTo>
                    <a:pt x="79385" y="222573"/>
                  </a:lnTo>
                  <a:lnTo>
                    <a:pt x="83223" y="215123"/>
                  </a:lnTo>
                  <a:lnTo>
                    <a:pt x="76000" y="210360"/>
                  </a:lnTo>
                  <a:lnTo>
                    <a:pt x="80776" y="202474"/>
                  </a:lnTo>
                  <a:lnTo>
                    <a:pt x="66600" y="205862"/>
                  </a:lnTo>
                  <a:lnTo>
                    <a:pt x="62993" y="218419"/>
                  </a:lnTo>
                  <a:lnTo>
                    <a:pt x="53996" y="217981"/>
                  </a:lnTo>
                  <a:lnTo>
                    <a:pt x="55017" y="212141"/>
                  </a:lnTo>
                  <a:lnTo>
                    <a:pt x="47616" y="208874"/>
                  </a:lnTo>
                  <a:lnTo>
                    <a:pt x="52886" y="199345"/>
                  </a:lnTo>
                  <a:lnTo>
                    <a:pt x="43800" y="194700"/>
                  </a:lnTo>
                  <a:lnTo>
                    <a:pt x="43556" y="200403"/>
                  </a:lnTo>
                  <a:lnTo>
                    <a:pt x="40752" y="201110"/>
                  </a:lnTo>
                  <a:lnTo>
                    <a:pt x="39080" y="188771"/>
                  </a:lnTo>
                  <a:lnTo>
                    <a:pt x="50472" y="184743"/>
                  </a:lnTo>
                  <a:lnTo>
                    <a:pt x="44167" y="181041"/>
                  </a:lnTo>
                  <a:lnTo>
                    <a:pt x="42028" y="168845"/>
                  </a:lnTo>
                  <a:lnTo>
                    <a:pt x="37913" y="174037"/>
                  </a:lnTo>
                  <a:lnTo>
                    <a:pt x="32955" y="173509"/>
                  </a:lnTo>
                  <a:lnTo>
                    <a:pt x="34344" y="184042"/>
                  </a:lnTo>
                  <a:lnTo>
                    <a:pt x="7939" y="185430"/>
                  </a:lnTo>
                  <a:lnTo>
                    <a:pt x="3928" y="174104"/>
                  </a:lnTo>
                  <a:lnTo>
                    <a:pt x="3928" y="174104"/>
                  </a:lnTo>
                  <a:lnTo>
                    <a:pt x="11752" y="170023"/>
                  </a:lnTo>
                  <a:lnTo>
                    <a:pt x="0" y="167434"/>
                  </a:lnTo>
                  <a:lnTo>
                    <a:pt x="4398" y="164050"/>
                  </a:lnTo>
                  <a:lnTo>
                    <a:pt x="3293" y="155472"/>
                  </a:lnTo>
                  <a:lnTo>
                    <a:pt x="7472" y="136465"/>
                  </a:lnTo>
                  <a:lnTo>
                    <a:pt x="14598" y="127265"/>
                  </a:lnTo>
                  <a:lnTo>
                    <a:pt x="13166" y="119733"/>
                  </a:lnTo>
                  <a:lnTo>
                    <a:pt x="8844" y="118463"/>
                  </a:lnTo>
                  <a:lnTo>
                    <a:pt x="11698" y="114453"/>
                  </a:lnTo>
                  <a:lnTo>
                    <a:pt x="1634" y="93865"/>
                  </a:lnTo>
                  <a:lnTo>
                    <a:pt x="7465" y="87949"/>
                  </a:lnTo>
                  <a:lnTo>
                    <a:pt x="7837" y="74285"/>
                  </a:lnTo>
                  <a:lnTo>
                    <a:pt x="10860" y="69375"/>
                  </a:lnTo>
                  <a:lnTo>
                    <a:pt x="20788" y="78845"/>
                  </a:lnTo>
                  <a:lnTo>
                    <a:pt x="30862" y="79004"/>
                  </a:lnTo>
                  <a:lnTo>
                    <a:pt x="35791" y="91098"/>
                  </a:lnTo>
                  <a:lnTo>
                    <a:pt x="40007" y="89210"/>
                  </a:lnTo>
                  <a:lnTo>
                    <a:pt x="42875" y="74233"/>
                  </a:lnTo>
                  <a:lnTo>
                    <a:pt x="52273" y="77984"/>
                  </a:lnTo>
                  <a:lnTo>
                    <a:pt x="54679" y="72763"/>
                  </a:lnTo>
                  <a:lnTo>
                    <a:pt x="63304" y="76501"/>
                  </a:lnTo>
                  <a:lnTo>
                    <a:pt x="79453" y="74794"/>
                  </a:lnTo>
                  <a:lnTo>
                    <a:pt x="85154" y="66919"/>
                  </a:lnTo>
                  <a:lnTo>
                    <a:pt x="68461" y="63660"/>
                  </a:lnTo>
                  <a:lnTo>
                    <a:pt x="78107" y="51187"/>
                  </a:lnTo>
                  <a:lnTo>
                    <a:pt x="78446" y="28807"/>
                  </a:lnTo>
                  <a:lnTo>
                    <a:pt x="81884" y="16688"/>
                  </a:lnTo>
                  <a:lnTo>
                    <a:pt x="81884" y="16688"/>
                  </a:lnTo>
                  <a:lnTo>
                    <a:pt x="90277" y="25229"/>
                  </a:lnTo>
                  <a:lnTo>
                    <a:pt x="128610" y="31810"/>
                  </a:lnTo>
                  <a:lnTo>
                    <a:pt x="129037" y="23853"/>
                  </a:lnTo>
                  <a:lnTo>
                    <a:pt x="121958" y="20594"/>
                  </a:lnTo>
                  <a:lnTo>
                    <a:pt x="124027" y="6350"/>
                  </a:lnTo>
                  <a:lnTo>
                    <a:pt x="131557" y="0"/>
                  </a:lnTo>
                  <a:lnTo>
                    <a:pt x="137564" y="2342"/>
                  </a:lnTo>
                  <a:lnTo>
                    <a:pt x="138201" y="11818"/>
                  </a:lnTo>
                  <a:lnTo>
                    <a:pt x="145710" y="17487"/>
                  </a:lnTo>
                  <a:lnTo>
                    <a:pt x="149760" y="16043"/>
                  </a:lnTo>
                  <a:lnTo>
                    <a:pt x="146430" y="10585"/>
                  </a:lnTo>
                  <a:lnTo>
                    <a:pt x="150034" y="7783"/>
                  </a:lnTo>
                  <a:lnTo>
                    <a:pt x="152249" y="15328"/>
                  </a:lnTo>
                  <a:lnTo>
                    <a:pt x="143004" y="22405"/>
                  </a:lnTo>
                  <a:lnTo>
                    <a:pt x="155937" y="28153"/>
                  </a:lnTo>
                  <a:lnTo>
                    <a:pt x="161721" y="24630"/>
                  </a:lnTo>
                  <a:lnTo>
                    <a:pt x="166033" y="26495"/>
                  </a:lnTo>
                  <a:lnTo>
                    <a:pt x="166403" y="33111"/>
                  </a:lnTo>
                  <a:lnTo>
                    <a:pt x="159416" y="34062"/>
                  </a:lnTo>
                  <a:lnTo>
                    <a:pt x="162895" y="39972"/>
                  </a:lnTo>
                  <a:lnTo>
                    <a:pt x="170341" y="39478"/>
                  </a:lnTo>
                  <a:lnTo>
                    <a:pt x="184255" y="30962"/>
                  </a:lnTo>
                  <a:lnTo>
                    <a:pt x="189036" y="32533"/>
                  </a:lnTo>
                  <a:lnTo>
                    <a:pt x="188968" y="37339"/>
                  </a:lnTo>
                  <a:lnTo>
                    <a:pt x="193407" y="4130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1" name="M131">
              <a:extLst>
                <a:ext uri="{FF2B5EF4-FFF2-40B4-BE49-F238E27FC236}">
                  <a16:creationId xmlns:a16="http://schemas.microsoft.com/office/drawing/2014/main" id="{5E57EE72-2994-42C9-999D-585A7DBEB65F}"/>
                </a:ext>
              </a:extLst>
            </p:cNvPr>
            <p:cNvSpPr/>
            <p:nvPr/>
          </p:nvSpPr>
          <p:spPr>
            <a:xfrm>
              <a:off x="5561708" y="4410131"/>
              <a:ext cx="240652" cy="321492"/>
            </a:xfrm>
            <a:custGeom>
              <a:avLst/>
              <a:gdLst/>
              <a:ahLst/>
              <a:cxnLst/>
              <a:rect l="0" t="0" r="0" b="0"/>
              <a:pathLst>
                <a:path w="238747" h="340542">
                  <a:moveTo>
                    <a:pt x="195385" y="0"/>
                  </a:moveTo>
                  <a:lnTo>
                    <a:pt x="202945" y="2499"/>
                  </a:lnTo>
                  <a:lnTo>
                    <a:pt x="203360" y="6410"/>
                  </a:lnTo>
                  <a:lnTo>
                    <a:pt x="211491" y="12822"/>
                  </a:lnTo>
                  <a:lnTo>
                    <a:pt x="209788" y="25272"/>
                  </a:lnTo>
                  <a:lnTo>
                    <a:pt x="218156" y="25225"/>
                  </a:lnTo>
                  <a:lnTo>
                    <a:pt x="218156" y="25225"/>
                  </a:lnTo>
                  <a:lnTo>
                    <a:pt x="233195" y="24357"/>
                  </a:lnTo>
                  <a:lnTo>
                    <a:pt x="228156" y="31057"/>
                  </a:lnTo>
                  <a:lnTo>
                    <a:pt x="238746" y="39449"/>
                  </a:lnTo>
                  <a:lnTo>
                    <a:pt x="237109" y="46640"/>
                  </a:lnTo>
                  <a:lnTo>
                    <a:pt x="219733" y="48231"/>
                  </a:lnTo>
                  <a:lnTo>
                    <a:pt x="220230" y="58303"/>
                  </a:lnTo>
                  <a:lnTo>
                    <a:pt x="224784" y="66020"/>
                  </a:lnTo>
                  <a:lnTo>
                    <a:pt x="206787" y="67451"/>
                  </a:lnTo>
                  <a:lnTo>
                    <a:pt x="211506" y="74420"/>
                  </a:lnTo>
                  <a:lnTo>
                    <a:pt x="212289" y="86297"/>
                  </a:lnTo>
                  <a:lnTo>
                    <a:pt x="199889" y="86143"/>
                  </a:lnTo>
                  <a:lnTo>
                    <a:pt x="197936" y="105947"/>
                  </a:lnTo>
                  <a:lnTo>
                    <a:pt x="205829" y="119713"/>
                  </a:lnTo>
                  <a:lnTo>
                    <a:pt x="202192" y="125375"/>
                  </a:lnTo>
                  <a:lnTo>
                    <a:pt x="188800" y="117398"/>
                  </a:lnTo>
                  <a:lnTo>
                    <a:pt x="170088" y="113256"/>
                  </a:lnTo>
                  <a:lnTo>
                    <a:pt x="159429" y="122132"/>
                  </a:lnTo>
                  <a:lnTo>
                    <a:pt x="153681" y="122959"/>
                  </a:lnTo>
                  <a:lnTo>
                    <a:pt x="149604" y="150391"/>
                  </a:lnTo>
                  <a:lnTo>
                    <a:pt x="129295" y="149526"/>
                  </a:lnTo>
                  <a:lnTo>
                    <a:pt x="120816" y="145510"/>
                  </a:lnTo>
                  <a:lnTo>
                    <a:pt x="112032" y="176180"/>
                  </a:lnTo>
                  <a:lnTo>
                    <a:pt x="111891" y="186840"/>
                  </a:lnTo>
                  <a:lnTo>
                    <a:pt x="115036" y="195440"/>
                  </a:lnTo>
                  <a:lnTo>
                    <a:pt x="127449" y="195604"/>
                  </a:lnTo>
                  <a:lnTo>
                    <a:pt x="127414" y="198306"/>
                  </a:lnTo>
                  <a:lnTo>
                    <a:pt x="126911" y="201152"/>
                  </a:lnTo>
                  <a:lnTo>
                    <a:pt x="119288" y="202553"/>
                  </a:lnTo>
                  <a:lnTo>
                    <a:pt x="117631" y="210490"/>
                  </a:lnTo>
                  <a:lnTo>
                    <a:pt x="123602" y="216724"/>
                  </a:lnTo>
                  <a:lnTo>
                    <a:pt x="118671" y="225818"/>
                  </a:lnTo>
                  <a:lnTo>
                    <a:pt x="120832" y="226747"/>
                  </a:lnTo>
                  <a:lnTo>
                    <a:pt x="118097" y="245778"/>
                  </a:lnTo>
                  <a:lnTo>
                    <a:pt x="116182" y="249656"/>
                  </a:lnTo>
                  <a:lnTo>
                    <a:pt x="111246" y="247189"/>
                  </a:lnTo>
                  <a:lnTo>
                    <a:pt x="108100" y="250300"/>
                  </a:lnTo>
                  <a:lnTo>
                    <a:pt x="106457" y="257034"/>
                  </a:lnTo>
                  <a:lnTo>
                    <a:pt x="112771" y="261021"/>
                  </a:lnTo>
                  <a:lnTo>
                    <a:pt x="103378" y="266751"/>
                  </a:lnTo>
                  <a:lnTo>
                    <a:pt x="90904" y="258928"/>
                  </a:lnTo>
                  <a:lnTo>
                    <a:pt x="90243" y="273480"/>
                  </a:lnTo>
                  <a:lnTo>
                    <a:pt x="94240" y="276536"/>
                  </a:lnTo>
                  <a:lnTo>
                    <a:pt x="92248" y="286116"/>
                  </a:lnTo>
                  <a:lnTo>
                    <a:pt x="86495" y="286489"/>
                  </a:lnTo>
                  <a:lnTo>
                    <a:pt x="91763" y="287461"/>
                  </a:lnTo>
                  <a:lnTo>
                    <a:pt x="91255" y="290606"/>
                  </a:lnTo>
                  <a:lnTo>
                    <a:pt x="102652" y="297964"/>
                  </a:lnTo>
                  <a:lnTo>
                    <a:pt x="102111" y="303510"/>
                  </a:lnTo>
                  <a:lnTo>
                    <a:pt x="102111" y="303510"/>
                  </a:lnTo>
                  <a:lnTo>
                    <a:pt x="104339" y="311195"/>
                  </a:lnTo>
                  <a:lnTo>
                    <a:pt x="94661" y="326224"/>
                  </a:lnTo>
                  <a:lnTo>
                    <a:pt x="94661" y="326224"/>
                  </a:lnTo>
                  <a:lnTo>
                    <a:pt x="85810" y="325805"/>
                  </a:lnTo>
                  <a:lnTo>
                    <a:pt x="84319" y="332689"/>
                  </a:lnTo>
                  <a:lnTo>
                    <a:pt x="69595" y="329938"/>
                  </a:lnTo>
                  <a:lnTo>
                    <a:pt x="80023" y="317172"/>
                  </a:lnTo>
                  <a:lnTo>
                    <a:pt x="69350" y="313725"/>
                  </a:lnTo>
                  <a:lnTo>
                    <a:pt x="57733" y="322421"/>
                  </a:lnTo>
                  <a:lnTo>
                    <a:pt x="59958" y="330106"/>
                  </a:lnTo>
                  <a:lnTo>
                    <a:pt x="54053" y="330175"/>
                  </a:lnTo>
                  <a:lnTo>
                    <a:pt x="50249" y="324269"/>
                  </a:lnTo>
                  <a:lnTo>
                    <a:pt x="43964" y="340541"/>
                  </a:lnTo>
                  <a:lnTo>
                    <a:pt x="39172" y="338673"/>
                  </a:lnTo>
                  <a:lnTo>
                    <a:pt x="40929" y="324140"/>
                  </a:lnTo>
                  <a:lnTo>
                    <a:pt x="29041" y="318721"/>
                  </a:lnTo>
                  <a:lnTo>
                    <a:pt x="29041" y="318721"/>
                  </a:lnTo>
                  <a:lnTo>
                    <a:pt x="20060" y="316493"/>
                  </a:lnTo>
                  <a:lnTo>
                    <a:pt x="15290" y="324231"/>
                  </a:lnTo>
                  <a:lnTo>
                    <a:pt x="11604" y="321177"/>
                  </a:lnTo>
                  <a:lnTo>
                    <a:pt x="19694" y="309434"/>
                  </a:lnTo>
                  <a:lnTo>
                    <a:pt x="11651" y="306919"/>
                  </a:lnTo>
                  <a:lnTo>
                    <a:pt x="16999" y="280276"/>
                  </a:lnTo>
                  <a:lnTo>
                    <a:pt x="21338" y="280938"/>
                  </a:lnTo>
                  <a:lnTo>
                    <a:pt x="21432" y="285292"/>
                  </a:lnTo>
                  <a:lnTo>
                    <a:pt x="26399" y="285512"/>
                  </a:lnTo>
                  <a:lnTo>
                    <a:pt x="25000" y="274535"/>
                  </a:lnTo>
                  <a:lnTo>
                    <a:pt x="15668" y="275454"/>
                  </a:lnTo>
                  <a:lnTo>
                    <a:pt x="15879" y="271554"/>
                  </a:lnTo>
                  <a:lnTo>
                    <a:pt x="12944" y="270461"/>
                  </a:lnTo>
                  <a:lnTo>
                    <a:pt x="14679" y="268535"/>
                  </a:lnTo>
                  <a:lnTo>
                    <a:pt x="17749" y="271130"/>
                  </a:lnTo>
                  <a:lnTo>
                    <a:pt x="24913" y="258621"/>
                  </a:lnTo>
                  <a:lnTo>
                    <a:pt x="13041" y="252598"/>
                  </a:lnTo>
                  <a:lnTo>
                    <a:pt x="13233" y="250049"/>
                  </a:lnTo>
                  <a:lnTo>
                    <a:pt x="3789" y="248113"/>
                  </a:lnTo>
                  <a:lnTo>
                    <a:pt x="0" y="241604"/>
                  </a:lnTo>
                  <a:lnTo>
                    <a:pt x="0" y="241604"/>
                  </a:lnTo>
                  <a:lnTo>
                    <a:pt x="2640" y="230682"/>
                  </a:lnTo>
                  <a:lnTo>
                    <a:pt x="12312" y="227366"/>
                  </a:lnTo>
                  <a:lnTo>
                    <a:pt x="15325" y="222904"/>
                  </a:lnTo>
                  <a:lnTo>
                    <a:pt x="23042" y="226016"/>
                  </a:lnTo>
                  <a:lnTo>
                    <a:pt x="33047" y="221052"/>
                  </a:lnTo>
                  <a:lnTo>
                    <a:pt x="35329" y="213276"/>
                  </a:lnTo>
                  <a:lnTo>
                    <a:pt x="30703" y="199998"/>
                  </a:lnTo>
                  <a:lnTo>
                    <a:pt x="24581" y="193906"/>
                  </a:lnTo>
                  <a:lnTo>
                    <a:pt x="29780" y="177310"/>
                  </a:lnTo>
                  <a:lnTo>
                    <a:pt x="38981" y="173985"/>
                  </a:lnTo>
                  <a:lnTo>
                    <a:pt x="34610" y="164764"/>
                  </a:lnTo>
                  <a:lnTo>
                    <a:pt x="37711" y="153844"/>
                  </a:lnTo>
                  <a:lnTo>
                    <a:pt x="28384" y="144102"/>
                  </a:lnTo>
                  <a:lnTo>
                    <a:pt x="30629" y="138877"/>
                  </a:lnTo>
                  <a:lnTo>
                    <a:pt x="27310" y="132222"/>
                  </a:lnTo>
                  <a:lnTo>
                    <a:pt x="29314" y="122037"/>
                  </a:lnTo>
                  <a:lnTo>
                    <a:pt x="18661" y="118583"/>
                  </a:lnTo>
                  <a:lnTo>
                    <a:pt x="15769" y="103822"/>
                  </a:lnTo>
                  <a:lnTo>
                    <a:pt x="27131" y="100828"/>
                  </a:lnTo>
                  <a:lnTo>
                    <a:pt x="34780" y="86064"/>
                  </a:lnTo>
                  <a:lnTo>
                    <a:pt x="56712" y="80810"/>
                  </a:lnTo>
                  <a:lnTo>
                    <a:pt x="58355" y="74073"/>
                  </a:lnTo>
                  <a:lnTo>
                    <a:pt x="58143" y="67009"/>
                  </a:lnTo>
                  <a:lnTo>
                    <a:pt x="44008" y="69067"/>
                  </a:lnTo>
                  <a:lnTo>
                    <a:pt x="44067" y="64861"/>
                  </a:lnTo>
                  <a:lnTo>
                    <a:pt x="32601" y="64551"/>
                  </a:lnTo>
                  <a:lnTo>
                    <a:pt x="29345" y="53539"/>
                  </a:lnTo>
                  <a:lnTo>
                    <a:pt x="31457" y="46657"/>
                  </a:lnTo>
                  <a:lnTo>
                    <a:pt x="31457" y="46657"/>
                  </a:lnTo>
                  <a:lnTo>
                    <a:pt x="39160" y="38802"/>
                  </a:lnTo>
                  <a:lnTo>
                    <a:pt x="36942" y="20141"/>
                  </a:lnTo>
                  <a:lnTo>
                    <a:pt x="52676" y="25167"/>
                  </a:lnTo>
                  <a:lnTo>
                    <a:pt x="52334" y="5028"/>
                  </a:lnTo>
                  <a:lnTo>
                    <a:pt x="78649" y="6591"/>
                  </a:lnTo>
                  <a:lnTo>
                    <a:pt x="82933" y="10556"/>
                  </a:lnTo>
                  <a:lnTo>
                    <a:pt x="82447" y="23621"/>
                  </a:lnTo>
                  <a:lnTo>
                    <a:pt x="87328" y="29247"/>
                  </a:lnTo>
                  <a:lnTo>
                    <a:pt x="128446" y="36856"/>
                  </a:lnTo>
                  <a:lnTo>
                    <a:pt x="137493" y="32317"/>
                  </a:lnTo>
                  <a:lnTo>
                    <a:pt x="144457" y="33008"/>
                  </a:lnTo>
                  <a:lnTo>
                    <a:pt x="151892" y="9214"/>
                  </a:lnTo>
                  <a:lnTo>
                    <a:pt x="174262" y="4392"/>
                  </a:lnTo>
                  <a:lnTo>
                    <a:pt x="182297" y="5996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2" name="M132">
              <a:extLst>
                <a:ext uri="{FF2B5EF4-FFF2-40B4-BE49-F238E27FC236}">
                  <a16:creationId xmlns:a16="http://schemas.microsoft.com/office/drawing/2014/main" id="{A6097391-D0D8-4C3D-8934-FEC2F91D21B4}"/>
                </a:ext>
              </a:extLst>
            </p:cNvPr>
            <p:cNvSpPr/>
            <p:nvPr/>
          </p:nvSpPr>
          <p:spPr>
            <a:xfrm>
              <a:off x="5650108" y="4428377"/>
              <a:ext cx="211126" cy="266215"/>
            </a:xfrm>
            <a:custGeom>
              <a:avLst/>
              <a:gdLst/>
              <a:ahLst/>
              <a:cxnLst/>
              <a:rect l="0" t="0" r="0" b="0"/>
              <a:pathLst>
                <a:path w="207316" h="289075">
                  <a:moveTo>
                    <a:pt x="131661" y="10789"/>
                  </a:moveTo>
                  <a:lnTo>
                    <a:pt x="133902" y="4957"/>
                  </a:lnTo>
                  <a:lnTo>
                    <a:pt x="142014" y="398"/>
                  </a:lnTo>
                  <a:lnTo>
                    <a:pt x="171300" y="0"/>
                  </a:lnTo>
                  <a:lnTo>
                    <a:pt x="180553" y="3566"/>
                  </a:lnTo>
                  <a:lnTo>
                    <a:pt x="179747" y="19332"/>
                  </a:lnTo>
                  <a:lnTo>
                    <a:pt x="204499" y="22778"/>
                  </a:lnTo>
                  <a:lnTo>
                    <a:pt x="203522" y="40194"/>
                  </a:lnTo>
                  <a:lnTo>
                    <a:pt x="194398" y="51654"/>
                  </a:lnTo>
                  <a:lnTo>
                    <a:pt x="194085" y="65171"/>
                  </a:lnTo>
                  <a:lnTo>
                    <a:pt x="196504" y="70457"/>
                  </a:lnTo>
                  <a:lnTo>
                    <a:pt x="198533" y="69279"/>
                  </a:lnTo>
                  <a:lnTo>
                    <a:pt x="198533" y="69279"/>
                  </a:lnTo>
                  <a:lnTo>
                    <a:pt x="202082" y="70672"/>
                  </a:lnTo>
                  <a:lnTo>
                    <a:pt x="196823" y="82928"/>
                  </a:lnTo>
                  <a:lnTo>
                    <a:pt x="201728" y="87792"/>
                  </a:lnTo>
                  <a:lnTo>
                    <a:pt x="203470" y="98026"/>
                  </a:lnTo>
                  <a:lnTo>
                    <a:pt x="201095" y="102204"/>
                  </a:lnTo>
                  <a:lnTo>
                    <a:pt x="194112" y="102573"/>
                  </a:lnTo>
                  <a:lnTo>
                    <a:pt x="192032" y="108106"/>
                  </a:lnTo>
                  <a:lnTo>
                    <a:pt x="199917" y="110151"/>
                  </a:lnTo>
                  <a:lnTo>
                    <a:pt x="201070" y="131040"/>
                  </a:lnTo>
                  <a:lnTo>
                    <a:pt x="207315" y="140874"/>
                  </a:lnTo>
                  <a:lnTo>
                    <a:pt x="203402" y="143983"/>
                  </a:lnTo>
                  <a:lnTo>
                    <a:pt x="203952" y="149996"/>
                  </a:lnTo>
                  <a:lnTo>
                    <a:pt x="201716" y="155526"/>
                  </a:lnTo>
                  <a:lnTo>
                    <a:pt x="197518" y="156228"/>
                  </a:lnTo>
                  <a:lnTo>
                    <a:pt x="195880" y="163717"/>
                  </a:lnTo>
                  <a:lnTo>
                    <a:pt x="191102" y="160959"/>
                  </a:lnTo>
                  <a:lnTo>
                    <a:pt x="187652" y="177286"/>
                  </a:lnTo>
                  <a:lnTo>
                    <a:pt x="156184" y="187422"/>
                  </a:lnTo>
                  <a:lnTo>
                    <a:pt x="145387" y="207411"/>
                  </a:lnTo>
                  <a:lnTo>
                    <a:pt x="145355" y="210113"/>
                  </a:lnTo>
                  <a:lnTo>
                    <a:pt x="150150" y="211523"/>
                  </a:lnTo>
                  <a:lnTo>
                    <a:pt x="160590" y="208195"/>
                  </a:lnTo>
                  <a:lnTo>
                    <a:pt x="164068" y="215894"/>
                  </a:lnTo>
                  <a:lnTo>
                    <a:pt x="162161" y="219624"/>
                  </a:lnTo>
                  <a:lnTo>
                    <a:pt x="165009" y="228066"/>
                  </a:lnTo>
                  <a:lnTo>
                    <a:pt x="152764" y="226417"/>
                  </a:lnTo>
                  <a:lnTo>
                    <a:pt x="151618" y="231358"/>
                  </a:lnTo>
                  <a:lnTo>
                    <a:pt x="155384" y="240861"/>
                  </a:lnTo>
                  <a:lnTo>
                    <a:pt x="151148" y="244563"/>
                  </a:lnTo>
                  <a:lnTo>
                    <a:pt x="137448" y="247399"/>
                  </a:lnTo>
                  <a:lnTo>
                    <a:pt x="154056" y="260961"/>
                  </a:lnTo>
                  <a:lnTo>
                    <a:pt x="154054" y="274020"/>
                  </a:lnTo>
                  <a:lnTo>
                    <a:pt x="127385" y="257633"/>
                  </a:lnTo>
                  <a:lnTo>
                    <a:pt x="122353" y="262675"/>
                  </a:lnTo>
                  <a:lnTo>
                    <a:pt x="113167" y="264513"/>
                  </a:lnTo>
                  <a:lnTo>
                    <a:pt x="113167" y="264513"/>
                  </a:lnTo>
                  <a:lnTo>
                    <a:pt x="101987" y="264373"/>
                  </a:lnTo>
                  <a:lnTo>
                    <a:pt x="91999" y="280459"/>
                  </a:lnTo>
                  <a:lnTo>
                    <a:pt x="69190" y="278517"/>
                  </a:lnTo>
                  <a:lnTo>
                    <a:pt x="67505" y="264686"/>
                  </a:lnTo>
                  <a:lnTo>
                    <a:pt x="51536" y="262528"/>
                  </a:lnTo>
                  <a:lnTo>
                    <a:pt x="48256" y="275845"/>
                  </a:lnTo>
                  <a:lnTo>
                    <a:pt x="36257" y="278840"/>
                  </a:lnTo>
                  <a:lnTo>
                    <a:pt x="32087" y="276984"/>
                  </a:lnTo>
                  <a:lnTo>
                    <a:pt x="27902" y="288036"/>
                  </a:lnTo>
                  <a:lnTo>
                    <a:pt x="15616" y="289074"/>
                  </a:lnTo>
                  <a:lnTo>
                    <a:pt x="15616" y="289074"/>
                  </a:lnTo>
                  <a:lnTo>
                    <a:pt x="16157" y="283528"/>
                  </a:lnTo>
                  <a:lnTo>
                    <a:pt x="4760" y="276170"/>
                  </a:lnTo>
                  <a:lnTo>
                    <a:pt x="5268" y="273025"/>
                  </a:lnTo>
                  <a:lnTo>
                    <a:pt x="0" y="272053"/>
                  </a:lnTo>
                  <a:lnTo>
                    <a:pt x="5753" y="271680"/>
                  </a:lnTo>
                  <a:lnTo>
                    <a:pt x="7745" y="262100"/>
                  </a:lnTo>
                  <a:lnTo>
                    <a:pt x="3748" y="259044"/>
                  </a:lnTo>
                  <a:lnTo>
                    <a:pt x="4409" y="244492"/>
                  </a:lnTo>
                  <a:lnTo>
                    <a:pt x="16883" y="252315"/>
                  </a:lnTo>
                  <a:lnTo>
                    <a:pt x="26276" y="246585"/>
                  </a:lnTo>
                  <a:lnTo>
                    <a:pt x="19962" y="242598"/>
                  </a:lnTo>
                  <a:lnTo>
                    <a:pt x="21605" y="235864"/>
                  </a:lnTo>
                  <a:lnTo>
                    <a:pt x="24751" y="232753"/>
                  </a:lnTo>
                  <a:lnTo>
                    <a:pt x="29687" y="235220"/>
                  </a:lnTo>
                  <a:lnTo>
                    <a:pt x="31602" y="231342"/>
                  </a:lnTo>
                  <a:lnTo>
                    <a:pt x="34337" y="212311"/>
                  </a:lnTo>
                  <a:lnTo>
                    <a:pt x="32176" y="211382"/>
                  </a:lnTo>
                  <a:lnTo>
                    <a:pt x="37107" y="202288"/>
                  </a:lnTo>
                  <a:lnTo>
                    <a:pt x="31136" y="196054"/>
                  </a:lnTo>
                  <a:lnTo>
                    <a:pt x="32793" y="188117"/>
                  </a:lnTo>
                  <a:lnTo>
                    <a:pt x="40416" y="186716"/>
                  </a:lnTo>
                  <a:lnTo>
                    <a:pt x="40919" y="183870"/>
                  </a:lnTo>
                  <a:lnTo>
                    <a:pt x="40954" y="181168"/>
                  </a:lnTo>
                  <a:lnTo>
                    <a:pt x="28541" y="181004"/>
                  </a:lnTo>
                  <a:lnTo>
                    <a:pt x="25396" y="172404"/>
                  </a:lnTo>
                  <a:lnTo>
                    <a:pt x="25537" y="161744"/>
                  </a:lnTo>
                  <a:lnTo>
                    <a:pt x="34321" y="131074"/>
                  </a:lnTo>
                  <a:lnTo>
                    <a:pt x="42800" y="135090"/>
                  </a:lnTo>
                  <a:lnTo>
                    <a:pt x="63109" y="135955"/>
                  </a:lnTo>
                  <a:lnTo>
                    <a:pt x="67186" y="108523"/>
                  </a:lnTo>
                  <a:lnTo>
                    <a:pt x="72934" y="107696"/>
                  </a:lnTo>
                  <a:lnTo>
                    <a:pt x="83593" y="98820"/>
                  </a:lnTo>
                  <a:lnTo>
                    <a:pt x="102305" y="102962"/>
                  </a:lnTo>
                  <a:lnTo>
                    <a:pt x="115697" y="110939"/>
                  </a:lnTo>
                  <a:lnTo>
                    <a:pt x="119334" y="105277"/>
                  </a:lnTo>
                  <a:lnTo>
                    <a:pt x="111441" y="91511"/>
                  </a:lnTo>
                  <a:lnTo>
                    <a:pt x="113394" y="71707"/>
                  </a:lnTo>
                  <a:lnTo>
                    <a:pt x="125794" y="71861"/>
                  </a:lnTo>
                  <a:lnTo>
                    <a:pt x="125011" y="59984"/>
                  </a:lnTo>
                  <a:lnTo>
                    <a:pt x="120292" y="53015"/>
                  </a:lnTo>
                  <a:lnTo>
                    <a:pt x="138289" y="51584"/>
                  </a:lnTo>
                  <a:lnTo>
                    <a:pt x="133735" y="43867"/>
                  </a:lnTo>
                  <a:lnTo>
                    <a:pt x="133238" y="33795"/>
                  </a:lnTo>
                  <a:lnTo>
                    <a:pt x="150614" y="32204"/>
                  </a:lnTo>
                  <a:lnTo>
                    <a:pt x="152251" y="25013"/>
                  </a:lnTo>
                  <a:lnTo>
                    <a:pt x="141661" y="16621"/>
                  </a:lnTo>
                  <a:lnTo>
                    <a:pt x="146700" y="992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3" name="M133">
              <a:extLst>
                <a:ext uri="{FF2B5EF4-FFF2-40B4-BE49-F238E27FC236}">
                  <a16:creationId xmlns:a16="http://schemas.microsoft.com/office/drawing/2014/main" id="{E3863C5B-94F6-4360-B5FF-7F8C6310E14D}"/>
                </a:ext>
              </a:extLst>
            </p:cNvPr>
            <p:cNvSpPr/>
            <p:nvPr/>
          </p:nvSpPr>
          <p:spPr>
            <a:xfrm>
              <a:off x="3401965" y="4464165"/>
              <a:ext cx="178907" cy="152409"/>
            </a:xfrm>
            <a:custGeom>
              <a:avLst/>
              <a:gdLst/>
              <a:ahLst/>
              <a:cxnLst/>
              <a:rect l="0" t="0" r="0" b="0"/>
              <a:pathLst>
                <a:path w="180812" h="160029">
                  <a:moveTo>
                    <a:pt x="162519" y="32585"/>
                  </a:moveTo>
                  <a:lnTo>
                    <a:pt x="160550" y="35826"/>
                  </a:lnTo>
                  <a:lnTo>
                    <a:pt x="164204" y="42707"/>
                  </a:lnTo>
                  <a:lnTo>
                    <a:pt x="169138" y="48428"/>
                  </a:lnTo>
                  <a:lnTo>
                    <a:pt x="174613" y="47105"/>
                  </a:lnTo>
                  <a:lnTo>
                    <a:pt x="180811" y="56923"/>
                  </a:lnTo>
                  <a:lnTo>
                    <a:pt x="177115" y="65516"/>
                  </a:lnTo>
                  <a:lnTo>
                    <a:pt x="168609" y="69294"/>
                  </a:lnTo>
                  <a:lnTo>
                    <a:pt x="171162" y="71932"/>
                  </a:lnTo>
                  <a:lnTo>
                    <a:pt x="169013" y="75918"/>
                  </a:lnTo>
                  <a:lnTo>
                    <a:pt x="169013" y="75918"/>
                  </a:lnTo>
                  <a:lnTo>
                    <a:pt x="160462" y="71581"/>
                  </a:lnTo>
                  <a:lnTo>
                    <a:pt x="153936" y="76474"/>
                  </a:lnTo>
                  <a:lnTo>
                    <a:pt x="149773" y="85050"/>
                  </a:lnTo>
                  <a:lnTo>
                    <a:pt x="141629" y="87185"/>
                  </a:lnTo>
                  <a:lnTo>
                    <a:pt x="133636" y="94132"/>
                  </a:lnTo>
                  <a:lnTo>
                    <a:pt x="129363" y="91888"/>
                  </a:lnTo>
                  <a:lnTo>
                    <a:pt x="119953" y="94730"/>
                  </a:lnTo>
                  <a:lnTo>
                    <a:pt x="109986" y="90943"/>
                  </a:lnTo>
                  <a:lnTo>
                    <a:pt x="105693" y="93955"/>
                  </a:lnTo>
                  <a:lnTo>
                    <a:pt x="105543" y="89143"/>
                  </a:lnTo>
                  <a:lnTo>
                    <a:pt x="100990" y="95300"/>
                  </a:lnTo>
                  <a:lnTo>
                    <a:pt x="94921" y="91041"/>
                  </a:lnTo>
                  <a:lnTo>
                    <a:pt x="91084" y="94368"/>
                  </a:lnTo>
                  <a:lnTo>
                    <a:pt x="85040" y="94015"/>
                  </a:lnTo>
                  <a:lnTo>
                    <a:pt x="88675" y="106004"/>
                  </a:lnTo>
                  <a:lnTo>
                    <a:pt x="84896" y="112187"/>
                  </a:lnTo>
                  <a:lnTo>
                    <a:pt x="85476" y="118065"/>
                  </a:lnTo>
                  <a:lnTo>
                    <a:pt x="102696" y="127954"/>
                  </a:lnTo>
                  <a:lnTo>
                    <a:pt x="105133" y="134043"/>
                  </a:lnTo>
                  <a:lnTo>
                    <a:pt x="100103" y="140484"/>
                  </a:lnTo>
                  <a:lnTo>
                    <a:pt x="89672" y="136530"/>
                  </a:lnTo>
                  <a:lnTo>
                    <a:pt x="85999" y="130249"/>
                  </a:lnTo>
                  <a:lnTo>
                    <a:pt x="75612" y="138912"/>
                  </a:lnTo>
                  <a:lnTo>
                    <a:pt x="66177" y="137694"/>
                  </a:lnTo>
                  <a:lnTo>
                    <a:pt x="61576" y="154360"/>
                  </a:lnTo>
                  <a:lnTo>
                    <a:pt x="45276" y="153959"/>
                  </a:lnTo>
                  <a:lnTo>
                    <a:pt x="33598" y="159270"/>
                  </a:lnTo>
                  <a:lnTo>
                    <a:pt x="16171" y="160028"/>
                  </a:lnTo>
                  <a:lnTo>
                    <a:pt x="10869" y="142424"/>
                  </a:lnTo>
                  <a:lnTo>
                    <a:pt x="3833" y="134673"/>
                  </a:lnTo>
                  <a:lnTo>
                    <a:pt x="3833" y="134673"/>
                  </a:lnTo>
                  <a:lnTo>
                    <a:pt x="1417" y="132638"/>
                  </a:lnTo>
                  <a:lnTo>
                    <a:pt x="633" y="114736"/>
                  </a:lnTo>
                  <a:lnTo>
                    <a:pt x="6171" y="111772"/>
                  </a:lnTo>
                  <a:lnTo>
                    <a:pt x="685" y="113236"/>
                  </a:lnTo>
                  <a:lnTo>
                    <a:pt x="2569" y="90016"/>
                  </a:lnTo>
                  <a:lnTo>
                    <a:pt x="0" y="51767"/>
                  </a:lnTo>
                  <a:lnTo>
                    <a:pt x="2021" y="51686"/>
                  </a:lnTo>
                  <a:lnTo>
                    <a:pt x="2021" y="51686"/>
                  </a:lnTo>
                  <a:lnTo>
                    <a:pt x="7269" y="66139"/>
                  </a:lnTo>
                  <a:lnTo>
                    <a:pt x="12856" y="66181"/>
                  </a:lnTo>
                  <a:lnTo>
                    <a:pt x="17052" y="61516"/>
                  </a:lnTo>
                  <a:lnTo>
                    <a:pt x="23332" y="45805"/>
                  </a:lnTo>
                  <a:lnTo>
                    <a:pt x="32124" y="51964"/>
                  </a:lnTo>
                  <a:lnTo>
                    <a:pt x="54895" y="53338"/>
                  </a:lnTo>
                  <a:lnTo>
                    <a:pt x="61348" y="50701"/>
                  </a:lnTo>
                  <a:lnTo>
                    <a:pt x="67273" y="54507"/>
                  </a:lnTo>
                  <a:lnTo>
                    <a:pt x="80973" y="48658"/>
                  </a:lnTo>
                  <a:lnTo>
                    <a:pt x="88779" y="56582"/>
                  </a:lnTo>
                  <a:lnTo>
                    <a:pt x="99848" y="50492"/>
                  </a:lnTo>
                  <a:lnTo>
                    <a:pt x="104905" y="38491"/>
                  </a:lnTo>
                  <a:lnTo>
                    <a:pt x="110570" y="40783"/>
                  </a:lnTo>
                  <a:lnTo>
                    <a:pt x="120571" y="34054"/>
                  </a:lnTo>
                  <a:lnTo>
                    <a:pt x="125245" y="24142"/>
                  </a:lnTo>
                  <a:lnTo>
                    <a:pt x="122610" y="19396"/>
                  </a:lnTo>
                  <a:lnTo>
                    <a:pt x="124008" y="5318"/>
                  </a:lnTo>
                  <a:lnTo>
                    <a:pt x="131321" y="0"/>
                  </a:lnTo>
                  <a:lnTo>
                    <a:pt x="141399" y="183"/>
                  </a:lnTo>
                  <a:lnTo>
                    <a:pt x="140010" y="4646"/>
                  </a:lnTo>
                  <a:lnTo>
                    <a:pt x="142575" y="6834"/>
                  </a:lnTo>
                  <a:lnTo>
                    <a:pt x="150332" y="2131"/>
                  </a:lnTo>
                  <a:lnTo>
                    <a:pt x="159502" y="6340"/>
                  </a:lnTo>
                  <a:lnTo>
                    <a:pt x="155495" y="10265"/>
                  </a:lnTo>
                  <a:lnTo>
                    <a:pt x="149460" y="9766"/>
                  </a:lnTo>
                  <a:lnTo>
                    <a:pt x="143023" y="16767"/>
                  </a:lnTo>
                  <a:lnTo>
                    <a:pt x="150580" y="22876"/>
                  </a:lnTo>
                  <a:lnTo>
                    <a:pt x="152421" y="28196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4" name="M134">
              <a:extLst>
                <a:ext uri="{FF2B5EF4-FFF2-40B4-BE49-F238E27FC236}">
                  <a16:creationId xmlns:a16="http://schemas.microsoft.com/office/drawing/2014/main" id="{537E6BFA-4AA5-46AE-AD2A-3D39779E19A4}"/>
                </a:ext>
              </a:extLst>
            </p:cNvPr>
            <p:cNvSpPr/>
            <p:nvPr/>
          </p:nvSpPr>
          <p:spPr>
            <a:xfrm>
              <a:off x="3989514" y="4463472"/>
              <a:ext cx="428980" cy="227102"/>
            </a:xfrm>
            <a:custGeom>
              <a:avLst/>
              <a:gdLst/>
              <a:ahLst/>
              <a:cxnLst/>
              <a:rect l="0" t="0" r="0" b="0"/>
              <a:pathLst>
                <a:path w="427075" h="242342">
                  <a:moveTo>
                    <a:pt x="104637" y="840"/>
                  </a:moveTo>
                  <a:lnTo>
                    <a:pt x="139242" y="0"/>
                  </a:lnTo>
                  <a:lnTo>
                    <a:pt x="156130" y="17445"/>
                  </a:lnTo>
                  <a:lnTo>
                    <a:pt x="155362" y="22833"/>
                  </a:lnTo>
                  <a:lnTo>
                    <a:pt x="165693" y="25069"/>
                  </a:lnTo>
                  <a:lnTo>
                    <a:pt x="172632" y="37880"/>
                  </a:lnTo>
                  <a:lnTo>
                    <a:pt x="196896" y="46954"/>
                  </a:lnTo>
                  <a:lnTo>
                    <a:pt x="214808" y="44283"/>
                  </a:lnTo>
                  <a:lnTo>
                    <a:pt x="214808" y="44283"/>
                  </a:lnTo>
                  <a:lnTo>
                    <a:pt x="219874" y="57790"/>
                  </a:lnTo>
                  <a:lnTo>
                    <a:pt x="217852" y="63745"/>
                  </a:lnTo>
                  <a:lnTo>
                    <a:pt x="220325" y="64112"/>
                  </a:lnTo>
                  <a:lnTo>
                    <a:pt x="220347" y="69070"/>
                  </a:lnTo>
                  <a:lnTo>
                    <a:pt x="231458" y="71321"/>
                  </a:lnTo>
                  <a:lnTo>
                    <a:pt x="232566" y="76308"/>
                  </a:lnTo>
                  <a:lnTo>
                    <a:pt x="250025" y="73318"/>
                  </a:lnTo>
                  <a:lnTo>
                    <a:pt x="251937" y="77275"/>
                  </a:lnTo>
                  <a:lnTo>
                    <a:pt x="282675" y="76736"/>
                  </a:lnTo>
                  <a:lnTo>
                    <a:pt x="290877" y="71694"/>
                  </a:lnTo>
                  <a:lnTo>
                    <a:pt x="295843" y="59806"/>
                  </a:lnTo>
                  <a:lnTo>
                    <a:pt x="302733" y="63291"/>
                  </a:lnTo>
                  <a:lnTo>
                    <a:pt x="302759" y="68249"/>
                  </a:lnTo>
                  <a:lnTo>
                    <a:pt x="308743" y="70809"/>
                  </a:lnTo>
                  <a:lnTo>
                    <a:pt x="308002" y="75447"/>
                  </a:lnTo>
                  <a:lnTo>
                    <a:pt x="318141" y="85324"/>
                  </a:lnTo>
                  <a:lnTo>
                    <a:pt x="330296" y="83386"/>
                  </a:lnTo>
                  <a:lnTo>
                    <a:pt x="333703" y="95641"/>
                  </a:lnTo>
                  <a:lnTo>
                    <a:pt x="343664" y="94546"/>
                  </a:lnTo>
                  <a:lnTo>
                    <a:pt x="345526" y="100602"/>
                  </a:lnTo>
                  <a:lnTo>
                    <a:pt x="362048" y="103879"/>
                  </a:lnTo>
                  <a:lnTo>
                    <a:pt x="363684" y="100617"/>
                  </a:lnTo>
                  <a:lnTo>
                    <a:pt x="372222" y="100534"/>
                  </a:lnTo>
                  <a:lnTo>
                    <a:pt x="366459" y="83114"/>
                  </a:lnTo>
                  <a:lnTo>
                    <a:pt x="380861" y="84231"/>
                  </a:lnTo>
                  <a:lnTo>
                    <a:pt x="392684" y="89187"/>
                  </a:lnTo>
                  <a:lnTo>
                    <a:pt x="403782" y="86013"/>
                  </a:lnTo>
                  <a:lnTo>
                    <a:pt x="412131" y="99591"/>
                  </a:lnTo>
                  <a:lnTo>
                    <a:pt x="415353" y="94865"/>
                  </a:lnTo>
                  <a:lnTo>
                    <a:pt x="424849" y="99909"/>
                  </a:lnTo>
                  <a:lnTo>
                    <a:pt x="424849" y="99909"/>
                  </a:lnTo>
                  <a:lnTo>
                    <a:pt x="427074" y="104020"/>
                  </a:lnTo>
                  <a:lnTo>
                    <a:pt x="425581" y="126512"/>
                  </a:lnTo>
                  <a:lnTo>
                    <a:pt x="417708" y="130971"/>
                  </a:lnTo>
                  <a:lnTo>
                    <a:pt x="405766" y="130521"/>
                  </a:lnTo>
                  <a:lnTo>
                    <a:pt x="404904" y="133953"/>
                  </a:lnTo>
                  <a:lnTo>
                    <a:pt x="397706" y="136175"/>
                  </a:lnTo>
                  <a:lnTo>
                    <a:pt x="397706" y="136175"/>
                  </a:lnTo>
                  <a:lnTo>
                    <a:pt x="390744" y="135248"/>
                  </a:lnTo>
                  <a:lnTo>
                    <a:pt x="389550" y="151738"/>
                  </a:lnTo>
                  <a:lnTo>
                    <a:pt x="366614" y="143947"/>
                  </a:lnTo>
                  <a:lnTo>
                    <a:pt x="356549" y="148946"/>
                  </a:lnTo>
                  <a:lnTo>
                    <a:pt x="353621" y="154127"/>
                  </a:lnTo>
                  <a:lnTo>
                    <a:pt x="352637" y="162211"/>
                  </a:lnTo>
                  <a:lnTo>
                    <a:pt x="346994" y="170325"/>
                  </a:lnTo>
                  <a:lnTo>
                    <a:pt x="351170" y="177040"/>
                  </a:lnTo>
                  <a:lnTo>
                    <a:pt x="345254" y="183645"/>
                  </a:lnTo>
                  <a:lnTo>
                    <a:pt x="345297" y="188001"/>
                  </a:lnTo>
                  <a:lnTo>
                    <a:pt x="356508" y="186937"/>
                  </a:lnTo>
                  <a:lnTo>
                    <a:pt x="352384" y="190285"/>
                  </a:lnTo>
                  <a:lnTo>
                    <a:pt x="354240" y="196638"/>
                  </a:lnTo>
                  <a:lnTo>
                    <a:pt x="351028" y="200760"/>
                  </a:lnTo>
                  <a:lnTo>
                    <a:pt x="352418" y="219263"/>
                  </a:lnTo>
                  <a:lnTo>
                    <a:pt x="355372" y="219189"/>
                  </a:lnTo>
                  <a:lnTo>
                    <a:pt x="356677" y="222826"/>
                  </a:lnTo>
                  <a:lnTo>
                    <a:pt x="350739" y="242341"/>
                  </a:lnTo>
                  <a:lnTo>
                    <a:pt x="336960" y="240335"/>
                  </a:lnTo>
                  <a:lnTo>
                    <a:pt x="335914" y="232652"/>
                  </a:lnTo>
                  <a:lnTo>
                    <a:pt x="318475" y="234002"/>
                  </a:lnTo>
                  <a:lnTo>
                    <a:pt x="314714" y="229251"/>
                  </a:lnTo>
                  <a:lnTo>
                    <a:pt x="279299" y="234631"/>
                  </a:lnTo>
                  <a:lnTo>
                    <a:pt x="268449" y="233594"/>
                  </a:lnTo>
                  <a:lnTo>
                    <a:pt x="266859" y="229048"/>
                  </a:lnTo>
                  <a:lnTo>
                    <a:pt x="258052" y="233019"/>
                  </a:lnTo>
                  <a:lnTo>
                    <a:pt x="255277" y="226340"/>
                  </a:lnTo>
                  <a:lnTo>
                    <a:pt x="252310" y="226861"/>
                  </a:lnTo>
                  <a:lnTo>
                    <a:pt x="252310" y="226861"/>
                  </a:lnTo>
                  <a:lnTo>
                    <a:pt x="257060" y="217679"/>
                  </a:lnTo>
                  <a:lnTo>
                    <a:pt x="260496" y="217019"/>
                  </a:lnTo>
                  <a:lnTo>
                    <a:pt x="261574" y="205637"/>
                  </a:lnTo>
                  <a:lnTo>
                    <a:pt x="255830" y="199629"/>
                  </a:lnTo>
                  <a:lnTo>
                    <a:pt x="243896" y="198561"/>
                  </a:lnTo>
                  <a:lnTo>
                    <a:pt x="236053" y="189793"/>
                  </a:lnTo>
                  <a:lnTo>
                    <a:pt x="231101" y="189060"/>
                  </a:lnTo>
                  <a:lnTo>
                    <a:pt x="206063" y="195895"/>
                  </a:lnTo>
                  <a:lnTo>
                    <a:pt x="207439" y="208244"/>
                  </a:lnTo>
                  <a:lnTo>
                    <a:pt x="186137" y="208869"/>
                  </a:lnTo>
                  <a:lnTo>
                    <a:pt x="172908" y="204004"/>
                  </a:lnTo>
                  <a:lnTo>
                    <a:pt x="167669" y="213771"/>
                  </a:lnTo>
                  <a:lnTo>
                    <a:pt x="153998" y="213697"/>
                  </a:lnTo>
                  <a:lnTo>
                    <a:pt x="148767" y="217457"/>
                  </a:lnTo>
                  <a:lnTo>
                    <a:pt x="149407" y="222429"/>
                  </a:lnTo>
                  <a:lnTo>
                    <a:pt x="139639" y="227264"/>
                  </a:lnTo>
                  <a:lnTo>
                    <a:pt x="153157" y="227336"/>
                  </a:lnTo>
                  <a:lnTo>
                    <a:pt x="151050" y="236136"/>
                  </a:lnTo>
                  <a:lnTo>
                    <a:pt x="140948" y="236158"/>
                  </a:lnTo>
                  <a:lnTo>
                    <a:pt x="135334" y="214383"/>
                  </a:lnTo>
                  <a:lnTo>
                    <a:pt x="130275" y="206286"/>
                  </a:lnTo>
                  <a:lnTo>
                    <a:pt x="129920" y="196666"/>
                  </a:lnTo>
                  <a:lnTo>
                    <a:pt x="132675" y="192538"/>
                  </a:lnTo>
                  <a:lnTo>
                    <a:pt x="140788" y="191261"/>
                  </a:lnTo>
                  <a:lnTo>
                    <a:pt x="144373" y="185203"/>
                  </a:lnTo>
                  <a:lnTo>
                    <a:pt x="128601" y="176959"/>
                  </a:lnTo>
                  <a:lnTo>
                    <a:pt x="128792" y="170056"/>
                  </a:lnTo>
                  <a:lnTo>
                    <a:pt x="123964" y="164967"/>
                  </a:lnTo>
                  <a:lnTo>
                    <a:pt x="113612" y="163027"/>
                  </a:lnTo>
                  <a:lnTo>
                    <a:pt x="114994" y="141289"/>
                  </a:lnTo>
                  <a:lnTo>
                    <a:pt x="121312" y="131853"/>
                  </a:lnTo>
                  <a:lnTo>
                    <a:pt x="107370" y="130714"/>
                  </a:lnTo>
                  <a:lnTo>
                    <a:pt x="94984" y="123909"/>
                  </a:lnTo>
                  <a:lnTo>
                    <a:pt x="87544" y="112435"/>
                  </a:lnTo>
                  <a:lnTo>
                    <a:pt x="63777" y="134895"/>
                  </a:lnTo>
                  <a:lnTo>
                    <a:pt x="57081" y="135606"/>
                  </a:lnTo>
                  <a:lnTo>
                    <a:pt x="51329" y="141300"/>
                  </a:lnTo>
                  <a:lnTo>
                    <a:pt x="44730" y="138559"/>
                  </a:lnTo>
                  <a:lnTo>
                    <a:pt x="44730" y="138559"/>
                  </a:lnTo>
                  <a:lnTo>
                    <a:pt x="44432" y="116322"/>
                  </a:lnTo>
                  <a:lnTo>
                    <a:pt x="36282" y="102721"/>
                  </a:lnTo>
                  <a:lnTo>
                    <a:pt x="35303" y="93530"/>
                  </a:lnTo>
                  <a:lnTo>
                    <a:pt x="21694" y="80973"/>
                  </a:lnTo>
                  <a:lnTo>
                    <a:pt x="27466" y="74528"/>
                  </a:lnTo>
                  <a:lnTo>
                    <a:pt x="12879" y="63743"/>
                  </a:lnTo>
                  <a:lnTo>
                    <a:pt x="152" y="63827"/>
                  </a:lnTo>
                  <a:lnTo>
                    <a:pt x="0" y="53005"/>
                  </a:lnTo>
                  <a:lnTo>
                    <a:pt x="8614" y="44841"/>
                  </a:lnTo>
                  <a:lnTo>
                    <a:pt x="7680" y="39555"/>
                  </a:lnTo>
                  <a:lnTo>
                    <a:pt x="11229" y="34850"/>
                  </a:lnTo>
                  <a:lnTo>
                    <a:pt x="17395" y="30820"/>
                  </a:lnTo>
                  <a:lnTo>
                    <a:pt x="23728" y="42571"/>
                  </a:lnTo>
                  <a:lnTo>
                    <a:pt x="28478" y="39252"/>
                  </a:lnTo>
                  <a:lnTo>
                    <a:pt x="44432" y="45568"/>
                  </a:lnTo>
                  <a:lnTo>
                    <a:pt x="47561" y="39196"/>
                  </a:lnTo>
                  <a:lnTo>
                    <a:pt x="56908" y="37810"/>
                  </a:lnTo>
                  <a:lnTo>
                    <a:pt x="63928" y="41915"/>
                  </a:lnTo>
                  <a:lnTo>
                    <a:pt x="63582" y="48666"/>
                  </a:lnTo>
                  <a:lnTo>
                    <a:pt x="82046" y="48587"/>
                  </a:lnTo>
                  <a:lnTo>
                    <a:pt x="91661" y="32181"/>
                  </a:lnTo>
                  <a:lnTo>
                    <a:pt x="90548" y="555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5" name="M135">
              <a:extLst>
                <a:ext uri="{FF2B5EF4-FFF2-40B4-BE49-F238E27FC236}">
                  <a16:creationId xmlns:a16="http://schemas.microsoft.com/office/drawing/2014/main" id="{0D8C69E0-FCB9-4FF7-B56D-22B6313C0384}"/>
                </a:ext>
              </a:extLst>
            </p:cNvPr>
            <p:cNvSpPr/>
            <p:nvPr/>
          </p:nvSpPr>
          <p:spPr>
            <a:xfrm>
              <a:off x="3486274" y="4476785"/>
              <a:ext cx="269789" cy="296503"/>
            </a:xfrm>
            <a:custGeom>
              <a:avLst/>
              <a:gdLst/>
              <a:ahLst/>
              <a:cxnLst/>
              <a:rect l="0" t="0" r="0" b="0"/>
              <a:pathLst>
                <a:path w="269789" h="313648">
                  <a:moveTo>
                    <a:pt x="187532" y="6111"/>
                  </a:moveTo>
                  <a:lnTo>
                    <a:pt x="189171" y="22842"/>
                  </a:lnTo>
                  <a:lnTo>
                    <a:pt x="194494" y="21358"/>
                  </a:lnTo>
                  <a:lnTo>
                    <a:pt x="201120" y="27728"/>
                  </a:lnTo>
                  <a:lnTo>
                    <a:pt x="204761" y="25440"/>
                  </a:lnTo>
                  <a:lnTo>
                    <a:pt x="213148" y="49744"/>
                  </a:lnTo>
                  <a:lnTo>
                    <a:pt x="223035" y="46300"/>
                  </a:lnTo>
                  <a:lnTo>
                    <a:pt x="231224" y="47459"/>
                  </a:lnTo>
                  <a:lnTo>
                    <a:pt x="231224" y="47459"/>
                  </a:lnTo>
                  <a:lnTo>
                    <a:pt x="233399" y="52335"/>
                  </a:lnTo>
                  <a:lnTo>
                    <a:pt x="240626" y="54515"/>
                  </a:lnTo>
                  <a:lnTo>
                    <a:pt x="236241" y="65645"/>
                  </a:lnTo>
                  <a:lnTo>
                    <a:pt x="240447" y="70133"/>
                  </a:lnTo>
                  <a:lnTo>
                    <a:pt x="229340" y="87661"/>
                  </a:lnTo>
                  <a:lnTo>
                    <a:pt x="233517" y="98006"/>
                  </a:lnTo>
                  <a:lnTo>
                    <a:pt x="228562" y="102507"/>
                  </a:lnTo>
                  <a:lnTo>
                    <a:pt x="223387" y="99190"/>
                  </a:lnTo>
                  <a:lnTo>
                    <a:pt x="219518" y="103725"/>
                  </a:lnTo>
                  <a:lnTo>
                    <a:pt x="219534" y="117994"/>
                  </a:lnTo>
                  <a:lnTo>
                    <a:pt x="208455" y="124554"/>
                  </a:lnTo>
                  <a:lnTo>
                    <a:pt x="193204" y="120616"/>
                  </a:lnTo>
                  <a:lnTo>
                    <a:pt x="192627" y="129008"/>
                  </a:lnTo>
                  <a:lnTo>
                    <a:pt x="185012" y="134023"/>
                  </a:lnTo>
                  <a:lnTo>
                    <a:pt x="207185" y="179479"/>
                  </a:lnTo>
                  <a:lnTo>
                    <a:pt x="226411" y="175881"/>
                  </a:lnTo>
                  <a:lnTo>
                    <a:pt x="237904" y="205822"/>
                  </a:lnTo>
                  <a:lnTo>
                    <a:pt x="237904" y="205822"/>
                  </a:lnTo>
                  <a:lnTo>
                    <a:pt x="244801" y="233814"/>
                  </a:lnTo>
                  <a:lnTo>
                    <a:pt x="243352" y="240375"/>
                  </a:lnTo>
                  <a:lnTo>
                    <a:pt x="246514" y="238672"/>
                  </a:lnTo>
                  <a:lnTo>
                    <a:pt x="257839" y="254488"/>
                  </a:lnTo>
                  <a:lnTo>
                    <a:pt x="269788" y="260264"/>
                  </a:lnTo>
                  <a:lnTo>
                    <a:pt x="269788" y="260264"/>
                  </a:lnTo>
                  <a:lnTo>
                    <a:pt x="251944" y="273970"/>
                  </a:lnTo>
                  <a:lnTo>
                    <a:pt x="249060" y="281685"/>
                  </a:lnTo>
                  <a:lnTo>
                    <a:pt x="237788" y="293942"/>
                  </a:lnTo>
                  <a:lnTo>
                    <a:pt x="235655" y="292524"/>
                  </a:lnTo>
                  <a:lnTo>
                    <a:pt x="228813" y="297413"/>
                  </a:lnTo>
                  <a:lnTo>
                    <a:pt x="225441" y="295806"/>
                  </a:lnTo>
                  <a:lnTo>
                    <a:pt x="225855" y="292517"/>
                  </a:lnTo>
                  <a:lnTo>
                    <a:pt x="220007" y="290532"/>
                  </a:lnTo>
                  <a:lnTo>
                    <a:pt x="213871" y="292740"/>
                  </a:lnTo>
                  <a:lnTo>
                    <a:pt x="213871" y="292740"/>
                  </a:lnTo>
                  <a:lnTo>
                    <a:pt x="209007" y="289134"/>
                  </a:lnTo>
                  <a:lnTo>
                    <a:pt x="204253" y="277126"/>
                  </a:lnTo>
                  <a:lnTo>
                    <a:pt x="197412" y="277059"/>
                  </a:lnTo>
                  <a:lnTo>
                    <a:pt x="194123" y="267948"/>
                  </a:lnTo>
                  <a:lnTo>
                    <a:pt x="182691" y="270437"/>
                  </a:lnTo>
                  <a:lnTo>
                    <a:pt x="180093" y="278761"/>
                  </a:lnTo>
                  <a:lnTo>
                    <a:pt x="170742" y="279364"/>
                  </a:lnTo>
                  <a:lnTo>
                    <a:pt x="171050" y="284327"/>
                  </a:lnTo>
                  <a:lnTo>
                    <a:pt x="160377" y="287288"/>
                  </a:lnTo>
                  <a:lnTo>
                    <a:pt x="149532" y="281086"/>
                  </a:lnTo>
                  <a:lnTo>
                    <a:pt x="135413" y="289638"/>
                  </a:lnTo>
                  <a:lnTo>
                    <a:pt x="136189" y="284860"/>
                  </a:lnTo>
                  <a:lnTo>
                    <a:pt x="121379" y="271472"/>
                  </a:lnTo>
                  <a:lnTo>
                    <a:pt x="107043" y="291422"/>
                  </a:lnTo>
                  <a:lnTo>
                    <a:pt x="91900" y="297833"/>
                  </a:lnTo>
                  <a:lnTo>
                    <a:pt x="81962" y="287751"/>
                  </a:lnTo>
                  <a:lnTo>
                    <a:pt x="84963" y="286348"/>
                  </a:lnTo>
                  <a:lnTo>
                    <a:pt x="84985" y="280945"/>
                  </a:lnTo>
                  <a:lnTo>
                    <a:pt x="83344" y="278790"/>
                  </a:lnTo>
                  <a:lnTo>
                    <a:pt x="80483" y="280648"/>
                  </a:lnTo>
                  <a:lnTo>
                    <a:pt x="77528" y="275897"/>
                  </a:lnTo>
                  <a:lnTo>
                    <a:pt x="61906" y="287393"/>
                  </a:lnTo>
                  <a:lnTo>
                    <a:pt x="60572" y="294854"/>
                  </a:lnTo>
                  <a:lnTo>
                    <a:pt x="63828" y="299915"/>
                  </a:lnTo>
                  <a:lnTo>
                    <a:pt x="60315" y="302651"/>
                  </a:lnTo>
                  <a:lnTo>
                    <a:pt x="62592" y="304377"/>
                  </a:lnTo>
                  <a:lnTo>
                    <a:pt x="38791" y="313647"/>
                  </a:lnTo>
                  <a:lnTo>
                    <a:pt x="32754" y="293935"/>
                  </a:lnTo>
                  <a:lnTo>
                    <a:pt x="29195" y="293366"/>
                  </a:lnTo>
                  <a:lnTo>
                    <a:pt x="28693" y="289747"/>
                  </a:lnTo>
                  <a:lnTo>
                    <a:pt x="3739" y="286963"/>
                  </a:lnTo>
                  <a:lnTo>
                    <a:pt x="3739" y="286963"/>
                  </a:lnTo>
                  <a:lnTo>
                    <a:pt x="0" y="282485"/>
                  </a:lnTo>
                  <a:lnTo>
                    <a:pt x="1329" y="275324"/>
                  </a:lnTo>
                  <a:lnTo>
                    <a:pt x="23913" y="269773"/>
                  </a:lnTo>
                  <a:lnTo>
                    <a:pt x="25140" y="265610"/>
                  </a:lnTo>
                  <a:lnTo>
                    <a:pt x="21817" y="257993"/>
                  </a:lnTo>
                  <a:lnTo>
                    <a:pt x="26211" y="256789"/>
                  </a:lnTo>
                  <a:lnTo>
                    <a:pt x="23490" y="254446"/>
                  </a:lnTo>
                  <a:lnTo>
                    <a:pt x="26646" y="248396"/>
                  </a:lnTo>
                  <a:lnTo>
                    <a:pt x="22542" y="245557"/>
                  </a:lnTo>
                  <a:lnTo>
                    <a:pt x="23934" y="241100"/>
                  </a:lnTo>
                  <a:lnTo>
                    <a:pt x="29466" y="243085"/>
                  </a:lnTo>
                  <a:lnTo>
                    <a:pt x="30638" y="240572"/>
                  </a:lnTo>
                  <a:lnTo>
                    <a:pt x="27481" y="232660"/>
                  </a:lnTo>
                  <a:lnTo>
                    <a:pt x="17220" y="227964"/>
                  </a:lnTo>
                  <a:lnTo>
                    <a:pt x="21718" y="218955"/>
                  </a:lnTo>
                  <a:lnTo>
                    <a:pt x="25781" y="222994"/>
                  </a:lnTo>
                  <a:lnTo>
                    <a:pt x="31076" y="222720"/>
                  </a:lnTo>
                  <a:lnTo>
                    <a:pt x="25504" y="212625"/>
                  </a:lnTo>
                  <a:lnTo>
                    <a:pt x="28818" y="201774"/>
                  </a:lnTo>
                  <a:lnTo>
                    <a:pt x="27230" y="193462"/>
                  </a:lnTo>
                  <a:lnTo>
                    <a:pt x="20128" y="187369"/>
                  </a:lnTo>
                  <a:lnTo>
                    <a:pt x="22827" y="181002"/>
                  </a:lnTo>
                  <a:lnTo>
                    <a:pt x="30263" y="181700"/>
                  </a:lnTo>
                  <a:lnTo>
                    <a:pt x="41522" y="165555"/>
                  </a:lnTo>
                  <a:lnTo>
                    <a:pt x="36793" y="153534"/>
                  </a:lnTo>
                  <a:lnTo>
                    <a:pt x="38740" y="151045"/>
                  </a:lnTo>
                  <a:lnTo>
                    <a:pt x="42420" y="152519"/>
                  </a:lnTo>
                  <a:lnTo>
                    <a:pt x="45117" y="146150"/>
                  </a:lnTo>
                  <a:lnTo>
                    <a:pt x="58977" y="154568"/>
                  </a:lnTo>
                  <a:lnTo>
                    <a:pt x="71670" y="146576"/>
                  </a:lnTo>
                  <a:lnTo>
                    <a:pt x="70960" y="139794"/>
                  </a:lnTo>
                  <a:lnTo>
                    <a:pt x="84696" y="147304"/>
                  </a:lnTo>
                  <a:lnTo>
                    <a:pt x="94338" y="147018"/>
                  </a:lnTo>
                  <a:lnTo>
                    <a:pt x="93841" y="138441"/>
                  </a:lnTo>
                  <a:lnTo>
                    <a:pt x="87571" y="125921"/>
                  </a:lnTo>
                  <a:lnTo>
                    <a:pt x="89895" y="121341"/>
                  </a:lnTo>
                  <a:lnTo>
                    <a:pt x="95476" y="121673"/>
                  </a:lnTo>
                  <a:lnTo>
                    <a:pt x="96206" y="113586"/>
                  </a:lnTo>
                  <a:lnTo>
                    <a:pt x="91165" y="111018"/>
                  </a:lnTo>
                  <a:lnTo>
                    <a:pt x="89611" y="106311"/>
                  </a:lnTo>
                  <a:lnTo>
                    <a:pt x="94446" y="100911"/>
                  </a:lnTo>
                  <a:lnTo>
                    <a:pt x="100142" y="102449"/>
                  </a:lnTo>
                  <a:lnTo>
                    <a:pt x="100578" y="89094"/>
                  </a:lnTo>
                  <a:lnTo>
                    <a:pt x="89207" y="75954"/>
                  </a:lnTo>
                  <a:lnTo>
                    <a:pt x="86609" y="65203"/>
                  </a:lnTo>
                  <a:lnTo>
                    <a:pt x="86609" y="65203"/>
                  </a:lnTo>
                  <a:lnTo>
                    <a:pt x="88758" y="61217"/>
                  </a:lnTo>
                  <a:lnTo>
                    <a:pt x="86205" y="58579"/>
                  </a:lnTo>
                  <a:lnTo>
                    <a:pt x="94711" y="54801"/>
                  </a:lnTo>
                  <a:lnTo>
                    <a:pt x="98407" y="46208"/>
                  </a:lnTo>
                  <a:lnTo>
                    <a:pt x="92209" y="36390"/>
                  </a:lnTo>
                  <a:lnTo>
                    <a:pt x="86734" y="37713"/>
                  </a:lnTo>
                  <a:lnTo>
                    <a:pt x="81800" y="31992"/>
                  </a:lnTo>
                  <a:lnTo>
                    <a:pt x="78146" y="25111"/>
                  </a:lnTo>
                  <a:lnTo>
                    <a:pt x="80115" y="21870"/>
                  </a:lnTo>
                  <a:lnTo>
                    <a:pt x="80115" y="21870"/>
                  </a:lnTo>
                  <a:lnTo>
                    <a:pt x="83970" y="22597"/>
                  </a:lnTo>
                  <a:lnTo>
                    <a:pt x="88375" y="30254"/>
                  </a:lnTo>
                  <a:lnTo>
                    <a:pt x="106278" y="23778"/>
                  </a:lnTo>
                  <a:lnTo>
                    <a:pt x="108591" y="14687"/>
                  </a:lnTo>
                  <a:lnTo>
                    <a:pt x="98533" y="9100"/>
                  </a:lnTo>
                  <a:lnTo>
                    <a:pt x="88933" y="8485"/>
                  </a:lnTo>
                  <a:lnTo>
                    <a:pt x="96859" y="3335"/>
                  </a:lnTo>
                  <a:lnTo>
                    <a:pt x="117303" y="4452"/>
                  </a:lnTo>
                  <a:lnTo>
                    <a:pt x="123653" y="0"/>
                  </a:lnTo>
                  <a:lnTo>
                    <a:pt x="137664" y="8117"/>
                  </a:lnTo>
                  <a:lnTo>
                    <a:pt x="142232" y="6011"/>
                  </a:lnTo>
                  <a:lnTo>
                    <a:pt x="148465" y="9968"/>
                  </a:lnTo>
                  <a:lnTo>
                    <a:pt x="148746" y="6071"/>
                  </a:lnTo>
                  <a:lnTo>
                    <a:pt x="160016" y="2977"/>
                  </a:lnTo>
                  <a:lnTo>
                    <a:pt x="160719" y="5253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6" name="M136">
              <a:extLst>
                <a:ext uri="{FF2B5EF4-FFF2-40B4-BE49-F238E27FC236}">
                  <a16:creationId xmlns:a16="http://schemas.microsoft.com/office/drawing/2014/main" id="{C1D0F7E5-BEAC-4971-9694-FD221D520770}"/>
                </a:ext>
              </a:extLst>
            </p:cNvPr>
            <p:cNvSpPr/>
            <p:nvPr/>
          </p:nvSpPr>
          <p:spPr>
            <a:xfrm>
              <a:off x="4800542" y="4463242"/>
              <a:ext cx="217672" cy="285378"/>
            </a:xfrm>
            <a:custGeom>
              <a:avLst/>
              <a:gdLst/>
              <a:ahLst/>
              <a:cxnLst/>
              <a:rect l="0" t="0" r="0" b="0"/>
              <a:pathLst>
                <a:path w="211957" h="304428">
                  <a:moveTo>
                    <a:pt x="156505" y="29530"/>
                  </a:moveTo>
                  <a:lnTo>
                    <a:pt x="160788" y="40282"/>
                  </a:lnTo>
                  <a:lnTo>
                    <a:pt x="155713" y="53700"/>
                  </a:lnTo>
                  <a:lnTo>
                    <a:pt x="156079" y="74287"/>
                  </a:lnTo>
                  <a:lnTo>
                    <a:pt x="171913" y="73700"/>
                  </a:lnTo>
                  <a:lnTo>
                    <a:pt x="185646" y="77425"/>
                  </a:lnTo>
                  <a:lnTo>
                    <a:pt x="185646" y="77425"/>
                  </a:lnTo>
                  <a:lnTo>
                    <a:pt x="192965" y="91837"/>
                  </a:lnTo>
                  <a:lnTo>
                    <a:pt x="193534" y="110322"/>
                  </a:lnTo>
                  <a:lnTo>
                    <a:pt x="203971" y="124192"/>
                  </a:lnTo>
                  <a:lnTo>
                    <a:pt x="201525" y="138261"/>
                  </a:lnTo>
                  <a:lnTo>
                    <a:pt x="207678" y="141083"/>
                  </a:lnTo>
                  <a:lnTo>
                    <a:pt x="202813" y="143842"/>
                  </a:lnTo>
                  <a:lnTo>
                    <a:pt x="207377" y="148586"/>
                  </a:lnTo>
                  <a:lnTo>
                    <a:pt x="202969" y="175679"/>
                  </a:lnTo>
                  <a:lnTo>
                    <a:pt x="211956" y="192669"/>
                  </a:lnTo>
                  <a:lnTo>
                    <a:pt x="206039" y="217476"/>
                  </a:lnTo>
                  <a:lnTo>
                    <a:pt x="198853" y="219589"/>
                  </a:lnTo>
                  <a:lnTo>
                    <a:pt x="199020" y="226948"/>
                  </a:lnTo>
                  <a:lnTo>
                    <a:pt x="191974" y="237769"/>
                  </a:lnTo>
                  <a:lnTo>
                    <a:pt x="195499" y="240240"/>
                  </a:lnTo>
                  <a:lnTo>
                    <a:pt x="193337" y="247553"/>
                  </a:lnTo>
                  <a:lnTo>
                    <a:pt x="196604" y="247316"/>
                  </a:lnTo>
                  <a:lnTo>
                    <a:pt x="197459" y="243280"/>
                  </a:lnTo>
                  <a:lnTo>
                    <a:pt x="203211" y="243092"/>
                  </a:lnTo>
                  <a:lnTo>
                    <a:pt x="204932" y="250481"/>
                  </a:lnTo>
                  <a:lnTo>
                    <a:pt x="204683" y="255280"/>
                  </a:lnTo>
                  <a:lnTo>
                    <a:pt x="199538" y="256230"/>
                  </a:lnTo>
                  <a:lnTo>
                    <a:pt x="202776" y="265449"/>
                  </a:lnTo>
                  <a:lnTo>
                    <a:pt x="197650" y="265350"/>
                  </a:lnTo>
                  <a:lnTo>
                    <a:pt x="194937" y="269049"/>
                  </a:lnTo>
                  <a:lnTo>
                    <a:pt x="196913" y="287249"/>
                  </a:lnTo>
                  <a:lnTo>
                    <a:pt x="190660" y="289078"/>
                  </a:lnTo>
                  <a:lnTo>
                    <a:pt x="189464" y="302562"/>
                  </a:lnTo>
                  <a:lnTo>
                    <a:pt x="181970" y="304216"/>
                  </a:lnTo>
                  <a:lnTo>
                    <a:pt x="181970" y="304216"/>
                  </a:lnTo>
                  <a:lnTo>
                    <a:pt x="169841" y="304427"/>
                  </a:lnTo>
                  <a:lnTo>
                    <a:pt x="163698" y="292750"/>
                  </a:lnTo>
                  <a:lnTo>
                    <a:pt x="157660" y="299384"/>
                  </a:lnTo>
                  <a:lnTo>
                    <a:pt x="151857" y="294166"/>
                  </a:lnTo>
                  <a:lnTo>
                    <a:pt x="150665" y="299395"/>
                  </a:lnTo>
                  <a:lnTo>
                    <a:pt x="140397" y="299790"/>
                  </a:lnTo>
                  <a:lnTo>
                    <a:pt x="115972" y="293145"/>
                  </a:lnTo>
                  <a:lnTo>
                    <a:pt x="110868" y="284186"/>
                  </a:lnTo>
                  <a:lnTo>
                    <a:pt x="110862" y="276832"/>
                  </a:lnTo>
                  <a:lnTo>
                    <a:pt x="93854" y="287742"/>
                  </a:lnTo>
                  <a:lnTo>
                    <a:pt x="93567" y="294190"/>
                  </a:lnTo>
                  <a:lnTo>
                    <a:pt x="99096" y="297455"/>
                  </a:lnTo>
                  <a:lnTo>
                    <a:pt x="97755" y="302230"/>
                  </a:lnTo>
                  <a:lnTo>
                    <a:pt x="95120" y="301876"/>
                  </a:lnTo>
                  <a:lnTo>
                    <a:pt x="87249" y="291509"/>
                  </a:lnTo>
                  <a:lnTo>
                    <a:pt x="91076" y="286785"/>
                  </a:lnTo>
                  <a:lnTo>
                    <a:pt x="89431" y="283599"/>
                  </a:lnTo>
                  <a:lnTo>
                    <a:pt x="92992" y="284273"/>
                  </a:lnTo>
                  <a:lnTo>
                    <a:pt x="105547" y="270720"/>
                  </a:lnTo>
                  <a:lnTo>
                    <a:pt x="104597" y="263946"/>
                  </a:lnTo>
                  <a:lnTo>
                    <a:pt x="92043" y="262339"/>
                  </a:lnTo>
                  <a:lnTo>
                    <a:pt x="89807" y="250135"/>
                  </a:lnTo>
                  <a:lnTo>
                    <a:pt x="82628" y="251639"/>
                  </a:lnTo>
                  <a:lnTo>
                    <a:pt x="81740" y="257024"/>
                  </a:lnTo>
                  <a:lnTo>
                    <a:pt x="70728" y="256047"/>
                  </a:lnTo>
                  <a:lnTo>
                    <a:pt x="68423" y="239787"/>
                  </a:lnTo>
                  <a:lnTo>
                    <a:pt x="55359" y="240417"/>
                  </a:lnTo>
                  <a:lnTo>
                    <a:pt x="51363" y="230876"/>
                  </a:lnTo>
                  <a:lnTo>
                    <a:pt x="42755" y="226493"/>
                  </a:lnTo>
                  <a:lnTo>
                    <a:pt x="41655" y="219714"/>
                  </a:lnTo>
                  <a:lnTo>
                    <a:pt x="28308" y="219133"/>
                  </a:lnTo>
                  <a:lnTo>
                    <a:pt x="25576" y="208717"/>
                  </a:lnTo>
                  <a:lnTo>
                    <a:pt x="14509" y="210585"/>
                  </a:lnTo>
                  <a:lnTo>
                    <a:pt x="14509" y="210585"/>
                  </a:lnTo>
                  <a:lnTo>
                    <a:pt x="5958" y="203647"/>
                  </a:lnTo>
                  <a:lnTo>
                    <a:pt x="5272" y="192071"/>
                  </a:lnTo>
                  <a:lnTo>
                    <a:pt x="10563" y="191583"/>
                  </a:lnTo>
                  <a:lnTo>
                    <a:pt x="11853" y="182001"/>
                  </a:lnTo>
                  <a:lnTo>
                    <a:pt x="3713" y="177774"/>
                  </a:lnTo>
                  <a:lnTo>
                    <a:pt x="3713" y="177774"/>
                  </a:lnTo>
                  <a:lnTo>
                    <a:pt x="4467" y="164276"/>
                  </a:lnTo>
                  <a:lnTo>
                    <a:pt x="7999" y="158796"/>
                  </a:lnTo>
                  <a:lnTo>
                    <a:pt x="1739" y="139291"/>
                  </a:lnTo>
                  <a:lnTo>
                    <a:pt x="19680" y="142375"/>
                  </a:lnTo>
                  <a:lnTo>
                    <a:pt x="18879" y="136201"/>
                  </a:lnTo>
                  <a:lnTo>
                    <a:pt x="41102" y="127508"/>
                  </a:lnTo>
                  <a:lnTo>
                    <a:pt x="33193" y="112474"/>
                  </a:lnTo>
                  <a:lnTo>
                    <a:pt x="40517" y="110976"/>
                  </a:lnTo>
                  <a:lnTo>
                    <a:pt x="40691" y="102719"/>
                  </a:lnTo>
                  <a:lnTo>
                    <a:pt x="24491" y="98323"/>
                  </a:lnTo>
                  <a:lnTo>
                    <a:pt x="21674" y="92105"/>
                  </a:lnTo>
                  <a:lnTo>
                    <a:pt x="23391" y="84331"/>
                  </a:lnTo>
                  <a:lnTo>
                    <a:pt x="20187" y="59779"/>
                  </a:lnTo>
                  <a:lnTo>
                    <a:pt x="18383" y="57037"/>
                  </a:lnTo>
                  <a:lnTo>
                    <a:pt x="9708" y="56553"/>
                  </a:lnTo>
                  <a:lnTo>
                    <a:pt x="0" y="39070"/>
                  </a:lnTo>
                  <a:lnTo>
                    <a:pt x="238" y="35169"/>
                  </a:lnTo>
                  <a:lnTo>
                    <a:pt x="11694" y="28803"/>
                  </a:lnTo>
                  <a:lnTo>
                    <a:pt x="6616" y="5107"/>
                  </a:lnTo>
                  <a:lnTo>
                    <a:pt x="19683" y="10343"/>
                  </a:lnTo>
                  <a:lnTo>
                    <a:pt x="45119" y="2465"/>
                  </a:lnTo>
                  <a:lnTo>
                    <a:pt x="55151" y="4628"/>
                  </a:lnTo>
                  <a:lnTo>
                    <a:pt x="60466" y="2485"/>
                  </a:lnTo>
                  <a:lnTo>
                    <a:pt x="73870" y="6519"/>
                  </a:lnTo>
                  <a:lnTo>
                    <a:pt x="92917" y="0"/>
                  </a:lnTo>
                  <a:lnTo>
                    <a:pt x="95145" y="4703"/>
                  </a:lnTo>
                  <a:lnTo>
                    <a:pt x="110508" y="3965"/>
                  </a:lnTo>
                  <a:lnTo>
                    <a:pt x="114254" y="10352"/>
                  </a:lnTo>
                  <a:lnTo>
                    <a:pt x="111287" y="19005"/>
                  </a:lnTo>
                  <a:lnTo>
                    <a:pt x="128894" y="22367"/>
                  </a:lnTo>
                  <a:lnTo>
                    <a:pt x="149850" y="21135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7" name="M137">
              <a:extLst>
                <a:ext uri="{FF2B5EF4-FFF2-40B4-BE49-F238E27FC236}">
                  <a16:creationId xmlns:a16="http://schemas.microsoft.com/office/drawing/2014/main" id="{C2F66A3B-7416-4B0D-A4E8-1D8FF89309EF}"/>
                </a:ext>
              </a:extLst>
            </p:cNvPr>
            <p:cNvSpPr/>
            <p:nvPr/>
          </p:nvSpPr>
          <p:spPr>
            <a:xfrm>
              <a:off x="4378584" y="4484835"/>
              <a:ext cx="233593" cy="330965"/>
            </a:xfrm>
            <a:custGeom>
              <a:avLst/>
              <a:gdLst/>
              <a:ahLst/>
              <a:cxnLst/>
              <a:rect l="0" t="0" r="0" b="0"/>
              <a:pathLst>
                <a:path w="233593" h="348110">
                  <a:moveTo>
                    <a:pt x="189791" y="494"/>
                  </a:moveTo>
                  <a:lnTo>
                    <a:pt x="194300" y="0"/>
                  </a:lnTo>
                  <a:lnTo>
                    <a:pt x="206454" y="10801"/>
                  </a:lnTo>
                  <a:lnTo>
                    <a:pt x="211914" y="9426"/>
                  </a:lnTo>
                  <a:lnTo>
                    <a:pt x="214695" y="16552"/>
                  </a:lnTo>
                  <a:lnTo>
                    <a:pt x="233592" y="17591"/>
                  </a:lnTo>
                  <a:lnTo>
                    <a:pt x="225095" y="29562"/>
                  </a:lnTo>
                  <a:lnTo>
                    <a:pt x="211815" y="33610"/>
                  </a:lnTo>
                  <a:lnTo>
                    <a:pt x="212240" y="42032"/>
                  </a:lnTo>
                  <a:lnTo>
                    <a:pt x="217800" y="43063"/>
                  </a:lnTo>
                  <a:lnTo>
                    <a:pt x="219835" y="48969"/>
                  </a:lnTo>
                  <a:lnTo>
                    <a:pt x="224580" y="51783"/>
                  </a:lnTo>
                  <a:lnTo>
                    <a:pt x="218338" y="66659"/>
                  </a:lnTo>
                  <a:lnTo>
                    <a:pt x="227149" y="74824"/>
                  </a:lnTo>
                  <a:lnTo>
                    <a:pt x="219795" y="84115"/>
                  </a:lnTo>
                  <a:lnTo>
                    <a:pt x="219795" y="84115"/>
                  </a:lnTo>
                  <a:lnTo>
                    <a:pt x="213043" y="94171"/>
                  </a:lnTo>
                  <a:lnTo>
                    <a:pt x="210366" y="109127"/>
                  </a:lnTo>
                  <a:lnTo>
                    <a:pt x="204990" y="113357"/>
                  </a:lnTo>
                  <a:lnTo>
                    <a:pt x="206716" y="125862"/>
                  </a:lnTo>
                  <a:lnTo>
                    <a:pt x="202069" y="132060"/>
                  </a:lnTo>
                  <a:lnTo>
                    <a:pt x="199610" y="130952"/>
                  </a:lnTo>
                  <a:lnTo>
                    <a:pt x="198846" y="137090"/>
                  </a:lnTo>
                  <a:lnTo>
                    <a:pt x="174876" y="139530"/>
                  </a:lnTo>
                  <a:lnTo>
                    <a:pt x="174307" y="150478"/>
                  </a:lnTo>
                  <a:lnTo>
                    <a:pt x="178090" y="161229"/>
                  </a:lnTo>
                  <a:lnTo>
                    <a:pt x="174465" y="183214"/>
                  </a:lnTo>
                  <a:lnTo>
                    <a:pt x="180731" y="194172"/>
                  </a:lnTo>
                  <a:lnTo>
                    <a:pt x="179138" y="222208"/>
                  </a:lnTo>
                  <a:lnTo>
                    <a:pt x="183025" y="222149"/>
                  </a:lnTo>
                  <a:lnTo>
                    <a:pt x="185079" y="233907"/>
                  </a:lnTo>
                  <a:lnTo>
                    <a:pt x="195427" y="236701"/>
                  </a:lnTo>
                  <a:lnTo>
                    <a:pt x="194940" y="244195"/>
                  </a:lnTo>
                  <a:lnTo>
                    <a:pt x="188105" y="250639"/>
                  </a:lnTo>
                  <a:lnTo>
                    <a:pt x="188533" y="258905"/>
                  </a:lnTo>
                  <a:lnTo>
                    <a:pt x="204490" y="261229"/>
                  </a:lnTo>
                  <a:lnTo>
                    <a:pt x="204986" y="266644"/>
                  </a:lnTo>
                  <a:lnTo>
                    <a:pt x="217588" y="266187"/>
                  </a:lnTo>
                  <a:lnTo>
                    <a:pt x="226768" y="272553"/>
                  </a:lnTo>
                  <a:lnTo>
                    <a:pt x="228919" y="280408"/>
                  </a:lnTo>
                  <a:lnTo>
                    <a:pt x="228919" y="280408"/>
                  </a:lnTo>
                  <a:lnTo>
                    <a:pt x="225057" y="286021"/>
                  </a:lnTo>
                  <a:lnTo>
                    <a:pt x="217256" y="287191"/>
                  </a:lnTo>
                  <a:lnTo>
                    <a:pt x="213024" y="295347"/>
                  </a:lnTo>
                  <a:lnTo>
                    <a:pt x="194820" y="295823"/>
                  </a:lnTo>
                  <a:lnTo>
                    <a:pt x="192687" y="307179"/>
                  </a:lnTo>
                  <a:lnTo>
                    <a:pt x="185933" y="310022"/>
                  </a:lnTo>
                  <a:lnTo>
                    <a:pt x="183892" y="317477"/>
                  </a:lnTo>
                  <a:lnTo>
                    <a:pt x="179466" y="320524"/>
                  </a:lnTo>
                  <a:lnTo>
                    <a:pt x="179985" y="338093"/>
                  </a:lnTo>
                  <a:lnTo>
                    <a:pt x="167508" y="339449"/>
                  </a:lnTo>
                  <a:lnTo>
                    <a:pt x="164614" y="343432"/>
                  </a:lnTo>
                  <a:lnTo>
                    <a:pt x="149957" y="338282"/>
                  </a:lnTo>
                  <a:lnTo>
                    <a:pt x="149232" y="342617"/>
                  </a:lnTo>
                  <a:lnTo>
                    <a:pt x="149232" y="342617"/>
                  </a:lnTo>
                  <a:lnTo>
                    <a:pt x="134165" y="348109"/>
                  </a:lnTo>
                  <a:lnTo>
                    <a:pt x="126194" y="330211"/>
                  </a:lnTo>
                  <a:lnTo>
                    <a:pt x="116045" y="325315"/>
                  </a:lnTo>
                  <a:lnTo>
                    <a:pt x="115092" y="313287"/>
                  </a:lnTo>
                  <a:lnTo>
                    <a:pt x="79990" y="304931"/>
                  </a:lnTo>
                  <a:lnTo>
                    <a:pt x="74704" y="292194"/>
                  </a:lnTo>
                  <a:lnTo>
                    <a:pt x="61794" y="292327"/>
                  </a:lnTo>
                  <a:lnTo>
                    <a:pt x="61502" y="304176"/>
                  </a:lnTo>
                  <a:lnTo>
                    <a:pt x="46052" y="306346"/>
                  </a:lnTo>
                  <a:lnTo>
                    <a:pt x="47756" y="287778"/>
                  </a:lnTo>
                  <a:lnTo>
                    <a:pt x="34238" y="293596"/>
                  </a:lnTo>
                  <a:lnTo>
                    <a:pt x="32900" y="284858"/>
                  </a:lnTo>
                  <a:lnTo>
                    <a:pt x="31502" y="284823"/>
                  </a:lnTo>
                  <a:lnTo>
                    <a:pt x="31502" y="284823"/>
                  </a:lnTo>
                  <a:lnTo>
                    <a:pt x="31588" y="281373"/>
                  </a:lnTo>
                  <a:lnTo>
                    <a:pt x="31588" y="281373"/>
                  </a:lnTo>
                  <a:lnTo>
                    <a:pt x="39006" y="283209"/>
                  </a:lnTo>
                  <a:lnTo>
                    <a:pt x="37882" y="278378"/>
                  </a:lnTo>
                  <a:lnTo>
                    <a:pt x="35549" y="272166"/>
                  </a:lnTo>
                  <a:lnTo>
                    <a:pt x="31811" y="278677"/>
                  </a:lnTo>
                  <a:lnTo>
                    <a:pt x="31811" y="278677"/>
                  </a:lnTo>
                  <a:lnTo>
                    <a:pt x="26966" y="260996"/>
                  </a:lnTo>
                  <a:lnTo>
                    <a:pt x="34035" y="258020"/>
                  </a:lnTo>
                  <a:lnTo>
                    <a:pt x="34274" y="248419"/>
                  </a:lnTo>
                  <a:lnTo>
                    <a:pt x="31109" y="244437"/>
                  </a:lnTo>
                  <a:lnTo>
                    <a:pt x="31109" y="244437"/>
                  </a:lnTo>
                  <a:lnTo>
                    <a:pt x="32861" y="236525"/>
                  </a:lnTo>
                  <a:lnTo>
                    <a:pt x="42740" y="233018"/>
                  </a:lnTo>
                  <a:lnTo>
                    <a:pt x="61149" y="261694"/>
                  </a:lnTo>
                  <a:lnTo>
                    <a:pt x="68940" y="260985"/>
                  </a:lnTo>
                  <a:lnTo>
                    <a:pt x="69387" y="255442"/>
                  </a:lnTo>
                  <a:lnTo>
                    <a:pt x="83561" y="254288"/>
                  </a:lnTo>
                  <a:lnTo>
                    <a:pt x="68295" y="242956"/>
                  </a:lnTo>
                  <a:lnTo>
                    <a:pt x="64766" y="228459"/>
                  </a:lnTo>
                  <a:lnTo>
                    <a:pt x="65147" y="225616"/>
                  </a:lnTo>
                  <a:lnTo>
                    <a:pt x="72458" y="225345"/>
                  </a:lnTo>
                  <a:lnTo>
                    <a:pt x="73832" y="207364"/>
                  </a:lnTo>
                  <a:lnTo>
                    <a:pt x="66500" y="189619"/>
                  </a:lnTo>
                  <a:lnTo>
                    <a:pt x="65486" y="173979"/>
                  </a:lnTo>
                  <a:lnTo>
                    <a:pt x="54065" y="177301"/>
                  </a:lnTo>
                  <a:lnTo>
                    <a:pt x="46026" y="175750"/>
                  </a:lnTo>
                  <a:lnTo>
                    <a:pt x="42568" y="164853"/>
                  </a:lnTo>
                  <a:lnTo>
                    <a:pt x="29004" y="154455"/>
                  </a:lnTo>
                  <a:lnTo>
                    <a:pt x="23860" y="155228"/>
                  </a:lnTo>
                  <a:lnTo>
                    <a:pt x="20754" y="142837"/>
                  </a:lnTo>
                  <a:lnTo>
                    <a:pt x="35662" y="149066"/>
                  </a:lnTo>
                  <a:lnTo>
                    <a:pt x="28572" y="134473"/>
                  </a:lnTo>
                  <a:lnTo>
                    <a:pt x="28820" y="130725"/>
                  </a:lnTo>
                  <a:lnTo>
                    <a:pt x="34498" y="133419"/>
                  </a:lnTo>
                  <a:lnTo>
                    <a:pt x="32213" y="119246"/>
                  </a:lnTo>
                  <a:lnTo>
                    <a:pt x="23062" y="118867"/>
                  </a:lnTo>
                  <a:lnTo>
                    <a:pt x="23984" y="113033"/>
                  </a:lnTo>
                  <a:lnTo>
                    <a:pt x="10555" y="122308"/>
                  </a:lnTo>
                  <a:lnTo>
                    <a:pt x="204" y="120245"/>
                  </a:lnTo>
                  <a:lnTo>
                    <a:pt x="0" y="116035"/>
                  </a:lnTo>
                  <a:lnTo>
                    <a:pt x="4492" y="116448"/>
                  </a:lnTo>
                  <a:lnTo>
                    <a:pt x="2921" y="111002"/>
                  </a:lnTo>
                  <a:lnTo>
                    <a:pt x="2921" y="111002"/>
                  </a:lnTo>
                  <a:lnTo>
                    <a:pt x="10119" y="108780"/>
                  </a:lnTo>
                  <a:lnTo>
                    <a:pt x="10981" y="105348"/>
                  </a:lnTo>
                  <a:lnTo>
                    <a:pt x="22923" y="105798"/>
                  </a:lnTo>
                  <a:lnTo>
                    <a:pt x="30796" y="101339"/>
                  </a:lnTo>
                  <a:lnTo>
                    <a:pt x="32289" y="78847"/>
                  </a:lnTo>
                  <a:lnTo>
                    <a:pt x="30064" y="74736"/>
                  </a:lnTo>
                  <a:lnTo>
                    <a:pt x="30064" y="74736"/>
                  </a:lnTo>
                  <a:lnTo>
                    <a:pt x="51375" y="53937"/>
                  </a:lnTo>
                  <a:lnTo>
                    <a:pt x="68573" y="54963"/>
                  </a:lnTo>
                  <a:lnTo>
                    <a:pt x="69060" y="60382"/>
                  </a:lnTo>
                  <a:lnTo>
                    <a:pt x="64998" y="67793"/>
                  </a:lnTo>
                  <a:lnTo>
                    <a:pt x="73643" y="69658"/>
                  </a:lnTo>
                  <a:lnTo>
                    <a:pt x="72738" y="55967"/>
                  </a:lnTo>
                  <a:lnTo>
                    <a:pt x="95980" y="57287"/>
                  </a:lnTo>
                  <a:lnTo>
                    <a:pt x="98274" y="45926"/>
                  </a:lnTo>
                  <a:lnTo>
                    <a:pt x="94722" y="45239"/>
                  </a:lnTo>
                  <a:lnTo>
                    <a:pt x="101277" y="37287"/>
                  </a:lnTo>
                  <a:lnTo>
                    <a:pt x="98561" y="27756"/>
                  </a:lnTo>
                  <a:lnTo>
                    <a:pt x="116927" y="25198"/>
                  </a:lnTo>
                  <a:lnTo>
                    <a:pt x="118051" y="30032"/>
                  </a:lnTo>
                  <a:lnTo>
                    <a:pt x="137582" y="30653"/>
                  </a:lnTo>
                  <a:lnTo>
                    <a:pt x="140300" y="14343"/>
                  </a:lnTo>
                  <a:lnTo>
                    <a:pt x="144551" y="18201"/>
                  </a:lnTo>
                  <a:lnTo>
                    <a:pt x="153289" y="16006"/>
                  </a:lnTo>
                  <a:lnTo>
                    <a:pt x="156178" y="5408"/>
                  </a:lnTo>
                  <a:lnTo>
                    <a:pt x="160168" y="7156"/>
                  </a:lnTo>
                  <a:lnTo>
                    <a:pt x="165625" y="19003"/>
                  </a:lnTo>
                  <a:lnTo>
                    <a:pt x="176648" y="25124"/>
                  </a:lnTo>
                  <a:lnTo>
                    <a:pt x="178873" y="16312"/>
                  </a:lnTo>
                  <a:lnTo>
                    <a:pt x="188723" y="1293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8" name="M138">
              <a:extLst>
                <a:ext uri="{FF2B5EF4-FFF2-40B4-BE49-F238E27FC236}">
                  <a16:creationId xmlns:a16="http://schemas.microsoft.com/office/drawing/2014/main" id="{8D89CD7F-D1D6-4F98-892A-747DA3795DD7}"/>
                </a:ext>
              </a:extLst>
            </p:cNvPr>
            <p:cNvSpPr/>
            <p:nvPr/>
          </p:nvSpPr>
          <p:spPr>
            <a:xfrm>
              <a:off x="5737302" y="4466034"/>
              <a:ext cx="260117" cy="320935"/>
            </a:xfrm>
            <a:custGeom>
              <a:avLst/>
              <a:gdLst/>
              <a:ahLst/>
              <a:cxnLst/>
              <a:rect l="0" t="0" r="0" b="0"/>
              <a:pathLst>
                <a:path w="260117" h="332365">
                  <a:moveTo>
                    <a:pt x="256323" y="24524"/>
                  </a:moveTo>
                  <a:lnTo>
                    <a:pt x="250936" y="35734"/>
                  </a:lnTo>
                  <a:lnTo>
                    <a:pt x="251002" y="44297"/>
                  </a:lnTo>
                  <a:lnTo>
                    <a:pt x="242818" y="55927"/>
                  </a:lnTo>
                  <a:lnTo>
                    <a:pt x="243997" y="61797"/>
                  </a:lnTo>
                  <a:lnTo>
                    <a:pt x="237112" y="67733"/>
                  </a:lnTo>
                  <a:lnTo>
                    <a:pt x="239846" y="87886"/>
                  </a:lnTo>
                  <a:lnTo>
                    <a:pt x="234320" y="97139"/>
                  </a:lnTo>
                  <a:lnTo>
                    <a:pt x="239674" y="119120"/>
                  </a:lnTo>
                  <a:lnTo>
                    <a:pt x="237326" y="121198"/>
                  </a:lnTo>
                  <a:lnTo>
                    <a:pt x="241200" y="151269"/>
                  </a:lnTo>
                  <a:lnTo>
                    <a:pt x="239236" y="161008"/>
                  </a:lnTo>
                  <a:lnTo>
                    <a:pt x="229438" y="177419"/>
                  </a:lnTo>
                  <a:lnTo>
                    <a:pt x="232516" y="180004"/>
                  </a:lnTo>
                  <a:lnTo>
                    <a:pt x="238142" y="176460"/>
                  </a:lnTo>
                  <a:lnTo>
                    <a:pt x="250181" y="183191"/>
                  </a:lnTo>
                  <a:lnTo>
                    <a:pt x="248911" y="185880"/>
                  </a:lnTo>
                  <a:lnTo>
                    <a:pt x="259583" y="189744"/>
                  </a:lnTo>
                  <a:lnTo>
                    <a:pt x="256095" y="196764"/>
                  </a:lnTo>
                  <a:lnTo>
                    <a:pt x="243045" y="197529"/>
                  </a:lnTo>
                  <a:lnTo>
                    <a:pt x="244969" y="191694"/>
                  </a:lnTo>
                  <a:lnTo>
                    <a:pt x="241715" y="191060"/>
                  </a:lnTo>
                  <a:lnTo>
                    <a:pt x="238405" y="195829"/>
                  </a:lnTo>
                  <a:lnTo>
                    <a:pt x="237588" y="199723"/>
                  </a:lnTo>
                  <a:lnTo>
                    <a:pt x="244731" y="199648"/>
                  </a:lnTo>
                  <a:lnTo>
                    <a:pt x="254229" y="212056"/>
                  </a:lnTo>
                  <a:lnTo>
                    <a:pt x="254229" y="212056"/>
                  </a:lnTo>
                  <a:lnTo>
                    <a:pt x="254796" y="217316"/>
                  </a:lnTo>
                  <a:lnTo>
                    <a:pt x="251976" y="219688"/>
                  </a:lnTo>
                  <a:lnTo>
                    <a:pt x="249067" y="215605"/>
                  </a:lnTo>
                  <a:lnTo>
                    <a:pt x="244231" y="217806"/>
                  </a:lnTo>
                  <a:lnTo>
                    <a:pt x="235140" y="210956"/>
                  </a:lnTo>
                  <a:lnTo>
                    <a:pt x="226122" y="212062"/>
                  </a:lnTo>
                  <a:lnTo>
                    <a:pt x="221038" y="222816"/>
                  </a:lnTo>
                  <a:lnTo>
                    <a:pt x="205386" y="219646"/>
                  </a:lnTo>
                  <a:lnTo>
                    <a:pt x="199750" y="238197"/>
                  </a:lnTo>
                  <a:lnTo>
                    <a:pt x="200601" y="245561"/>
                  </a:lnTo>
                  <a:lnTo>
                    <a:pt x="206460" y="249677"/>
                  </a:lnTo>
                  <a:lnTo>
                    <a:pt x="199813" y="261012"/>
                  </a:lnTo>
                  <a:lnTo>
                    <a:pt x="184205" y="267596"/>
                  </a:lnTo>
                  <a:lnTo>
                    <a:pt x="181871" y="281977"/>
                  </a:lnTo>
                  <a:lnTo>
                    <a:pt x="172547" y="282024"/>
                  </a:lnTo>
                  <a:lnTo>
                    <a:pt x="171496" y="278711"/>
                  </a:lnTo>
                  <a:lnTo>
                    <a:pt x="168386" y="278977"/>
                  </a:lnTo>
                  <a:lnTo>
                    <a:pt x="171695" y="288768"/>
                  </a:lnTo>
                  <a:lnTo>
                    <a:pt x="159393" y="291032"/>
                  </a:lnTo>
                  <a:lnTo>
                    <a:pt x="148400" y="287456"/>
                  </a:lnTo>
                  <a:lnTo>
                    <a:pt x="147558" y="293150"/>
                  </a:lnTo>
                  <a:lnTo>
                    <a:pt x="141962" y="293236"/>
                  </a:lnTo>
                  <a:lnTo>
                    <a:pt x="145906" y="301835"/>
                  </a:lnTo>
                  <a:lnTo>
                    <a:pt x="159663" y="308592"/>
                  </a:lnTo>
                  <a:lnTo>
                    <a:pt x="155827" y="318003"/>
                  </a:lnTo>
                  <a:lnTo>
                    <a:pt x="155827" y="318003"/>
                  </a:lnTo>
                  <a:lnTo>
                    <a:pt x="144508" y="315474"/>
                  </a:lnTo>
                  <a:lnTo>
                    <a:pt x="138719" y="332364"/>
                  </a:lnTo>
                  <a:lnTo>
                    <a:pt x="132703" y="328244"/>
                  </a:lnTo>
                  <a:lnTo>
                    <a:pt x="120581" y="327954"/>
                  </a:lnTo>
                  <a:lnTo>
                    <a:pt x="123674" y="315836"/>
                  </a:lnTo>
                  <a:lnTo>
                    <a:pt x="124382" y="308341"/>
                  </a:lnTo>
                  <a:lnTo>
                    <a:pt x="106906" y="327495"/>
                  </a:lnTo>
                  <a:lnTo>
                    <a:pt x="107454" y="320449"/>
                  </a:lnTo>
                  <a:lnTo>
                    <a:pt x="102821" y="317844"/>
                  </a:lnTo>
                  <a:lnTo>
                    <a:pt x="102860" y="314544"/>
                  </a:lnTo>
                  <a:lnTo>
                    <a:pt x="98812" y="315096"/>
                  </a:lnTo>
                  <a:lnTo>
                    <a:pt x="98812" y="315096"/>
                  </a:lnTo>
                  <a:lnTo>
                    <a:pt x="99170" y="311049"/>
                  </a:lnTo>
                  <a:lnTo>
                    <a:pt x="94513" y="310544"/>
                  </a:lnTo>
                  <a:lnTo>
                    <a:pt x="93875" y="298831"/>
                  </a:lnTo>
                  <a:lnTo>
                    <a:pt x="86285" y="296641"/>
                  </a:lnTo>
                  <a:lnTo>
                    <a:pt x="88021" y="281354"/>
                  </a:lnTo>
                  <a:lnTo>
                    <a:pt x="86022" y="279529"/>
                  </a:lnTo>
                  <a:lnTo>
                    <a:pt x="81515" y="279626"/>
                  </a:lnTo>
                  <a:lnTo>
                    <a:pt x="80441" y="291469"/>
                  </a:lnTo>
                  <a:lnTo>
                    <a:pt x="74238" y="290344"/>
                  </a:lnTo>
                  <a:lnTo>
                    <a:pt x="72131" y="284616"/>
                  </a:lnTo>
                  <a:lnTo>
                    <a:pt x="67096" y="289808"/>
                  </a:lnTo>
                  <a:lnTo>
                    <a:pt x="59157" y="290912"/>
                  </a:lnTo>
                  <a:lnTo>
                    <a:pt x="61644" y="303698"/>
                  </a:lnTo>
                  <a:lnTo>
                    <a:pt x="59861" y="309679"/>
                  </a:lnTo>
                  <a:lnTo>
                    <a:pt x="31118" y="308726"/>
                  </a:lnTo>
                  <a:lnTo>
                    <a:pt x="27352" y="311531"/>
                  </a:lnTo>
                  <a:lnTo>
                    <a:pt x="28048" y="318142"/>
                  </a:lnTo>
                  <a:lnTo>
                    <a:pt x="15998" y="312139"/>
                  </a:lnTo>
                  <a:lnTo>
                    <a:pt x="13921" y="304160"/>
                  </a:lnTo>
                  <a:lnTo>
                    <a:pt x="0" y="298882"/>
                  </a:lnTo>
                  <a:lnTo>
                    <a:pt x="53" y="294681"/>
                  </a:lnTo>
                  <a:lnTo>
                    <a:pt x="11422" y="292874"/>
                  </a:lnTo>
                  <a:lnTo>
                    <a:pt x="13841" y="285851"/>
                  </a:lnTo>
                  <a:lnTo>
                    <a:pt x="15223" y="274763"/>
                  </a:lnTo>
                  <a:lnTo>
                    <a:pt x="12161" y="271122"/>
                  </a:lnTo>
                  <a:lnTo>
                    <a:pt x="11397" y="257755"/>
                  </a:lnTo>
                  <a:lnTo>
                    <a:pt x="24574" y="260021"/>
                  </a:lnTo>
                  <a:lnTo>
                    <a:pt x="26094" y="250285"/>
                  </a:lnTo>
                  <a:lnTo>
                    <a:pt x="32152" y="250360"/>
                  </a:lnTo>
                  <a:lnTo>
                    <a:pt x="25535" y="245325"/>
                  </a:lnTo>
                  <a:lnTo>
                    <a:pt x="25287" y="240218"/>
                  </a:lnTo>
                  <a:lnTo>
                    <a:pt x="29174" y="239966"/>
                  </a:lnTo>
                  <a:lnTo>
                    <a:pt x="33370" y="227260"/>
                  </a:lnTo>
                  <a:lnTo>
                    <a:pt x="33399" y="224858"/>
                  </a:lnTo>
                  <a:lnTo>
                    <a:pt x="27193" y="224331"/>
                  </a:lnTo>
                  <a:lnTo>
                    <a:pt x="27878" y="219236"/>
                  </a:lnTo>
                  <a:lnTo>
                    <a:pt x="27878" y="219236"/>
                  </a:lnTo>
                  <a:lnTo>
                    <a:pt x="37064" y="217398"/>
                  </a:lnTo>
                  <a:lnTo>
                    <a:pt x="42096" y="212356"/>
                  </a:lnTo>
                  <a:lnTo>
                    <a:pt x="68765" y="228743"/>
                  </a:lnTo>
                  <a:lnTo>
                    <a:pt x="68767" y="215684"/>
                  </a:lnTo>
                  <a:lnTo>
                    <a:pt x="52159" y="202122"/>
                  </a:lnTo>
                  <a:lnTo>
                    <a:pt x="65859" y="199286"/>
                  </a:lnTo>
                  <a:lnTo>
                    <a:pt x="70095" y="195584"/>
                  </a:lnTo>
                  <a:lnTo>
                    <a:pt x="66329" y="186081"/>
                  </a:lnTo>
                  <a:lnTo>
                    <a:pt x="67475" y="181140"/>
                  </a:lnTo>
                  <a:lnTo>
                    <a:pt x="79720" y="182789"/>
                  </a:lnTo>
                  <a:lnTo>
                    <a:pt x="76872" y="174347"/>
                  </a:lnTo>
                  <a:lnTo>
                    <a:pt x="78779" y="170617"/>
                  </a:lnTo>
                  <a:lnTo>
                    <a:pt x="75301" y="162918"/>
                  </a:lnTo>
                  <a:lnTo>
                    <a:pt x="64861" y="166246"/>
                  </a:lnTo>
                  <a:lnTo>
                    <a:pt x="60066" y="164836"/>
                  </a:lnTo>
                  <a:lnTo>
                    <a:pt x="60098" y="162134"/>
                  </a:lnTo>
                  <a:lnTo>
                    <a:pt x="70895" y="142145"/>
                  </a:lnTo>
                  <a:lnTo>
                    <a:pt x="102363" y="132009"/>
                  </a:lnTo>
                  <a:lnTo>
                    <a:pt x="105813" y="115682"/>
                  </a:lnTo>
                  <a:lnTo>
                    <a:pt x="110591" y="118440"/>
                  </a:lnTo>
                  <a:lnTo>
                    <a:pt x="112229" y="110951"/>
                  </a:lnTo>
                  <a:lnTo>
                    <a:pt x="116427" y="110249"/>
                  </a:lnTo>
                  <a:lnTo>
                    <a:pt x="118663" y="104719"/>
                  </a:lnTo>
                  <a:lnTo>
                    <a:pt x="118113" y="98706"/>
                  </a:lnTo>
                  <a:lnTo>
                    <a:pt x="122026" y="95597"/>
                  </a:lnTo>
                  <a:lnTo>
                    <a:pt x="115781" y="85763"/>
                  </a:lnTo>
                  <a:lnTo>
                    <a:pt x="114628" y="64874"/>
                  </a:lnTo>
                  <a:lnTo>
                    <a:pt x="106743" y="62829"/>
                  </a:lnTo>
                  <a:lnTo>
                    <a:pt x="108823" y="57296"/>
                  </a:lnTo>
                  <a:lnTo>
                    <a:pt x="115806" y="56927"/>
                  </a:lnTo>
                  <a:lnTo>
                    <a:pt x="118181" y="52749"/>
                  </a:lnTo>
                  <a:lnTo>
                    <a:pt x="116439" y="42515"/>
                  </a:lnTo>
                  <a:lnTo>
                    <a:pt x="111534" y="37651"/>
                  </a:lnTo>
                  <a:lnTo>
                    <a:pt x="116793" y="25395"/>
                  </a:lnTo>
                  <a:lnTo>
                    <a:pt x="113244" y="24002"/>
                  </a:lnTo>
                  <a:lnTo>
                    <a:pt x="113244" y="24002"/>
                  </a:lnTo>
                  <a:lnTo>
                    <a:pt x="117915" y="22254"/>
                  </a:lnTo>
                  <a:lnTo>
                    <a:pt x="129749" y="4214"/>
                  </a:lnTo>
                  <a:lnTo>
                    <a:pt x="138834" y="9425"/>
                  </a:lnTo>
                  <a:lnTo>
                    <a:pt x="142196" y="0"/>
                  </a:lnTo>
                  <a:lnTo>
                    <a:pt x="150194" y="5499"/>
                  </a:lnTo>
                  <a:lnTo>
                    <a:pt x="157403" y="12190"/>
                  </a:lnTo>
                  <a:lnTo>
                    <a:pt x="166129" y="8082"/>
                  </a:lnTo>
                  <a:lnTo>
                    <a:pt x="204153" y="3542"/>
                  </a:lnTo>
                  <a:lnTo>
                    <a:pt x="220983" y="9582"/>
                  </a:lnTo>
                  <a:lnTo>
                    <a:pt x="250929" y="6592"/>
                  </a:lnTo>
                  <a:lnTo>
                    <a:pt x="256943" y="9509"/>
                  </a:lnTo>
                  <a:lnTo>
                    <a:pt x="256720" y="16116"/>
                  </a:lnTo>
                  <a:lnTo>
                    <a:pt x="260116" y="1750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89" name="M139">
              <a:extLst>
                <a:ext uri="{FF2B5EF4-FFF2-40B4-BE49-F238E27FC236}">
                  <a16:creationId xmlns:a16="http://schemas.microsoft.com/office/drawing/2014/main" id="{BB83CF5D-2308-4128-B946-EB2C7856BE78}"/>
                </a:ext>
              </a:extLst>
            </p:cNvPr>
            <p:cNvGrpSpPr/>
            <p:nvPr/>
          </p:nvGrpSpPr>
          <p:grpSpPr>
            <a:xfrm>
              <a:off x="4989762" y="4501501"/>
              <a:ext cx="261855" cy="296961"/>
              <a:chOff x="1969329" y="3512239"/>
              <a:chExt cx="263760" cy="321726"/>
            </a:xfrm>
          </p:grpSpPr>
          <p:sp>
            <p:nvSpPr>
              <p:cNvPr id="482" name="ID_144">
                <a:extLst>
                  <a:ext uri="{FF2B5EF4-FFF2-40B4-BE49-F238E27FC236}">
                    <a16:creationId xmlns:a16="http://schemas.microsoft.com/office/drawing/2014/main" id="{0391E7EC-E86D-4797-936E-224325F72179}"/>
                  </a:ext>
                </a:extLst>
              </p:cNvPr>
              <p:cNvSpPr/>
              <p:nvPr/>
            </p:nvSpPr>
            <p:spPr>
              <a:xfrm>
                <a:off x="1969329" y="3512239"/>
                <a:ext cx="263760" cy="321726"/>
              </a:xfrm>
              <a:custGeom>
                <a:avLst/>
                <a:gdLst/>
                <a:ahLst/>
                <a:cxnLst/>
                <a:rect l="0" t="0" r="0" b="0"/>
                <a:pathLst>
                  <a:path w="263760" h="321726">
                    <a:moveTo>
                      <a:pt x="4046" y="39166"/>
                    </a:moveTo>
                    <a:lnTo>
                      <a:pt x="22867" y="28569"/>
                    </a:lnTo>
                    <a:lnTo>
                      <a:pt x="26248" y="22175"/>
                    </a:lnTo>
                    <a:lnTo>
                      <a:pt x="22881" y="19857"/>
                    </a:lnTo>
                    <a:lnTo>
                      <a:pt x="24279" y="11772"/>
                    </a:lnTo>
                    <a:lnTo>
                      <a:pt x="28761" y="12611"/>
                    </a:lnTo>
                    <a:lnTo>
                      <a:pt x="30065" y="9331"/>
                    </a:lnTo>
                    <a:lnTo>
                      <a:pt x="29160" y="0"/>
                    </a:lnTo>
                    <a:lnTo>
                      <a:pt x="38127" y="1375"/>
                    </a:lnTo>
                    <a:lnTo>
                      <a:pt x="36815" y="5105"/>
                    </a:lnTo>
                    <a:lnTo>
                      <a:pt x="36815" y="5105"/>
                    </a:lnTo>
                    <a:lnTo>
                      <a:pt x="35538" y="14995"/>
                    </a:lnTo>
                    <a:lnTo>
                      <a:pt x="45089" y="18334"/>
                    </a:lnTo>
                    <a:lnTo>
                      <a:pt x="46648" y="42097"/>
                    </a:lnTo>
                    <a:lnTo>
                      <a:pt x="58384" y="44875"/>
                    </a:lnTo>
                    <a:lnTo>
                      <a:pt x="53144" y="51233"/>
                    </a:lnTo>
                    <a:lnTo>
                      <a:pt x="53964" y="56957"/>
                    </a:lnTo>
                    <a:lnTo>
                      <a:pt x="68897" y="63099"/>
                    </a:lnTo>
                    <a:lnTo>
                      <a:pt x="66933" y="76579"/>
                    </a:lnTo>
                    <a:lnTo>
                      <a:pt x="69821" y="79787"/>
                    </a:lnTo>
                    <a:lnTo>
                      <a:pt x="60214" y="87113"/>
                    </a:lnTo>
                    <a:lnTo>
                      <a:pt x="62433" y="92862"/>
                    </a:lnTo>
                    <a:lnTo>
                      <a:pt x="86759" y="94976"/>
                    </a:lnTo>
                    <a:lnTo>
                      <a:pt x="91941" y="91769"/>
                    </a:lnTo>
                    <a:lnTo>
                      <a:pt x="93619" y="85043"/>
                    </a:lnTo>
                    <a:lnTo>
                      <a:pt x="100010" y="83511"/>
                    </a:lnTo>
                    <a:lnTo>
                      <a:pt x="101389" y="76178"/>
                    </a:lnTo>
                    <a:lnTo>
                      <a:pt x="104816" y="75491"/>
                    </a:lnTo>
                    <a:lnTo>
                      <a:pt x="110358" y="77848"/>
                    </a:lnTo>
                    <a:lnTo>
                      <a:pt x="111284" y="86425"/>
                    </a:lnTo>
                    <a:lnTo>
                      <a:pt x="118633" y="91818"/>
                    </a:lnTo>
                    <a:lnTo>
                      <a:pt x="119336" y="95735"/>
                    </a:lnTo>
                    <a:lnTo>
                      <a:pt x="132953" y="97939"/>
                    </a:lnTo>
                    <a:lnTo>
                      <a:pt x="136495" y="107916"/>
                    </a:lnTo>
                    <a:lnTo>
                      <a:pt x="145231" y="105523"/>
                    </a:lnTo>
                    <a:lnTo>
                      <a:pt x="145194" y="99065"/>
                    </a:lnTo>
                    <a:lnTo>
                      <a:pt x="154261" y="95477"/>
                    </a:lnTo>
                    <a:lnTo>
                      <a:pt x="183683" y="90453"/>
                    </a:lnTo>
                    <a:lnTo>
                      <a:pt x="178375" y="100869"/>
                    </a:lnTo>
                    <a:lnTo>
                      <a:pt x="188293" y="110358"/>
                    </a:lnTo>
                    <a:lnTo>
                      <a:pt x="183081" y="115369"/>
                    </a:lnTo>
                    <a:lnTo>
                      <a:pt x="190210" y="124657"/>
                    </a:lnTo>
                    <a:lnTo>
                      <a:pt x="197003" y="126730"/>
                    </a:lnTo>
                    <a:lnTo>
                      <a:pt x="197622" y="135600"/>
                    </a:lnTo>
                    <a:lnTo>
                      <a:pt x="218581" y="135521"/>
                    </a:lnTo>
                    <a:lnTo>
                      <a:pt x="235218" y="143020"/>
                    </a:lnTo>
                    <a:lnTo>
                      <a:pt x="230680" y="145043"/>
                    </a:lnTo>
                    <a:lnTo>
                      <a:pt x="225342" y="157261"/>
                    </a:lnTo>
                    <a:lnTo>
                      <a:pt x="234500" y="157421"/>
                    </a:lnTo>
                    <a:lnTo>
                      <a:pt x="235753" y="165700"/>
                    </a:lnTo>
                    <a:lnTo>
                      <a:pt x="243732" y="171244"/>
                    </a:lnTo>
                    <a:lnTo>
                      <a:pt x="244723" y="167808"/>
                    </a:lnTo>
                    <a:lnTo>
                      <a:pt x="256923" y="162765"/>
                    </a:lnTo>
                    <a:lnTo>
                      <a:pt x="263759" y="162582"/>
                    </a:lnTo>
                    <a:lnTo>
                      <a:pt x="263759" y="162582"/>
                    </a:lnTo>
                    <a:lnTo>
                      <a:pt x="263270" y="163925"/>
                    </a:lnTo>
                    <a:lnTo>
                      <a:pt x="263270" y="163925"/>
                    </a:lnTo>
                    <a:lnTo>
                      <a:pt x="258756" y="164598"/>
                    </a:lnTo>
                    <a:lnTo>
                      <a:pt x="256921" y="162915"/>
                    </a:lnTo>
                    <a:lnTo>
                      <a:pt x="252514" y="166292"/>
                    </a:lnTo>
                    <a:lnTo>
                      <a:pt x="244860" y="168862"/>
                    </a:lnTo>
                    <a:lnTo>
                      <a:pt x="242383" y="177375"/>
                    </a:lnTo>
                    <a:lnTo>
                      <a:pt x="223283" y="177192"/>
                    </a:lnTo>
                    <a:lnTo>
                      <a:pt x="223270" y="186799"/>
                    </a:lnTo>
                    <a:lnTo>
                      <a:pt x="218769" y="186570"/>
                    </a:lnTo>
                    <a:lnTo>
                      <a:pt x="215217" y="176599"/>
                    </a:lnTo>
                    <a:lnTo>
                      <a:pt x="204630" y="178063"/>
                    </a:lnTo>
                    <a:lnTo>
                      <a:pt x="200497" y="183394"/>
                    </a:lnTo>
                    <a:lnTo>
                      <a:pt x="186679" y="174440"/>
                    </a:lnTo>
                    <a:lnTo>
                      <a:pt x="179930" y="195636"/>
                    </a:lnTo>
                    <a:lnTo>
                      <a:pt x="181112" y="207666"/>
                    </a:lnTo>
                    <a:lnTo>
                      <a:pt x="177448" y="212704"/>
                    </a:lnTo>
                    <a:lnTo>
                      <a:pt x="169371" y="212558"/>
                    </a:lnTo>
                    <a:lnTo>
                      <a:pt x="165271" y="207380"/>
                    </a:lnTo>
                    <a:lnTo>
                      <a:pt x="160467" y="206693"/>
                    </a:lnTo>
                    <a:lnTo>
                      <a:pt x="158077" y="201396"/>
                    </a:lnTo>
                    <a:lnTo>
                      <a:pt x="153941" y="215280"/>
                    </a:lnTo>
                    <a:lnTo>
                      <a:pt x="159971" y="225447"/>
                    </a:lnTo>
                    <a:lnTo>
                      <a:pt x="153087" y="236579"/>
                    </a:lnTo>
                    <a:lnTo>
                      <a:pt x="161102" y="240177"/>
                    </a:lnTo>
                    <a:lnTo>
                      <a:pt x="161037" y="252332"/>
                    </a:lnTo>
                    <a:lnTo>
                      <a:pt x="165014" y="255856"/>
                    </a:lnTo>
                    <a:lnTo>
                      <a:pt x="164303" y="260796"/>
                    </a:lnTo>
                    <a:lnTo>
                      <a:pt x="169744" y="260744"/>
                    </a:lnTo>
                    <a:lnTo>
                      <a:pt x="166932" y="270148"/>
                    </a:lnTo>
                    <a:lnTo>
                      <a:pt x="166932" y="270148"/>
                    </a:lnTo>
                    <a:lnTo>
                      <a:pt x="162684" y="272923"/>
                    </a:lnTo>
                    <a:lnTo>
                      <a:pt x="148778" y="268318"/>
                    </a:lnTo>
                    <a:lnTo>
                      <a:pt x="142840" y="270010"/>
                    </a:lnTo>
                    <a:lnTo>
                      <a:pt x="141004" y="259921"/>
                    </a:lnTo>
                    <a:lnTo>
                      <a:pt x="133649" y="262638"/>
                    </a:lnTo>
                    <a:lnTo>
                      <a:pt x="127939" y="277240"/>
                    </a:lnTo>
                    <a:lnTo>
                      <a:pt x="121778" y="274124"/>
                    </a:lnTo>
                    <a:lnTo>
                      <a:pt x="116178" y="282725"/>
                    </a:lnTo>
                    <a:lnTo>
                      <a:pt x="107260" y="285710"/>
                    </a:lnTo>
                    <a:lnTo>
                      <a:pt x="105112" y="309229"/>
                    </a:lnTo>
                    <a:lnTo>
                      <a:pt x="99093" y="306716"/>
                    </a:lnTo>
                    <a:lnTo>
                      <a:pt x="99220" y="299966"/>
                    </a:lnTo>
                    <a:lnTo>
                      <a:pt x="92736" y="297444"/>
                    </a:lnTo>
                    <a:lnTo>
                      <a:pt x="88399" y="304865"/>
                    </a:lnTo>
                    <a:lnTo>
                      <a:pt x="79974" y="306357"/>
                    </a:lnTo>
                    <a:lnTo>
                      <a:pt x="79974" y="306357"/>
                    </a:lnTo>
                    <a:lnTo>
                      <a:pt x="68151" y="306583"/>
                    </a:lnTo>
                    <a:lnTo>
                      <a:pt x="62184" y="309621"/>
                    </a:lnTo>
                    <a:lnTo>
                      <a:pt x="61790" y="313965"/>
                    </a:lnTo>
                    <a:lnTo>
                      <a:pt x="53664" y="316060"/>
                    </a:lnTo>
                    <a:lnTo>
                      <a:pt x="40602" y="307857"/>
                    </a:lnTo>
                    <a:lnTo>
                      <a:pt x="36136" y="321725"/>
                    </a:lnTo>
                    <a:lnTo>
                      <a:pt x="28250" y="319322"/>
                    </a:lnTo>
                    <a:lnTo>
                      <a:pt x="25486" y="309516"/>
                    </a:lnTo>
                    <a:lnTo>
                      <a:pt x="20778" y="311675"/>
                    </a:lnTo>
                    <a:lnTo>
                      <a:pt x="12759" y="308218"/>
                    </a:lnTo>
                    <a:lnTo>
                      <a:pt x="12759" y="308218"/>
                    </a:lnTo>
                    <a:lnTo>
                      <a:pt x="10204" y="295713"/>
                    </a:lnTo>
                    <a:lnTo>
                      <a:pt x="7728" y="295065"/>
                    </a:lnTo>
                    <a:lnTo>
                      <a:pt x="11470" y="270677"/>
                    </a:lnTo>
                    <a:lnTo>
                      <a:pt x="0" y="268951"/>
                    </a:lnTo>
                    <a:lnTo>
                      <a:pt x="370" y="265957"/>
                    </a:lnTo>
                    <a:lnTo>
                      <a:pt x="370" y="265957"/>
                    </a:lnTo>
                    <a:lnTo>
                      <a:pt x="7864" y="264303"/>
                    </a:lnTo>
                    <a:lnTo>
                      <a:pt x="9060" y="250819"/>
                    </a:lnTo>
                    <a:lnTo>
                      <a:pt x="15313" y="248990"/>
                    </a:lnTo>
                    <a:lnTo>
                      <a:pt x="13337" y="230790"/>
                    </a:lnTo>
                    <a:lnTo>
                      <a:pt x="16050" y="227091"/>
                    </a:lnTo>
                    <a:lnTo>
                      <a:pt x="21176" y="227190"/>
                    </a:lnTo>
                    <a:lnTo>
                      <a:pt x="17938" y="217971"/>
                    </a:lnTo>
                    <a:lnTo>
                      <a:pt x="23083" y="217021"/>
                    </a:lnTo>
                    <a:lnTo>
                      <a:pt x="23332" y="212222"/>
                    </a:lnTo>
                    <a:lnTo>
                      <a:pt x="21611" y="204833"/>
                    </a:lnTo>
                    <a:lnTo>
                      <a:pt x="15859" y="205021"/>
                    </a:lnTo>
                    <a:lnTo>
                      <a:pt x="15004" y="209057"/>
                    </a:lnTo>
                    <a:lnTo>
                      <a:pt x="11737" y="209294"/>
                    </a:lnTo>
                    <a:lnTo>
                      <a:pt x="13899" y="201981"/>
                    </a:lnTo>
                    <a:lnTo>
                      <a:pt x="10374" y="199510"/>
                    </a:lnTo>
                    <a:lnTo>
                      <a:pt x="17420" y="188689"/>
                    </a:lnTo>
                    <a:lnTo>
                      <a:pt x="17253" y="181330"/>
                    </a:lnTo>
                    <a:lnTo>
                      <a:pt x="24439" y="179217"/>
                    </a:lnTo>
                    <a:lnTo>
                      <a:pt x="30356" y="154410"/>
                    </a:lnTo>
                    <a:lnTo>
                      <a:pt x="21369" y="137420"/>
                    </a:lnTo>
                    <a:lnTo>
                      <a:pt x="25777" y="110327"/>
                    </a:lnTo>
                    <a:lnTo>
                      <a:pt x="21213" y="105583"/>
                    </a:lnTo>
                    <a:lnTo>
                      <a:pt x="26078" y="102824"/>
                    </a:lnTo>
                    <a:lnTo>
                      <a:pt x="19925" y="100002"/>
                    </a:lnTo>
                    <a:lnTo>
                      <a:pt x="22371" y="85933"/>
                    </a:lnTo>
                    <a:lnTo>
                      <a:pt x="11934" y="72063"/>
                    </a:lnTo>
                    <a:lnTo>
                      <a:pt x="11365" y="53578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3" name="ID_145">
                <a:extLst>
                  <a:ext uri="{FF2B5EF4-FFF2-40B4-BE49-F238E27FC236}">
                    <a16:creationId xmlns:a16="http://schemas.microsoft.com/office/drawing/2014/main" id="{13C09D92-510D-4369-854B-D87896BA7033}"/>
                  </a:ext>
                </a:extLst>
              </p:cNvPr>
              <p:cNvSpPr/>
              <p:nvPr/>
            </p:nvSpPr>
            <p:spPr>
              <a:xfrm>
                <a:off x="2055300" y="3652393"/>
                <a:ext cx="30050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30050" h="27505">
                    <a:moveTo>
                      <a:pt x="17277" y="27504"/>
                    </a:moveTo>
                    <a:lnTo>
                      <a:pt x="19549" y="22292"/>
                    </a:lnTo>
                    <a:lnTo>
                      <a:pt x="23563" y="23568"/>
                    </a:lnTo>
                    <a:lnTo>
                      <a:pt x="24431" y="18630"/>
                    </a:lnTo>
                    <a:lnTo>
                      <a:pt x="28462" y="19005"/>
                    </a:lnTo>
                    <a:lnTo>
                      <a:pt x="30049" y="8825"/>
                    </a:lnTo>
                    <a:lnTo>
                      <a:pt x="26035" y="7549"/>
                    </a:lnTo>
                    <a:lnTo>
                      <a:pt x="27324" y="5021"/>
                    </a:lnTo>
                    <a:lnTo>
                      <a:pt x="21423" y="5061"/>
                    </a:lnTo>
                    <a:lnTo>
                      <a:pt x="19941" y="1280"/>
                    </a:lnTo>
                    <a:lnTo>
                      <a:pt x="7700" y="0"/>
                    </a:lnTo>
                    <a:lnTo>
                      <a:pt x="4705" y="10604"/>
                    </a:lnTo>
                    <a:lnTo>
                      <a:pt x="0" y="13067"/>
                    </a:lnTo>
                    <a:lnTo>
                      <a:pt x="9365" y="18798"/>
                    </a:lnTo>
                    <a:lnTo>
                      <a:pt x="6796" y="23254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90" name="M140">
              <a:extLst>
                <a:ext uri="{FF2B5EF4-FFF2-40B4-BE49-F238E27FC236}">
                  <a16:creationId xmlns:a16="http://schemas.microsoft.com/office/drawing/2014/main" id="{4850E927-6428-4216-A7B3-5C17CA393341}"/>
                </a:ext>
              </a:extLst>
            </p:cNvPr>
            <p:cNvSpPr/>
            <p:nvPr/>
          </p:nvSpPr>
          <p:spPr>
            <a:xfrm>
              <a:off x="3407703" y="4533841"/>
              <a:ext cx="175340" cy="258416"/>
            </a:xfrm>
            <a:custGeom>
              <a:avLst/>
              <a:gdLst/>
              <a:ahLst/>
              <a:cxnLst/>
              <a:rect l="0" t="0" r="0" b="0"/>
              <a:pathLst>
                <a:path w="179150" h="267941">
                  <a:moveTo>
                    <a:pt x="82310" y="226097"/>
                  </a:moveTo>
                  <a:lnTo>
                    <a:pt x="79047" y="230641"/>
                  </a:lnTo>
                  <a:lnTo>
                    <a:pt x="72941" y="231788"/>
                  </a:lnTo>
                  <a:lnTo>
                    <a:pt x="70404" y="237857"/>
                  </a:lnTo>
                  <a:lnTo>
                    <a:pt x="57280" y="234864"/>
                  </a:lnTo>
                  <a:lnTo>
                    <a:pt x="58066" y="239243"/>
                  </a:lnTo>
                  <a:lnTo>
                    <a:pt x="62351" y="241339"/>
                  </a:lnTo>
                  <a:lnTo>
                    <a:pt x="56940" y="249562"/>
                  </a:lnTo>
                  <a:lnTo>
                    <a:pt x="47461" y="244589"/>
                  </a:lnTo>
                  <a:lnTo>
                    <a:pt x="49302" y="254558"/>
                  </a:lnTo>
                  <a:lnTo>
                    <a:pt x="46577" y="261520"/>
                  </a:lnTo>
                  <a:lnTo>
                    <a:pt x="47929" y="267569"/>
                  </a:lnTo>
                  <a:lnTo>
                    <a:pt x="45582" y="267940"/>
                  </a:lnTo>
                  <a:lnTo>
                    <a:pt x="45582" y="267940"/>
                  </a:lnTo>
                  <a:lnTo>
                    <a:pt x="11532" y="107493"/>
                  </a:lnTo>
                  <a:lnTo>
                    <a:pt x="10087" y="86117"/>
                  </a:lnTo>
                  <a:lnTo>
                    <a:pt x="0" y="63092"/>
                  </a:lnTo>
                  <a:lnTo>
                    <a:pt x="0" y="63092"/>
                  </a:lnTo>
                  <a:lnTo>
                    <a:pt x="7036" y="70843"/>
                  </a:lnTo>
                  <a:lnTo>
                    <a:pt x="12338" y="88447"/>
                  </a:lnTo>
                  <a:lnTo>
                    <a:pt x="29765" y="87689"/>
                  </a:lnTo>
                  <a:lnTo>
                    <a:pt x="41443" y="82378"/>
                  </a:lnTo>
                  <a:lnTo>
                    <a:pt x="57743" y="82779"/>
                  </a:lnTo>
                  <a:lnTo>
                    <a:pt x="62344" y="66113"/>
                  </a:lnTo>
                  <a:lnTo>
                    <a:pt x="71779" y="67331"/>
                  </a:lnTo>
                  <a:lnTo>
                    <a:pt x="82166" y="58668"/>
                  </a:lnTo>
                  <a:lnTo>
                    <a:pt x="85839" y="64949"/>
                  </a:lnTo>
                  <a:lnTo>
                    <a:pt x="96270" y="68903"/>
                  </a:lnTo>
                  <a:lnTo>
                    <a:pt x="101300" y="62462"/>
                  </a:lnTo>
                  <a:lnTo>
                    <a:pt x="98863" y="56373"/>
                  </a:lnTo>
                  <a:lnTo>
                    <a:pt x="81643" y="46484"/>
                  </a:lnTo>
                  <a:lnTo>
                    <a:pt x="81063" y="40606"/>
                  </a:lnTo>
                  <a:lnTo>
                    <a:pt x="84842" y="34423"/>
                  </a:lnTo>
                  <a:lnTo>
                    <a:pt x="81207" y="22434"/>
                  </a:lnTo>
                  <a:lnTo>
                    <a:pt x="87251" y="22787"/>
                  </a:lnTo>
                  <a:lnTo>
                    <a:pt x="91088" y="19460"/>
                  </a:lnTo>
                  <a:lnTo>
                    <a:pt x="97157" y="23719"/>
                  </a:lnTo>
                  <a:lnTo>
                    <a:pt x="101710" y="17562"/>
                  </a:lnTo>
                  <a:lnTo>
                    <a:pt x="101860" y="22374"/>
                  </a:lnTo>
                  <a:lnTo>
                    <a:pt x="106153" y="19362"/>
                  </a:lnTo>
                  <a:lnTo>
                    <a:pt x="116120" y="23149"/>
                  </a:lnTo>
                  <a:lnTo>
                    <a:pt x="125530" y="20307"/>
                  </a:lnTo>
                  <a:lnTo>
                    <a:pt x="129803" y="22551"/>
                  </a:lnTo>
                  <a:lnTo>
                    <a:pt x="137796" y="15604"/>
                  </a:lnTo>
                  <a:lnTo>
                    <a:pt x="145940" y="13469"/>
                  </a:lnTo>
                  <a:lnTo>
                    <a:pt x="150103" y="4893"/>
                  </a:lnTo>
                  <a:lnTo>
                    <a:pt x="156629" y="0"/>
                  </a:lnTo>
                  <a:lnTo>
                    <a:pt x="165180" y="4337"/>
                  </a:lnTo>
                  <a:lnTo>
                    <a:pt x="165180" y="4337"/>
                  </a:lnTo>
                  <a:lnTo>
                    <a:pt x="167778" y="15088"/>
                  </a:lnTo>
                  <a:lnTo>
                    <a:pt x="179149" y="28228"/>
                  </a:lnTo>
                  <a:lnTo>
                    <a:pt x="178713" y="41583"/>
                  </a:lnTo>
                  <a:lnTo>
                    <a:pt x="173017" y="40045"/>
                  </a:lnTo>
                  <a:lnTo>
                    <a:pt x="168182" y="45445"/>
                  </a:lnTo>
                  <a:lnTo>
                    <a:pt x="169736" y="50152"/>
                  </a:lnTo>
                  <a:lnTo>
                    <a:pt x="174777" y="52720"/>
                  </a:lnTo>
                  <a:lnTo>
                    <a:pt x="174047" y="60807"/>
                  </a:lnTo>
                  <a:lnTo>
                    <a:pt x="168466" y="60475"/>
                  </a:lnTo>
                  <a:lnTo>
                    <a:pt x="166142" y="65055"/>
                  </a:lnTo>
                  <a:lnTo>
                    <a:pt x="172412" y="77575"/>
                  </a:lnTo>
                  <a:lnTo>
                    <a:pt x="172909" y="86152"/>
                  </a:lnTo>
                  <a:lnTo>
                    <a:pt x="163267" y="86438"/>
                  </a:lnTo>
                  <a:lnTo>
                    <a:pt x="149531" y="78928"/>
                  </a:lnTo>
                  <a:lnTo>
                    <a:pt x="150241" y="85710"/>
                  </a:lnTo>
                  <a:lnTo>
                    <a:pt x="137548" y="93702"/>
                  </a:lnTo>
                  <a:lnTo>
                    <a:pt x="123688" y="85284"/>
                  </a:lnTo>
                  <a:lnTo>
                    <a:pt x="120991" y="91653"/>
                  </a:lnTo>
                  <a:lnTo>
                    <a:pt x="117311" y="90179"/>
                  </a:lnTo>
                  <a:lnTo>
                    <a:pt x="115364" y="92668"/>
                  </a:lnTo>
                  <a:lnTo>
                    <a:pt x="120093" y="104689"/>
                  </a:lnTo>
                  <a:lnTo>
                    <a:pt x="108834" y="120834"/>
                  </a:lnTo>
                  <a:lnTo>
                    <a:pt x="101398" y="120136"/>
                  </a:lnTo>
                  <a:lnTo>
                    <a:pt x="98699" y="126503"/>
                  </a:lnTo>
                  <a:lnTo>
                    <a:pt x="105801" y="132596"/>
                  </a:lnTo>
                  <a:lnTo>
                    <a:pt x="107389" y="140908"/>
                  </a:lnTo>
                  <a:lnTo>
                    <a:pt x="104075" y="151759"/>
                  </a:lnTo>
                  <a:lnTo>
                    <a:pt x="109647" y="161854"/>
                  </a:lnTo>
                  <a:lnTo>
                    <a:pt x="104352" y="162128"/>
                  </a:lnTo>
                  <a:lnTo>
                    <a:pt x="100289" y="158089"/>
                  </a:lnTo>
                  <a:lnTo>
                    <a:pt x="95791" y="167098"/>
                  </a:lnTo>
                  <a:lnTo>
                    <a:pt x="106052" y="171794"/>
                  </a:lnTo>
                  <a:lnTo>
                    <a:pt x="109209" y="179706"/>
                  </a:lnTo>
                  <a:lnTo>
                    <a:pt x="108037" y="182219"/>
                  </a:lnTo>
                  <a:lnTo>
                    <a:pt x="102505" y="180234"/>
                  </a:lnTo>
                  <a:lnTo>
                    <a:pt x="101113" y="184691"/>
                  </a:lnTo>
                  <a:lnTo>
                    <a:pt x="105217" y="187530"/>
                  </a:lnTo>
                  <a:lnTo>
                    <a:pt x="102061" y="193580"/>
                  </a:lnTo>
                  <a:lnTo>
                    <a:pt x="104782" y="195923"/>
                  </a:lnTo>
                  <a:lnTo>
                    <a:pt x="100388" y="197127"/>
                  </a:lnTo>
                  <a:lnTo>
                    <a:pt x="103711" y="204744"/>
                  </a:lnTo>
                  <a:lnTo>
                    <a:pt x="102484" y="208907"/>
                  </a:lnTo>
                  <a:lnTo>
                    <a:pt x="79900" y="214458"/>
                  </a:lnTo>
                  <a:lnTo>
                    <a:pt x="78571" y="221619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1" name="M141">
              <a:extLst>
                <a:ext uri="{FF2B5EF4-FFF2-40B4-BE49-F238E27FC236}">
                  <a16:creationId xmlns:a16="http://schemas.microsoft.com/office/drawing/2014/main" id="{E95AD7AB-A24A-4EA2-947A-910D28DE2D44}"/>
                </a:ext>
              </a:extLst>
            </p:cNvPr>
            <p:cNvSpPr/>
            <p:nvPr/>
          </p:nvSpPr>
          <p:spPr>
            <a:xfrm>
              <a:off x="5231217" y="4529899"/>
              <a:ext cx="217570" cy="238138"/>
            </a:xfrm>
            <a:custGeom>
              <a:avLst/>
              <a:gdLst/>
              <a:ahLst/>
              <a:cxnLst/>
              <a:rect l="0" t="0" r="0" b="0"/>
              <a:pathLst>
                <a:path w="219475" h="251473">
                  <a:moveTo>
                    <a:pt x="50531" y="0"/>
                  </a:moveTo>
                  <a:lnTo>
                    <a:pt x="61153" y="4836"/>
                  </a:lnTo>
                  <a:lnTo>
                    <a:pt x="66783" y="2076"/>
                  </a:lnTo>
                  <a:lnTo>
                    <a:pt x="71998" y="5618"/>
                  </a:lnTo>
                  <a:lnTo>
                    <a:pt x="72080" y="9975"/>
                  </a:lnTo>
                  <a:lnTo>
                    <a:pt x="78235" y="12932"/>
                  </a:lnTo>
                  <a:lnTo>
                    <a:pt x="77022" y="20571"/>
                  </a:lnTo>
                  <a:lnTo>
                    <a:pt x="84892" y="23105"/>
                  </a:lnTo>
                  <a:lnTo>
                    <a:pt x="83902" y="26693"/>
                  </a:lnTo>
                  <a:lnTo>
                    <a:pt x="92400" y="28786"/>
                  </a:lnTo>
                  <a:lnTo>
                    <a:pt x="99259" y="26796"/>
                  </a:lnTo>
                  <a:lnTo>
                    <a:pt x="101182" y="23074"/>
                  </a:lnTo>
                  <a:lnTo>
                    <a:pt x="103742" y="27772"/>
                  </a:lnTo>
                  <a:lnTo>
                    <a:pt x="110956" y="23083"/>
                  </a:lnTo>
                  <a:lnTo>
                    <a:pt x="119156" y="24419"/>
                  </a:lnTo>
                  <a:lnTo>
                    <a:pt x="122488" y="29429"/>
                  </a:lnTo>
                  <a:lnTo>
                    <a:pt x="133876" y="35170"/>
                  </a:lnTo>
                  <a:lnTo>
                    <a:pt x="133313" y="41168"/>
                  </a:lnTo>
                  <a:lnTo>
                    <a:pt x="133313" y="41168"/>
                  </a:lnTo>
                  <a:lnTo>
                    <a:pt x="130392" y="49080"/>
                  </a:lnTo>
                  <a:lnTo>
                    <a:pt x="131956" y="67576"/>
                  </a:lnTo>
                  <a:lnTo>
                    <a:pt x="124530" y="66104"/>
                  </a:lnTo>
                  <a:lnTo>
                    <a:pt x="106582" y="72269"/>
                  </a:lnTo>
                  <a:lnTo>
                    <a:pt x="81277" y="72602"/>
                  </a:lnTo>
                  <a:lnTo>
                    <a:pt x="76392" y="77026"/>
                  </a:lnTo>
                  <a:lnTo>
                    <a:pt x="76962" y="89348"/>
                  </a:lnTo>
                  <a:lnTo>
                    <a:pt x="90651" y="87623"/>
                  </a:lnTo>
                  <a:lnTo>
                    <a:pt x="96663" y="80815"/>
                  </a:lnTo>
                  <a:lnTo>
                    <a:pt x="99325" y="88817"/>
                  </a:lnTo>
                  <a:lnTo>
                    <a:pt x="94316" y="100746"/>
                  </a:lnTo>
                  <a:lnTo>
                    <a:pt x="104296" y="107517"/>
                  </a:lnTo>
                  <a:lnTo>
                    <a:pt x="107468" y="112973"/>
                  </a:lnTo>
                  <a:lnTo>
                    <a:pt x="105954" y="120005"/>
                  </a:lnTo>
                  <a:lnTo>
                    <a:pt x="113362" y="122829"/>
                  </a:lnTo>
                  <a:lnTo>
                    <a:pt x="113449" y="127034"/>
                  </a:lnTo>
                  <a:lnTo>
                    <a:pt x="124042" y="124954"/>
                  </a:lnTo>
                  <a:lnTo>
                    <a:pt x="121879" y="114710"/>
                  </a:lnTo>
                  <a:lnTo>
                    <a:pt x="137094" y="114805"/>
                  </a:lnTo>
                  <a:lnTo>
                    <a:pt x="146617" y="121264"/>
                  </a:lnTo>
                  <a:lnTo>
                    <a:pt x="148779" y="112290"/>
                  </a:lnTo>
                  <a:lnTo>
                    <a:pt x="149648" y="116208"/>
                  </a:lnTo>
                  <a:lnTo>
                    <a:pt x="155224" y="117047"/>
                  </a:lnTo>
                  <a:lnTo>
                    <a:pt x="161177" y="113689"/>
                  </a:lnTo>
                  <a:lnTo>
                    <a:pt x="166095" y="116920"/>
                  </a:lnTo>
                  <a:lnTo>
                    <a:pt x="177933" y="114554"/>
                  </a:lnTo>
                  <a:lnTo>
                    <a:pt x="182368" y="118828"/>
                  </a:lnTo>
                  <a:lnTo>
                    <a:pt x="180980" y="138022"/>
                  </a:lnTo>
                  <a:lnTo>
                    <a:pt x="187572" y="133622"/>
                  </a:lnTo>
                  <a:lnTo>
                    <a:pt x="188446" y="127330"/>
                  </a:lnTo>
                  <a:lnTo>
                    <a:pt x="192678" y="124844"/>
                  </a:lnTo>
                  <a:lnTo>
                    <a:pt x="203524" y="126364"/>
                  </a:lnTo>
                  <a:lnTo>
                    <a:pt x="213357" y="123062"/>
                  </a:lnTo>
                  <a:lnTo>
                    <a:pt x="213923" y="126674"/>
                  </a:lnTo>
                  <a:lnTo>
                    <a:pt x="218124" y="126138"/>
                  </a:lnTo>
                  <a:lnTo>
                    <a:pt x="219474" y="139370"/>
                  </a:lnTo>
                  <a:lnTo>
                    <a:pt x="214589" y="143948"/>
                  </a:lnTo>
                  <a:lnTo>
                    <a:pt x="206246" y="141118"/>
                  </a:lnTo>
                  <a:lnTo>
                    <a:pt x="206409" y="150728"/>
                  </a:lnTo>
                  <a:lnTo>
                    <a:pt x="199847" y="153178"/>
                  </a:lnTo>
                  <a:lnTo>
                    <a:pt x="201868" y="163117"/>
                  </a:lnTo>
                  <a:lnTo>
                    <a:pt x="194325" y="168704"/>
                  </a:lnTo>
                  <a:lnTo>
                    <a:pt x="180907" y="172397"/>
                  </a:lnTo>
                  <a:lnTo>
                    <a:pt x="177998" y="189462"/>
                  </a:lnTo>
                  <a:lnTo>
                    <a:pt x="172234" y="190422"/>
                  </a:lnTo>
                  <a:lnTo>
                    <a:pt x="177175" y="192451"/>
                  </a:lnTo>
                  <a:lnTo>
                    <a:pt x="176614" y="198446"/>
                  </a:lnTo>
                  <a:lnTo>
                    <a:pt x="170581" y="196700"/>
                  </a:lnTo>
                  <a:lnTo>
                    <a:pt x="169120" y="200729"/>
                  </a:lnTo>
                  <a:lnTo>
                    <a:pt x="169120" y="200729"/>
                  </a:lnTo>
                  <a:lnTo>
                    <a:pt x="158721" y="199964"/>
                  </a:lnTo>
                  <a:lnTo>
                    <a:pt x="153583" y="210389"/>
                  </a:lnTo>
                  <a:lnTo>
                    <a:pt x="146144" y="209069"/>
                  </a:lnTo>
                  <a:lnTo>
                    <a:pt x="142249" y="219362"/>
                  </a:lnTo>
                  <a:lnTo>
                    <a:pt x="139628" y="208364"/>
                  </a:lnTo>
                  <a:lnTo>
                    <a:pt x="134098" y="204373"/>
                  </a:lnTo>
                  <a:lnTo>
                    <a:pt x="113559" y="205992"/>
                  </a:lnTo>
                  <a:lnTo>
                    <a:pt x="109383" y="214328"/>
                  </a:lnTo>
                  <a:lnTo>
                    <a:pt x="111835" y="225924"/>
                  </a:lnTo>
                  <a:lnTo>
                    <a:pt x="104531" y="244863"/>
                  </a:lnTo>
                  <a:lnTo>
                    <a:pt x="104889" y="251472"/>
                  </a:lnTo>
                  <a:lnTo>
                    <a:pt x="79430" y="249251"/>
                  </a:lnTo>
                  <a:lnTo>
                    <a:pt x="79430" y="249251"/>
                  </a:lnTo>
                  <a:lnTo>
                    <a:pt x="52065" y="240240"/>
                  </a:lnTo>
                  <a:lnTo>
                    <a:pt x="49752" y="220692"/>
                  </a:lnTo>
                  <a:lnTo>
                    <a:pt x="38473" y="216748"/>
                  </a:lnTo>
                  <a:lnTo>
                    <a:pt x="41003" y="205085"/>
                  </a:lnTo>
                  <a:lnTo>
                    <a:pt x="38132" y="200233"/>
                  </a:lnTo>
                  <a:lnTo>
                    <a:pt x="39767" y="177147"/>
                  </a:lnTo>
                  <a:lnTo>
                    <a:pt x="33272" y="175385"/>
                  </a:lnTo>
                  <a:lnTo>
                    <a:pt x="26988" y="179480"/>
                  </a:lnTo>
                  <a:lnTo>
                    <a:pt x="17702" y="177370"/>
                  </a:lnTo>
                  <a:lnTo>
                    <a:pt x="13231" y="166335"/>
                  </a:lnTo>
                  <a:lnTo>
                    <a:pt x="0" y="158901"/>
                  </a:lnTo>
                  <a:lnTo>
                    <a:pt x="5617" y="157497"/>
                  </a:lnTo>
                  <a:lnTo>
                    <a:pt x="19689" y="161192"/>
                  </a:lnTo>
                  <a:lnTo>
                    <a:pt x="24512" y="151668"/>
                  </a:lnTo>
                  <a:lnTo>
                    <a:pt x="20877" y="137194"/>
                  </a:lnTo>
                  <a:lnTo>
                    <a:pt x="16100" y="126002"/>
                  </a:lnTo>
                  <a:lnTo>
                    <a:pt x="16100" y="126002"/>
                  </a:lnTo>
                  <a:lnTo>
                    <a:pt x="16589" y="124659"/>
                  </a:lnTo>
                  <a:lnTo>
                    <a:pt x="16589" y="124659"/>
                  </a:lnTo>
                  <a:lnTo>
                    <a:pt x="20855" y="111371"/>
                  </a:lnTo>
                  <a:lnTo>
                    <a:pt x="18319" y="105321"/>
                  </a:lnTo>
                  <a:lnTo>
                    <a:pt x="21803" y="92319"/>
                  </a:lnTo>
                  <a:lnTo>
                    <a:pt x="18427" y="90008"/>
                  </a:lnTo>
                  <a:lnTo>
                    <a:pt x="22179" y="61393"/>
                  </a:lnTo>
                  <a:lnTo>
                    <a:pt x="31315" y="62600"/>
                  </a:lnTo>
                  <a:lnTo>
                    <a:pt x="34326" y="58898"/>
                  </a:lnTo>
                  <a:lnTo>
                    <a:pt x="34377" y="46885"/>
                  </a:lnTo>
                  <a:lnTo>
                    <a:pt x="24587" y="38608"/>
                  </a:lnTo>
                  <a:lnTo>
                    <a:pt x="24876" y="30803"/>
                  </a:lnTo>
                  <a:lnTo>
                    <a:pt x="42571" y="21193"/>
                  </a:lnTo>
                  <a:lnTo>
                    <a:pt x="40344" y="1529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2" name="M142">
              <a:extLst>
                <a:ext uri="{FF2B5EF4-FFF2-40B4-BE49-F238E27FC236}">
                  <a16:creationId xmlns:a16="http://schemas.microsoft.com/office/drawing/2014/main" id="{553FD5FC-712A-4C4A-8AEE-AB418E12CE48}"/>
                </a:ext>
              </a:extLst>
            </p:cNvPr>
            <p:cNvSpPr/>
            <p:nvPr/>
          </p:nvSpPr>
          <p:spPr>
            <a:xfrm>
              <a:off x="3726083" y="4566382"/>
              <a:ext cx="523101" cy="348036"/>
            </a:xfrm>
            <a:custGeom>
              <a:avLst/>
              <a:gdLst/>
              <a:ahLst/>
              <a:cxnLst/>
              <a:rect l="0" t="0" r="0" b="0"/>
              <a:pathLst>
                <a:path w="525006" h="370896">
                  <a:moveTo>
                    <a:pt x="515741" y="114426"/>
                  </a:moveTo>
                  <a:lnTo>
                    <a:pt x="502431" y="118276"/>
                  </a:lnTo>
                  <a:lnTo>
                    <a:pt x="499722" y="126611"/>
                  </a:lnTo>
                  <a:lnTo>
                    <a:pt x="491777" y="133154"/>
                  </a:lnTo>
                  <a:lnTo>
                    <a:pt x="490791" y="123520"/>
                  </a:lnTo>
                  <a:lnTo>
                    <a:pt x="487112" y="121620"/>
                  </a:lnTo>
                  <a:lnTo>
                    <a:pt x="489192" y="119423"/>
                  </a:lnTo>
                  <a:lnTo>
                    <a:pt x="474625" y="123686"/>
                  </a:lnTo>
                  <a:lnTo>
                    <a:pt x="459229" y="118316"/>
                  </a:lnTo>
                  <a:lnTo>
                    <a:pt x="454592" y="123145"/>
                  </a:lnTo>
                  <a:lnTo>
                    <a:pt x="457586" y="138839"/>
                  </a:lnTo>
                  <a:lnTo>
                    <a:pt x="452629" y="149664"/>
                  </a:lnTo>
                  <a:lnTo>
                    <a:pt x="433556" y="153648"/>
                  </a:lnTo>
                  <a:lnTo>
                    <a:pt x="431194" y="149080"/>
                  </a:lnTo>
                  <a:lnTo>
                    <a:pt x="424743" y="151906"/>
                  </a:lnTo>
                  <a:lnTo>
                    <a:pt x="418788" y="147990"/>
                  </a:lnTo>
                  <a:lnTo>
                    <a:pt x="413440" y="155949"/>
                  </a:lnTo>
                  <a:lnTo>
                    <a:pt x="407700" y="155491"/>
                  </a:lnTo>
                  <a:lnTo>
                    <a:pt x="401547" y="170032"/>
                  </a:lnTo>
                  <a:lnTo>
                    <a:pt x="397262" y="173217"/>
                  </a:lnTo>
                  <a:lnTo>
                    <a:pt x="398438" y="186908"/>
                  </a:lnTo>
                  <a:lnTo>
                    <a:pt x="404184" y="198474"/>
                  </a:lnTo>
                  <a:lnTo>
                    <a:pt x="407480" y="197364"/>
                  </a:lnTo>
                  <a:lnTo>
                    <a:pt x="413123" y="201421"/>
                  </a:lnTo>
                  <a:lnTo>
                    <a:pt x="414340" y="208059"/>
                  </a:lnTo>
                  <a:lnTo>
                    <a:pt x="400391" y="217580"/>
                  </a:lnTo>
                  <a:lnTo>
                    <a:pt x="402781" y="226801"/>
                  </a:lnTo>
                  <a:lnTo>
                    <a:pt x="395993" y="230365"/>
                  </a:lnTo>
                  <a:lnTo>
                    <a:pt x="395299" y="238600"/>
                  </a:lnTo>
                  <a:lnTo>
                    <a:pt x="405670" y="257494"/>
                  </a:lnTo>
                  <a:lnTo>
                    <a:pt x="405268" y="277740"/>
                  </a:lnTo>
                  <a:lnTo>
                    <a:pt x="403015" y="286080"/>
                  </a:lnTo>
                  <a:lnTo>
                    <a:pt x="393837" y="291528"/>
                  </a:lnTo>
                  <a:lnTo>
                    <a:pt x="393837" y="291528"/>
                  </a:lnTo>
                  <a:lnTo>
                    <a:pt x="382463" y="280710"/>
                  </a:lnTo>
                  <a:lnTo>
                    <a:pt x="373548" y="282263"/>
                  </a:lnTo>
                  <a:lnTo>
                    <a:pt x="370958" y="274689"/>
                  </a:lnTo>
                  <a:lnTo>
                    <a:pt x="362276" y="284650"/>
                  </a:lnTo>
                  <a:lnTo>
                    <a:pt x="349838" y="284152"/>
                  </a:lnTo>
                  <a:lnTo>
                    <a:pt x="344209" y="290595"/>
                  </a:lnTo>
                  <a:lnTo>
                    <a:pt x="343554" y="286226"/>
                  </a:lnTo>
                  <a:lnTo>
                    <a:pt x="338682" y="287889"/>
                  </a:lnTo>
                  <a:lnTo>
                    <a:pt x="336955" y="282889"/>
                  </a:lnTo>
                  <a:lnTo>
                    <a:pt x="331619" y="289941"/>
                  </a:lnTo>
                  <a:lnTo>
                    <a:pt x="330618" y="297865"/>
                  </a:lnTo>
                  <a:lnTo>
                    <a:pt x="324207" y="298884"/>
                  </a:lnTo>
                  <a:lnTo>
                    <a:pt x="316933" y="313831"/>
                  </a:lnTo>
                  <a:lnTo>
                    <a:pt x="309266" y="320665"/>
                  </a:lnTo>
                  <a:lnTo>
                    <a:pt x="299133" y="348430"/>
                  </a:lnTo>
                  <a:lnTo>
                    <a:pt x="283391" y="354280"/>
                  </a:lnTo>
                  <a:lnTo>
                    <a:pt x="271700" y="370895"/>
                  </a:lnTo>
                  <a:lnTo>
                    <a:pt x="271700" y="370895"/>
                  </a:lnTo>
                  <a:lnTo>
                    <a:pt x="271888" y="348100"/>
                  </a:lnTo>
                  <a:lnTo>
                    <a:pt x="256504" y="336106"/>
                  </a:lnTo>
                  <a:lnTo>
                    <a:pt x="254049" y="329434"/>
                  </a:lnTo>
                  <a:lnTo>
                    <a:pt x="250760" y="330089"/>
                  </a:lnTo>
                  <a:lnTo>
                    <a:pt x="247581" y="321596"/>
                  </a:lnTo>
                  <a:lnTo>
                    <a:pt x="243095" y="320565"/>
                  </a:lnTo>
                  <a:lnTo>
                    <a:pt x="251679" y="309112"/>
                  </a:lnTo>
                  <a:lnTo>
                    <a:pt x="250867" y="304888"/>
                  </a:lnTo>
                  <a:lnTo>
                    <a:pt x="256705" y="302206"/>
                  </a:lnTo>
                  <a:lnTo>
                    <a:pt x="256006" y="288682"/>
                  </a:lnTo>
                  <a:lnTo>
                    <a:pt x="248507" y="284264"/>
                  </a:lnTo>
                  <a:lnTo>
                    <a:pt x="252725" y="267581"/>
                  </a:lnTo>
                  <a:lnTo>
                    <a:pt x="246307" y="263493"/>
                  </a:lnTo>
                  <a:lnTo>
                    <a:pt x="247794" y="260535"/>
                  </a:lnTo>
                  <a:lnTo>
                    <a:pt x="244711" y="254143"/>
                  </a:lnTo>
                  <a:lnTo>
                    <a:pt x="226881" y="235916"/>
                  </a:lnTo>
                  <a:lnTo>
                    <a:pt x="221435" y="246562"/>
                  </a:lnTo>
                  <a:lnTo>
                    <a:pt x="215052" y="246675"/>
                  </a:lnTo>
                  <a:lnTo>
                    <a:pt x="213305" y="242572"/>
                  </a:lnTo>
                  <a:lnTo>
                    <a:pt x="215789" y="232140"/>
                  </a:lnTo>
                  <a:lnTo>
                    <a:pt x="204581" y="221756"/>
                  </a:lnTo>
                  <a:lnTo>
                    <a:pt x="197566" y="227552"/>
                  </a:lnTo>
                  <a:lnTo>
                    <a:pt x="195957" y="218800"/>
                  </a:lnTo>
                  <a:lnTo>
                    <a:pt x="190068" y="212773"/>
                  </a:lnTo>
                  <a:lnTo>
                    <a:pt x="182741" y="223813"/>
                  </a:lnTo>
                  <a:lnTo>
                    <a:pt x="176675" y="223783"/>
                  </a:lnTo>
                  <a:lnTo>
                    <a:pt x="171812" y="219887"/>
                  </a:lnTo>
                  <a:lnTo>
                    <a:pt x="173893" y="191731"/>
                  </a:lnTo>
                  <a:lnTo>
                    <a:pt x="155740" y="169425"/>
                  </a:lnTo>
                  <a:lnTo>
                    <a:pt x="134746" y="164293"/>
                  </a:lnTo>
                  <a:lnTo>
                    <a:pt x="127692" y="166183"/>
                  </a:lnTo>
                  <a:lnTo>
                    <a:pt x="120896" y="174984"/>
                  </a:lnTo>
                  <a:lnTo>
                    <a:pt x="115710" y="176779"/>
                  </a:lnTo>
                  <a:lnTo>
                    <a:pt x="112549" y="183588"/>
                  </a:lnTo>
                  <a:lnTo>
                    <a:pt x="114342" y="191148"/>
                  </a:lnTo>
                  <a:lnTo>
                    <a:pt x="108986" y="193387"/>
                  </a:lnTo>
                  <a:lnTo>
                    <a:pt x="108493" y="199376"/>
                  </a:lnTo>
                  <a:lnTo>
                    <a:pt x="104979" y="202422"/>
                  </a:lnTo>
                  <a:lnTo>
                    <a:pt x="95353" y="201829"/>
                  </a:lnTo>
                  <a:lnTo>
                    <a:pt x="92680" y="207902"/>
                  </a:lnTo>
                  <a:lnTo>
                    <a:pt x="86541" y="200060"/>
                  </a:lnTo>
                  <a:lnTo>
                    <a:pt x="78263" y="206261"/>
                  </a:lnTo>
                  <a:lnTo>
                    <a:pt x="74670" y="206752"/>
                  </a:lnTo>
                  <a:lnTo>
                    <a:pt x="69839" y="201951"/>
                  </a:lnTo>
                  <a:lnTo>
                    <a:pt x="63563" y="203710"/>
                  </a:lnTo>
                  <a:lnTo>
                    <a:pt x="57075" y="197206"/>
                  </a:lnTo>
                  <a:lnTo>
                    <a:pt x="50585" y="195805"/>
                  </a:lnTo>
                  <a:lnTo>
                    <a:pt x="39132" y="183893"/>
                  </a:lnTo>
                  <a:lnTo>
                    <a:pt x="33026" y="185205"/>
                  </a:lnTo>
                  <a:lnTo>
                    <a:pt x="34984" y="172207"/>
                  </a:lnTo>
                  <a:lnTo>
                    <a:pt x="31884" y="166857"/>
                  </a:lnTo>
                  <a:lnTo>
                    <a:pt x="31884" y="166857"/>
                  </a:lnTo>
                  <a:lnTo>
                    <a:pt x="19935" y="161081"/>
                  </a:lnTo>
                  <a:lnTo>
                    <a:pt x="8610" y="145265"/>
                  </a:lnTo>
                  <a:lnTo>
                    <a:pt x="5448" y="146968"/>
                  </a:lnTo>
                  <a:lnTo>
                    <a:pt x="6897" y="140407"/>
                  </a:lnTo>
                  <a:lnTo>
                    <a:pt x="0" y="112415"/>
                  </a:lnTo>
                  <a:lnTo>
                    <a:pt x="0" y="112415"/>
                  </a:lnTo>
                  <a:lnTo>
                    <a:pt x="38338" y="99045"/>
                  </a:lnTo>
                  <a:lnTo>
                    <a:pt x="62285" y="98582"/>
                  </a:lnTo>
                  <a:lnTo>
                    <a:pt x="74498" y="85443"/>
                  </a:lnTo>
                  <a:lnTo>
                    <a:pt x="89484" y="78093"/>
                  </a:lnTo>
                  <a:lnTo>
                    <a:pt x="96067" y="86402"/>
                  </a:lnTo>
                  <a:lnTo>
                    <a:pt x="101615" y="87922"/>
                  </a:lnTo>
                  <a:lnTo>
                    <a:pt x="106916" y="87332"/>
                  </a:lnTo>
                  <a:lnTo>
                    <a:pt x="112535" y="81346"/>
                  </a:lnTo>
                  <a:lnTo>
                    <a:pt x="123398" y="86930"/>
                  </a:lnTo>
                  <a:lnTo>
                    <a:pt x="128679" y="81834"/>
                  </a:lnTo>
                  <a:lnTo>
                    <a:pt x="132346" y="83896"/>
                  </a:lnTo>
                  <a:lnTo>
                    <a:pt x="136788" y="80877"/>
                  </a:lnTo>
                  <a:lnTo>
                    <a:pt x="141766" y="85832"/>
                  </a:lnTo>
                  <a:lnTo>
                    <a:pt x="150473" y="85642"/>
                  </a:lnTo>
                  <a:lnTo>
                    <a:pt x="156490" y="76662"/>
                  </a:lnTo>
                  <a:lnTo>
                    <a:pt x="161701" y="79070"/>
                  </a:lnTo>
                  <a:lnTo>
                    <a:pt x="168337" y="75364"/>
                  </a:lnTo>
                  <a:lnTo>
                    <a:pt x="166379" y="62841"/>
                  </a:lnTo>
                  <a:lnTo>
                    <a:pt x="172543" y="64526"/>
                  </a:lnTo>
                  <a:lnTo>
                    <a:pt x="179639" y="60983"/>
                  </a:lnTo>
                  <a:lnTo>
                    <a:pt x="191048" y="79641"/>
                  </a:lnTo>
                  <a:lnTo>
                    <a:pt x="198340" y="85263"/>
                  </a:lnTo>
                  <a:lnTo>
                    <a:pt x="207796" y="85991"/>
                  </a:lnTo>
                  <a:lnTo>
                    <a:pt x="209491" y="112918"/>
                  </a:lnTo>
                  <a:lnTo>
                    <a:pt x="220094" y="111728"/>
                  </a:lnTo>
                  <a:lnTo>
                    <a:pt x="221692" y="99613"/>
                  </a:lnTo>
                  <a:lnTo>
                    <a:pt x="225627" y="103181"/>
                  </a:lnTo>
                  <a:lnTo>
                    <a:pt x="235470" y="101367"/>
                  </a:lnTo>
                  <a:lnTo>
                    <a:pt x="244526" y="105234"/>
                  </a:lnTo>
                  <a:lnTo>
                    <a:pt x="243205" y="107898"/>
                  </a:lnTo>
                  <a:lnTo>
                    <a:pt x="256703" y="119400"/>
                  </a:lnTo>
                  <a:lnTo>
                    <a:pt x="250084" y="143980"/>
                  </a:lnTo>
                  <a:lnTo>
                    <a:pt x="263317" y="148717"/>
                  </a:lnTo>
                  <a:lnTo>
                    <a:pt x="270967" y="131372"/>
                  </a:lnTo>
                  <a:lnTo>
                    <a:pt x="284439" y="127706"/>
                  </a:lnTo>
                  <a:lnTo>
                    <a:pt x="292764" y="119237"/>
                  </a:lnTo>
                  <a:lnTo>
                    <a:pt x="289692" y="112542"/>
                  </a:lnTo>
                  <a:lnTo>
                    <a:pt x="293038" y="104230"/>
                  </a:lnTo>
                  <a:lnTo>
                    <a:pt x="286357" y="98784"/>
                  </a:lnTo>
                  <a:lnTo>
                    <a:pt x="285041" y="90488"/>
                  </a:lnTo>
                  <a:lnTo>
                    <a:pt x="279129" y="85363"/>
                  </a:lnTo>
                  <a:lnTo>
                    <a:pt x="279495" y="67204"/>
                  </a:lnTo>
                  <a:lnTo>
                    <a:pt x="281388" y="60801"/>
                  </a:lnTo>
                  <a:lnTo>
                    <a:pt x="284971" y="60453"/>
                  </a:lnTo>
                  <a:lnTo>
                    <a:pt x="282604" y="50924"/>
                  </a:lnTo>
                  <a:lnTo>
                    <a:pt x="304095" y="38023"/>
                  </a:lnTo>
                  <a:lnTo>
                    <a:pt x="308872" y="44767"/>
                  </a:lnTo>
                  <a:lnTo>
                    <a:pt x="315970" y="40915"/>
                  </a:lnTo>
                  <a:lnTo>
                    <a:pt x="329001" y="41434"/>
                  </a:lnTo>
                  <a:lnTo>
                    <a:pt x="323187" y="32859"/>
                  </a:lnTo>
                  <a:lnTo>
                    <a:pt x="309420" y="30966"/>
                  </a:lnTo>
                  <a:lnTo>
                    <a:pt x="308161" y="26124"/>
                  </a:lnTo>
                  <a:lnTo>
                    <a:pt x="308161" y="26124"/>
                  </a:lnTo>
                  <a:lnTo>
                    <a:pt x="314760" y="28865"/>
                  </a:lnTo>
                  <a:lnTo>
                    <a:pt x="320512" y="23171"/>
                  </a:lnTo>
                  <a:lnTo>
                    <a:pt x="327208" y="22460"/>
                  </a:lnTo>
                  <a:lnTo>
                    <a:pt x="350975" y="0"/>
                  </a:lnTo>
                  <a:lnTo>
                    <a:pt x="358415" y="11474"/>
                  </a:lnTo>
                  <a:lnTo>
                    <a:pt x="370801" y="18279"/>
                  </a:lnTo>
                  <a:lnTo>
                    <a:pt x="384743" y="19418"/>
                  </a:lnTo>
                  <a:lnTo>
                    <a:pt x="378425" y="28854"/>
                  </a:lnTo>
                  <a:lnTo>
                    <a:pt x="377043" y="50592"/>
                  </a:lnTo>
                  <a:lnTo>
                    <a:pt x="387395" y="52532"/>
                  </a:lnTo>
                  <a:lnTo>
                    <a:pt x="392223" y="57621"/>
                  </a:lnTo>
                  <a:lnTo>
                    <a:pt x="392032" y="64524"/>
                  </a:lnTo>
                  <a:lnTo>
                    <a:pt x="407804" y="72768"/>
                  </a:lnTo>
                  <a:lnTo>
                    <a:pt x="404219" y="78826"/>
                  </a:lnTo>
                  <a:lnTo>
                    <a:pt x="396106" y="80103"/>
                  </a:lnTo>
                  <a:lnTo>
                    <a:pt x="393351" y="84231"/>
                  </a:lnTo>
                  <a:lnTo>
                    <a:pt x="393706" y="93851"/>
                  </a:lnTo>
                  <a:lnTo>
                    <a:pt x="398765" y="101948"/>
                  </a:lnTo>
                  <a:lnTo>
                    <a:pt x="404379" y="123723"/>
                  </a:lnTo>
                  <a:lnTo>
                    <a:pt x="414481" y="123701"/>
                  </a:lnTo>
                  <a:lnTo>
                    <a:pt x="416588" y="114901"/>
                  </a:lnTo>
                  <a:lnTo>
                    <a:pt x="403070" y="114829"/>
                  </a:lnTo>
                  <a:lnTo>
                    <a:pt x="412838" y="109994"/>
                  </a:lnTo>
                  <a:lnTo>
                    <a:pt x="412198" y="105022"/>
                  </a:lnTo>
                  <a:lnTo>
                    <a:pt x="417429" y="101262"/>
                  </a:lnTo>
                  <a:lnTo>
                    <a:pt x="431100" y="101336"/>
                  </a:lnTo>
                  <a:lnTo>
                    <a:pt x="436339" y="91569"/>
                  </a:lnTo>
                  <a:lnTo>
                    <a:pt x="449568" y="96434"/>
                  </a:lnTo>
                  <a:lnTo>
                    <a:pt x="470870" y="95809"/>
                  </a:lnTo>
                  <a:lnTo>
                    <a:pt x="469494" y="83460"/>
                  </a:lnTo>
                  <a:lnTo>
                    <a:pt x="494532" y="76625"/>
                  </a:lnTo>
                  <a:lnTo>
                    <a:pt x="499484" y="77358"/>
                  </a:lnTo>
                  <a:lnTo>
                    <a:pt x="507327" y="86126"/>
                  </a:lnTo>
                  <a:lnTo>
                    <a:pt x="519261" y="87194"/>
                  </a:lnTo>
                  <a:lnTo>
                    <a:pt x="525005" y="93202"/>
                  </a:lnTo>
                  <a:lnTo>
                    <a:pt x="523927" y="104584"/>
                  </a:lnTo>
                  <a:lnTo>
                    <a:pt x="520491" y="10524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3" name="M143">
              <a:extLst>
                <a:ext uri="{FF2B5EF4-FFF2-40B4-BE49-F238E27FC236}">
                  <a16:creationId xmlns:a16="http://schemas.microsoft.com/office/drawing/2014/main" id="{BBB1E0F0-1468-410C-BA77-72385434CB10}"/>
                </a:ext>
              </a:extLst>
            </p:cNvPr>
            <p:cNvSpPr/>
            <p:nvPr/>
          </p:nvSpPr>
          <p:spPr>
            <a:xfrm>
              <a:off x="4558606" y="4561330"/>
              <a:ext cx="260256" cy="267137"/>
            </a:xfrm>
            <a:custGeom>
              <a:avLst/>
              <a:gdLst/>
              <a:ahLst/>
              <a:cxnLst/>
              <a:rect l="0" t="0" r="0" b="0"/>
              <a:pathLst>
                <a:path w="262161" h="274757">
                  <a:moveTo>
                    <a:pt x="251364" y="68256"/>
                  </a:moveTo>
                  <a:lnTo>
                    <a:pt x="259504" y="72483"/>
                  </a:lnTo>
                  <a:lnTo>
                    <a:pt x="258214" y="82065"/>
                  </a:lnTo>
                  <a:lnTo>
                    <a:pt x="252923" y="82553"/>
                  </a:lnTo>
                  <a:lnTo>
                    <a:pt x="253609" y="94129"/>
                  </a:lnTo>
                  <a:lnTo>
                    <a:pt x="262160" y="101067"/>
                  </a:lnTo>
                  <a:lnTo>
                    <a:pt x="262160" y="101067"/>
                  </a:lnTo>
                  <a:lnTo>
                    <a:pt x="238804" y="103722"/>
                  </a:lnTo>
                  <a:lnTo>
                    <a:pt x="238033" y="125173"/>
                  </a:lnTo>
                  <a:lnTo>
                    <a:pt x="231363" y="124730"/>
                  </a:lnTo>
                  <a:lnTo>
                    <a:pt x="223113" y="118247"/>
                  </a:lnTo>
                  <a:lnTo>
                    <a:pt x="218979" y="122662"/>
                  </a:lnTo>
                  <a:lnTo>
                    <a:pt x="200606" y="124516"/>
                  </a:lnTo>
                  <a:lnTo>
                    <a:pt x="210011" y="120667"/>
                  </a:lnTo>
                  <a:lnTo>
                    <a:pt x="208284" y="114324"/>
                  </a:lnTo>
                  <a:lnTo>
                    <a:pt x="200122" y="118200"/>
                  </a:lnTo>
                  <a:lnTo>
                    <a:pt x="190835" y="116646"/>
                  </a:lnTo>
                  <a:lnTo>
                    <a:pt x="188602" y="119300"/>
                  </a:lnTo>
                  <a:lnTo>
                    <a:pt x="190219" y="130594"/>
                  </a:lnTo>
                  <a:lnTo>
                    <a:pt x="197986" y="137819"/>
                  </a:lnTo>
                  <a:lnTo>
                    <a:pt x="190895" y="142318"/>
                  </a:lnTo>
                  <a:lnTo>
                    <a:pt x="188567" y="149322"/>
                  </a:lnTo>
                  <a:lnTo>
                    <a:pt x="177720" y="147884"/>
                  </a:lnTo>
                  <a:lnTo>
                    <a:pt x="167935" y="161778"/>
                  </a:lnTo>
                  <a:lnTo>
                    <a:pt x="168516" y="170646"/>
                  </a:lnTo>
                  <a:lnTo>
                    <a:pt x="182607" y="173058"/>
                  </a:lnTo>
                  <a:lnTo>
                    <a:pt x="182255" y="182055"/>
                  </a:lnTo>
                  <a:lnTo>
                    <a:pt x="170218" y="199201"/>
                  </a:lnTo>
                  <a:lnTo>
                    <a:pt x="168691" y="219127"/>
                  </a:lnTo>
                  <a:lnTo>
                    <a:pt x="162309" y="219436"/>
                  </a:lnTo>
                  <a:lnTo>
                    <a:pt x="162422" y="214336"/>
                  </a:lnTo>
                  <a:lnTo>
                    <a:pt x="150137" y="214364"/>
                  </a:lnTo>
                  <a:lnTo>
                    <a:pt x="148606" y="234289"/>
                  </a:lnTo>
                  <a:lnTo>
                    <a:pt x="144818" y="236756"/>
                  </a:lnTo>
                  <a:lnTo>
                    <a:pt x="143299" y="242124"/>
                  </a:lnTo>
                  <a:lnTo>
                    <a:pt x="145743" y="244129"/>
                  </a:lnTo>
                  <a:lnTo>
                    <a:pt x="140101" y="253007"/>
                  </a:lnTo>
                  <a:lnTo>
                    <a:pt x="139571" y="269800"/>
                  </a:lnTo>
                  <a:lnTo>
                    <a:pt x="139571" y="269800"/>
                  </a:lnTo>
                  <a:lnTo>
                    <a:pt x="118772" y="267684"/>
                  </a:lnTo>
                  <a:lnTo>
                    <a:pt x="113012" y="274756"/>
                  </a:lnTo>
                  <a:lnTo>
                    <a:pt x="99781" y="261253"/>
                  </a:lnTo>
                  <a:lnTo>
                    <a:pt x="98985" y="255234"/>
                  </a:lnTo>
                  <a:lnTo>
                    <a:pt x="89281" y="257864"/>
                  </a:lnTo>
                  <a:lnTo>
                    <a:pt x="83410" y="256080"/>
                  </a:lnTo>
                  <a:lnTo>
                    <a:pt x="81212" y="236522"/>
                  </a:lnTo>
                  <a:lnTo>
                    <a:pt x="85145" y="214102"/>
                  </a:lnTo>
                  <a:lnTo>
                    <a:pt x="72404" y="213661"/>
                  </a:lnTo>
                  <a:lnTo>
                    <a:pt x="65434" y="198943"/>
                  </a:lnTo>
                  <a:lnTo>
                    <a:pt x="54612" y="196293"/>
                  </a:lnTo>
                  <a:lnTo>
                    <a:pt x="54612" y="196293"/>
                  </a:lnTo>
                  <a:lnTo>
                    <a:pt x="52461" y="188438"/>
                  </a:lnTo>
                  <a:lnTo>
                    <a:pt x="43281" y="182072"/>
                  </a:lnTo>
                  <a:lnTo>
                    <a:pt x="30679" y="182529"/>
                  </a:lnTo>
                  <a:lnTo>
                    <a:pt x="30183" y="177114"/>
                  </a:lnTo>
                  <a:lnTo>
                    <a:pt x="14226" y="174790"/>
                  </a:lnTo>
                  <a:lnTo>
                    <a:pt x="13798" y="166524"/>
                  </a:lnTo>
                  <a:lnTo>
                    <a:pt x="20633" y="160080"/>
                  </a:lnTo>
                  <a:lnTo>
                    <a:pt x="21120" y="152586"/>
                  </a:lnTo>
                  <a:lnTo>
                    <a:pt x="10772" y="149792"/>
                  </a:lnTo>
                  <a:lnTo>
                    <a:pt x="8718" y="138034"/>
                  </a:lnTo>
                  <a:lnTo>
                    <a:pt x="4831" y="138093"/>
                  </a:lnTo>
                  <a:lnTo>
                    <a:pt x="6424" y="110057"/>
                  </a:lnTo>
                  <a:lnTo>
                    <a:pt x="158" y="99099"/>
                  </a:lnTo>
                  <a:lnTo>
                    <a:pt x="3783" y="77114"/>
                  </a:lnTo>
                  <a:lnTo>
                    <a:pt x="0" y="66363"/>
                  </a:lnTo>
                  <a:lnTo>
                    <a:pt x="569" y="55415"/>
                  </a:lnTo>
                  <a:lnTo>
                    <a:pt x="24539" y="52975"/>
                  </a:lnTo>
                  <a:lnTo>
                    <a:pt x="25303" y="46837"/>
                  </a:lnTo>
                  <a:lnTo>
                    <a:pt x="27762" y="47945"/>
                  </a:lnTo>
                  <a:lnTo>
                    <a:pt x="32409" y="41747"/>
                  </a:lnTo>
                  <a:lnTo>
                    <a:pt x="30683" y="29242"/>
                  </a:lnTo>
                  <a:lnTo>
                    <a:pt x="36059" y="25012"/>
                  </a:lnTo>
                  <a:lnTo>
                    <a:pt x="38736" y="10056"/>
                  </a:lnTo>
                  <a:lnTo>
                    <a:pt x="45488" y="0"/>
                  </a:lnTo>
                  <a:lnTo>
                    <a:pt x="45488" y="0"/>
                  </a:lnTo>
                  <a:lnTo>
                    <a:pt x="62652" y="16167"/>
                  </a:lnTo>
                  <a:lnTo>
                    <a:pt x="70178" y="12886"/>
                  </a:lnTo>
                  <a:lnTo>
                    <a:pt x="77039" y="18300"/>
                  </a:lnTo>
                  <a:lnTo>
                    <a:pt x="88036" y="19303"/>
                  </a:lnTo>
                  <a:lnTo>
                    <a:pt x="90462" y="15003"/>
                  </a:lnTo>
                  <a:lnTo>
                    <a:pt x="94648" y="15248"/>
                  </a:lnTo>
                  <a:lnTo>
                    <a:pt x="107374" y="22145"/>
                  </a:lnTo>
                  <a:lnTo>
                    <a:pt x="120307" y="33701"/>
                  </a:lnTo>
                  <a:lnTo>
                    <a:pt x="118317" y="39362"/>
                  </a:lnTo>
                  <a:lnTo>
                    <a:pt x="120847" y="44224"/>
                  </a:lnTo>
                  <a:lnTo>
                    <a:pt x="136452" y="47578"/>
                  </a:lnTo>
                  <a:lnTo>
                    <a:pt x="140539" y="59232"/>
                  </a:lnTo>
                  <a:lnTo>
                    <a:pt x="135427" y="79538"/>
                  </a:lnTo>
                  <a:lnTo>
                    <a:pt x="138898" y="77063"/>
                  </a:lnTo>
                  <a:lnTo>
                    <a:pt x="143154" y="81212"/>
                  </a:lnTo>
                  <a:lnTo>
                    <a:pt x="147720" y="78461"/>
                  </a:lnTo>
                  <a:lnTo>
                    <a:pt x="154142" y="82958"/>
                  </a:lnTo>
                  <a:lnTo>
                    <a:pt x="161957" y="80729"/>
                  </a:lnTo>
                  <a:lnTo>
                    <a:pt x="166267" y="75419"/>
                  </a:lnTo>
                  <a:lnTo>
                    <a:pt x="174678" y="74254"/>
                  </a:lnTo>
                  <a:lnTo>
                    <a:pt x="174401" y="86859"/>
                  </a:lnTo>
                  <a:lnTo>
                    <a:pt x="184505" y="86481"/>
                  </a:lnTo>
                  <a:lnTo>
                    <a:pt x="188238" y="93319"/>
                  </a:lnTo>
                  <a:lnTo>
                    <a:pt x="196763" y="94106"/>
                  </a:lnTo>
                  <a:lnTo>
                    <a:pt x="212907" y="80193"/>
                  </a:lnTo>
                  <a:lnTo>
                    <a:pt x="231576" y="78644"/>
                  </a:lnTo>
                  <a:lnTo>
                    <a:pt x="241522" y="71049"/>
                  </a:lnTo>
                  <a:lnTo>
                    <a:pt x="247062" y="73420"/>
                  </a:lnTo>
                  <a:lnTo>
                    <a:pt x="247633" y="68477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4" name="M144">
              <a:extLst>
                <a:ext uri="{FF2B5EF4-FFF2-40B4-BE49-F238E27FC236}">
                  <a16:creationId xmlns:a16="http://schemas.microsoft.com/office/drawing/2014/main" id="{A1E9B6CD-D20A-4DC4-AF98-F4D77C18D01E}"/>
                </a:ext>
              </a:extLst>
            </p:cNvPr>
            <p:cNvSpPr/>
            <p:nvPr/>
          </p:nvSpPr>
          <p:spPr>
            <a:xfrm>
              <a:off x="5307609" y="4571067"/>
              <a:ext cx="290761" cy="236726"/>
            </a:xfrm>
            <a:custGeom>
              <a:avLst/>
              <a:gdLst/>
              <a:ahLst/>
              <a:cxnLst/>
              <a:rect l="0" t="0" r="0" b="0"/>
              <a:pathLst>
                <a:path w="285046" h="250061">
                  <a:moveTo>
                    <a:pt x="56921" y="0"/>
                  </a:moveTo>
                  <a:lnTo>
                    <a:pt x="57024" y="3306"/>
                  </a:lnTo>
                  <a:lnTo>
                    <a:pt x="64298" y="4474"/>
                  </a:lnTo>
                  <a:lnTo>
                    <a:pt x="69920" y="11923"/>
                  </a:lnTo>
                  <a:lnTo>
                    <a:pt x="77982" y="12352"/>
                  </a:lnTo>
                  <a:lnTo>
                    <a:pt x="79593" y="8623"/>
                  </a:lnTo>
                  <a:lnTo>
                    <a:pt x="87471" y="10851"/>
                  </a:lnTo>
                  <a:lnTo>
                    <a:pt x="87471" y="10851"/>
                  </a:lnTo>
                  <a:lnTo>
                    <a:pt x="91482" y="22177"/>
                  </a:lnTo>
                  <a:lnTo>
                    <a:pt x="117887" y="20789"/>
                  </a:lnTo>
                  <a:lnTo>
                    <a:pt x="116498" y="10256"/>
                  </a:lnTo>
                  <a:lnTo>
                    <a:pt x="121456" y="10784"/>
                  </a:lnTo>
                  <a:lnTo>
                    <a:pt x="125571" y="5592"/>
                  </a:lnTo>
                  <a:lnTo>
                    <a:pt x="127710" y="17788"/>
                  </a:lnTo>
                  <a:lnTo>
                    <a:pt x="134015" y="21490"/>
                  </a:lnTo>
                  <a:lnTo>
                    <a:pt x="122623" y="25518"/>
                  </a:lnTo>
                  <a:lnTo>
                    <a:pt x="124295" y="37857"/>
                  </a:lnTo>
                  <a:lnTo>
                    <a:pt x="127099" y="37150"/>
                  </a:lnTo>
                  <a:lnTo>
                    <a:pt x="127343" y="31447"/>
                  </a:lnTo>
                  <a:lnTo>
                    <a:pt x="136429" y="36092"/>
                  </a:lnTo>
                  <a:lnTo>
                    <a:pt x="131159" y="45621"/>
                  </a:lnTo>
                  <a:lnTo>
                    <a:pt x="138560" y="48888"/>
                  </a:lnTo>
                  <a:lnTo>
                    <a:pt x="137539" y="54728"/>
                  </a:lnTo>
                  <a:lnTo>
                    <a:pt x="146536" y="55166"/>
                  </a:lnTo>
                  <a:lnTo>
                    <a:pt x="150143" y="42609"/>
                  </a:lnTo>
                  <a:lnTo>
                    <a:pt x="164319" y="39221"/>
                  </a:lnTo>
                  <a:lnTo>
                    <a:pt x="159543" y="47107"/>
                  </a:lnTo>
                  <a:lnTo>
                    <a:pt x="166766" y="51870"/>
                  </a:lnTo>
                  <a:lnTo>
                    <a:pt x="162928" y="59320"/>
                  </a:lnTo>
                  <a:lnTo>
                    <a:pt x="163398" y="69236"/>
                  </a:lnTo>
                  <a:lnTo>
                    <a:pt x="175877" y="75730"/>
                  </a:lnTo>
                  <a:lnTo>
                    <a:pt x="183514" y="73743"/>
                  </a:lnTo>
                  <a:lnTo>
                    <a:pt x="190798" y="85111"/>
                  </a:lnTo>
                  <a:lnTo>
                    <a:pt x="195400" y="78424"/>
                  </a:lnTo>
                  <a:lnTo>
                    <a:pt x="192301" y="67568"/>
                  </a:lnTo>
                  <a:lnTo>
                    <a:pt x="198980" y="67367"/>
                  </a:lnTo>
                  <a:lnTo>
                    <a:pt x="201667" y="64103"/>
                  </a:lnTo>
                  <a:lnTo>
                    <a:pt x="205082" y="64154"/>
                  </a:lnTo>
                  <a:lnTo>
                    <a:pt x="205091" y="74063"/>
                  </a:lnTo>
                  <a:lnTo>
                    <a:pt x="213316" y="74334"/>
                  </a:lnTo>
                  <a:lnTo>
                    <a:pt x="214978" y="66852"/>
                  </a:lnTo>
                  <a:lnTo>
                    <a:pt x="224534" y="71646"/>
                  </a:lnTo>
                  <a:lnTo>
                    <a:pt x="223192" y="67873"/>
                  </a:lnTo>
                  <a:lnTo>
                    <a:pt x="230242" y="63472"/>
                  </a:lnTo>
                  <a:lnTo>
                    <a:pt x="256004" y="74953"/>
                  </a:lnTo>
                  <a:lnTo>
                    <a:pt x="256004" y="74953"/>
                  </a:lnTo>
                  <a:lnTo>
                    <a:pt x="259793" y="81462"/>
                  </a:lnTo>
                  <a:lnTo>
                    <a:pt x="269237" y="83398"/>
                  </a:lnTo>
                  <a:lnTo>
                    <a:pt x="269045" y="85947"/>
                  </a:lnTo>
                  <a:lnTo>
                    <a:pt x="280917" y="91970"/>
                  </a:lnTo>
                  <a:lnTo>
                    <a:pt x="273753" y="104479"/>
                  </a:lnTo>
                  <a:lnTo>
                    <a:pt x="270683" y="101884"/>
                  </a:lnTo>
                  <a:lnTo>
                    <a:pt x="268948" y="103810"/>
                  </a:lnTo>
                  <a:lnTo>
                    <a:pt x="271883" y="104903"/>
                  </a:lnTo>
                  <a:lnTo>
                    <a:pt x="271672" y="108803"/>
                  </a:lnTo>
                  <a:lnTo>
                    <a:pt x="281004" y="107884"/>
                  </a:lnTo>
                  <a:lnTo>
                    <a:pt x="282403" y="118861"/>
                  </a:lnTo>
                  <a:lnTo>
                    <a:pt x="277436" y="118641"/>
                  </a:lnTo>
                  <a:lnTo>
                    <a:pt x="277342" y="114287"/>
                  </a:lnTo>
                  <a:lnTo>
                    <a:pt x="273003" y="113625"/>
                  </a:lnTo>
                  <a:lnTo>
                    <a:pt x="267655" y="140268"/>
                  </a:lnTo>
                  <a:lnTo>
                    <a:pt x="275698" y="142783"/>
                  </a:lnTo>
                  <a:lnTo>
                    <a:pt x="267608" y="154526"/>
                  </a:lnTo>
                  <a:lnTo>
                    <a:pt x="271294" y="157580"/>
                  </a:lnTo>
                  <a:lnTo>
                    <a:pt x="276064" y="149842"/>
                  </a:lnTo>
                  <a:lnTo>
                    <a:pt x="285045" y="152070"/>
                  </a:lnTo>
                  <a:lnTo>
                    <a:pt x="285045" y="152070"/>
                  </a:lnTo>
                  <a:lnTo>
                    <a:pt x="279564" y="166101"/>
                  </a:lnTo>
                  <a:lnTo>
                    <a:pt x="273052" y="165109"/>
                  </a:lnTo>
                  <a:lnTo>
                    <a:pt x="269739" y="179620"/>
                  </a:lnTo>
                  <a:lnTo>
                    <a:pt x="252364" y="177421"/>
                  </a:lnTo>
                  <a:lnTo>
                    <a:pt x="251226" y="191812"/>
                  </a:lnTo>
                  <a:lnTo>
                    <a:pt x="247586" y="196412"/>
                  </a:lnTo>
                  <a:lnTo>
                    <a:pt x="248488" y="209330"/>
                  </a:lnTo>
                  <a:lnTo>
                    <a:pt x="237239" y="224024"/>
                  </a:lnTo>
                  <a:lnTo>
                    <a:pt x="231218" y="242542"/>
                  </a:lnTo>
                  <a:lnTo>
                    <a:pt x="232352" y="250060"/>
                  </a:lnTo>
                  <a:lnTo>
                    <a:pt x="232352" y="250060"/>
                  </a:lnTo>
                  <a:lnTo>
                    <a:pt x="221016" y="248995"/>
                  </a:lnTo>
                  <a:lnTo>
                    <a:pt x="213253" y="248131"/>
                  </a:lnTo>
                  <a:lnTo>
                    <a:pt x="213253" y="248131"/>
                  </a:lnTo>
                  <a:lnTo>
                    <a:pt x="218309" y="242654"/>
                  </a:lnTo>
                  <a:lnTo>
                    <a:pt x="215465" y="235110"/>
                  </a:lnTo>
                  <a:lnTo>
                    <a:pt x="216946" y="229580"/>
                  </a:lnTo>
                  <a:lnTo>
                    <a:pt x="211746" y="223652"/>
                  </a:lnTo>
                  <a:lnTo>
                    <a:pt x="210168" y="214626"/>
                  </a:lnTo>
                  <a:lnTo>
                    <a:pt x="210479" y="193472"/>
                  </a:lnTo>
                  <a:lnTo>
                    <a:pt x="200564" y="191225"/>
                  </a:lnTo>
                  <a:lnTo>
                    <a:pt x="191198" y="193937"/>
                  </a:lnTo>
                  <a:lnTo>
                    <a:pt x="183551" y="185570"/>
                  </a:lnTo>
                  <a:lnTo>
                    <a:pt x="182554" y="189907"/>
                  </a:lnTo>
                  <a:lnTo>
                    <a:pt x="173839" y="190676"/>
                  </a:lnTo>
                  <a:lnTo>
                    <a:pt x="168021" y="195091"/>
                  </a:lnTo>
                  <a:lnTo>
                    <a:pt x="160889" y="193933"/>
                  </a:lnTo>
                  <a:lnTo>
                    <a:pt x="158573" y="192847"/>
                  </a:lnTo>
                  <a:lnTo>
                    <a:pt x="157789" y="183081"/>
                  </a:lnTo>
                  <a:lnTo>
                    <a:pt x="134527" y="179724"/>
                  </a:lnTo>
                  <a:lnTo>
                    <a:pt x="125319" y="182283"/>
                  </a:lnTo>
                  <a:lnTo>
                    <a:pt x="121765" y="190932"/>
                  </a:lnTo>
                  <a:lnTo>
                    <a:pt x="110793" y="186859"/>
                  </a:lnTo>
                  <a:lnTo>
                    <a:pt x="110793" y="186859"/>
                  </a:lnTo>
                  <a:lnTo>
                    <a:pt x="97806" y="182454"/>
                  </a:lnTo>
                  <a:lnTo>
                    <a:pt x="100825" y="178299"/>
                  </a:lnTo>
                  <a:lnTo>
                    <a:pt x="99843" y="171530"/>
                  </a:lnTo>
                  <a:lnTo>
                    <a:pt x="91178" y="169142"/>
                  </a:lnTo>
                  <a:lnTo>
                    <a:pt x="92728" y="159561"/>
                  </a:lnTo>
                  <a:lnTo>
                    <a:pt x="92728" y="159561"/>
                  </a:lnTo>
                  <a:lnTo>
                    <a:pt x="94189" y="155532"/>
                  </a:lnTo>
                  <a:lnTo>
                    <a:pt x="100222" y="157278"/>
                  </a:lnTo>
                  <a:lnTo>
                    <a:pt x="100783" y="151283"/>
                  </a:lnTo>
                  <a:lnTo>
                    <a:pt x="95842" y="149254"/>
                  </a:lnTo>
                  <a:lnTo>
                    <a:pt x="101606" y="148294"/>
                  </a:lnTo>
                  <a:lnTo>
                    <a:pt x="104515" y="131229"/>
                  </a:lnTo>
                  <a:lnTo>
                    <a:pt x="117933" y="127536"/>
                  </a:lnTo>
                  <a:lnTo>
                    <a:pt x="125476" y="121949"/>
                  </a:lnTo>
                  <a:lnTo>
                    <a:pt x="123455" y="112010"/>
                  </a:lnTo>
                  <a:lnTo>
                    <a:pt x="130017" y="109560"/>
                  </a:lnTo>
                  <a:lnTo>
                    <a:pt x="129854" y="99950"/>
                  </a:lnTo>
                  <a:lnTo>
                    <a:pt x="138197" y="102780"/>
                  </a:lnTo>
                  <a:lnTo>
                    <a:pt x="143082" y="98202"/>
                  </a:lnTo>
                  <a:lnTo>
                    <a:pt x="141732" y="84970"/>
                  </a:lnTo>
                  <a:lnTo>
                    <a:pt x="137531" y="85506"/>
                  </a:lnTo>
                  <a:lnTo>
                    <a:pt x="136965" y="81894"/>
                  </a:lnTo>
                  <a:lnTo>
                    <a:pt x="127132" y="85196"/>
                  </a:lnTo>
                  <a:lnTo>
                    <a:pt x="116286" y="83676"/>
                  </a:lnTo>
                  <a:lnTo>
                    <a:pt x="112054" y="86162"/>
                  </a:lnTo>
                  <a:lnTo>
                    <a:pt x="111180" y="92454"/>
                  </a:lnTo>
                  <a:lnTo>
                    <a:pt x="104588" y="96854"/>
                  </a:lnTo>
                  <a:lnTo>
                    <a:pt x="105976" y="77660"/>
                  </a:lnTo>
                  <a:lnTo>
                    <a:pt x="101541" y="73386"/>
                  </a:lnTo>
                  <a:lnTo>
                    <a:pt x="89703" y="75752"/>
                  </a:lnTo>
                  <a:lnTo>
                    <a:pt x="84785" y="72521"/>
                  </a:lnTo>
                  <a:lnTo>
                    <a:pt x="78832" y="75879"/>
                  </a:lnTo>
                  <a:lnTo>
                    <a:pt x="73256" y="75040"/>
                  </a:lnTo>
                  <a:lnTo>
                    <a:pt x="72387" y="71122"/>
                  </a:lnTo>
                  <a:lnTo>
                    <a:pt x="70225" y="80096"/>
                  </a:lnTo>
                  <a:lnTo>
                    <a:pt x="60702" y="73637"/>
                  </a:lnTo>
                  <a:lnTo>
                    <a:pt x="45487" y="73542"/>
                  </a:lnTo>
                  <a:lnTo>
                    <a:pt x="47650" y="83786"/>
                  </a:lnTo>
                  <a:lnTo>
                    <a:pt x="37057" y="85866"/>
                  </a:lnTo>
                  <a:lnTo>
                    <a:pt x="36970" y="81661"/>
                  </a:lnTo>
                  <a:lnTo>
                    <a:pt x="29562" y="78837"/>
                  </a:lnTo>
                  <a:lnTo>
                    <a:pt x="31076" y="71805"/>
                  </a:lnTo>
                  <a:lnTo>
                    <a:pt x="27904" y="66349"/>
                  </a:lnTo>
                  <a:lnTo>
                    <a:pt x="17924" y="59578"/>
                  </a:lnTo>
                  <a:lnTo>
                    <a:pt x="22933" y="47649"/>
                  </a:lnTo>
                  <a:lnTo>
                    <a:pt x="20271" y="39647"/>
                  </a:lnTo>
                  <a:lnTo>
                    <a:pt x="14259" y="46455"/>
                  </a:lnTo>
                  <a:lnTo>
                    <a:pt x="570" y="48180"/>
                  </a:lnTo>
                  <a:lnTo>
                    <a:pt x="0" y="35858"/>
                  </a:lnTo>
                  <a:lnTo>
                    <a:pt x="4885" y="31434"/>
                  </a:lnTo>
                  <a:lnTo>
                    <a:pt x="30190" y="31101"/>
                  </a:lnTo>
                  <a:lnTo>
                    <a:pt x="48138" y="24936"/>
                  </a:lnTo>
                  <a:lnTo>
                    <a:pt x="55564" y="26408"/>
                  </a:lnTo>
                  <a:lnTo>
                    <a:pt x="54000" y="791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5" name="M145">
              <a:extLst>
                <a:ext uri="{FF2B5EF4-FFF2-40B4-BE49-F238E27FC236}">
                  <a16:creationId xmlns:a16="http://schemas.microsoft.com/office/drawing/2014/main" id="{269B984A-F51D-434E-BB2B-CD74BB5EAABF}"/>
                </a:ext>
              </a:extLst>
            </p:cNvPr>
            <p:cNvSpPr/>
            <p:nvPr/>
          </p:nvSpPr>
          <p:spPr>
            <a:xfrm>
              <a:off x="4112390" y="4585385"/>
              <a:ext cx="351661" cy="289983"/>
            </a:xfrm>
            <a:custGeom>
              <a:avLst/>
              <a:gdLst/>
              <a:ahLst/>
              <a:cxnLst/>
              <a:rect l="0" t="0" r="0" b="0"/>
              <a:pathLst>
                <a:path w="349756" h="309033">
                  <a:moveTo>
                    <a:pt x="269115" y="927"/>
                  </a:moveTo>
                  <a:lnTo>
                    <a:pt x="270686" y="6373"/>
                  </a:lnTo>
                  <a:lnTo>
                    <a:pt x="266194" y="5960"/>
                  </a:lnTo>
                  <a:lnTo>
                    <a:pt x="266398" y="10170"/>
                  </a:lnTo>
                  <a:lnTo>
                    <a:pt x="276749" y="12233"/>
                  </a:lnTo>
                  <a:lnTo>
                    <a:pt x="290178" y="2958"/>
                  </a:lnTo>
                  <a:lnTo>
                    <a:pt x="289256" y="8792"/>
                  </a:lnTo>
                  <a:lnTo>
                    <a:pt x="298407" y="9171"/>
                  </a:lnTo>
                  <a:lnTo>
                    <a:pt x="300692" y="23344"/>
                  </a:lnTo>
                  <a:lnTo>
                    <a:pt x="295014" y="20650"/>
                  </a:lnTo>
                  <a:lnTo>
                    <a:pt x="294766" y="24398"/>
                  </a:lnTo>
                  <a:lnTo>
                    <a:pt x="301856" y="38991"/>
                  </a:lnTo>
                  <a:lnTo>
                    <a:pt x="286948" y="32762"/>
                  </a:lnTo>
                  <a:lnTo>
                    <a:pt x="290054" y="45153"/>
                  </a:lnTo>
                  <a:lnTo>
                    <a:pt x="295198" y="44380"/>
                  </a:lnTo>
                  <a:lnTo>
                    <a:pt x="308762" y="54778"/>
                  </a:lnTo>
                  <a:lnTo>
                    <a:pt x="312220" y="65675"/>
                  </a:lnTo>
                  <a:lnTo>
                    <a:pt x="320259" y="67226"/>
                  </a:lnTo>
                  <a:lnTo>
                    <a:pt x="331680" y="63904"/>
                  </a:lnTo>
                  <a:lnTo>
                    <a:pt x="332694" y="79544"/>
                  </a:lnTo>
                  <a:lnTo>
                    <a:pt x="340026" y="97289"/>
                  </a:lnTo>
                  <a:lnTo>
                    <a:pt x="338652" y="115270"/>
                  </a:lnTo>
                  <a:lnTo>
                    <a:pt x="331341" y="115541"/>
                  </a:lnTo>
                  <a:lnTo>
                    <a:pt x="330960" y="118384"/>
                  </a:lnTo>
                  <a:lnTo>
                    <a:pt x="334489" y="132881"/>
                  </a:lnTo>
                  <a:lnTo>
                    <a:pt x="349755" y="144213"/>
                  </a:lnTo>
                  <a:lnTo>
                    <a:pt x="335581" y="145367"/>
                  </a:lnTo>
                  <a:lnTo>
                    <a:pt x="335134" y="150910"/>
                  </a:lnTo>
                  <a:lnTo>
                    <a:pt x="327343" y="151619"/>
                  </a:lnTo>
                  <a:lnTo>
                    <a:pt x="308934" y="122943"/>
                  </a:lnTo>
                  <a:lnTo>
                    <a:pt x="299055" y="126450"/>
                  </a:lnTo>
                  <a:lnTo>
                    <a:pt x="297303" y="134362"/>
                  </a:lnTo>
                  <a:lnTo>
                    <a:pt x="297303" y="134362"/>
                  </a:lnTo>
                  <a:lnTo>
                    <a:pt x="278997" y="139158"/>
                  </a:lnTo>
                  <a:lnTo>
                    <a:pt x="257456" y="161130"/>
                  </a:lnTo>
                  <a:lnTo>
                    <a:pt x="260514" y="169313"/>
                  </a:lnTo>
                  <a:lnTo>
                    <a:pt x="266499" y="172465"/>
                  </a:lnTo>
                  <a:lnTo>
                    <a:pt x="261052" y="178782"/>
                  </a:lnTo>
                  <a:lnTo>
                    <a:pt x="239738" y="185295"/>
                  </a:lnTo>
                  <a:lnTo>
                    <a:pt x="231782" y="198449"/>
                  </a:lnTo>
                  <a:lnTo>
                    <a:pt x="223868" y="203800"/>
                  </a:lnTo>
                  <a:lnTo>
                    <a:pt x="212994" y="197217"/>
                  </a:lnTo>
                  <a:lnTo>
                    <a:pt x="208732" y="199659"/>
                  </a:lnTo>
                  <a:lnTo>
                    <a:pt x="208581" y="205508"/>
                  </a:lnTo>
                  <a:lnTo>
                    <a:pt x="206735" y="204710"/>
                  </a:lnTo>
                  <a:lnTo>
                    <a:pt x="211716" y="216694"/>
                  </a:lnTo>
                  <a:lnTo>
                    <a:pt x="202657" y="218111"/>
                  </a:lnTo>
                  <a:lnTo>
                    <a:pt x="199100" y="211266"/>
                  </a:lnTo>
                  <a:lnTo>
                    <a:pt x="188517" y="211443"/>
                  </a:lnTo>
                  <a:lnTo>
                    <a:pt x="188591" y="214596"/>
                  </a:lnTo>
                  <a:lnTo>
                    <a:pt x="180367" y="219785"/>
                  </a:lnTo>
                  <a:lnTo>
                    <a:pt x="186368" y="228344"/>
                  </a:lnTo>
                  <a:lnTo>
                    <a:pt x="179985" y="228478"/>
                  </a:lnTo>
                  <a:lnTo>
                    <a:pt x="175500" y="233464"/>
                  </a:lnTo>
                  <a:lnTo>
                    <a:pt x="173794" y="227267"/>
                  </a:lnTo>
                  <a:lnTo>
                    <a:pt x="167563" y="227554"/>
                  </a:lnTo>
                  <a:lnTo>
                    <a:pt x="167698" y="234310"/>
                  </a:lnTo>
                  <a:lnTo>
                    <a:pt x="171483" y="238311"/>
                  </a:lnTo>
                  <a:lnTo>
                    <a:pt x="168846" y="249946"/>
                  </a:lnTo>
                  <a:lnTo>
                    <a:pt x="168846" y="249946"/>
                  </a:lnTo>
                  <a:lnTo>
                    <a:pt x="166249" y="248077"/>
                  </a:lnTo>
                  <a:lnTo>
                    <a:pt x="156823" y="257433"/>
                  </a:lnTo>
                  <a:lnTo>
                    <a:pt x="151089" y="244679"/>
                  </a:lnTo>
                  <a:lnTo>
                    <a:pt x="145139" y="240171"/>
                  </a:lnTo>
                  <a:lnTo>
                    <a:pt x="134282" y="238835"/>
                  </a:lnTo>
                  <a:lnTo>
                    <a:pt x="132118" y="244180"/>
                  </a:lnTo>
                  <a:lnTo>
                    <a:pt x="136560" y="246848"/>
                  </a:lnTo>
                  <a:lnTo>
                    <a:pt x="135585" y="254324"/>
                  </a:lnTo>
                  <a:lnTo>
                    <a:pt x="128336" y="257733"/>
                  </a:lnTo>
                  <a:lnTo>
                    <a:pt x="126223" y="266980"/>
                  </a:lnTo>
                  <a:lnTo>
                    <a:pt x="118702" y="268881"/>
                  </a:lnTo>
                  <a:lnTo>
                    <a:pt x="118072" y="275016"/>
                  </a:lnTo>
                  <a:lnTo>
                    <a:pt x="121881" y="278117"/>
                  </a:lnTo>
                  <a:lnTo>
                    <a:pt x="121032" y="286646"/>
                  </a:lnTo>
                  <a:lnTo>
                    <a:pt x="118209" y="287472"/>
                  </a:lnTo>
                  <a:lnTo>
                    <a:pt x="110502" y="278715"/>
                  </a:lnTo>
                  <a:lnTo>
                    <a:pt x="103267" y="281523"/>
                  </a:lnTo>
                  <a:lnTo>
                    <a:pt x="101393" y="275922"/>
                  </a:lnTo>
                  <a:lnTo>
                    <a:pt x="92408" y="274331"/>
                  </a:lnTo>
                  <a:lnTo>
                    <a:pt x="89599" y="280407"/>
                  </a:lnTo>
                  <a:lnTo>
                    <a:pt x="87441" y="279599"/>
                  </a:lnTo>
                  <a:lnTo>
                    <a:pt x="82497" y="260862"/>
                  </a:lnTo>
                  <a:lnTo>
                    <a:pt x="70100" y="258878"/>
                  </a:lnTo>
                  <a:lnTo>
                    <a:pt x="63143" y="262891"/>
                  </a:lnTo>
                  <a:lnTo>
                    <a:pt x="55059" y="256820"/>
                  </a:lnTo>
                  <a:lnTo>
                    <a:pt x="48803" y="269403"/>
                  </a:lnTo>
                  <a:lnTo>
                    <a:pt x="51509" y="278629"/>
                  </a:lnTo>
                  <a:lnTo>
                    <a:pt x="49172" y="284416"/>
                  </a:lnTo>
                  <a:lnTo>
                    <a:pt x="39234" y="289247"/>
                  </a:lnTo>
                  <a:lnTo>
                    <a:pt x="27639" y="309032"/>
                  </a:lnTo>
                  <a:lnTo>
                    <a:pt x="27291" y="304672"/>
                  </a:lnTo>
                  <a:lnTo>
                    <a:pt x="18554" y="299632"/>
                  </a:lnTo>
                  <a:lnTo>
                    <a:pt x="14912" y="290531"/>
                  </a:lnTo>
                  <a:lnTo>
                    <a:pt x="11146" y="291627"/>
                  </a:lnTo>
                  <a:lnTo>
                    <a:pt x="11462" y="285785"/>
                  </a:lnTo>
                  <a:lnTo>
                    <a:pt x="6710" y="283104"/>
                  </a:lnTo>
                  <a:lnTo>
                    <a:pt x="7469" y="278173"/>
                  </a:lnTo>
                  <a:lnTo>
                    <a:pt x="0" y="272416"/>
                  </a:lnTo>
                  <a:lnTo>
                    <a:pt x="1815" y="268715"/>
                  </a:lnTo>
                  <a:lnTo>
                    <a:pt x="1815" y="268715"/>
                  </a:lnTo>
                  <a:lnTo>
                    <a:pt x="10993" y="263267"/>
                  </a:lnTo>
                  <a:lnTo>
                    <a:pt x="13246" y="254927"/>
                  </a:lnTo>
                  <a:lnTo>
                    <a:pt x="13648" y="234681"/>
                  </a:lnTo>
                  <a:lnTo>
                    <a:pt x="3277" y="215787"/>
                  </a:lnTo>
                  <a:lnTo>
                    <a:pt x="3971" y="207552"/>
                  </a:lnTo>
                  <a:lnTo>
                    <a:pt x="10759" y="203988"/>
                  </a:lnTo>
                  <a:lnTo>
                    <a:pt x="8369" y="194767"/>
                  </a:lnTo>
                  <a:lnTo>
                    <a:pt x="22318" y="185246"/>
                  </a:lnTo>
                  <a:lnTo>
                    <a:pt x="21101" y="178608"/>
                  </a:lnTo>
                  <a:lnTo>
                    <a:pt x="15458" y="174551"/>
                  </a:lnTo>
                  <a:lnTo>
                    <a:pt x="12162" y="175661"/>
                  </a:lnTo>
                  <a:lnTo>
                    <a:pt x="6416" y="164095"/>
                  </a:lnTo>
                  <a:lnTo>
                    <a:pt x="5240" y="150404"/>
                  </a:lnTo>
                  <a:lnTo>
                    <a:pt x="9525" y="147219"/>
                  </a:lnTo>
                  <a:lnTo>
                    <a:pt x="15678" y="132678"/>
                  </a:lnTo>
                  <a:lnTo>
                    <a:pt x="21418" y="133136"/>
                  </a:lnTo>
                  <a:lnTo>
                    <a:pt x="26766" y="125177"/>
                  </a:lnTo>
                  <a:lnTo>
                    <a:pt x="32721" y="129093"/>
                  </a:lnTo>
                  <a:lnTo>
                    <a:pt x="39172" y="126267"/>
                  </a:lnTo>
                  <a:lnTo>
                    <a:pt x="41534" y="130835"/>
                  </a:lnTo>
                  <a:lnTo>
                    <a:pt x="60607" y="126851"/>
                  </a:lnTo>
                  <a:lnTo>
                    <a:pt x="65564" y="116026"/>
                  </a:lnTo>
                  <a:lnTo>
                    <a:pt x="62570" y="100332"/>
                  </a:lnTo>
                  <a:lnTo>
                    <a:pt x="67207" y="95503"/>
                  </a:lnTo>
                  <a:lnTo>
                    <a:pt x="82603" y="100873"/>
                  </a:lnTo>
                  <a:lnTo>
                    <a:pt x="97170" y="96610"/>
                  </a:lnTo>
                  <a:lnTo>
                    <a:pt x="95090" y="98807"/>
                  </a:lnTo>
                  <a:lnTo>
                    <a:pt x="98769" y="100707"/>
                  </a:lnTo>
                  <a:lnTo>
                    <a:pt x="99755" y="110341"/>
                  </a:lnTo>
                  <a:lnTo>
                    <a:pt x="107700" y="103798"/>
                  </a:lnTo>
                  <a:lnTo>
                    <a:pt x="110409" y="95463"/>
                  </a:lnTo>
                  <a:lnTo>
                    <a:pt x="123719" y="91613"/>
                  </a:lnTo>
                  <a:lnTo>
                    <a:pt x="123719" y="91613"/>
                  </a:lnTo>
                  <a:lnTo>
                    <a:pt x="126686" y="91092"/>
                  </a:lnTo>
                  <a:lnTo>
                    <a:pt x="129461" y="97771"/>
                  </a:lnTo>
                  <a:lnTo>
                    <a:pt x="138268" y="93800"/>
                  </a:lnTo>
                  <a:lnTo>
                    <a:pt x="139858" y="98346"/>
                  </a:lnTo>
                  <a:lnTo>
                    <a:pt x="150708" y="99383"/>
                  </a:lnTo>
                  <a:lnTo>
                    <a:pt x="186123" y="94003"/>
                  </a:lnTo>
                  <a:lnTo>
                    <a:pt x="189884" y="98754"/>
                  </a:lnTo>
                  <a:lnTo>
                    <a:pt x="207323" y="97404"/>
                  </a:lnTo>
                  <a:lnTo>
                    <a:pt x="208369" y="105087"/>
                  </a:lnTo>
                  <a:lnTo>
                    <a:pt x="222148" y="107093"/>
                  </a:lnTo>
                  <a:lnTo>
                    <a:pt x="228086" y="87578"/>
                  </a:lnTo>
                  <a:lnTo>
                    <a:pt x="226781" y="83941"/>
                  </a:lnTo>
                  <a:lnTo>
                    <a:pt x="223827" y="84015"/>
                  </a:lnTo>
                  <a:lnTo>
                    <a:pt x="222437" y="65512"/>
                  </a:lnTo>
                  <a:lnTo>
                    <a:pt x="225649" y="61390"/>
                  </a:lnTo>
                  <a:lnTo>
                    <a:pt x="223793" y="55037"/>
                  </a:lnTo>
                  <a:lnTo>
                    <a:pt x="227917" y="51689"/>
                  </a:lnTo>
                  <a:lnTo>
                    <a:pt x="216706" y="52753"/>
                  </a:lnTo>
                  <a:lnTo>
                    <a:pt x="216663" y="48397"/>
                  </a:lnTo>
                  <a:lnTo>
                    <a:pt x="222579" y="41792"/>
                  </a:lnTo>
                  <a:lnTo>
                    <a:pt x="218403" y="35077"/>
                  </a:lnTo>
                  <a:lnTo>
                    <a:pt x="224046" y="26963"/>
                  </a:lnTo>
                  <a:lnTo>
                    <a:pt x="225030" y="18879"/>
                  </a:lnTo>
                  <a:lnTo>
                    <a:pt x="227958" y="13698"/>
                  </a:lnTo>
                  <a:lnTo>
                    <a:pt x="238023" y="8699"/>
                  </a:lnTo>
                  <a:lnTo>
                    <a:pt x="260959" y="16490"/>
                  </a:lnTo>
                  <a:lnTo>
                    <a:pt x="262153" y="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6" name="M146">
              <a:extLst>
                <a:ext uri="{FF2B5EF4-FFF2-40B4-BE49-F238E27FC236}">
                  <a16:creationId xmlns:a16="http://schemas.microsoft.com/office/drawing/2014/main" id="{5765555E-1665-4448-BAA1-270BE9B57C2D}"/>
                </a:ext>
              </a:extLst>
            </p:cNvPr>
            <p:cNvSpPr/>
            <p:nvPr/>
          </p:nvSpPr>
          <p:spPr>
            <a:xfrm>
              <a:off x="5068113" y="4628320"/>
              <a:ext cx="37670" cy="25600"/>
            </a:xfrm>
            <a:custGeom>
              <a:avLst/>
              <a:gdLst/>
              <a:ahLst/>
              <a:cxnLst/>
              <a:rect l="0" t="0" r="0" b="0"/>
              <a:pathLst>
                <a:path w="30050" h="27505">
                  <a:moveTo>
                    <a:pt x="17277" y="27504"/>
                  </a:moveTo>
                  <a:lnTo>
                    <a:pt x="6796" y="23254"/>
                  </a:lnTo>
                  <a:lnTo>
                    <a:pt x="9365" y="18798"/>
                  </a:lnTo>
                  <a:lnTo>
                    <a:pt x="0" y="13067"/>
                  </a:lnTo>
                  <a:lnTo>
                    <a:pt x="4705" y="10604"/>
                  </a:lnTo>
                  <a:lnTo>
                    <a:pt x="7700" y="0"/>
                  </a:lnTo>
                  <a:lnTo>
                    <a:pt x="19941" y="1280"/>
                  </a:lnTo>
                  <a:lnTo>
                    <a:pt x="21423" y="5061"/>
                  </a:lnTo>
                  <a:lnTo>
                    <a:pt x="27324" y="5021"/>
                  </a:lnTo>
                  <a:lnTo>
                    <a:pt x="26035" y="7549"/>
                  </a:lnTo>
                  <a:lnTo>
                    <a:pt x="30049" y="8825"/>
                  </a:lnTo>
                  <a:lnTo>
                    <a:pt x="28462" y="19005"/>
                  </a:lnTo>
                  <a:lnTo>
                    <a:pt x="24431" y="18630"/>
                  </a:lnTo>
                  <a:lnTo>
                    <a:pt x="23563" y="23568"/>
                  </a:lnTo>
                  <a:lnTo>
                    <a:pt x="19549" y="2229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7" name="M147">
              <a:extLst>
                <a:ext uri="{FF2B5EF4-FFF2-40B4-BE49-F238E27FC236}">
                  <a16:creationId xmlns:a16="http://schemas.microsoft.com/office/drawing/2014/main" id="{D2D06C3D-AC1F-4BF0-BE7D-1330D805A62F}"/>
                </a:ext>
              </a:extLst>
            </p:cNvPr>
            <p:cNvSpPr/>
            <p:nvPr/>
          </p:nvSpPr>
          <p:spPr>
            <a:xfrm>
              <a:off x="5142849" y="4647271"/>
              <a:ext cx="169704" cy="248304"/>
            </a:xfrm>
            <a:custGeom>
              <a:avLst/>
              <a:gdLst/>
              <a:ahLst/>
              <a:cxnLst/>
              <a:rect l="0" t="0" r="0" b="0"/>
              <a:pathLst>
                <a:path w="173514" h="267354">
                  <a:moveTo>
                    <a:pt x="173513" y="124259"/>
                  </a:moveTo>
                  <a:lnTo>
                    <a:pt x="162428" y="136379"/>
                  </a:lnTo>
                  <a:lnTo>
                    <a:pt x="156854" y="153542"/>
                  </a:lnTo>
                  <a:lnTo>
                    <a:pt x="154058" y="153345"/>
                  </a:lnTo>
                  <a:lnTo>
                    <a:pt x="153140" y="161732"/>
                  </a:lnTo>
                  <a:lnTo>
                    <a:pt x="163451" y="168206"/>
                  </a:lnTo>
                  <a:lnTo>
                    <a:pt x="164465" y="182026"/>
                  </a:lnTo>
                  <a:lnTo>
                    <a:pt x="168042" y="182086"/>
                  </a:lnTo>
                  <a:lnTo>
                    <a:pt x="170461" y="195628"/>
                  </a:lnTo>
                  <a:lnTo>
                    <a:pt x="150898" y="193351"/>
                  </a:lnTo>
                  <a:lnTo>
                    <a:pt x="138694" y="197496"/>
                  </a:lnTo>
                  <a:lnTo>
                    <a:pt x="140079" y="207570"/>
                  </a:lnTo>
                  <a:lnTo>
                    <a:pt x="148047" y="205604"/>
                  </a:lnTo>
                  <a:lnTo>
                    <a:pt x="144459" y="224595"/>
                  </a:lnTo>
                  <a:lnTo>
                    <a:pt x="133891" y="223817"/>
                  </a:lnTo>
                  <a:lnTo>
                    <a:pt x="134381" y="231625"/>
                  </a:lnTo>
                  <a:lnTo>
                    <a:pt x="129984" y="233950"/>
                  </a:lnTo>
                  <a:lnTo>
                    <a:pt x="134380" y="250074"/>
                  </a:lnTo>
                  <a:lnTo>
                    <a:pt x="134380" y="250074"/>
                  </a:lnTo>
                  <a:lnTo>
                    <a:pt x="121179" y="257499"/>
                  </a:lnTo>
                  <a:lnTo>
                    <a:pt x="116852" y="264775"/>
                  </a:lnTo>
                  <a:lnTo>
                    <a:pt x="109802" y="267353"/>
                  </a:lnTo>
                  <a:lnTo>
                    <a:pt x="106301" y="262794"/>
                  </a:lnTo>
                  <a:lnTo>
                    <a:pt x="99424" y="264325"/>
                  </a:lnTo>
                  <a:lnTo>
                    <a:pt x="99424" y="264325"/>
                  </a:lnTo>
                  <a:lnTo>
                    <a:pt x="99316" y="261623"/>
                  </a:lnTo>
                  <a:lnTo>
                    <a:pt x="91132" y="266731"/>
                  </a:lnTo>
                  <a:lnTo>
                    <a:pt x="78307" y="261258"/>
                  </a:lnTo>
                  <a:lnTo>
                    <a:pt x="75092" y="267051"/>
                  </a:lnTo>
                  <a:lnTo>
                    <a:pt x="67564" y="261370"/>
                  </a:lnTo>
                  <a:lnTo>
                    <a:pt x="60227" y="262591"/>
                  </a:lnTo>
                  <a:lnTo>
                    <a:pt x="53736" y="259926"/>
                  </a:lnTo>
                  <a:lnTo>
                    <a:pt x="60157" y="231241"/>
                  </a:lnTo>
                  <a:lnTo>
                    <a:pt x="55635" y="222911"/>
                  </a:lnTo>
                  <a:lnTo>
                    <a:pt x="49063" y="216194"/>
                  </a:lnTo>
                  <a:lnTo>
                    <a:pt x="46516" y="219449"/>
                  </a:lnTo>
                  <a:lnTo>
                    <a:pt x="24451" y="209004"/>
                  </a:lnTo>
                  <a:lnTo>
                    <a:pt x="27676" y="194060"/>
                  </a:lnTo>
                  <a:lnTo>
                    <a:pt x="24344" y="180348"/>
                  </a:lnTo>
                  <a:lnTo>
                    <a:pt x="13195" y="177596"/>
                  </a:lnTo>
                  <a:lnTo>
                    <a:pt x="19180" y="164801"/>
                  </a:lnTo>
                  <a:lnTo>
                    <a:pt x="27091" y="165994"/>
                  </a:lnTo>
                  <a:lnTo>
                    <a:pt x="34327" y="152770"/>
                  </a:lnTo>
                  <a:lnTo>
                    <a:pt x="23623" y="151227"/>
                  </a:lnTo>
                  <a:lnTo>
                    <a:pt x="15509" y="144179"/>
                  </a:lnTo>
                  <a:lnTo>
                    <a:pt x="18855" y="139738"/>
                  </a:lnTo>
                  <a:lnTo>
                    <a:pt x="24887" y="141497"/>
                  </a:lnTo>
                  <a:lnTo>
                    <a:pt x="31783" y="138469"/>
                  </a:lnTo>
                  <a:lnTo>
                    <a:pt x="35316" y="140934"/>
                  </a:lnTo>
                  <a:lnTo>
                    <a:pt x="33547" y="135500"/>
                  </a:lnTo>
                  <a:lnTo>
                    <a:pt x="23266" y="136516"/>
                  </a:lnTo>
                  <a:lnTo>
                    <a:pt x="20378" y="132862"/>
                  </a:lnTo>
                  <a:lnTo>
                    <a:pt x="22561" y="123898"/>
                  </a:lnTo>
                  <a:lnTo>
                    <a:pt x="13845" y="107233"/>
                  </a:lnTo>
                  <a:lnTo>
                    <a:pt x="13845" y="107233"/>
                  </a:lnTo>
                  <a:lnTo>
                    <a:pt x="16657" y="97829"/>
                  </a:lnTo>
                  <a:lnTo>
                    <a:pt x="11216" y="97881"/>
                  </a:lnTo>
                  <a:lnTo>
                    <a:pt x="11927" y="92941"/>
                  </a:lnTo>
                  <a:lnTo>
                    <a:pt x="7950" y="89417"/>
                  </a:lnTo>
                  <a:lnTo>
                    <a:pt x="8015" y="77262"/>
                  </a:lnTo>
                  <a:lnTo>
                    <a:pt x="0" y="73664"/>
                  </a:lnTo>
                  <a:lnTo>
                    <a:pt x="6884" y="62532"/>
                  </a:lnTo>
                  <a:lnTo>
                    <a:pt x="854" y="52365"/>
                  </a:lnTo>
                  <a:lnTo>
                    <a:pt x="4990" y="38481"/>
                  </a:lnTo>
                  <a:lnTo>
                    <a:pt x="7380" y="43778"/>
                  </a:lnTo>
                  <a:lnTo>
                    <a:pt x="12184" y="44465"/>
                  </a:lnTo>
                  <a:lnTo>
                    <a:pt x="16284" y="49643"/>
                  </a:lnTo>
                  <a:lnTo>
                    <a:pt x="24361" y="49789"/>
                  </a:lnTo>
                  <a:lnTo>
                    <a:pt x="28025" y="44751"/>
                  </a:lnTo>
                  <a:lnTo>
                    <a:pt x="26843" y="32721"/>
                  </a:lnTo>
                  <a:lnTo>
                    <a:pt x="33592" y="11525"/>
                  </a:lnTo>
                  <a:lnTo>
                    <a:pt x="47410" y="20479"/>
                  </a:lnTo>
                  <a:lnTo>
                    <a:pt x="51543" y="15148"/>
                  </a:lnTo>
                  <a:lnTo>
                    <a:pt x="62130" y="13684"/>
                  </a:lnTo>
                  <a:lnTo>
                    <a:pt x="65682" y="23655"/>
                  </a:lnTo>
                  <a:lnTo>
                    <a:pt x="70183" y="23884"/>
                  </a:lnTo>
                  <a:lnTo>
                    <a:pt x="70196" y="14277"/>
                  </a:lnTo>
                  <a:lnTo>
                    <a:pt x="89296" y="14460"/>
                  </a:lnTo>
                  <a:lnTo>
                    <a:pt x="91773" y="5947"/>
                  </a:lnTo>
                  <a:lnTo>
                    <a:pt x="99427" y="3377"/>
                  </a:lnTo>
                  <a:lnTo>
                    <a:pt x="103834" y="0"/>
                  </a:lnTo>
                  <a:lnTo>
                    <a:pt x="105669" y="1683"/>
                  </a:lnTo>
                  <a:lnTo>
                    <a:pt x="110183" y="1010"/>
                  </a:lnTo>
                  <a:lnTo>
                    <a:pt x="110183" y="1010"/>
                  </a:lnTo>
                  <a:lnTo>
                    <a:pt x="114960" y="12202"/>
                  </a:lnTo>
                  <a:lnTo>
                    <a:pt x="118595" y="26676"/>
                  </a:lnTo>
                  <a:lnTo>
                    <a:pt x="113772" y="36200"/>
                  </a:lnTo>
                  <a:lnTo>
                    <a:pt x="99700" y="32505"/>
                  </a:lnTo>
                  <a:lnTo>
                    <a:pt x="94083" y="33909"/>
                  </a:lnTo>
                  <a:lnTo>
                    <a:pt x="107314" y="41343"/>
                  </a:lnTo>
                  <a:lnTo>
                    <a:pt x="111785" y="52378"/>
                  </a:lnTo>
                  <a:lnTo>
                    <a:pt x="121071" y="54488"/>
                  </a:lnTo>
                  <a:lnTo>
                    <a:pt x="127355" y="50393"/>
                  </a:lnTo>
                  <a:lnTo>
                    <a:pt x="133850" y="52155"/>
                  </a:lnTo>
                  <a:lnTo>
                    <a:pt x="132215" y="75241"/>
                  </a:lnTo>
                  <a:lnTo>
                    <a:pt x="135086" y="80093"/>
                  </a:lnTo>
                  <a:lnTo>
                    <a:pt x="132556" y="91756"/>
                  </a:lnTo>
                  <a:lnTo>
                    <a:pt x="143835" y="95700"/>
                  </a:lnTo>
                  <a:lnTo>
                    <a:pt x="146148" y="11524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8" name="M148">
              <a:extLst>
                <a:ext uri="{FF2B5EF4-FFF2-40B4-BE49-F238E27FC236}">
                  <a16:creationId xmlns:a16="http://schemas.microsoft.com/office/drawing/2014/main" id="{E89BCF08-9C52-4C76-89C9-536512245B01}"/>
                </a:ext>
              </a:extLst>
            </p:cNvPr>
            <p:cNvSpPr/>
            <p:nvPr/>
          </p:nvSpPr>
          <p:spPr>
            <a:xfrm>
              <a:off x="4694367" y="4656719"/>
              <a:ext cx="302440" cy="220557"/>
            </a:xfrm>
            <a:custGeom>
              <a:avLst/>
              <a:gdLst/>
              <a:ahLst/>
              <a:cxnLst/>
              <a:rect l="0" t="0" r="0" b="0"/>
              <a:pathLst>
                <a:path w="302440" h="230082">
                  <a:moveTo>
                    <a:pt x="122589" y="1868"/>
                  </a:moveTo>
                  <a:lnTo>
                    <a:pt x="133656" y="0"/>
                  </a:lnTo>
                  <a:lnTo>
                    <a:pt x="136388" y="10416"/>
                  </a:lnTo>
                  <a:lnTo>
                    <a:pt x="149735" y="10997"/>
                  </a:lnTo>
                  <a:lnTo>
                    <a:pt x="150835" y="17776"/>
                  </a:lnTo>
                  <a:lnTo>
                    <a:pt x="159443" y="22159"/>
                  </a:lnTo>
                  <a:lnTo>
                    <a:pt x="163439" y="31700"/>
                  </a:lnTo>
                  <a:lnTo>
                    <a:pt x="176503" y="31070"/>
                  </a:lnTo>
                  <a:lnTo>
                    <a:pt x="178808" y="47330"/>
                  </a:lnTo>
                  <a:lnTo>
                    <a:pt x="189820" y="48307"/>
                  </a:lnTo>
                  <a:lnTo>
                    <a:pt x="190708" y="42922"/>
                  </a:lnTo>
                  <a:lnTo>
                    <a:pt x="197887" y="41418"/>
                  </a:lnTo>
                  <a:lnTo>
                    <a:pt x="200123" y="53622"/>
                  </a:lnTo>
                  <a:lnTo>
                    <a:pt x="212677" y="55229"/>
                  </a:lnTo>
                  <a:lnTo>
                    <a:pt x="213627" y="62003"/>
                  </a:lnTo>
                  <a:lnTo>
                    <a:pt x="201072" y="75556"/>
                  </a:lnTo>
                  <a:lnTo>
                    <a:pt x="197511" y="74882"/>
                  </a:lnTo>
                  <a:lnTo>
                    <a:pt x="199156" y="78068"/>
                  </a:lnTo>
                  <a:lnTo>
                    <a:pt x="195329" y="82792"/>
                  </a:lnTo>
                  <a:lnTo>
                    <a:pt x="203200" y="93159"/>
                  </a:lnTo>
                  <a:lnTo>
                    <a:pt x="205835" y="93513"/>
                  </a:lnTo>
                  <a:lnTo>
                    <a:pt x="207176" y="88738"/>
                  </a:lnTo>
                  <a:lnTo>
                    <a:pt x="201647" y="85473"/>
                  </a:lnTo>
                  <a:lnTo>
                    <a:pt x="201934" y="79025"/>
                  </a:lnTo>
                  <a:lnTo>
                    <a:pt x="218942" y="68115"/>
                  </a:lnTo>
                  <a:lnTo>
                    <a:pt x="218948" y="75469"/>
                  </a:lnTo>
                  <a:lnTo>
                    <a:pt x="224052" y="84428"/>
                  </a:lnTo>
                  <a:lnTo>
                    <a:pt x="248477" y="91073"/>
                  </a:lnTo>
                  <a:lnTo>
                    <a:pt x="258745" y="90678"/>
                  </a:lnTo>
                  <a:lnTo>
                    <a:pt x="259937" y="85449"/>
                  </a:lnTo>
                  <a:lnTo>
                    <a:pt x="265740" y="90667"/>
                  </a:lnTo>
                  <a:lnTo>
                    <a:pt x="271778" y="84033"/>
                  </a:lnTo>
                  <a:lnTo>
                    <a:pt x="277921" y="95710"/>
                  </a:lnTo>
                  <a:lnTo>
                    <a:pt x="290050" y="95499"/>
                  </a:lnTo>
                  <a:lnTo>
                    <a:pt x="290050" y="95499"/>
                  </a:lnTo>
                  <a:lnTo>
                    <a:pt x="289680" y="98493"/>
                  </a:lnTo>
                  <a:lnTo>
                    <a:pt x="301150" y="100219"/>
                  </a:lnTo>
                  <a:lnTo>
                    <a:pt x="297408" y="124607"/>
                  </a:lnTo>
                  <a:lnTo>
                    <a:pt x="299884" y="125255"/>
                  </a:lnTo>
                  <a:lnTo>
                    <a:pt x="302439" y="137760"/>
                  </a:lnTo>
                  <a:lnTo>
                    <a:pt x="302439" y="137760"/>
                  </a:lnTo>
                  <a:lnTo>
                    <a:pt x="299565" y="141605"/>
                  </a:lnTo>
                  <a:lnTo>
                    <a:pt x="292716" y="141921"/>
                  </a:lnTo>
                  <a:lnTo>
                    <a:pt x="290592" y="147131"/>
                  </a:lnTo>
                  <a:lnTo>
                    <a:pt x="300383" y="163378"/>
                  </a:lnTo>
                  <a:lnTo>
                    <a:pt x="294112" y="165956"/>
                  </a:lnTo>
                  <a:lnTo>
                    <a:pt x="268689" y="161554"/>
                  </a:lnTo>
                  <a:lnTo>
                    <a:pt x="262233" y="165477"/>
                  </a:lnTo>
                  <a:lnTo>
                    <a:pt x="254022" y="163813"/>
                  </a:lnTo>
                  <a:lnTo>
                    <a:pt x="253794" y="167409"/>
                  </a:lnTo>
                  <a:lnTo>
                    <a:pt x="247407" y="167882"/>
                  </a:lnTo>
                  <a:lnTo>
                    <a:pt x="247556" y="175987"/>
                  </a:lnTo>
                  <a:lnTo>
                    <a:pt x="243513" y="183707"/>
                  </a:lnTo>
                  <a:lnTo>
                    <a:pt x="229934" y="185835"/>
                  </a:lnTo>
                  <a:lnTo>
                    <a:pt x="225897" y="193105"/>
                  </a:lnTo>
                  <a:lnTo>
                    <a:pt x="219811" y="194032"/>
                  </a:lnTo>
                  <a:lnTo>
                    <a:pt x="219027" y="201967"/>
                  </a:lnTo>
                  <a:lnTo>
                    <a:pt x="211644" y="205418"/>
                  </a:lnTo>
                  <a:lnTo>
                    <a:pt x="207212" y="201427"/>
                  </a:lnTo>
                  <a:lnTo>
                    <a:pt x="207526" y="193632"/>
                  </a:lnTo>
                  <a:lnTo>
                    <a:pt x="195871" y="192944"/>
                  </a:lnTo>
                  <a:lnTo>
                    <a:pt x="193720" y="199201"/>
                  </a:lnTo>
                  <a:lnTo>
                    <a:pt x="197043" y="204070"/>
                  </a:lnTo>
                  <a:lnTo>
                    <a:pt x="192262" y="217173"/>
                  </a:lnTo>
                  <a:lnTo>
                    <a:pt x="198697" y="222105"/>
                  </a:lnTo>
                  <a:lnTo>
                    <a:pt x="196064" y="229101"/>
                  </a:lnTo>
                  <a:lnTo>
                    <a:pt x="192620" y="230081"/>
                  </a:lnTo>
                  <a:lnTo>
                    <a:pt x="192620" y="230081"/>
                  </a:lnTo>
                  <a:lnTo>
                    <a:pt x="185512" y="227535"/>
                  </a:lnTo>
                  <a:lnTo>
                    <a:pt x="182219" y="221167"/>
                  </a:lnTo>
                  <a:lnTo>
                    <a:pt x="162021" y="219549"/>
                  </a:lnTo>
                  <a:lnTo>
                    <a:pt x="160216" y="209010"/>
                  </a:lnTo>
                  <a:lnTo>
                    <a:pt x="153282" y="205715"/>
                  </a:lnTo>
                  <a:lnTo>
                    <a:pt x="120433" y="199024"/>
                  </a:lnTo>
                  <a:lnTo>
                    <a:pt x="103946" y="198673"/>
                  </a:lnTo>
                  <a:lnTo>
                    <a:pt x="98118" y="202000"/>
                  </a:lnTo>
                  <a:lnTo>
                    <a:pt x="83790" y="188040"/>
                  </a:lnTo>
                  <a:lnTo>
                    <a:pt x="69497" y="222986"/>
                  </a:lnTo>
                  <a:lnTo>
                    <a:pt x="60497" y="221741"/>
                  </a:lnTo>
                  <a:lnTo>
                    <a:pt x="54658" y="225364"/>
                  </a:lnTo>
                  <a:lnTo>
                    <a:pt x="54658" y="225364"/>
                  </a:lnTo>
                  <a:lnTo>
                    <a:pt x="44770" y="221998"/>
                  </a:lnTo>
                  <a:lnTo>
                    <a:pt x="40371" y="223852"/>
                  </a:lnTo>
                  <a:lnTo>
                    <a:pt x="34955" y="215333"/>
                  </a:lnTo>
                  <a:lnTo>
                    <a:pt x="38595" y="205511"/>
                  </a:lnTo>
                  <a:lnTo>
                    <a:pt x="38091" y="200099"/>
                  </a:lnTo>
                  <a:lnTo>
                    <a:pt x="33928" y="198358"/>
                  </a:lnTo>
                  <a:lnTo>
                    <a:pt x="35645" y="191044"/>
                  </a:lnTo>
                  <a:lnTo>
                    <a:pt x="37117" y="187776"/>
                  </a:lnTo>
                  <a:lnTo>
                    <a:pt x="46442" y="188280"/>
                  </a:lnTo>
                  <a:lnTo>
                    <a:pt x="45202" y="180902"/>
                  </a:lnTo>
                  <a:lnTo>
                    <a:pt x="34481" y="173165"/>
                  </a:lnTo>
                  <a:lnTo>
                    <a:pt x="27652" y="172414"/>
                  </a:lnTo>
                  <a:lnTo>
                    <a:pt x="23229" y="175468"/>
                  </a:lnTo>
                  <a:lnTo>
                    <a:pt x="0" y="170601"/>
                  </a:lnTo>
                  <a:lnTo>
                    <a:pt x="0" y="170601"/>
                  </a:lnTo>
                  <a:lnTo>
                    <a:pt x="530" y="153808"/>
                  </a:lnTo>
                  <a:lnTo>
                    <a:pt x="6172" y="144930"/>
                  </a:lnTo>
                  <a:lnTo>
                    <a:pt x="3728" y="142925"/>
                  </a:lnTo>
                  <a:lnTo>
                    <a:pt x="5247" y="137557"/>
                  </a:lnTo>
                  <a:lnTo>
                    <a:pt x="9035" y="135090"/>
                  </a:lnTo>
                  <a:lnTo>
                    <a:pt x="10566" y="115165"/>
                  </a:lnTo>
                  <a:lnTo>
                    <a:pt x="22851" y="115137"/>
                  </a:lnTo>
                  <a:lnTo>
                    <a:pt x="22738" y="120237"/>
                  </a:lnTo>
                  <a:lnTo>
                    <a:pt x="29120" y="119928"/>
                  </a:lnTo>
                  <a:lnTo>
                    <a:pt x="30647" y="100002"/>
                  </a:lnTo>
                  <a:lnTo>
                    <a:pt x="42684" y="82856"/>
                  </a:lnTo>
                  <a:lnTo>
                    <a:pt x="43036" y="73859"/>
                  </a:lnTo>
                  <a:lnTo>
                    <a:pt x="28945" y="71447"/>
                  </a:lnTo>
                  <a:lnTo>
                    <a:pt x="28364" y="62579"/>
                  </a:lnTo>
                  <a:lnTo>
                    <a:pt x="38149" y="48685"/>
                  </a:lnTo>
                  <a:lnTo>
                    <a:pt x="48996" y="50123"/>
                  </a:lnTo>
                  <a:lnTo>
                    <a:pt x="51324" y="43119"/>
                  </a:lnTo>
                  <a:lnTo>
                    <a:pt x="58415" y="38620"/>
                  </a:lnTo>
                  <a:lnTo>
                    <a:pt x="50648" y="31395"/>
                  </a:lnTo>
                  <a:lnTo>
                    <a:pt x="49031" y="20101"/>
                  </a:lnTo>
                  <a:lnTo>
                    <a:pt x="51264" y="17447"/>
                  </a:lnTo>
                  <a:lnTo>
                    <a:pt x="60551" y="19001"/>
                  </a:lnTo>
                  <a:lnTo>
                    <a:pt x="68713" y="15125"/>
                  </a:lnTo>
                  <a:lnTo>
                    <a:pt x="70440" y="21468"/>
                  </a:lnTo>
                  <a:lnTo>
                    <a:pt x="61035" y="25317"/>
                  </a:lnTo>
                  <a:lnTo>
                    <a:pt x="79408" y="23463"/>
                  </a:lnTo>
                  <a:lnTo>
                    <a:pt x="83542" y="19048"/>
                  </a:lnTo>
                  <a:lnTo>
                    <a:pt x="91792" y="25531"/>
                  </a:lnTo>
                  <a:lnTo>
                    <a:pt x="98462" y="25974"/>
                  </a:lnTo>
                  <a:lnTo>
                    <a:pt x="99233" y="452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9" name="M149">
              <a:extLst>
                <a:ext uri="{FF2B5EF4-FFF2-40B4-BE49-F238E27FC236}">
                  <a16:creationId xmlns:a16="http://schemas.microsoft.com/office/drawing/2014/main" id="{8AD17533-1643-4D57-8F7C-3436C7D21E79}"/>
                </a:ext>
              </a:extLst>
            </p:cNvPr>
            <p:cNvSpPr/>
            <p:nvPr/>
          </p:nvSpPr>
          <p:spPr>
            <a:xfrm>
              <a:off x="5877359" y="4658955"/>
              <a:ext cx="246207" cy="214536"/>
            </a:xfrm>
            <a:custGeom>
              <a:avLst/>
              <a:gdLst/>
              <a:ahLst/>
              <a:cxnLst/>
              <a:rect l="0" t="0" r="0" b="0"/>
              <a:pathLst>
                <a:path w="242397" h="231681">
                  <a:moveTo>
                    <a:pt x="112267" y="11515"/>
                  </a:moveTo>
                  <a:lnTo>
                    <a:pt x="124728" y="7890"/>
                  </a:lnTo>
                  <a:lnTo>
                    <a:pt x="126804" y="2207"/>
                  </a:lnTo>
                  <a:lnTo>
                    <a:pt x="131174" y="0"/>
                  </a:lnTo>
                  <a:lnTo>
                    <a:pt x="139848" y="2190"/>
                  </a:lnTo>
                  <a:lnTo>
                    <a:pt x="142025" y="17222"/>
                  </a:lnTo>
                  <a:lnTo>
                    <a:pt x="158070" y="12279"/>
                  </a:lnTo>
                  <a:lnTo>
                    <a:pt x="165267" y="6796"/>
                  </a:lnTo>
                  <a:lnTo>
                    <a:pt x="169890" y="10444"/>
                  </a:lnTo>
                  <a:lnTo>
                    <a:pt x="169890" y="10444"/>
                  </a:lnTo>
                  <a:lnTo>
                    <a:pt x="166666" y="22421"/>
                  </a:lnTo>
                  <a:lnTo>
                    <a:pt x="180321" y="23605"/>
                  </a:lnTo>
                  <a:lnTo>
                    <a:pt x="183988" y="29795"/>
                  </a:lnTo>
                  <a:lnTo>
                    <a:pt x="190812" y="30912"/>
                  </a:lnTo>
                  <a:lnTo>
                    <a:pt x="190153" y="34808"/>
                  </a:lnTo>
                  <a:lnTo>
                    <a:pt x="194638" y="36802"/>
                  </a:lnTo>
                  <a:lnTo>
                    <a:pt x="195816" y="43568"/>
                  </a:lnTo>
                  <a:lnTo>
                    <a:pt x="202602" y="48735"/>
                  </a:lnTo>
                  <a:lnTo>
                    <a:pt x="206220" y="43967"/>
                  </a:lnTo>
                  <a:lnTo>
                    <a:pt x="207879" y="32725"/>
                  </a:lnTo>
                  <a:lnTo>
                    <a:pt x="218874" y="36281"/>
                  </a:lnTo>
                  <a:lnTo>
                    <a:pt x="224035" y="32427"/>
                  </a:lnTo>
                  <a:lnTo>
                    <a:pt x="226832" y="15641"/>
                  </a:lnTo>
                  <a:lnTo>
                    <a:pt x="233103" y="25906"/>
                  </a:lnTo>
                  <a:lnTo>
                    <a:pt x="233103" y="25906"/>
                  </a:lnTo>
                  <a:lnTo>
                    <a:pt x="234414" y="35374"/>
                  </a:lnTo>
                  <a:lnTo>
                    <a:pt x="236094" y="38542"/>
                  </a:lnTo>
                  <a:lnTo>
                    <a:pt x="241994" y="38746"/>
                  </a:lnTo>
                  <a:lnTo>
                    <a:pt x="242396" y="45804"/>
                  </a:lnTo>
                  <a:lnTo>
                    <a:pt x="240309" y="53140"/>
                  </a:lnTo>
                  <a:lnTo>
                    <a:pt x="230579" y="63856"/>
                  </a:lnTo>
                  <a:lnTo>
                    <a:pt x="227148" y="81984"/>
                  </a:lnTo>
                  <a:lnTo>
                    <a:pt x="234733" y="85055"/>
                  </a:lnTo>
                  <a:lnTo>
                    <a:pt x="236092" y="89419"/>
                  </a:lnTo>
                  <a:lnTo>
                    <a:pt x="230494" y="89818"/>
                  </a:lnTo>
                  <a:lnTo>
                    <a:pt x="227310" y="98042"/>
                  </a:lnTo>
                  <a:lnTo>
                    <a:pt x="215807" y="98385"/>
                  </a:lnTo>
                  <a:lnTo>
                    <a:pt x="215580" y="105886"/>
                  </a:lnTo>
                  <a:lnTo>
                    <a:pt x="227722" y="103898"/>
                  </a:lnTo>
                  <a:lnTo>
                    <a:pt x="233586" y="108454"/>
                  </a:lnTo>
                  <a:lnTo>
                    <a:pt x="236248" y="123183"/>
                  </a:lnTo>
                  <a:lnTo>
                    <a:pt x="231282" y="122238"/>
                  </a:lnTo>
                  <a:lnTo>
                    <a:pt x="228130" y="127010"/>
                  </a:lnTo>
                  <a:lnTo>
                    <a:pt x="215711" y="125094"/>
                  </a:lnTo>
                  <a:lnTo>
                    <a:pt x="208802" y="132531"/>
                  </a:lnTo>
                  <a:lnTo>
                    <a:pt x="213427" y="136626"/>
                  </a:lnTo>
                  <a:lnTo>
                    <a:pt x="212136" y="141565"/>
                  </a:lnTo>
                  <a:lnTo>
                    <a:pt x="202029" y="141769"/>
                  </a:lnTo>
                  <a:lnTo>
                    <a:pt x="196977" y="149823"/>
                  </a:lnTo>
                  <a:lnTo>
                    <a:pt x="192624" y="149781"/>
                  </a:lnTo>
                  <a:lnTo>
                    <a:pt x="193478" y="158041"/>
                  </a:lnTo>
                  <a:lnTo>
                    <a:pt x="206283" y="168665"/>
                  </a:lnTo>
                  <a:lnTo>
                    <a:pt x="197076" y="172028"/>
                  </a:lnTo>
                  <a:lnTo>
                    <a:pt x="196409" y="176672"/>
                  </a:lnTo>
                  <a:lnTo>
                    <a:pt x="191292" y="175123"/>
                  </a:lnTo>
                  <a:lnTo>
                    <a:pt x="186750" y="178380"/>
                  </a:lnTo>
                  <a:lnTo>
                    <a:pt x="185721" y="188421"/>
                  </a:lnTo>
                  <a:lnTo>
                    <a:pt x="190180" y="193714"/>
                  </a:lnTo>
                  <a:lnTo>
                    <a:pt x="190425" y="200617"/>
                  </a:lnTo>
                  <a:lnTo>
                    <a:pt x="177822" y="200945"/>
                  </a:lnTo>
                  <a:lnTo>
                    <a:pt x="170755" y="207776"/>
                  </a:lnTo>
                  <a:lnTo>
                    <a:pt x="164239" y="205912"/>
                  </a:lnTo>
                  <a:lnTo>
                    <a:pt x="161358" y="214134"/>
                  </a:lnTo>
                  <a:lnTo>
                    <a:pt x="152488" y="214346"/>
                  </a:lnTo>
                  <a:lnTo>
                    <a:pt x="151582" y="227236"/>
                  </a:lnTo>
                  <a:lnTo>
                    <a:pt x="151582" y="227236"/>
                  </a:lnTo>
                  <a:lnTo>
                    <a:pt x="143316" y="229104"/>
                  </a:lnTo>
                  <a:lnTo>
                    <a:pt x="121913" y="222287"/>
                  </a:lnTo>
                  <a:lnTo>
                    <a:pt x="116717" y="228234"/>
                  </a:lnTo>
                  <a:lnTo>
                    <a:pt x="112390" y="225339"/>
                  </a:lnTo>
                  <a:lnTo>
                    <a:pt x="110187" y="227716"/>
                  </a:lnTo>
                  <a:lnTo>
                    <a:pt x="108975" y="224554"/>
                  </a:lnTo>
                  <a:lnTo>
                    <a:pt x="98645" y="230446"/>
                  </a:lnTo>
                  <a:lnTo>
                    <a:pt x="88868" y="227944"/>
                  </a:lnTo>
                  <a:lnTo>
                    <a:pt x="87583" y="231680"/>
                  </a:lnTo>
                  <a:lnTo>
                    <a:pt x="82915" y="231631"/>
                  </a:lnTo>
                  <a:lnTo>
                    <a:pt x="81738" y="225319"/>
                  </a:lnTo>
                  <a:lnTo>
                    <a:pt x="86594" y="222220"/>
                  </a:lnTo>
                  <a:lnTo>
                    <a:pt x="86786" y="218772"/>
                  </a:lnTo>
                  <a:lnTo>
                    <a:pt x="84153" y="217694"/>
                  </a:lnTo>
                  <a:lnTo>
                    <a:pt x="82735" y="204630"/>
                  </a:lnTo>
                  <a:lnTo>
                    <a:pt x="78093" y="202330"/>
                  </a:lnTo>
                  <a:lnTo>
                    <a:pt x="69039" y="205233"/>
                  </a:lnTo>
                  <a:lnTo>
                    <a:pt x="56350" y="198947"/>
                  </a:lnTo>
                  <a:lnTo>
                    <a:pt x="36460" y="196929"/>
                  </a:lnTo>
                  <a:lnTo>
                    <a:pt x="35400" y="194367"/>
                  </a:lnTo>
                  <a:lnTo>
                    <a:pt x="30695" y="183815"/>
                  </a:lnTo>
                  <a:lnTo>
                    <a:pt x="30695" y="183815"/>
                  </a:lnTo>
                  <a:lnTo>
                    <a:pt x="28903" y="177044"/>
                  </a:lnTo>
                  <a:lnTo>
                    <a:pt x="16336" y="174354"/>
                  </a:lnTo>
                  <a:lnTo>
                    <a:pt x="15450" y="170143"/>
                  </a:lnTo>
                  <a:lnTo>
                    <a:pt x="27271" y="169975"/>
                  </a:lnTo>
                  <a:lnTo>
                    <a:pt x="30071" y="155903"/>
                  </a:lnTo>
                  <a:lnTo>
                    <a:pt x="24853" y="149694"/>
                  </a:lnTo>
                  <a:lnTo>
                    <a:pt x="20036" y="149340"/>
                  </a:lnTo>
                  <a:lnTo>
                    <a:pt x="19943" y="143788"/>
                  </a:lnTo>
                  <a:lnTo>
                    <a:pt x="15289" y="142835"/>
                  </a:lnTo>
                  <a:lnTo>
                    <a:pt x="13865" y="117462"/>
                  </a:lnTo>
                  <a:lnTo>
                    <a:pt x="13865" y="117462"/>
                  </a:lnTo>
                  <a:lnTo>
                    <a:pt x="17701" y="108051"/>
                  </a:lnTo>
                  <a:lnTo>
                    <a:pt x="3944" y="101294"/>
                  </a:lnTo>
                  <a:lnTo>
                    <a:pt x="0" y="92695"/>
                  </a:lnTo>
                  <a:lnTo>
                    <a:pt x="5596" y="92609"/>
                  </a:lnTo>
                  <a:lnTo>
                    <a:pt x="6438" y="86915"/>
                  </a:lnTo>
                  <a:lnTo>
                    <a:pt x="17431" y="90491"/>
                  </a:lnTo>
                  <a:lnTo>
                    <a:pt x="29733" y="88227"/>
                  </a:lnTo>
                  <a:lnTo>
                    <a:pt x="26424" y="78436"/>
                  </a:lnTo>
                  <a:lnTo>
                    <a:pt x="29534" y="78170"/>
                  </a:lnTo>
                  <a:lnTo>
                    <a:pt x="30585" y="81483"/>
                  </a:lnTo>
                  <a:lnTo>
                    <a:pt x="39909" y="81436"/>
                  </a:lnTo>
                  <a:lnTo>
                    <a:pt x="42243" y="67055"/>
                  </a:lnTo>
                  <a:lnTo>
                    <a:pt x="57851" y="60471"/>
                  </a:lnTo>
                  <a:lnTo>
                    <a:pt x="64498" y="49136"/>
                  </a:lnTo>
                  <a:lnTo>
                    <a:pt x="58639" y="45020"/>
                  </a:lnTo>
                  <a:lnTo>
                    <a:pt x="57788" y="37656"/>
                  </a:lnTo>
                  <a:lnTo>
                    <a:pt x="63424" y="19105"/>
                  </a:lnTo>
                  <a:lnTo>
                    <a:pt x="79076" y="22275"/>
                  </a:lnTo>
                  <a:lnTo>
                    <a:pt x="84160" y="11521"/>
                  </a:lnTo>
                  <a:lnTo>
                    <a:pt x="93178" y="10415"/>
                  </a:lnTo>
                  <a:lnTo>
                    <a:pt x="102269" y="17265"/>
                  </a:lnTo>
                  <a:lnTo>
                    <a:pt x="107105" y="15064"/>
                  </a:lnTo>
                  <a:lnTo>
                    <a:pt x="110014" y="19147"/>
                  </a:lnTo>
                  <a:lnTo>
                    <a:pt x="112834" y="1677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0" name="M150">
              <a:extLst>
                <a:ext uri="{FF2B5EF4-FFF2-40B4-BE49-F238E27FC236}">
                  <a16:creationId xmlns:a16="http://schemas.microsoft.com/office/drawing/2014/main" id="{CEBB5DE3-7DC2-4EE3-AFCF-8540601998EC}"/>
                </a:ext>
              </a:extLst>
            </p:cNvPr>
            <p:cNvSpPr/>
            <p:nvPr/>
          </p:nvSpPr>
          <p:spPr>
            <a:xfrm>
              <a:off x="5660179" y="4681380"/>
              <a:ext cx="179615" cy="185448"/>
            </a:xfrm>
            <a:custGeom>
              <a:avLst/>
              <a:gdLst/>
              <a:ahLst/>
              <a:cxnLst/>
              <a:rect l="0" t="0" r="0" b="0"/>
              <a:pathLst>
                <a:path w="181520" h="202593">
                  <a:moveTo>
                    <a:pt x="105001" y="1985"/>
                  </a:moveTo>
                  <a:lnTo>
                    <a:pt x="104316" y="7080"/>
                  </a:lnTo>
                  <a:lnTo>
                    <a:pt x="110522" y="7607"/>
                  </a:lnTo>
                  <a:lnTo>
                    <a:pt x="110493" y="10009"/>
                  </a:lnTo>
                  <a:lnTo>
                    <a:pt x="106297" y="22715"/>
                  </a:lnTo>
                  <a:lnTo>
                    <a:pt x="102410" y="22967"/>
                  </a:lnTo>
                  <a:lnTo>
                    <a:pt x="102658" y="28074"/>
                  </a:lnTo>
                  <a:lnTo>
                    <a:pt x="109275" y="33109"/>
                  </a:lnTo>
                  <a:lnTo>
                    <a:pt x="103217" y="33034"/>
                  </a:lnTo>
                  <a:lnTo>
                    <a:pt x="101697" y="42770"/>
                  </a:lnTo>
                  <a:lnTo>
                    <a:pt x="88520" y="40504"/>
                  </a:lnTo>
                  <a:lnTo>
                    <a:pt x="89284" y="53871"/>
                  </a:lnTo>
                  <a:lnTo>
                    <a:pt x="92346" y="57512"/>
                  </a:lnTo>
                  <a:lnTo>
                    <a:pt x="90964" y="68600"/>
                  </a:lnTo>
                  <a:lnTo>
                    <a:pt x="88545" y="75623"/>
                  </a:lnTo>
                  <a:lnTo>
                    <a:pt x="77176" y="77430"/>
                  </a:lnTo>
                  <a:lnTo>
                    <a:pt x="77123" y="81631"/>
                  </a:lnTo>
                  <a:lnTo>
                    <a:pt x="91044" y="86909"/>
                  </a:lnTo>
                  <a:lnTo>
                    <a:pt x="93121" y="94888"/>
                  </a:lnTo>
                  <a:lnTo>
                    <a:pt x="105171" y="100891"/>
                  </a:lnTo>
                  <a:lnTo>
                    <a:pt x="104475" y="94280"/>
                  </a:lnTo>
                  <a:lnTo>
                    <a:pt x="108241" y="91475"/>
                  </a:lnTo>
                  <a:lnTo>
                    <a:pt x="136984" y="92428"/>
                  </a:lnTo>
                  <a:lnTo>
                    <a:pt x="138767" y="86447"/>
                  </a:lnTo>
                  <a:lnTo>
                    <a:pt x="136280" y="73661"/>
                  </a:lnTo>
                  <a:lnTo>
                    <a:pt x="144219" y="72557"/>
                  </a:lnTo>
                  <a:lnTo>
                    <a:pt x="149254" y="67365"/>
                  </a:lnTo>
                  <a:lnTo>
                    <a:pt x="151361" y="73093"/>
                  </a:lnTo>
                  <a:lnTo>
                    <a:pt x="157564" y="74218"/>
                  </a:lnTo>
                  <a:lnTo>
                    <a:pt x="158638" y="62375"/>
                  </a:lnTo>
                  <a:lnTo>
                    <a:pt x="163145" y="62278"/>
                  </a:lnTo>
                  <a:lnTo>
                    <a:pt x="165144" y="64103"/>
                  </a:lnTo>
                  <a:lnTo>
                    <a:pt x="163408" y="79390"/>
                  </a:lnTo>
                  <a:lnTo>
                    <a:pt x="170998" y="81580"/>
                  </a:lnTo>
                  <a:lnTo>
                    <a:pt x="171636" y="93293"/>
                  </a:lnTo>
                  <a:lnTo>
                    <a:pt x="176293" y="93798"/>
                  </a:lnTo>
                  <a:lnTo>
                    <a:pt x="175935" y="97845"/>
                  </a:lnTo>
                  <a:lnTo>
                    <a:pt x="175935" y="97845"/>
                  </a:lnTo>
                  <a:lnTo>
                    <a:pt x="172097" y="106953"/>
                  </a:lnTo>
                  <a:lnTo>
                    <a:pt x="179502" y="111842"/>
                  </a:lnTo>
                  <a:lnTo>
                    <a:pt x="175797" y="122751"/>
                  </a:lnTo>
                  <a:lnTo>
                    <a:pt x="181519" y="125369"/>
                  </a:lnTo>
                  <a:lnTo>
                    <a:pt x="179283" y="130444"/>
                  </a:lnTo>
                  <a:lnTo>
                    <a:pt x="166842" y="130598"/>
                  </a:lnTo>
                  <a:lnTo>
                    <a:pt x="162549" y="151701"/>
                  </a:lnTo>
                  <a:lnTo>
                    <a:pt x="163276" y="155910"/>
                  </a:lnTo>
                  <a:lnTo>
                    <a:pt x="180130" y="164360"/>
                  </a:lnTo>
                  <a:lnTo>
                    <a:pt x="176908" y="173774"/>
                  </a:lnTo>
                  <a:lnTo>
                    <a:pt x="171663" y="170111"/>
                  </a:lnTo>
                  <a:lnTo>
                    <a:pt x="171868" y="165914"/>
                  </a:lnTo>
                  <a:lnTo>
                    <a:pt x="168295" y="165571"/>
                  </a:lnTo>
                  <a:lnTo>
                    <a:pt x="163242" y="171962"/>
                  </a:lnTo>
                  <a:lnTo>
                    <a:pt x="154292" y="165855"/>
                  </a:lnTo>
                  <a:lnTo>
                    <a:pt x="144359" y="176987"/>
                  </a:lnTo>
                  <a:lnTo>
                    <a:pt x="132396" y="175792"/>
                  </a:lnTo>
                  <a:lnTo>
                    <a:pt x="128266" y="182792"/>
                  </a:lnTo>
                  <a:lnTo>
                    <a:pt x="120139" y="185842"/>
                  </a:lnTo>
                  <a:lnTo>
                    <a:pt x="120627" y="196799"/>
                  </a:lnTo>
                  <a:lnTo>
                    <a:pt x="116725" y="197800"/>
                  </a:lnTo>
                  <a:lnTo>
                    <a:pt x="116044" y="202592"/>
                  </a:lnTo>
                  <a:lnTo>
                    <a:pt x="116044" y="202592"/>
                  </a:lnTo>
                  <a:lnTo>
                    <a:pt x="111260" y="199383"/>
                  </a:lnTo>
                  <a:lnTo>
                    <a:pt x="108741" y="201752"/>
                  </a:lnTo>
                  <a:lnTo>
                    <a:pt x="104092" y="200194"/>
                  </a:lnTo>
                  <a:lnTo>
                    <a:pt x="103699" y="194339"/>
                  </a:lnTo>
                  <a:lnTo>
                    <a:pt x="89592" y="190263"/>
                  </a:lnTo>
                  <a:lnTo>
                    <a:pt x="54206" y="195663"/>
                  </a:lnTo>
                  <a:lnTo>
                    <a:pt x="52692" y="192344"/>
                  </a:lnTo>
                  <a:lnTo>
                    <a:pt x="59297" y="186879"/>
                  </a:lnTo>
                  <a:lnTo>
                    <a:pt x="64427" y="187244"/>
                  </a:lnTo>
                  <a:lnTo>
                    <a:pt x="64644" y="182447"/>
                  </a:lnTo>
                  <a:lnTo>
                    <a:pt x="61260" y="179403"/>
                  </a:lnTo>
                  <a:lnTo>
                    <a:pt x="51924" y="179583"/>
                  </a:lnTo>
                  <a:lnTo>
                    <a:pt x="56817" y="174096"/>
                  </a:lnTo>
                  <a:lnTo>
                    <a:pt x="44503" y="164036"/>
                  </a:lnTo>
                  <a:lnTo>
                    <a:pt x="45247" y="154594"/>
                  </a:lnTo>
                  <a:lnTo>
                    <a:pt x="40892" y="154688"/>
                  </a:lnTo>
                  <a:lnTo>
                    <a:pt x="42334" y="151406"/>
                  </a:lnTo>
                  <a:lnTo>
                    <a:pt x="39139" y="145963"/>
                  </a:lnTo>
                  <a:lnTo>
                    <a:pt x="21025" y="151577"/>
                  </a:lnTo>
                  <a:lnTo>
                    <a:pt x="5248" y="145066"/>
                  </a:lnTo>
                  <a:lnTo>
                    <a:pt x="5248" y="145066"/>
                  </a:lnTo>
                  <a:lnTo>
                    <a:pt x="6321" y="134579"/>
                  </a:lnTo>
                  <a:lnTo>
                    <a:pt x="11573" y="137199"/>
                  </a:lnTo>
                  <a:lnTo>
                    <a:pt x="14420" y="133636"/>
                  </a:lnTo>
                  <a:lnTo>
                    <a:pt x="20011" y="134160"/>
                  </a:lnTo>
                  <a:lnTo>
                    <a:pt x="18606" y="122738"/>
                  </a:lnTo>
                  <a:lnTo>
                    <a:pt x="21089" y="111368"/>
                  </a:lnTo>
                  <a:lnTo>
                    <a:pt x="16936" y="108012"/>
                  </a:lnTo>
                  <a:lnTo>
                    <a:pt x="18963" y="95734"/>
                  </a:lnTo>
                  <a:lnTo>
                    <a:pt x="23068" y="90986"/>
                  </a:lnTo>
                  <a:lnTo>
                    <a:pt x="23061" y="79732"/>
                  </a:lnTo>
                  <a:lnTo>
                    <a:pt x="18883" y="78326"/>
                  </a:lnTo>
                  <a:lnTo>
                    <a:pt x="20928" y="64696"/>
                  </a:lnTo>
                  <a:lnTo>
                    <a:pt x="16257" y="65385"/>
                  </a:lnTo>
                  <a:lnTo>
                    <a:pt x="15751" y="68380"/>
                  </a:lnTo>
                  <a:lnTo>
                    <a:pt x="11886" y="66828"/>
                  </a:lnTo>
                  <a:lnTo>
                    <a:pt x="24934" y="55444"/>
                  </a:lnTo>
                  <a:lnTo>
                    <a:pt x="26408" y="49761"/>
                  </a:lnTo>
                  <a:lnTo>
                    <a:pt x="14545" y="42100"/>
                  </a:lnTo>
                  <a:lnTo>
                    <a:pt x="0" y="49260"/>
                  </a:lnTo>
                  <a:lnTo>
                    <a:pt x="0" y="49260"/>
                  </a:lnTo>
                  <a:lnTo>
                    <a:pt x="9678" y="34231"/>
                  </a:lnTo>
                  <a:lnTo>
                    <a:pt x="7450" y="26546"/>
                  </a:lnTo>
                  <a:lnTo>
                    <a:pt x="7450" y="26546"/>
                  </a:lnTo>
                  <a:lnTo>
                    <a:pt x="19736" y="25508"/>
                  </a:lnTo>
                  <a:lnTo>
                    <a:pt x="23921" y="14456"/>
                  </a:lnTo>
                  <a:lnTo>
                    <a:pt x="28091" y="16312"/>
                  </a:lnTo>
                  <a:lnTo>
                    <a:pt x="40090" y="13317"/>
                  </a:lnTo>
                  <a:lnTo>
                    <a:pt x="43370" y="0"/>
                  </a:lnTo>
                  <a:lnTo>
                    <a:pt x="59339" y="2158"/>
                  </a:lnTo>
                  <a:lnTo>
                    <a:pt x="61024" y="15989"/>
                  </a:lnTo>
                  <a:lnTo>
                    <a:pt x="83833" y="17931"/>
                  </a:lnTo>
                  <a:lnTo>
                    <a:pt x="93821" y="184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1" name="M151">
              <a:extLst>
                <a:ext uri="{FF2B5EF4-FFF2-40B4-BE49-F238E27FC236}">
                  <a16:creationId xmlns:a16="http://schemas.microsoft.com/office/drawing/2014/main" id="{5ECCA937-AE71-44F7-AB89-6FC00478F54B}"/>
                </a:ext>
              </a:extLst>
            </p:cNvPr>
            <p:cNvSpPr/>
            <p:nvPr/>
          </p:nvSpPr>
          <p:spPr>
            <a:xfrm>
              <a:off x="3642006" y="4713530"/>
              <a:ext cx="354829" cy="268498"/>
            </a:xfrm>
            <a:custGeom>
              <a:avLst/>
              <a:gdLst/>
              <a:ahLst/>
              <a:cxnLst/>
              <a:rect l="0" t="0" r="0" b="0"/>
              <a:pathLst>
                <a:path w="358639" h="276118">
                  <a:moveTo>
                    <a:pt x="58139" y="35040"/>
                  </a:moveTo>
                  <a:lnTo>
                    <a:pt x="64275" y="32832"/>
                  </a:lnTo>
                  <a:lnTo>
                    <a:pt x="70123" y="34817"/>
                  </a:lnTo>
                  <a:lnTo>
                    <a:pt x="69709" y="38106"/>
                  </a:lnTo>
                  <a:lnTo>
                    <a:pt x="73081" y="39713"/>
                  </a:lnTo>
                  <a:lnTo>
                    <a:pt x="79923" y="34824"/>
                  </a:lnTo>
                  <a:lnTo>
                    <a:pt x="82056" y="36242"/>
                  </a:lnTo>
                  <a:lnTo>
                    <a:pt x="93328" y="23985"/>
                  </a:lnTo>
                  <a:lnTo>
                    <a:pt x="96212" y="16270"/>
                  </a:lnTo>
                  <a:lnTo>
                    <a:pt x="114056" y="2564"/>
                  </a:lnTo>
                  <a:lnTo>
                    <a:pt x="114056" y="2564"/>
                  </a:lnTo>
                  <a:lnTo>
                    <a:pt x="117156" y="7914"/>
                  </a:lnTo>
                  <a:lnTo>
                    <a:pt x="115198" y="20912"/>
                  </a:lnTo>
                  <a:lnTo>
                    <a:pt x="121304" y="19600"/>
                  </a:lnTo>
                  <a:lnTo>
                    <a:pt x="132757" y="31512"/>
                  </a:lnTo>
                  <a:lnTo>
                    <a:pt x="139247" y="32913"/>
                  </a:lnTo>
                  <a:lnTo>
                    <a:pt x="145735" y="39417"/>
                  </a:lnTo>
                  <a:lnTo>
                    <a:pt x="152011" y="37658"/>
                  </a:lnTo>
                  <a:lnTo>
                    <a:pt x="156842" y="42459"/>
                  </a:lnTo>
                  <a:lnTo>
                    <a:pt x="160435" y="41968"/>
                  </a:lnTo>
                  <a:lnTo>
                    <a:pt x="168713" y="35767"/>
                  </a:lnTo>
                  <a:lnTo>
                    <a:pt x="174852" y="43609"/>
                  </a:lnTo>
                  <a:lnTo>
                    <a:pt x="177525" y="37536"/>
                  </a:lnTo>
                  <a:lnTo>
                    <a:pt x="187151" y="38129"/>
                  </a:lnTo>
                  <a:lnTo>
                    <a:pt x="190665" y="35083"/>
                  </a:lnTo>
                  <a:lnTo>
                    <a:pt x="191158" y="29094"/>
                  </a:lnTo>
                  <a:lnTo>
                    <a:pt x="196514" y="26855"/>
                  </a:lnTo>
                  <a:lnTo>
                    <a:pt x="194721" y="19295"/>
                  </a:lnTo>
                  <a:lnTo>
                    <a:pt x="197882" y="12486"/>
                  </a:lnTo>
                  <a:lnTo>
                    <a:pt x="203068" y="10691"/>
                  </a:lnTo>
                  <a:lnTo>
                    <a:pt x="209864" y="1890"/>
                  </a:lnTo>
                  <a:lnTo>
                    <a:pt x="216918" y="0"/>
                  </a:lnTo>
                  <a:lnTo>
                    <a:pt x="237912" y="5132"/>
                  </a:lnTo>
                  <a:lnTo>
                    <a:pt x="256065" y="27438"/>
                  </a:lnTo>
                  <a:lnTo>
                    <a:pt x="253984" y="55594"/>
                  </a:lnTo>
                  <a:lnTo>
                    <a:pt x="258847" y="59490"/>
                  </a:lnTo>
                  <a:lnTo>
                    <a:pt x="264913" y="59520"/>
                  </a:lnTo>
                  <a:lnTo>
                    <a:pt x="272240" y="48480"/>
                  </a:lnTo>
                  <a:lnTo>
                    <a:pt x="278129" y="54507"/>
                  </a:lnTo>
                  <a:lnTo>
                    <a:pt x="279738" y="63259"/>
                  </a:lnTo>
                  <a:lnTo>
                    <a:pt x="286753" y="57463"/>
                  </a:lnTo>
                  <a:lnTo>
                    <a:pt x="297961" y="67847"/>
                  </a:lnTo>
                  <a:lnTo>
                    <a:pt x="295477" y="78279"/>
                  </a:lnTo>
                  <a:lnTo>
                    <a:pt x="297224" y="82382"/>
                  </a:lnTo>
                  <a:lnTo>
                    <a:pt x="303607" y="82269"/>
                  </a:lnTo>
                  <a:lnTo>
                    <a:pt x="309053" y="71623"/>
                  </a:lnTo>
                  <a:lnTo>
                    <a:pt x="326883" y="89850"/>
                  </a:lnTo>
                  <a:lnTo>
                    <a:pt x="329966" y="96242"/>
                  </a:lnTo>
                  <a:lnTo>
                    <a:pt x="328479" y="99200"/>
                  </a:lnTo>
                  <a:lnTo>
                    <a:pt x="334897" y="103288"/>
                  </a:lnTo>
                  <a:lnTo>
                    <a:pt x="330679" y="119971"/>
                  </a:lnTo>
                  <a:lnTo>
                    <a:pt x="338178" y="124389"/>
                  </a:lnTo>
                  <a:lnTo>
                    <a:pt x="338877" y="137913"/>
                  </a:lnTo>
                  <a:lnTo>
                    <a:pt x="333039" y="140595"/>
                  </a:lnTo>
                  <a:lnTo>
                    <a:pt x="333851" y="144819"/>
                  </a:lnTo>
                  <a:lnTo>
                    <a:pt x="325267" y="156272"/>
                  </a:lnTo>
                  <a:lnTo>
                    <a:pt x="329753" y="157303"/>
                  </a:lnTo>
                  <a:lnTo>
                    <a:pt x="332932" y="165796"/>
                  </a:lnTo>
                  <a:lnTo>
                    <a:pt x="336221" y="165141"/>
                  </a:lnTo>
                  <a:lnTo>
                    <a:pt x="338676" y="171813"/>
                  </a:lnTo>
                  <a:lnTo>
                    <a:pt x="354060" y="183807"/>
                  </a:lnTo>
                  <a:lnTo>
                    <a:pt x="353872" y="206602"/>
                  </a:lnTo>
                  <a:lnTo>
                    <a:pt x="353872" y="206602"/>
                  </a:lnTo>
                  <a:lnTo>
                    <a:pt x="351715" y="211190"/>
                  </a:lnTo>
                  <a:lnTo>
                    <a:pt x="356416" y="221074"/>
                  </a:lnTo>
                  <a:lnTo>
                    <a:pt x="355315" y="232291"/>
                  </a:lnTo>
                  <a:lnTo>
                    <a:pt x="358524" y="234483"/>
                  </a:lnTo>
                  <a:lnTo>
                    <a:pt x="358638" y="241385"/>
                  </a:lnTo>
                  <a:lnTo>
                    <a:pt x="358638" y="241385"/>
                  </a:lnTo>
                  <a:lnTo>
                    <a:pt x="326141" y="238948"/>
                  </a:lnTo>
                  <a:lnTo>
                    <a:pt x="319056" y="241442"/>
                  </a:lnTo>
                  <a:lnTo>
                    <a:pt x="315229" y="239081"/>
                  </a:lnTo>
                  <a:lnTo>
                    <a:pt x="311175" y="244512"/>
                  </a:lnTo>
                  <a:lnTo>
                    <a:pt x="313163" y="251169"/>
                  </a:lnTo>
                  <a:lnTo>
                    <a:pt x="309650" y="254066"/>
                  </a:lnTo>
                  <a:lnTo>
                    <a:pt x="308138" y="263170"/>
                  </a:lnTo>
                  <a:lnTo>
                    <a:pt x="304352" y="264709"/>
                  </a:lnTo>
                  <a:lnTo>
                    <a:pt x="305524" y="267293"/>
                  </a:lnTo>
                  <a:lnTo>
                    <a:pt x="288287" y="270387"/>
                  </a:lnTo>
                  <a:lnTo>
                    <a:pt x="284222" y="276117"/>
                  </a:lnTo>
                  <a:lnTo>
                    <a:pt x="269736" y="265193"/>
                  </a:lnTo>
                  <a:lnTo>
                    <a:pt x="275620" y="255919"/>
                  </a:lnTo>
                  <a:lnTo>
                    <a:pt x="271247" y="235094"/>
                  </a:lnTo>
                  <a:lnTo>
                    <a:pt x="267968" y="230047"/>
                  </a:lnTo>
                  <a:lnTo>
                    <a:pt x="264463" y="232643"/>
                  </a:lnTo>
                  <a:lnTo>
                    <a:pt x="256291" y="224452"/>
                  </a:lnTo>
                  <a:lnTo>
                    <a:pt x="253058" y="228406"/>
                  </a:lnTo>
                  <a:lnTo>
                    <a:pt x="243508" y="229922"/>
                  </a:lnTo>
                  <a:lnTo>
                    <a:pt x="247422" y="239787"/>
                  </a:lnTo>
                  <a:lnTo>
                    <a:pt x="251421" y="241556"/>
                  </a:lnTo>
                  <a:lnTo>
                    <a:pt x="250447" y="253375"/>
                  </a:lnTo>
                  <a:lnTo>
                    <a:pt x="245713" y="255334"/>
                  </a:lnTo>
                  <a:lnTo>
                    <a:pt x="241126" y="252348"/>
                  </a:lnTo>
                  <a:lnTo>
                    <a:pt x="235005" y="253815"/>
                  </a:lnTo>
                  <a:lnTo>
                    <a:pt x="221828" y="246223"/>
                  </a:lnTo>
                  <a:lnTo>
                    <a:pt x="214361" y="240600"/>
                  </a:lnTo>
                  <a:lnTo>
                    <a:pt x="211592" y="234217"/>
                  </a:lnTo>
                  <a:lnTo>
                    <a:pt x="206704" y="230921"/>
                  </a:lnTo>
                  <a:lnTo>
                    <a:pt x="204297" y="233248"/>
                  </a:lnTo>
                  <a:lnTo>
                    <a:pt x="197953" y="226608"/>
                  </a:lnTo>
                  <a:lnTo>
                    <a:pt x="191062" y="243197"/>
                  </a:lnTo>
                  <a:lnTo>
                    <a:pt x="191062" y="243197"/>
                  </a:lnTo>
                  <a:lnTo>
                    <a:pt x="165226" y="252311"/>
                  </a:lnTo>
                  <a:lnTo>
                    <a:pt x="151821" y="252352"/>
                  </a:lnTo>
                  <a:lnTo>
                    <a:pt x="146389" y="256685"/>
                  </a:lnTo>
                  <a:lnTo>
                    <a:pt x="136850" y="252643"/>
                  </a:lnTo>
                  <a:lnTo>
                    <a:pt x="120252" y="255131"/>
                  </a:lnTo>
                  <a:lnTo>
                    <a:pt x="103020" y="247849"/>
                  </a:lnTo>
                  <a:lnTo>
                    <a:pt x="97812" y="249937"/>
                  </a:lnTo>
                  <a:lnTo>
                    <a:pt x="97812" y="249937"/>
                  </a:lnTo>
                  <a:lnTo>
                    <a:pt x="74686" y="241866"/>
                  </a:lnTo>
                  <a:lnTo>
                    <a:pt x="81124" y="235318"/>
                  </a:lnTo>
                  <a:lnTo>
                    <a:pt x="93598" y="235107"/>
                  </a:lnTo>
                  <a:lnTo>
                    <a:pt x="102347" y="229380"/>
                  </a:lnTo>
                  <a:lnTo>
                    <a:pt x="103391" y="220863"/>
                  </a:lnTo>
                  <a:lnTo>
                    <a:pt x="95749" y="221075"/>
                  </a:lnTo>
                  <a:lnTo>
                    <a:pt x="93403" y="216353"/>
                  </a:lnTo>
                  <a:lnTo>
                    <a:pt x="98459" y="214110"/>
                  </a:lnTo>
                  <a:lnTo>
                    <a:pt x="99149" y="206932"/>
                  </a:lnTo>
                  <a:lnTo>
                    <a:pt x="106811" y="201020"/>
                  </a:lnTo>
                  <a:lnTo>
                    <a:pt x="100812" y="188532"/>
                  </a:lnTo>
                  <a:lnTo>
                    <a:pt x="76822" y="188534"/>
                  </a:lnTo>
                  <a:lnTo>
                    <a:pt x="72657" y="177303"/>
                  </a:lnTo>
                  <a:lnTo>
                    <a:pt x="81357" y="178025"/>
                  </a:lnTo>
                  <a:lnTo>
                    <a:pt x="83445" y="171039"/>
                  </a:lnTo>
                  <a:lnTo>
                    <a:pt x="75417" y="148884"/>
                  </a:lnTo>
                  <a:lnTo>
                    <a:pt x="55226" y="152151"/>
                  </a:lnTo>
                  <a:lnTo>
                    <a:pt x="47666" y="140059"/>
                  </a:lnTo>
                  <a:lnTo>
                    <a:pt x="36061" y="137741"/>
                  </a:lnTo>
                  <a:lnTo>
                    <a:pt x="34441" y="134839"/>
                  </a:lnTo>
                  <a:lnTo>
                    <a:pt x="27567" y="140473"/>
                  </a:lnTo>
                  <a:lnTo>
                    <a:pt x="25043" y="131690"/>
                  </a:lnTo>
                  <a:lnTo>
                    <a:pt x="12143" y="130979"/>
                  </a:lnTo>
                  <a:lnTo>
                    <a:pt x="12542" y="123339"/>
                  </a:lnTo>
                  <a:lnTo>
                    <a:pt x="7201" y="124819"/>
                  </a:lnTo>
                  <a:lnTo>
                    <a:pt x="0" y="116336"/>
                  </a:lnTo>
                  <a:lnTo>
                    <a:pt x="0" y="116336"/>
                  </a:lnTo>
                  <a:lnTo>
                    <a:pt x="6028" y="107975"/>
                  </a:lnTo>
                  <a:lnTo>
                    <a:pt x="13427" y="105361"/>
                  </a:lnTo>
                  <a:lnTo>
                    <a:pt x="12738" y="97686"/>
                  </a:lnTo>
                  <a:lnTo>
                    <a:pt x="22917" y="95759"/>
                  </a:lnTo>
                  <a:lnTo>
                    <a:pt x="25150" y="84274"/>
                  </a:lnTo>
                  <a:lnTo>
                    <a:pt x="29570" y="82314"/>
                  </a:lnTo>
                  <a:lnTo>
                    <a:pt x="40524" y="60750"/>
                  </a:lnTo>
                  <a:lnTo>
                    <a:pt x="56423" y="45042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2" name="M152">
              <a:extLst>
                <a:ext uri="{FF2B5EF4-FFF2-40B4-BE49-F238E27FC236}">
                  <a16:creationId xmlns:a16="http://schemas.microsoft.com/office/drawing/2014/main" id="{BC855C9C-2615-4DE0-B9D9-25597B9D36C6}"/>
                </a:ext>
              </a:extLst>
            </p:cNvPr>
            <p:cNvSpPr/>
            <p:nvPr/>
          </p:nvSpPr>
          <p:spPr>
            <a:xfrm>
              <a:off x="4283763" y="4714032"/>
              <a:ext cx="175826" cy="210989"/>
            </a:xfrm>
            <a:custGeom>
              <a:avLst/>
              <a:gdLst/>
              <a:ahLst/>
              <a:cxnLst/>
              <a:rect l="0" t="0" r="0" b="0"/>
              <a:pathLst>
                <a:path w="172016" h="222419">
                  <a:moveTo>
                    <a:pt x="130442" y="34240"/>
                  </a:moveTo>
                  <a:lnTo>
                    <a:pt x="130219" y="36936"/>
                  </a:lnTo>
                  <a:lnTo>
                    <a:pt x="130219" y="36936"/>
                  </a:lnTo>
                  <a:lnTo>
                    <a:pt x="130133" y="40386"/>
                  </a:lnTo>
                  <a:lnTo>
                    <a:pt x="130133" y="40386"/>
                  </a:lnTo>
                  <a:lnTo>
                    <a:pt x="127610" y="54281"/>
                  </a:lnTo>
                  <a:lnTo>
                    <a:pt x="118580" y="54656"/>
                  </a:lnTo>
                  <a:lnTo>
                    <a:pt x="115184" y="72279"/>
                  </a:lnTo>
                  <a:lnTo>
                    <a:pt x="108310" y="73457"/>
                  </a:lnTo>
                  <a:lnTo>
                    <a:pt x="107678" y="80044"/>
                  </a:lnTo>
                  <a:lnTo>
                    <a:pt x="106795" y="78071"/>
                  </a:lnTo>
                  <a:lnTo>
                    <a:pt x="97684" y="81593"/>
                  </a:lnTo>
                  <a:lnTo>
                    <a:pt x="97301" y="84435"/>
                  </a:lnTo>
                  <a:lnTo>
                    <a:pt x="106542" y="88119"/>
                  </a:lnTo>
                  <a:lnTo>
                    <a:pt x="108287" y="92964"/>
                  </a:lnTo>
                  <a:lnTo>
                    <a:pt x="108656" y="96875"/>
                  </a:lnTo>
                  <a:lnTo>
                    <a:pt x="101376" y="101794"/>
                  </a:lnTo>
                  <a:lnTo>
                    <a:pt x="103015" y="110838"/>
                  </a:lnTo>
                  <a:lnTo>
                    <a:pt x="111451" y="115701"/>
                  </a:lnTo>
                  <a:lnTo>
                    <a:pt x="113326" y="121600"/>
                  </a:lnTo>
                  <a:lnTo>
                    <a:pt x="116056" y="118218"/>
                  </a:lnTo>
                  <a:lnTo>
                    <a:pt x="130104" y="116468"/>
                  </a:lnTo>
                  <a:lnTo>
                    <a:pt x="131248" y="120547"/>
                  </a:lnTo>
                  <a:lnTo>
                    <a:pt x="127815" y="120912"/>
                  </a:lnTo>
                  <a:lnTo>
                    <a:pt x="127484" y="127955"/>
                  </a:lnTo>
                  <a:lnTo>
                    <a:pt x="133875" y="127514"/>
                  </a:lnTo>
                  <a:lnTo>
                    <a:pt x="131633" y="136310"/>
                  </a:lnTo>
                  <a:lnTo>
                    <a:pt x="135414" y="140755"/>
                  </a:lnTo>
                  <a:lnTo>
                    <a:pt x="144847" y="136938"/>
                  </a:lnTo>
                  <a:lnTo>
                    <a:pt x="146968" y="145543"/>
                  </a:lnTo>
                  <a:lnTo>
                    <a:pt x="155545" y="144854"/>
                  </a:lnTo>
                  <a:lnTo>
                    <a:pt x="158753" y="141032"/>
                  </a:lnTo>
                  <a:lnTo>
                    <a:pt x="167389" y="144245"/>
                  </a:lnTo>
                  <a:lnTo>
                    <a:pt x="172015" y="165062"/>
                  </a:lnTo>
                  <a:lnTo>
                    <a:pt x="166763" y="163433"/>
                  </a:lnTo>
                  <a:lnTo>
                    <a:pt x="165988" y="156963"/>
                  </a:lnTo>
                  <a:lnTo>
                    <a:pt x="162828" y="158836"/>
                  </a:lnTo>
                  <a:lnTo>
                    <a:pt x="162962" y="166039"/>
                  </a:lnTo>
                  <a:lnTo>
                    <a:pt x="157088" y="164395"/>
                  </a:lnTo>
                  <a:lnTo>
                    <a:pt x="152454" y="169231"/>
                  </a:lnTo>
                  <a:lnTo>
                    <a:pt x="148490" y="165833"/>
                  </a:lnTo>
                  <a:lnTo>
                    <a:pt x="144904" y="172344"/>
                  </a:lnTo>
                  <a:lnTo>
                    <a:pt x="146038" y="176873"/>
                  </a:lnTo>
                  <a:lnTo>
                    <a:pt x="152784" y="174789"/>
                  </a:lnTo>
                  <a:lnTo>
                    <a:pt x="161679" y="180259"/>
                  </a:lnTo>
                  <a:lnTo>
                    <a:pt x="154140" y="189223"/>
                  </a:lnTo>
                  <a:lnTo>
                    <a:pt x="143166" y="185952"/>
                  </a:lnTo>
                  <a:lnTo>
                    <a:pt x="137936" y="170822"/>
                  </a:lnTo>
                  <a:lnTo>
                    <a:pt x="138700" y="165140"/>
                  </a:lnTo>
                  <a:lnTo>
                    <a:pt x="125290" y="166007"/>
                  </a:lnTo>
                  <a:lnTo>
                    <a:pt x="124517" y="178288"/>
                  </a:lnTo>
                  <a:lnTo>
                    <a:pt x="117796" y="166870"/>
                  </a:lnTo>
                  <a:lnTo>
                    <a:pt x="105949" y="167473"/>
                  </a:lnTo>
                  <a:lnTo>
                    <a:pt x="109279" y="189907"/>
                  </a:lnTo>
                  <a:lnTo>
                    <a:pt x="98652" y="191441"/>
                  </a:lnTo>
                  <a:lnTo>
                    <a:pt x="97894" y="202971"/>
                  </a:lnTo>
                  <a:lnTo>
                    <a:pt x="101725" y="205467"/>
                  </a:lnTo>
                  <a:lnTo>
                    <a:pt x="101725" y="205467"/>
                  </a:lnTo>
                  <a:lnTo>
                    <a:pt x="96047" y="214474"/>
                  </a:lnTo>
                  <a:lnTo>
                    <a:pt x="95847" y="222418"/>
                  </a:lnTo>
                  <a:lnTo>
                    <a:pt x="85756" y="221113"/>
                  </a:lnTo>
                  <a:lnTo>
                    <a:pt x="88667" y="216837"/>
                  </a:lnTo>
                  <a:lnTo>
                    <a:pt x="83887" y="214917"/>
                  </a:lnTo>
                  <a:lnTo>
                    <a:pt x="85941" y="207619"/>
                  </a:lnTo>
                  <a:lnTo>
                    <a:pt x="79955" y="210317"/>
                  </a:lnTo>
                  <a:lnTo>
                    <a:pt x="82195" y="201824"/>
                  </a:lnTo>
                  <a:lnTo>
                    <a:pt x="79393" y="195604"/>
                  </a:lnTo>
                  <a:lnTo>
                    <a:pt x="68709" y="193232"/>
                  </a:lnTo>
                  <a:lnTo>
                    <a:pt x="59670" y="199602"/>
                  </a:lnTo>
                  <a:lnTo>
                    <a:pt x="54647" y="188974"/>
                  </a:lnTo>
                  <a:lnTo>
                    <a:pt x="62583" y="189176"/>
                  </a:lnTo>
                  <a:lnTo>
                    <a:pt x="64600" y="183377"/>
                  </a:lnTo>
                  <a:lnTo>
                    <a:pt x="42289" y="179056"/>
                  </a:lnTo>
                  <a:lnTo>
                    <a:pt x="47347" y="170036"/>
                  </a:lnTo>
                  <a:lnTo>
                    <a:pt x="46206" y="165956"/>
                  </a:lnTo>
                  <a:lnTo>
                    <a:pt x="49182" y="165282"/>
                  </a:lnTo>
                  <a:lnTo>
                    <a:pt x="49522" y="170241"/>
                  </a:lnTo>
                  <a:lnTo>
                    <a:pt x="57166" y="163536"/>
                  </a:lnTo>
                  <a:lnTo>
                    <a:pt x="56173" y="159761"/>
                  </a:lnTo>
                  <a:lnTo>
                    <a:pt x="50860" y="160525"/>
                  </a:lnTo>
                  <a:lnTo>
                    <a:pt x="51381" y="146286"/>
                  </a:lnTo>
                  <a:lnTo>
                    <a:pt x="41095" y="146772"/>
                  </a:lnTo>
                  <a:lnTo>
                    <a:pt x="37324" y="130021"/>
                  </a:lnTo>
                  <a:lnTo>
                    <a:pt x="30657" y="135101"/>
                  </a:lnTo>
                  <a:lnTo>
                    <a:pt x="24182" y="132683"/>
                  </a:lnTo>
                  <a:lnTo>
                    <a:pt x="23054" y="128153"/>
                  </a:lnTo>
                  <a:lnTo>
                    <a:pt x="12354" y="132676"/>
                  </a:lnTo>
                  <a:lnTo>
                    <a:pt x="1283" y="115584"/>
                  </a:lnTo>
                  <a:lnTo>
                    <a:pt x="1283" y="115584"/>
                  </a:lnTo>
                  <a:lnTo>
                    <a:pt x="3920" y="103949"/>
                  </a:lnTo>
                  <a:lnTo>
                    <a:pt x="135" y="99948"/>
                  </a:lnTo>
                  <a:lnTo>
                    <a:pt x="0" y="93192"/>
                  </a:lnTo>
                  <a:lnTo>
                    <a:pt x="6231" y="92905"/>
                  </a:lnTo>
                  <a:lnTo>
                    <a:pt x="7937" y="99102"/>
                  </a:lnTo>
                  <a:lnTo>
                    <a:pt x="12422" y="94116"/>
                  </a:lnTo>
                  <a:lnTo>
                    <a:pt x="18805" y="93982"/>
                  </a:lnTo>
                  <a:lnTo>
                    <a:pt x="12804" y="85423"/>
                  </a:lnTo>
                  <a:lnTo>
                    <a:pt x="21028" y="80234"/>
                  </a:lnTo>
                  <a:lnTo>
                    <a:pt x="20954" y="77081"/>
                  </a:lnTo>
                  <a:lnTo>
                    <a:pt x="31537" y="76904"/>
                  </a:lnTo>
                  <a:lnTo>
                    <a:pt x="35094" y="83749"/>
                  </a:lnTo>
                  <a:lnTo>
                    <a:pt x="44153" y="82332"/>
                  </a:lnTo>
                  <a:lnTo>
                    <a:pt x="39172" y="70348"/>
                  </a:lnTo>
                  <a:lnTo>
                    <a:pt x="41018" y="71146"/>
                  </a:lnTo>
                  <a:lnTo>
                    <a:pt x="41169" y="65297"/>
                  </a:lnTo>
                  <a:lnTo>
                    <a:pt x="45431" y="62855"/>
                  </a:lnTo>
                  <a:lnTo>
                    <a:pt x="56305" y="69438"/>
                  </a:lnTo>
                  <a:lnTo>
                    <a:pt x="64219" y="64087"/>
                  </a:lnTo>
                  <a:lnTo>
                    <a:pt x="72175" y="50933"/>
                  </a:lnTo>
                  <a:lnTo>
                    <a:pt x="93489" y="44420"/>
                  </a:lnTo>
                  <a:lnTo>
                    <a:pt x="98936" y="38103"/>
                  </a:lnTo>
                  <a:lnTo>
                    <a:pt x="92951" y="34951"/>
                  </a:lnTo>
                  <a:lnTo>
                    <a:pt x="89893" y="26768"/>
                  </a:lnTo>
                  <a:lnTo>
                    <a:pt x="111434" y="4796"/>
                  </a:lnTo>
                  <a:lnTo>
                    <a:pt x="129740" y="0"/>
                  </a:lnTo>
                  <a:lnTo>
                    <a:pt x="129740" y="0"/>
                  </a:lnTo>
                  <a:lnTo>
                    <a:pt x="132905" y="3982"/>
                  </a:lnTo>
                  <a:lnTo>
                    <a:pt x="132666" y="13583"/>
                  </a:lnTo>
                  <a:lnTo>
                    <a:pt x="125597" y="1655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3" name="M153">
              <a:extLst>
                <a:ext uri="{FF2B5EF4-FFF2-40B4-BE49-F238E27FC236}">
                  <a16:creationId xmlns:a16="http://schemas.microsoft.com/office/drawing/2014/main" id="{0114F5BF-CE74-4686-9CFC-5D57D0588253}"/>
                </a:ext>
              </a:extLst>
            </p:cNvPr>
            <p:cNvSpPr/>
            <p:nvPr/>
          </p:nvSpPr>
          <p:spPr>
            <a:xfrm>
              <a:off x="3455190" y="4725683"/>
              <a:ext cx="241146" cy="165171"/>
            </a:xfrm>
            <a:custGeom>
              <a:avLst/>
              <a:gdLst/>
              <a:ahLst/>
              <a:cxnLst/>
              <a:rect l="0" t="0" r="0" b="0"/>
              <a:pathLst>
                <a:path w="246861" h="176601">
                  <a:moveTo>
                    <a:pt x="246860" y="24792"/>
                  </a:moveTo>
                  <a:lnTo>
                    <a:pt x="245144" y="34794"/>
                  </a:lnTo>
                  <a:lnTo>
                    <a:pt x="229245" y="50502"/>
                  </a:lnTo>
                  <a:lnTo>
                    <a:pt x="218291" y="72066"/>
                  </a:lnTo>
                  <a:lnTo>
                    <a:pt x="213871" y="74026"/>
                  </a:lnTo>
                  <a:lnTo>
                    <a:pt x="211638" y="85511"/>
                  </a:lnTo>
                  <a:lnTo>
                    <a:pt x="201459" y="87438"/>
                  </a:lnTo>
                  <a:lnTo>
                    <a:pt x="202148" y="95113"/>
                  </a:lnTo>
                  <a:lnTo>
                    <a:pt x="194749" y="97727"/>
                  </a:lnTo>
                  <a:lnTo>
                    <a:pt x="188721" y="106088"/>
                  </a:lnTo>
                  <a:lnTo>
                    <a:pt x="188721" y="106088"/>
                  </a:lnTo>
                  <a:lnTo>
                    <a:pt x="174886" y="110296"/>
                  </a:lnTo>
                  <a:lnTo>
                    <a:pt x="174242" y="120628"/>
                  </a:lnTo>
                  <a:lnTo>
                    <a:pt x="165256" y="124090"/>
                  </a:lnTo>
                  <a:lnTo>
                    <a:pt x="162666" y="131959"/>
                  </a:lnTo>
                  <a:lnTo>
                    <a:pt x="162666" y="131959"/>
                  </a:lnTo>
                  <a:lnTo>
                    <a:pt x="160766" y="132948"/>
                  </a:lnTo>
                  <a:lnTo>
                    <a:pt x="155025" y="132312"/>
                  </a:lnTo>
                  <a:lnTo>
                    <a:pt x="153624" y="127465"/>
                  </a:lnTo>
                  <a:lnTo>
                    <a:pt x="145502" y="123451"/>
                  </a:lnTo>
                  <a:lnTo>
                    <a:pt x="144491" y="116216"/>
                  </a:lnTo>
                  <a:lnTo>
                    <a:pt x="151227" y="114934"/>
                  </a:lnTo>
                  <a:lnTo>
                    <a:pt x="153667" y="106910"/>
                  </a:lnTo>
                  <a:lnTo>
                    <a:pt x="142708" y="99202"/>
                  </a:lnTo>
                  <a:lnTo>
                    <a:pt x="139024" y="97582"/>
                  </a:lnTo>
                  <a:lnTo>
                    <a:pt x="136025" y="103637"/>
                  </a:lnTo>
                  <a:lnTo>
                    <a:pt x="129838" y="107187"/>
                  </a:lnTo>
                  <a:lnTo>
                    <a:pt x="118850" y="105178"/>
                  </a:lnTo>
                  <a:lnTo>
                    <a:pt x="114386" y="113134"/>
                  </a:lnTo>
                  <a:lnTo>
                    <a:pt x="108291" y="113835"/>
                  </a:lnTo>
                  <a:lnTo>
                    <a:pt x="105143" y="110131"/>
                  </a:lnTo>
                  <a:lnTo>
                    <a:pt x="110539" y="107007"/>
                  </a:lnTo>
                  <a:lnTo>
                    <a:pt x="107470" y="100903"/>
                  </a:lnTo>
                  <a:lnTo>
                    <a:pt x="109203" y="90756"/>
                  </a:lnTo>
                  <a:lnTo>
                    <a:pt x="107570" y="93104"/>
                  </a:lnTo>
                  <a:lnTo>
                    <a:pt x="102702" y="89643"/>
                  </a:lnTo>
                  <a:lnTo>
                    <a:pt x="90428" y="88939"/>
                  </a:lnTo>
                  <a:lnTo>
                    <a:pt x="92410" y="99659"/>
                  </a:lnTo>
                  <a:lnTo>
                    <a:pt x="84294" y="100291"/>
                  </a:lnTo>
                  <a:lnTo>
                    <a:pt x="83565" y="108220"/>
                  </a:lnTo>
                  <a:lnTo>
                    <a:pt x="77346" y="112667"/>
                  </a:lnTo>
                  <a:lnTo>
                    <a:pt x="79517" y="131795"/>
                  </a:lnTo>
                  <a:lnTo>
                    <a:pt x="76432" y="135594"/>
                  </a:lnTo>
                  <a:lnTo>
                    <a:pt x="75179" y="149956"/>
                  </a:lnTo>
                  <a:lnTo>
                    <a:pt x="68070" y="157672"/>
                  </a:lnTo>
                  <a:lnTo>
                    <a:pt x="68985" y="162954"/>
                  </a:lnTo>
                  <a:lnTo>
                    <a:pt x="83079" y="160719"/>
                  </a:lnTo>
                  <a:lnTo>
                    <a:pt x="90626" y="168019"/>
                  </a:lnTo>
                  <a:lnTo>
                    <a:pt x="90626" y="168019"/>
                  </a:lnTo>
                  <a:lnTo>
                    <a:pt x="86057" y="174320"/>
                  </a:lnTo>
                  <a:lnTo>
                    <a:pt x="77881" y="176600"/>
                  </a:lnTo>
                  <a:lnTo>
                    <a:pt x="67132" y="171894"/>
                  </a:lnTo>
                  <a:lnTo>
                    <a:pt x="61289" y="174250"/>
                  </a:lnTo>
                  <a:lnTo>
                    <a:pt x="63233" y="162613"/>
                  </a:lnTo>
                  <a:lnTo>
                    <a:pt x="54418" y="156019"/>
                  </a:lnTo>
                  <a:lnTo>
                    <a:pt x="46051" y="154690"/>
                  </a:lnTo>
                  <a:lnTo>
                    <a:pt x="39979" y="159289"/>
                  </a:lnTo>
                  <a:lnTo>
                    <a:pt x="37062" y="153340"/>
                  </a:lnTo>
                  <a:lnTo>
                    <a:pt x="40078" y="151640"/>
                  </a:lnTo>
                  <a:lnTo>
                    <a:pt x="39772" y="146829"/>
                  </a:lnTo>
                  <a:lnTo>
                    <a:pt x="29187" y="141974"/>
                  </a:lnTo>
                  <a:lnTo>
                    <a:pt x="31591" y="139954"/>
                  </a:lnTo>
                  <a:lnTo>
                    <a:pt x="29132" y="129668"/>
                  </a:lnTo>
                  <a:lnTo>
                    <a:pt x="34010" y="128181"/>
                  </a:lnTo>
                  <a:lnTo>
                    <a:pt x="37983" y="121112"/>
                  </a:lnTo>
                  <a:lnTo>
                    <a:pt x="35845" y="115188"/>
                  </a:lnTo>
                  <a:lnTo>
                    <a:pt x="29780" y="110334"/>
                  </a:lnTo>
                  <a:lnTo>
                    <a:pt x="31120" y="107527"/>
                  </a:lnTo>
                  <a:lnTo>
                    <a:pt x="27663" y="108462"/>
                  </a:lnTo>
                  <a:lnTo>
                    <a:pt x="25426" y="105536"/>
                  </a:lnTo>
                  <a:lnTo>
                    <a:pt x="24242" y="99043"/>
                  </a:lnTo>
                  <a:lnTo>
                    <a:pt x="4901" y="90889"/>
                  </a:lnTo>
                  <a:lnTo>
                    <a:pt x="4901" y="90889"/>
                  </a:lnTo>
                  <a:lnTo>
                    <a:pt x="0" y="60858"/>
                  </a:lnTo>
                  <a:lnTo>
                    <a:pt x="0" y="60858"/>
                  </a:lnTo>
                  <a:lnTo>
                    <a:pt x="2347" y="60487"/>
                  </a:lnTo>
                  <a:lnTo>
                    <a:pt x="995" y="54438"/>
                  </a:lnTo>
                  <a:lnTo>
                    <a:pt x="3720" y="47476"/>
                  </a:lnTo>
                  <a:lnTo>
                    <a:pt x="1879" y="37507"/>
                  </a:lnTo>
                  <a:lnTo>
                    <a:pt x="11358" y="42480"/>
                  </a:lnTo>
                  <a:lnTo>
                    <a:pt x="16769" y="34257"/>
                  </a:lnTo>
                  <a:lnTo>
                    <a:pt x="12484" y="32161"/>
                  </a:lnTo>
                  <a:lnTo>
                    <a:pt x="11698" y="27782"/>
                  </a:lnTo>
                  <a:lnTo>
                    <a:pt x="24822" y="30775"/>
                  </a:lnTo>
                  <a:lnTo>
                    <a:pt x="27359" y="24706"/>
                  </a:lnTo>
                  <a:lnTo>
                    <a:pt x="33465" y="23559"/>
                  </a:lnTo>
                  <a:lnTo>
                    <a:pt x="36728" y="19015"/>
                  </a:lnTo>
                  <a:lnTo>
                    <a:pt x="36728" y="19015"/>
                  </a:lnTo>
                  <a:lnTo>
                    <a:pt x="61682" y="21799"/>
                  </a:lnTo>
                  <a:lnTo>
                    <a:pt x="62184" y="25418"/>
                  </a:lnTo>
                  <a:lnTo>
                    <a:pt x="65743" y="25987"/>
                  </a:lnTo>
                  <a:lnTo>
                    <a:pt x="71780" y="45699"/>
                  </a:lnTo>
                  <a:lnTo>
                    <a:pt x="95581" y="36429"/>
                  </a:lnTo>
                  <a:lnTo>
                    <a:pt x="93304" y="34703"/>
                  </a:lnTo>
                  <a:lnTo>
                    <a:pt x="96817" y="31967"/>
                  </a:lnTo>
                  <a:lnTo>
                    <a:pt x="93561" y="26906"/>
                  </a:lnTo>
                  <a:lnTo>
                    <a:pt x="94895" y="19445"/>
                  </a:lnTo>
                  <a:lnTo>
                    <a:pt x="110517" y="7949"/>
                  </a:lnTo>
                  <a:lnTo>
                    <a:pt x="113472" y="12700"/>
                  </a:lnTo>
                  <a:lnTo>
                    <a:pt x="116333" y="10842"/>
                  </a:lnTo>
                  <a:lnTo>
                    <a:pt x="117974" y="12997"/>
                  </a:lnTo>
                  <a:lnTo>
                    <a:pt x="117952" y="18400"/>
                  </a:lnTo>
                  <a:lnTo>
                    <a:pt x="114951" y="19803"/>
                  </a:lnTo>
                  <a:lnTo>
                    <a:pt x="124889" y="29885"/>
                  </a:lnTo>
                  <a:lnTo>
                    <a:pt x="140032" y="23474"/>
                  </a:lnTo>
                  <a:lnTo>
                    <a:pt x="154368" y="3524"/>
                  </a:lnTo>
                  <a:lnTo>
                    <a:pt x="169178" y="16912"/>
                  </a:lnTo>
                  <a:lnTo>
                    <a:pt x="168402" y="21690"/>
                  </a:lnTo>
                  <a:lnTo>
                    <a:pt x="182521" y="13138"/>
                  </a:lnTo>
                  <a:lnTo>
                    <a:pt x="193366" y="19340"/>
                  </a:lnTo>
                  <a:lnTo>
                    <a:pt x="204039" y="16379"/>
                  </a:lnTo>
                  <a:lnTo>
                    <a:pt x="203731" y="11416"/>
                  </a:lnTo>
                  <a:lnTo>
                    <a:pt x="213082" y="10813"/>
                  </a:lnTo>
                  <a:lnTo>
                    <a:pt x="215680" y="2489"/>
                  </a:lnTo>
                  <a:lnTo>
                    <a:pt x="227112" y="0"/>
                  </a:lnTo>
                  <a:lnTo>
                    <a:pt x="230401" y="9111"/>
                  </a:lnTo>
                  <a:lnTo>
                    <a:pt x="237242" y="9178"/>
                  </a:lnTo>
                  <a:lnTo>
                    <a:pt x="241996" y="2118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4" name="M154">
              <a:extLst>
                <a:ext uri="{FF2B5EF4-FFF2-40B4-BE49-F238E27FC236}">
                  <a16:creationId xmlns:a16="http://schemas.microsoft.com/office/drawing/2014/main" id="{44224470-40DB-41F9-A121-5914F3BFAEC9}"/>
                </a:ext>
              </a:extLst>
            </p:cNvPr>
            <p:cNvSpPr/>
            <p:nvPr/>
          </p:nvSpPr>
          <p:spPr>
            <a:xfrm>
              <a:off x="5540732" y="4706711"/>
              <a:ext cx="143951" cy="274684"/>
            </a:xfrm>
            <a:custGeom>
              <a:avLst/>
              <a:gdLst/>
              <a:ahLst/>
              <a:cxnLst/>
              <a:rect l="0" t="0" r="0" b="0"/>
              <a:pathLst>
                <a:path w="145856" h="288019">
                  <a:moveTo>
                    <a:pt x="119447" y="12499"/>
                  </a:moveTo>
                  <a:lnTo>
                    <a:pt x="133992" y="5339"/>
                  </a:lnTo>
                  <a:lnTo>
                    <a:pt x="145855" y="13000"/>
                  </a:lnTo>
                  <a:lnTo>
                    <a:pt x="144381" y="18683"/>
                  </a:lnTo>
                  <a:lnTo>
                    <a:pt x="131333" y="30067"/>
                  </a:lnTo>
                  <a:lnTo>
                    <a:pt x="135198" y="31619"/>
                  </a:lnTo>
                  <a:lnTo>
                    <a:pt x="135704" y="28624"/>
                  </a:lnTo>
                  <a:lnTo>
                    <a:pt x="140375" y="27935"/>
                  </a:lnTo>
                  <a:lnTo>
                    <a:pt x="138330" y="41565"/>
                  </a:lnTo>
                  <a:lnTo>
                    <a:pt x="142508" y="42971"/>
                  </a:lnTo>
                  <a:lnTo>
                    <a:pt x="142515" y="54225"/>
                  </a:lnTo>
                  <a:lnTo>
                    <a:pt x="138410" y="58973"/>
                  </a:lnTo>
                  <a:lnTo>
                    <a:pt x="136383" y="71251"/>
                  </a:lnTo>
                  <a:lnTo>
                    <a:pt x="140536" y="74607"/>
                  </a:lnTo>
                  <a:lnTo>
                    <a:pt x="138053" y="85977"/>
                  </a:lnTo>
                  <a:lnTo>
                    <a:pt x="139458" y="97399"/>
                  </a:lnTo>
                  <a:lnTo>
                    <a:pt x="133867" y="96875"/>
                  </a:lnTo>
                  <a:lnTo>
                    <a:pt x="131020" y="100438"/>
                  </a:lnTo>
                  <a:lnTo>
                    <a:pt x="125768" y="97818"/>
                  </a:lnTo>
                  <a:lnTo>
                    <a:pt x="124695" y="108305"/>
                  </a:lnTo>
                  <a:lnTo>
                    <a:pt x="124695" y="108305"/>
                  </a:lnTo>
                  <a:lnTo>
                    <a:pt x="115836" y="107887"/>
                  </a:lnTo>
                  <a:lnTo>
                    <a:pt x="114800" y="103972"/>
                  </a:lnTo>
                  <a:lnTo>
                    <a:pt x="109219" y="102697"/>
                  </a:lnTo>
                  <a:lnTo>
                    <a:pt x="107577" y="109126"/>
                  </a:lnTo>
                  <a:lnTo>
                    <a:pt x="98635" y="114856"/>
                  </a:lnTo>
                  <a:lnTo>
                    <a:pt x="106192" y="119609"/>
                  </a:lnTo>
                  <a:lnTo>
                    <a:pt x="109760" y="131809"/>
                  </a:lnTo>
                  <a:lnTo>
                    <a:pt x="116952" y="129055"/>
                  </a:lnTo>
                  <a:lnTo>
                    <a:pt x="116890" y="133705"/>
                  </a:lnTo>
                  <a:lnTo>
                    <a:pt x="119366" y="134638"/>
                  </a:lnTo>
                  <a:lnTo>
                    <a:pt x="127709" y="127249"/>
                  </a:lnTo>
                  <a:lnTo>
                    <a:pt x="128482" y="139260"/>
                  </a:lnTo>
                  <a:lnTo>
                    <a:pt x="116503" y="139400"/>
                  </a:lnTo>
                  <a:lnTo>
                    <a:pt x="108057" y="154287"/>
                  </a:lnTo>
                  <a:lnTo>
                    <a:pt x="97796" y="153699"/>
                  </a:lnTo>
                  <a:lnTo>
                    <a:pt x="95201" y="150063"/>
                  </a:lnTo>
                  <a:lnTo>
                    <a:pt x="92845" y="151681"/>
                  </a:lnTo>
                  <a:lnTo>
                    <a:pt x="88338" y="162720"/>
                  </a:lnTo>
                  <a:lnTo>
                    <a:pt x="92651" y="165929"/>
                  </a:lnTo>
                  <a:lnTo>
                    <a:pt x="88052" y="172316"/>
                  </a:lnTo>
                  <a:lnTo>
                    <a:pt x="87770" y="181461"/>
                  </a:lnTo>
                  <a:lnTo>
                    <a:pt x="78604" y="191685"/>
                  </a:lnTo>
                  <a:lnTo>
                    <a:pt x="77292" y="207864"/>
                  </a:lnTo>
                  <a:lnTo>
                    <a:pt x="71521" y="208685"/>
                  </a:lnTo>
                  <a:lnTo>
                    <a:pt x="76826" y="219106"/>
                  </a:lnTo>
                  <a:lnTo>
                    <a:pt x="73317" y="225206"/>
                  </a:lnTo>
                  <a:lnTo>
                    <a:pt x="78397" y="229325"/>
                  </a:lnTo>
                  <a:lnTo>
                    <a:pt x="77271" y="232009"/>
                  </a:lnTo>
                  <a:lnTo>
                    <a:pt x="74243" y="237065"/>
                  </a:lnTo>
                  <a:lnTo>
                    <a:pt x="68188" y="235782"/>
                  </a:lnTo>
                  <a:lnTo>
                    <a:pt x="59212" y="243005"/>
                  </a:lnTo>
                  <a:lnTo>
                    <a:pt x="54698" y="242943"/>
                  </a:lnTo>
                  <a:lnTo>
                    <a:pt x="56131" y="251809"/>
                  </a:lnTo>
                  <a:lnTo>
                    <a:pt x="69995" y="251552"/>
                  </a:lnTo>
                  <a:lnTo>
                    <a:pt x="62893" y="269447"/>
                  </a:lnTo>
                  <a:lnTo>
                    <a:pt x="64307" y="279812"/>
                  </a:lnTo>
                  <a:lnTo>
                    <a:pt x="72863" y="280680"/>
                  </a:lnTo>
                  <a:lnTo>
                    <a:pt x="72778" y="286826"/>
                  </a:lnTo>
                  <a:lnTo>
                    <a:pt x="72778" y="286826"/>
                  </a:lnTo>
                  <a:lnTo>
                    <a:pt x="61390" y="288018"/>
                  </a:lnTo>
                  <a:lnTo>
                    <a:pt x="51011" y="283825"/>
                  </a:lnTo>
                  <a:lnTo>
                    <a:pt x="51011" y="283825"/>
                  </a:lnTo>
                  <a:lnTo>
                    <a:pt x="46882" y="278369"/>
                  </a:lnTo>
                  <a:lnTo>
                    <a:pt x="47288" y="271628"/>
                  </a:lnTo>
                  <a:lnTo>
                    <a:pt x="41051" y="261045"/>
                  </a:lnTo>
                  <a:lnTo>
                    <a:pt x="41925" y="254309"/>
                  </a:lnTo>
                  <a:lnTo>
                    <a:pt x="34377" y="237408"/>
                  </a:lnTo>
                  <a:lnTo>
                    <a:pt x="28921" y="248877"/>
                  </a:lnTo>
                  <a:lnTo>
                    <a:pt x="24719" y="248667"/>
                  </a:lnTo>
                  <a:lnTo>
                    <a:pt x="25099" y="243875"/>
                  </a:lnTo>
                  <a:lnTo>
                    <a:pt x="11448" y="240230"/>
                  </a:lnTo>
                  <a:lnTo>
                    <a:pt x="8905" y="232996"/>
                  </a:lnTo>
                  <a:lnTo>
                    <a:pt x="4257" y="231429"/>
                  </a:lnTo>
                  <a:lnTo>
                    <a:pt x="4257" y="231429"/>
                  </a:lnTo>
                  <a:lnTo>
                    <a:pt x="2434" y="228253"/>
                  </a:lnTo>
                  <a:lnTo>
                    <a:pt x="7319" y="224275"/>
                  </a:lnTo>
                  <a:lnTo>
                    <a:pt x="3830" y="217926"/>
                  </a:lnTo>
                  <a:lnTo>
                    <a:pt x="7312" y="213927"/>
                  </a:lnTo>
                  <a:lnTo>
                    <a:pt x="15580" y="212696"/>
                  </a:lnTo>
                  <a:lnTo>
                    <a:pt x="9311" y="204808"/>
                  </a:lnTo>
                  <a:lnTo>
                    <a:pt x="11895" y="176648"/>
                  </a:lnTo>
                  <a:lnTo>
                    <a:pt x="17026" y="166072"/>
                  </a:lnTo>
                  <a:lnTo>
                    <a:pt x="15353" y="152548"/>
                  </a:lnTo>
                  <a:lnTo>
                    <a:pt x="6688" y="149273"/>
                  </a:lnTo>
                  <a:lnTo>
                    <a:pt x="2497" y="137811"/>
                  </a:lnTo>
                  <a:lnTo>
                    <a:pt x="1044" y="130740"/>
                  </a:lnTo>
                  <a:lnTo>
                    <a:pt x="5224" y="121349"/>
                  </a:lnTo>
                  <a:lnTo>
                    <a:pt x="1134" y="102986"/>
                  </a:lnTo>
                  <a:lnTo>
                    <a:pt x="1134" y="102986"/>
                  </a:lnTo>
                  <a:lnTo>
                    <a:pt x="0" y="95468"/>
                  </a:lnTo>
                  <a:lnTo>
                    <a:pt x="6021" y="76950"/>
                  </a:lnTo>
                  <a:lnTo>
                    <a:pt x="17270" y="62256"/>
                  </a:lnTo>
                  <a:lnTo>
                    <a:pt x="16368" y="49338"/>
                  </a:lnTo>
                  <a:lnTo>
                    <a:pt x="20008" y="44738"/>
                  </a:lnTo>
                  <a:lnTo>
                    <a:pt x="21146" y="30347"/>
                  </a:lnTo>
                  <a:lnTo>
                    <a:pt x="38521" y="32546"/>
                  </a:lnTo>
                  <a:lnTo>
                    <a:pt x="41834" y="18035"/>
                  </a:lnTo>
                  <a:lnTo>
                    <a:pt x="48346" y="19027"/>
                  </a:lnTo>
                  <a:lnTo>
                    <a:pt x="53827" y="4996"/>
                  </a:lnTo>
                  <a:lnTo>
                    <a:pt x="53827" y="4996"/>
                  </a:lnTo>
                  <a:lnTo>
                    <a:pt x="65715" y="10415"/>
                  </a:lnTo>
                  <a:lnTo>
                    <a:pt x="63958" y="24948"/>
                  </a:lnTo>
                  <a:lnTo>
                    <a:pt x="68750" y="26816"/>
                  </a:lnTo>
                  <a:lnTo>
                    <a:pt x="75035" y="10544"/>
                  </a:lnTo>
                  <a:lnTo>
                    <a:pt x="78839" y="16450"/>
                  </a:lnTo>
                  <a:lnTo>
                    <a:pt x="84744" y="16381"/>
                  </a:lnTo>
                  <a:lnTo>
                    <a:pt x="82519" y="8696"/>
                  </a:lnTo>
                  <a:lnTo>
                    <a:pt x="94136" y="0"/>
                  </a:lnTo>
                  <a:lnTo>
                    <a:pt x="104809" y="3447"/>
                  </a:lnTo>
                  <a:lnTo>
                    <a:pt x="94381" y="16213"/>
                  </a:lnTo>
                  <a:lnTo>
                    <a:pt x="109105" y="18964"/>
                  </a:lnTo>
                  <a:lnTo>
                    <a:pt x="110596" y="12080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5" name="M155">
              <a:extLst>
                <a:ext uri="{FF2B5EF4-FFF2-40B4-BE49-F238E27FC236}">
                  <a16:creationId xmlns:a16="http://schemas.microsoft.com/office/drawing/2014/main" id="{70335AC2-DC44-46C2-8C0A-4FFC2DC37DC1}"/>
                </a:ext>
              </a:extLst>
            </p:cNvPr>
            <p:cNvSpPr/>
            <p:nvPr/>
          </p:nvSpPr>
          <p:spPr>
            <a:xfrm>
              <a:off x="5267118" y="4712718"/>
              <a:ext cx="174703" cy="183597"/>
            </a:xfrm>
            <a:custGeom>
              <a:avLst/>
              <a:gdLst/>
              <a:ahLst/>
              <a:cxnLst/>
              <a:rect l="0" t="0" r="0" b="0"/>
              <a:pathLst>
                <a:path w="170893" h="185502">
                  <a:moveTo>
                    <a:pt x="133219" y="765"/>
                  </a:moveTo>
                  <a:lnTo>
                    <a:pt x="131669" y="10346"/>
                  </a:lnTo>
                  <a:lnTo>
                    <a:pt x="140334" y="12734"/>
                  </a:lnTo>
                  <a:lnTo>
                    <a:pt x="141316" y="19503"/>
                  </a:lnTo>
                  <a:lnTo>
                    <a:pt x="138297" y="23658"/>
                  </a:lnTo>
                  <a:lnTo>
                    <a:pt x="151284" y="28063"/>
                  </a:lnTo>
                  <a:lnTo>
                    <a:pt x="151284" y="28063"/>
                  </a:lnTo>
                  <a:lnTo>
                    <a:pt x="142923" y="35886"/>
                  </a:lnTo>
                  <a:lnTo>
                    <a:pt x="142695" y="50439"/>
                  </a:lnTo>
                  <a:lnTo>
                    <a:pt x="156161" y="54250"/>
                  </a:lnTo>
                  <a:lnTo>
                    <a:pt x="154427" y="65778"/>
                  </a:lnTo>
                  <a:lnTo>
                    <a:pt x="157723" y="73781"/>
                  </a:lnTo>
                  <a:lnTo>
                    <a:pt x="170892" y="76836"/>
                  </a:lnTo>
                  <a:lnTo>
                    <a:pt x="167405" y="91186"/>
                  </a:lnTo>
                  <a:lnTo>
                    <a:pt x="161719" y="96799"/>
                  </a:lnTo>
                  <a:lnTo>
                    <a:pt x="164806" y="98348"/>
                  </a:lnTo>
                  <a:lnTo>
                    <a:pt x="167145" y="107985"/>
                  </a:lnTo>
                  <a:lnTo>
                    <a:pt x="155610" y="109607"/>
                  </a:lnTo>
                  <a:lnTo>
                    <a:pt x="152190" y="119455"/>
                  </a:lnTo>
                  <a:lnTo>
                    <a:pt x="148764" y="119702"/>
                  </a:lnTo>
                  <a:lnTo>
                    <a:pt x="146283" y="119213"/>
                  </a:lnTo>
                  <a:lnTo>
                    <a:pt x="147260" y="106476"/>
                  </a:lnTo>
                  <a:lnTo>
                    <a:pt x="139004" y="107247"/>
                  </a:lnTo>
                  <a:lnTo>
                    <a:pt x="137852" y="101378"/>
                  </a:lnTo>
                  <a:lnTo>
                    <a:pt x="133055" y="99802"/>
                  </a:lnTo>
                  <a:lnTo>
                    <a:pt x="132619" y="107746"/>
                  </a:lnTo>
                  <a:lnTo>
                    <a:pt x="127581" y="111567"/>
                  </a:lnTo>
                  <a:lnTo>
                    <a:pt x="127159" y="108711"/>
                  </a:lnTo>
                  <a:lnTo>
                    <a:pt x="122146" y="111031"/>
                  </a:lnTo>
                  <a:lnTo>
                    <a:pt x="116805" y="104495"/>
                  </a:lnTo>
                  <a:lnTo>
                    <a:pt x="116805" y="104495"/>
                  </a:lnTo>
                  <a:lnTo>
                    <a:pt x="100497" y="103034"/>
                  </a:lnTo>
                  <a:lnTo>
                    <a:pt x="92484" y="98404"/>
                  </a:lnTo>
                  <a:lnTo>
                    <a:pt x="90530" y="103774"/>
                  </a:lnTo>
                  <a:lnTo>
                    <a:pt x="85732" y="102346"/>
                  </a:lnTo>
                  <a:lnTo>
                    <a:pt x="83666" y="133817"/>
                  </a:lnTo>
                  <a:lnTo>
                    <a:pt x="83666" y="133817"/>
                  </a:lnTo>
                  <a:lnTo>
                    <a:pt x="82647" y="139051"/>
                  </a:lnTo>
                  <a:lnTo>
                    <a:pt x="73665" y="136504"/>
                  </a:lnTo>
                  <a:lnTo>
                    <a:pt x="69411" y="139735"/>
                  </a:lnTo>
                  <a:lnTo>
                    <a:pt x="74052" y="150911"/>
                  </a:lnTo>
                  <a:lnTo>
                    <a:pt x="68345" y="166868"/>
                  </a:lnTo>
                  <a:lnTo>
                    <a:pt x="70987" y="167061"/>
                  </a:lnTo>
                  <a:lnTo>
                    <a:pt x="70865" y="174558"/>
                  </a:lnTo>
                  <a:lnTo>
                    <a:pt x="65578" y="183771"/>
                  </a:lnTo>
                  <a:lnTo>
                    <a:pt x="51429" y="182789"/>
                  </a:lnTo>
                  <a:lnTo>
                    <a:pt x="43135" y="185501"/>
                  </a:lnTo>
                  <a:lnTo>
                    <a:pt x="23249" y="173920"/>
                  </a:lnTo>
                  <a:lnTo>
                    <a:pt x="4396" y="175102"/>
                  </a:lnTo>
                  <a:lnTo>
                    <a:pt x="4396" y="175102"/>
                  </a:lnTo>
                  <a:lnTo>
                    <a:pt x="0" y="158978"/>
                  </a:lnTo>
                  <a:lnTo>
                    <a:pt x="4397" y="156653"/>
                  </a:lnTo>
                  <a:lnTo>
                    <a:pt x="3907" y="148845"/>
                  </a:lnTo>
                  <a:lnTo>
                    <a:pt x="14475" y="149623"/>
                  </a:lnTo>
                  <a:lnTo>
                    <a:pt x="18063" y="130632"/>
                  </a:lnTo>
                  <a:lnTo>
                    <a:pt x="10095" y="132598"/>
                  </a:lnTo>
                  <a:lnTo>
                    <a:pt x="8710" y="122524"/>
                  </a:lnTo>
                  <a:lnTo>
                    <a:pt x="20914" y="118379"/>
                  </a:lnTo>
                  <a:lnTo>
                    <a:pt x="40477" y="120656"/>
                  </a:lnTo>
                  <a:lnTo>
                    <a:pt x="38058" y="107114"/>
                  </a:lnTo>
                  <a:lnTo>
                    <a:pt x="34481" y="107054"/>
                  </a:lnTo>
                  <a:lnTo>
                    <a:pt x="33467" y="93234"/>
                  </a:lnTo>
                  <a:lnTo>
                    <a:pt x="23156" y="86760"/>
                  </a:lnTo>
                  <a:lnTo>
                    <a:pt x="24074" y="78373"/>
                  </a:lnTo>
                  <a:lnTo>
                    <a:pt x="26870" y="78570"/>
                  </a:lnTo>
                  <a:lnTo>
                    <a:pt x="32444" y="61407"/>
                  </a:lnTo>
                  <a:lnTo>
                    <a:pt x="43529" y="49287"/>
                  </a:lnTo>
                  <a:lnTo>
                    <a:pt x="43529" y="49287"/>
                  </a:lnTo>
                  <a:lnTo>
                    <a:pt x="68988" y="51508"/>
                  </a:lnTo>
                  <a:lnTo>
                    <a:pt x="68630" y="44899"/>
                  </a:lnTo>
                  <a:lnTo>
                    <a:pt x="75934" y="25960"/>
                  </a:lnTo>
                  <a:lnTo>
                    <a:pt x="73482" y="14364"/>
                  </a:lnTo>
                  <a:lnTo>
                    <a:pt x="77658" y="6028"/>
                  </a:lnTo>
                  <a:lnTo>
                    <a:pt x="98197" y="4409"/>
                  </a:lnTo>
                  <a:lnTo>
                    <a:pt x="103727" y="8400"/>
                  </a:lnTo>
                  <a:lnTo>
                    <a:pt x="106348" y="19398"/>
                  </a:lnTo>
                  <a:lnTo>
                    <a:pt x="110243" y="9105"/>
                  </a:lnTo>
                  <a:lnTo>
                    <a:pt x="117682" y="10425"/>
                  </a:lnTo>
                  <a:lnTo>
                    <a:pt x="122820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6" name="M156">
              <a:extLst>
                <a:ext uri="{FF2B5EF4-FFF2-40B4-BE49-F238E27FC236}">
                  <a16:creationId xmlns:a16="http://schemas.microsoft.com/office/drawing/2014/main" id="{39049D82-5BD4-49E4-8D5A-107A6A975F04}"/>
                </a:ext>
              </a:extLst>
            </p:cNvPr>
            <p:cNvSpPr/>
            <p:nvPr/>
          </p:nvSpPr>
          <p:spPr>
            <a:xfrm>
              <a:off x="4535436" y="4750003"/>
              <a:ext cx="217400" cy="293279"/>
            </a:xfrm>
            <a:custGeom>
              <a:avLst/>
              <a:gdLst/>
              <a:ahLst/>
              <a:cxnLst/>
              <a:rect l="0" t="0" r="0" b="0"/>
              <a:pathLst>
                <a:path w="219305" h="302804">
                  <a:moveTo>
                    <a:pt x="79687" y="0"/>
                  </a:moveTo>
                  <a:lnTo>
                    <a:pt x="90509" y="2650"/>
                  </a:lnTo>
                  <a:lnTo>
                    <a:pt x="97479" y="17368"/>
                  </a:lnTo>
                  <a:lnTo>
                    <a:pt x="110220" y="17809"/>
                  </a:lnTo>
                  <a:lnTo>
                    <a:pt x="106287" y="40229"/>
                  </a:lnTo>
                  <a:lnTo>
                    <a:pt x="108485" y="59787"/>
                  </a:lnTo>
                  <a:lnTo>
                    <a:pt x="114356" y="61571"/>
                  </a:lnTo>
                  <a:lnTo>
                    <a:pt x="124060" y="58941"/>
                  </a:lnTo>
                  <a:lnTo>
                    <a:pt x="124856" y="64960"/>
                  </a:lnTo>
                  <a:lnTo>
                    <a:pt x="138087" y="78463"/>
                  </a:lnTo>
                  <a:lnTo>
                    <a:pt x="143847" y="71391"/>
                  </a:lnTo>
                  <a:lnTo>
                    <a:pt x="164646" y="73507"/>
                  </a:lnTo>
                  <a:lnTo>
                    <a:pt x="164646" y="73507"/>
                  </a:lnTo>
                  <a:lnTo>
                    <a:pt x="187875" y="78374"/>
                  </a:lnTo>
                  <a:lnTo>
                    <a:pt x="192298" y="75320"/>
                  </a:lnTo>
                  <a:lnTo>
                    <a:pt x="199127" y="76071"/>
                  </a:lnTo>
                  <a:lnTo>
                    <a:pt x="209848" y="83808"/>
                  </a:lnTo>
                  <a:lnTo>
                    <a:pt x="211088" y="91186"/>
                  </a:lnTo>
                  <a:lnTo>
                    <a:pt x="201763" y="90682"/>
                  </a:lnTo>
                  <a:lnTo>
                    <a:pt x="200291" y="93950"/>
                  </a:lnTo>
                  <a:lnTo>
                    <a:pt x="198574" y="101264"/>
                  </a:lnTo>
                  <a:lnTo>
                    <a:pt x="202737" y="103005"/>
                  </a:lnTo>
                  <a:lnTo>
                    <a:pt x="203241" y="108417"/>
                  </a:lnTo>
                  <a:lnTo>
                    <a:pt x="199601" y="118239"/>
                  </a:lnTo>
                  <a:lnTo>
                    <a:pt x="205017" y="126758"/>
                  </a:lnTo>
                  <a:lnTo>
                    <a:pt x="209416" y="124904"/>
                  </a:lnTo>
                  <a:lnTo>
                    <a:pt x="219304" y="128270"/>
                  </a:lnTo>
                  <a:lnTo>
                    <a:pt x="219304" y="128270"/>
                  </a:lnTo>
                  <a:lnTo>
                    <a:pt x="217841" y="152538"/>
                  </a:lnTo>
                  <a:lnTo>
                    <a:pt x="203411" y="157473"/>
                  </a:lnTo>
                  <a:lnTo>
                    <a:pt x="207899" y="165820"/>
                  </a:lnTo>
                  <a:lnTo>
                    <a:pt x="207572" y="173613"/>
                  </a:lnTo>
                  <a:lnTo>
                    <a:pt x="206067" y="178379"/>
                  </a:lnTo>
                  <a:lnTo>
                    <a:pt x="199404" y="176883"/>
                  </a:lnTo>
                  <a:lnTo>
                    <a:pt x="196968" y="188528"/>
                  </a:lnTo>
                  <a:lnTo>
                    <a:pt x="192262" y="190074"/>
                  </a:lnTo>
                  <a:lnTo>
                    <a:pt x="194333" y="202117"/>
                  </a:lnTo>
                  <a:lnTo>
                    <a:pt x="187725" y="212169"/>
                  </a:lnTo>
                  <a:lnTo>
                    <a:pt x="191614" y="219453"/>
                  </a:lnTo>
                  <a:lnTo>
                    <a:pt x="179496" y="225034"/>
                  </a:lnTo>
                  <a:lnTo>
                    <a:pt x="176888" y="230224"/>
                  </a:lnTo>
                  <a:lnTo>
                    <a:pt x="178130" y="244496"/>
                  </a:lnTo>
                  <a:lnTo>
                    <a:pt x="178130" y="244496"/>
                  </a:lnTo>
                  <a:lnTo>
                    <a:pt x="163013" y="244611"/>
                  </a:lnTo>
                  <a:lnTo>
                    <a:pt x="156222" y="248658"/>
                  </a:lnTo>
                  <a:lnTo>
                    <a:pt x="148181" y="245929"/>
                  </a:lnTo>
                  <a:lnTo>
                    <a:pt x="137854" y="247796"/>
                  </a:lnTo>
                  <a:lnTo>
                    <a:pt x="136209" y="258554"/>
                  </a:lnTo>
                  <a:lnTo>
                    <a:pt x="125072" y="261751"/>
                  </a:lnTo>
                  <a:lnTo>
                    <a:pt x="116083" y="273242"/>
                  </a:lnTo>
                  <a:lnTo>
                    <a:pt x="119626" y="275122"/>
                  </a:lnTo>
                  <a:lnTo>
                    <a:pt x="116248" y="286589"/>
                  </a:lnTo>
                  <a:lnTo>
                    <a:pt x="122331" y="293323"/>
                  </a:lnTo>
                  <a:lnTo>
                    <a:pt x="122199" y="299167"/>
                  </a:lnTo>
                  <a:lnTo>
                    <a:pt x="117283" y="302803"/>
                  </a:lnTo>
                  <a:lnTo>
                    <a:pt x="115104" y="288962"/>
                  </a:lnTo>
                  <a:lnTo>
                    <a:pt x="108332" y="291956"/>
                  </a:lnTo>
                  <a:lnTo>
                    <a:pt x="105523" y="298938"/>
                  </a:lnTo>
                  <a:lnTo>
                    <a:pt x="92696" y="293998"/>
                  </a:lnTo>
                  <a:lnTo>
                    <a:pt x="92864" y="286655"/>
                  </a:lnTo>
                  <a:lnTo>
                    <a:pt x="101072" y="282196"/>
                  </a:lnTo>
                  <a:lnTo>
                    <a:pt x="101967" y="277119"/>
                  </a:lnTo>
                  <a:lnTo>
                    <a:pt x="98002" y="273280"/>
                  </a:lnTo>
                  <a:lnTo>
                    <a:pt x="92976" y="274964"/>
                  </a:lnTo>
                  <a:lnTo>
                    <a:pt x="85850" y="259508"/>
                  </a:lnTo>
                  <a:lnTo>
                    <a:pt x="71211" y="259020"/>
                  </a:lnTo>
                  <a:lnTo>
                    <a:pt x="67456" y="246188"/>
                  </a:lnTo>
                  <a:lnTo>
                    <a:pt x="71585" y="242836"/>
                  </a:lnTo>
                  <a:lnTo>
                    <a:pt x="72208" y="236102"/>
                  </a:lnTo>
                  <a:lnTo>
                    <a:pt x="63821" y="228260"/>
                  </a:lnTo>
                  <a:lnTo>
                    <a:pt x="59471" y="227710"/>
                  </a:lnTo>
                  <a:lnTo>
                    <a:pt x="59735" y="243161"/>
                  </a:lnTo>
                  <a:lnTo>
                    <a:pt x="45119" y="241771"/>
                  </a:lnTo>
                  <a:lnTo>
                    <a:pt x="40942" y="253818"/>
                  </a:lnTo>
                  <a:lnTo>
                    <a:pt x="32195" y="254663"/>
                  </a:lnTo>
                  <a:lnTo>
                    <a:pt x="32195" y="254663"/>
                  </a:lnTo>
                  <a:lnTo>
                    <a:pt x="27355" y="248401"/>
                  </a:lnTo>
                  <a:lnTo>
                    <a:pt x="14460" y="246748"/>
                  </a:lnTo>
                  <a:lnTo>
                    <a:pt x="11890" y="243388"/>
                  </a:lnTo>
                  <a:lnTo>
                    <a:pt x="18531" y="239347"/>
                  </a:lnTo>
                  <a:lnTo>
                    <a:pt x="19773" y="226330"/>
                  </a:lnTo>
                  <a:lnTo>
                    <a:pt x="27049" y="228301"/>
                  </a:lnTo>
                  <a:lnTo>
                    <a:pt x="27360" y="221710"/>
                  </a:lnTo>
                  <a:lnTo>
                    <a:pt x="35528" y="218903"/>
                  </a:lnTo>
                  <a:lnTo>
                    <a:pt x="30743" y="216991"/>
                  </a:lnTo>
                  <a:lnTo>
                    <a:pt x="28626" y="207644"/>
                  </a:lnTo>
                  <a:lnTo>
                    <a:pt x="21846" y="204485"/>
                  </a:lnTo>
                  <a:lnTo>
                    <a:pt x="20268" y="198749"/>
                  </a:lnTo>
                  <a:lnTo>
                    <a:pt x="31254" y="195258"/>
                  </a:lnTo>
                  <a:lnTo>
                    <a:pt x="22557" y="194154"/>
                  </a:lnTo>
                  <a:lnTo>
                    <a:pt x="23370" y="186074"/>
                  </a:lnTo>
                  <a:lnTo>
                    <a:pt x="26533" y="184049"/>
                  </a:lnTo>
                  <a:lnTo>
                    <a:pt x="32353" y="188235"/>
                  </a:lnTo>
                  <a:lnTo>
                    <a:pt x="41573" y="173603"/>
                  </a:lnTo>
                  <a:lnTo>
                    <a:pt x="41739" y="153208"/>
                  </a:lnTo>
                  <a:lnTo>
                    <a:pt x="38135" y="147574"/>
                  </a:lnTo>
                  <a:lnTo>
                    <a:pt x="20576" y="152711"/>
                  </a:lnTo>
                  <a:lnTo>
                    <a:pt x="16372" y="146162"/>
                  </a:lnTo>
                  <a:lnTo>
                    <a:pt x="16004" y="141953"/>
                  </a:lnTo>
                  <a:lnTo>
                    <a:pt x="22525" y="142707"/>
                  </a:lnTo>
                  <a:lnTo>
                    <a:pt x="25106" y="138867"/>
                  </a:lnTo>
                  <a:lnTo>
                    <a:pt x="21765" y="115537"/>
                  </a:lnTo>
                  <a:lnTo>
                    <a:pt x="14832" y="112523"/>
                  </a:lnTo>
                  <a:lnTo>
                    <a:pt x="14797" y="107421"/>
                  </a:lnTo>
                  <a:lnTo>
                    <a:pt x="9647" y="101448"/>
                  </a:lnTo>
                  <a:lnTo>
                    <a:pt x="10084" y="89606"/>
                  </a:lnTo>
                  <a:lnTo>
                    <a:pt x="18843" y="87713"/>
                  </a:lnTo>
                  <a:lnTo>
                    <a:pt x="18243" y="80197"/>
                  </a:lnTo>
                  <a:lnTo>
                    <a:pt x="24944" y="79755"/>
                  </a:lnTo>
                  <a:lnTo>
                    <a:pt x="24477" y="73142"/>
                  </a:lnTo>
                  <a:lnTo>
                    <a:pt x="16692" y="73408"/>
                  </a:lnTo>
                  <a:lnTo>
                    <a:pt x="17812" y="78686"/>
                  </a:lnTo>
                  <a:lnTo>
                    <a:pt x="11393" y="80335"/>
                  </a:lnTo>
                  <a:lnTo>
                    <a:pt x="10385" y="83462"/>
                  </a:lnTo>
                  <a:lnTo>
                    <a:pt x="5346" y="79441"/>
                  </a:lnTo>
                  <a:lnTo>
                    <a:pt x="11469" y="70584"/>
                  </a:lnTo>
                  <a:lnTo>
                    <a:pt x="0" y="62209"/>
                  </a:lnTo>
                  <a:lnTo>
                    <a:pt x="0" y="62209"/>
                  </a:lnTo>
                  <a:lnTo>
                    <a:pt x="725" y="57874"/>
                  </a:lnTo>
                  <a:lnTo>
                    <a:pt x="15382" y="63024"/>
                  </a:lnTo>
                  <a:lnTo>
                    <a:pt x="18276" y="59041"/>
                  </a:lnTo>
                  <a:lnTo>
                    <a:pt x="30753" y="57685"/>
                  </a:lnTo>
                  <a:lnTo>
                    <a:pt x="30234" y="40116"/>
                  </a:lnTo>
                  <a:lnTo>
                    <a:pt x="34660" y="37069"/>
                  </a:lnTo>
                  <a:lnTo>
                    <a:pt x="36701" y="29614"/>
                  </a:lnTo>
                  <a:lnTo>
                    <a:pt x="43455" y="26771"/>
                  </a:lnTo>
                  <a:lnTo>
                    <a:pt x="45588" y="15415"/>
                  </a:lnTo>
                  <a:lnTo>
                    <a:pt x="63792" y="14939"/>
                  </a:lnTo>
                  <a:lnTo>
                    <a:pt x="68024" y="6783"/>
                  </a:lnTo>
                  <a:lnTo>
                    <a:pt x="75825" y="5613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407" name="M157">
              <a:extLst>
                <a:ext uri="{FF2B5EF4-FFF2-40B4-BE49-F238E27FC236}">
                  <a16:creationId xmlns:a16="http://schemas.microsoft.com/office/drawing/2014/main" id="{71418163-D141-457A-B496-CBAAD0032CD2}"/>
                </a:ext>
              </a:extLst>
            </p:cNvPr>
            <p:cNvGrpSpPr/>
            <p:nvPr/>
          </p:nvGrpSpPr>
          <p:grpSpPr>
            <a:xfrm>
              <a:off x="4384874" y="4739856"/>
              <a:ext cx="184682" cy="338742"/>
              <a:chOff x="1364441" y="3750594"/>
              <a:chExt cx="192302" cy="355887"/>
            </a:xfrm>
          </p:grpSpPr>
          <p:sp>
            <p:nvSpPr>
              <p:cNvPr id="480" name="ID_163">
                <a:extLst>
                  <a:ext uri="{FF2B5EF4-FFF2-40B4-BE49-F238E27FC236}">
                    <a16:creationId xmlns:a16="http://schemas.microsoft.com/office/drawing/2014/main" id="{94BC9EC4-8AB8-4D66-A0C7-8A6E519099FA}"/>
                  </a:ext>
                </a:extLst>
              </p:cNvPr>
              <p:cNvSpPr/>
              <p:nvPr/>
            </p:nvSpPr>
            <p:spPr>
              <a:xfrm>
                <a:off x="1364441" y="3763251"/>
                <a:ext cx="192302" cy="343230"/>
              </a:xfrm>
              <a:custGeom>
                <a:avLst/>
                <a:gdLst/>
                <a:ahLst/>
                <a:cxnLst/>
                <a:rect l="0" t="0" r="0" b="0"/>
                <a:pathLst>
                  <a:path w="192302" h="343230">
                    <a:moveTo>
                      <a:pt x="150562" y="57794"/>
                    </a:moveTo>
                    <a:lnTo>
                      <a:pt x="162031" y="66169"/>
                    </a:lnTo>
                    <a:lnTo>
                      <a:pt x="155908" y="75026"/>
                    </a:lnTo>
                    <a:lnTo>
                      <a:pt x="160947" y="79047"/>
                    </a:lnTo>
                    <a:lnTo>
                      <a:pt x="161955" y="75920"/>
                    </a:lnTo>
                    <a:lnTo>
                      <a:pt x="168374" y="74271"/>
                    </a:lnTo>
                    <a:lnTo>
                      <a:pt x="167254" y="68993"/>
                    </a:lnTo>
                    <a:lnTo>
                      <a:pt x="175039" y="68727"/>
                    </a:lnTo>
                    <a:lnTo>
                      <a:pt x="175506" y="75340"/>
                    </a:lnTo>
                    <a:lnTo>
                      <a:pt x="168805" y="75782"/>
                    </a:lnTo>
                    <a:lnTo>
                      <a:pt x="169405" y="83298"/>
                    </a:lnTo>
                    <a:lnTo>
                      <a:pt x="160646" y="85191"/>
                    </a:lnTo>
                    <a:lnTo>
                      <a:pt x="160209" y="97033"/>
                    </a:lnTo>
                    <a:lnTo>
                      <a:pt x="165359" y="103006"/>
                    </a:lnTo>
                    <a:lnTo>
                      <a:pt x="165394" y="108108"/>
                    </a:lnTo>
                    <a:lnTo>
                      <a:pt x="172327" y="111122"/>
                    </a:lnTo>
                    <a:lnTo>
                      <a:pt x="175668" y="134452"/>
                    </a:lnTo>
                    <a:lnTo>
                      <a:pt x="173087" y="138292"/>
                    </a:lnTo>
                    <a:lnTo>
                      <a:pt x="166566" y="137538"/>
                    </a:lnTo>
                    <a:lnTo>
                      <a:pt x="166934" y="141747"/>
                    </a:lnTo>
                    <a:lnTo>
                      <a:pt x="171138" y="148296"/>
                    </a:lnTo>
                    <a:lnTo>
                      <a:pt x="188697" y="143159"/>
                    </a:lnTo>
                    <a:lnTo>
                      <a:pt x="192301" y="148793"/>
                    </a:lnTo>
                    <a:lnTo>
                      <a:pt x="192135" y="169188"/>
                    </a:lnTo>
                    <a:lnTo>
                      <a:pt x="182915" y="183820"/>
                    </a:lnTo>
                    <a:lnTo>
                      <a:pt x="177095" y="179634"/>
                    </a:lnTo>
                    <a:lnTo>
                      <a:pt x="173932" y="181659"/>
                    </a:lnTo>
                    <a:lnTo>
                      <a:pt x="173119" y="189739"/>
                    </a:lnTo>
                    <a:lnTo>
                      <a:pt x="181816" y="190843"/>
                    </a:lnTo>
                    <a:lnTo>
                      <a:pt x="170830" y="194334"/>
                    </a:lnTo>
                    <a:lnTo>
                      <a:pt x="172408" y="200070"/>
                    </a:lnTo>
                    <a:lnTo>
                      <a:pt x="179188" y="203229"/>
                    </a:lnTo>
                    <a:lnTo>
                      <a:pt x="181305" y="212576"/>
                    </a:lnTo>
                    <a:lnTo>
                      <a:pt x="186090" y="214488"/>
                    </a:lnTo>
                    <a:lnTo>
                      <a:pt x="177922" y="217295"/>
                    </a:lnTo>
                    <a:lnTo>
                      <a:pt x="177611" y="223886"/>
                    </a:lnTo>
                    <a:lnTo>
                      <a:pt x="170335" y="221915"/>
                    </a:lnTo>
                    <a:lnTo>
                      <a:pt x="169093" y="234932"/>
                    </a:lnTo>
                    <a:lnTo>
                      <a:pt x="162452" y="238973"/>
                    </a:lnTo>
                    <a:lnTo>
                      <a:pt x="165022" y="242333"/>
                    </a:lnTo>
                    <a:lnTo>
                      <a:pt x="177917" y="243986"/>
                    </a:lnTo>
                    <a:lnTo>
                      <a:pt x="182757" y="250248"/>
                    </a:lnTo>
                    <a:lnTo>
                      <a:pt x="182757" y="250248"/>
                    </a:lnTo>
                    <a:lnTo>
                      <a:pt x="181471" y="265211"/>
                    </a:lnTo>
                    <a:lnTo>
                      <a:pt x="154560" y="262926"/>
                    </a:lnTo>
                    <a:lnTo>
                      <a:pt x="154772" y="273726"/>
                    </a:lnTo>
                    <a:lnTo>
                      <a:pt x="159108" y="281475"/>
                    </a:lnTo>
                    <a:lnTo>
                      <a:pt x="159108" y="281475"/>
                    </a:lnTo>
                    <a:lnTo>
                      <a:pt x="158760" y="289562"/>
                    </a:lnTo>
                    <a:lnTo>
                      <a:pt x="153866" y="292145"/>
                    </a:lnTo>
                    <a:lnTo>
                      <a:pt x="141911" y="290062"/>
                    </a:lnTo>
                    <a:lnTo>
                      <a:pt x="135448" y="293055"/>
                    </a:lnTo>
                    <a:lnTo>
                      <a:pt x="136551" y="299078"/>
                    </a:lnTo>
                    <a:lnTo>
                      <a:pt x="128814" y="316132"/>
                    </a:lnTo>
                    <a:lnTo>
                      <a:pt x="125084" y="315593"/>
                    </a:lnTo>
                    <a:lnTo>
                      <a:pt x="123177" y="310601"/>
                    </a:lnTo>
                    <a:lnTo>
                      <a:pt x="109594" y="317768"/>
                    </a:lnTo>
                    <a:lnTo>
                      <a:pt x="105270" y="316015"/>
                    </a:lnTo>
                    <a:lnTo>
                      <a:pt x="102065" y="319535"/>
                    </a:lnTo>
                    <a:lnTo>
                      <a:pt x="103943" y="332172"/>
                    </a:lnTo>
                    <a:lnTo>
                      <a:pt x="90705" y="331401"/>
                    </a:lnTo>
                    <a:lnTo>
                      <a:pt x="90234" y="325094"/>
                    </a:lnTo>
                    <a:lnTo>
                      <a:pt x="86116" y="327692"/>
                    </a:lnTo>
                    <a:lnTo>
                      <a:pt x="81346" y="325028"/>
                    </a:lnTo>
                    <a:lnTo>
                      <a:pt x="78468" y="327955"/>
                    </a:lnTo>
                    <a:lnTo>
                      <a:pt x="70993" y="327473"/>
                    </a:lnTo>
                    <a:lnTo>
                      <a:pt x="71240" y="336472"/>
                    </a:lnTo>
                    <a:lnTo>
                      <a:pt x="74771" y="338807"/>
                    </a:lnTo>
                    <a:lnTo>
                      <a:pt x="71699" y="343229"/>
                    </a:lnTo>
                    <a:lnTo>
                      <a:pt x="66870" y="342960"/>
                    </a:lnTo>
                    <a:lnTo>
                      <a:pt x="64321" y="332406"/>
                    </a:lnTo>
                    <a:lnTo>
                      <a:pt x="54144" y="327658"/>
                    </a:lnTo>
                    <a:lnTo>
                      <a:pt x="55078" y="315090"/>
                    </a:lnTo>
                    <a:lnTo>
                      <a:pt x="50339" y="311225"/>
                    </a:lnTo>
                    <a:lnTo>
                      <a:pt x="51236" y="306451"/>
                    </a:lnTo>
                    <a:lnTo>
                      <a:pt x="36618" y="304889"/>
                    </a:lnTo>
                    <a:lnTo>
                      <a:pt x="33108" y="301804"/>
                    </a:lnTo>
                    <a:lnTo>
                      <a:pt x="32711" y="298946"/>
                    </a:lnTo>
                    <a:lnTo>
                      <a:pt x="41374" y="295413"/>
                    </a:lnTo>
                    <a:lnTo>
                      <a:pt x="42087" y="291833"/>
                    </a:lnTo>
                    <a:lnTo>
                      <a:pt x="36407" y="288244"/>
                    </a:lnTo>
                    <a:lnTo>
                      <a:pt x="36715" y="282105"/>
                    </a:lnTo>
                    <a:lnTo>
                      <a:pt x="43856" y="277034"/>
                    </a:lnTo>
                    <a:lnTo>
                      <a:pt x="43782" y="267437"/>
                    </a:lnTo>
                    <a:lnTo>
                      <a:pt x="39609" y="265984"/>
                    </a:lnTo>
                    <a:lnTo>
                      <a:pt x="36940" y="254223"/>
                    </a:lnTo>
                    <a:lnTo>
                      <a:pt x="31904" y="243602"/>
                    </a:lnTo>
                    <a:lnTo>
                      <a:pt x="31904" y="243602"/>
                    </a:lnTo>
                    <a:lnTo>
                      <a:pt x="28382" y="241115"/>
                    </a:lnTo>
                    <a:lnTo>
                      <a:pt x="26572" y="219927"/>
                    </a:lnTo>
                    <a:lnTo>
                      <a:pt x="12995" y="220787"/>
                    </a:lnTo>
                    <a:lnTo>
                      <a:pt x="8527" y="212577"/>
                    </a:lnTo>
                    <a:lnTo>
                      <a:pt x="9501" y="204803"/>
                    </a:lnTo>
                    <a:lnTo>
                      <a:pt x="14162" y="199071"/>
                    </a:lnTo>
                    <a:lnTo>
                      <a:pt x="10068" y="194620"/>
                    </a:lnTo>
                    <a:lnTo>
                      <a:pt x="20098" y="179723"/>
                    </a:lnTo>
                    <a:lnTo>
                      <a:pt x="16824" y="173642"/>
                    </a:lnTo>
                    <a:lnTo>
                      <a:pt x="4424" y="165081"/>
                    </a:lnTo>
                    <a:lnTo>
                      <a:pt x="4424" y="165081"/>
                    </a:lnTo>
                    <a:lnTo>
                      <a:pt x="593" y="162585"/>
                    </a:lnTo>
                    <a:lnTo>
                      <a:pt x="1351" y="151055"/>
                    </a:lnTo>
                    <a:lnTo>
                      <a:pt x="11978" y="149521"/>
                    </a:lnTo>
                    <a:lnTo>
                      <a:pt x="8648" y="127087"/>
                    </a:lnTo>
                    <a:lnTo>
                      <a:pt x="20495" y="126484"/>
                    </a:lnTo>
                    <a:lnTo>
                      <a:pt x="27216" y="137902"/>
                    </a:lnTo>
                    <a:lnTo>
                      <a:pt x="27989" y="125621"/>
                    </a:lnTo>
                    <a:lnTo>
                      <a:pt x="41399" y="124754"/>
                    </a:lnTo>
                    <a:lnTo>
                      <a:pt x="40635" y="130436"/>
                    </a:lnTo>
                    <a:lnTo>
                      <a:pt x="45865" y="145566"/>
                    </a:lnTo>
                    <a:lnTo>
                      <a:pt x="56839" y="148837"/>
                    </a:lnTo>
                    <a:lnTo>
                      <a:pt x="64378" y="139873"/>
                    </a:lnTo>
                    <a:lnTo>
                      <a:pt x="55483" y="134403"/>
                    </a:lnTo>
                    <a:lnTo>
                      <a:pt x="48737" y="136487"/>
                    </a:lnTo>
                    <a:lnTo>
                      <a:pt x="47603" y="131958"/>
                    </a:lnTo>
                    <a:lnTo>
                      <a:pt x="51189" y="125447"/>
                    </a:lnTo>
                    <a:lnTo>
                      <a:pt x="55153" y="128845"/>
                    </a:lnTo>
                    <a:lnTo>
                      <a:pt x="59787" y="124009"/>
                    </a:lnTo>
                    <a:lnTo>
                      <a:pt x="65661" y="125653"/>
                    </a:lnTo>
                    <a:lnTo>
                      <a:pt x="65527" y="118450"/>
                    </a:lnTo>
                    <a:lnTo>
                      <a:pt x="68687" y="116577"/>
                    </a:lnTo>
                    <a:lnTo>
                      <a:pt x="69462" y="123047"/>
                    </a:lnTo>
                    <a:lnTo>
                      <a:pt x="74714" y="124676"/>
                    </a:lnTo>
                    <a:lnTo>
                      <a:pt x="70088" y="103859"/>
                    </a:lnTo>
                    <a:lnTo>
                      <a:pt x="61452" y="100646"/>
                    </a:lnTo>
                    <a:lnTo>
                      <a:pt x="58244" y="104468"/>
                    </a:lnTo>
                    <a:lnTo>
                      <a:pt x="49667" y="105157"/>
                    </a:lnTo>
                    <a:lnTo>
                      <a:pt x="47546" y="96552"/>
                    </a:lnTo>
                    <a:lnTo>
                      <a:pt x="38113" y="100369"/>
                    </a:lnTo>
                    <a:lnTo>
                      <a:pt x="34332" y="95924"/>
                    </a:lnTo>
                    <a:lnTo>
                      <a:pt x="36574" y="87128"/>
                    </a:lnTo>
                    <a:lnTo>
                      <a:pt x="30183" y="87569"/>
                    </a:lnTo>
                    <a:lnTo>
                      <a:pt x="30514" y="80526"/>
                    </a:lnTo>
                    <a:lnTo>
                      <a:pt x="33947" y="80161"/>
                    </a:lnTo>
                    <a:lnTo>
                      <a:pt x="32803" y="76082"/>
                    </a:lnTo>
                    <a:lnTo>
                      <a:pt x="18755" y="77832"/>
                    </a:lnTo>
                    <a:lnTo>
                      <a:pt x="16025" y="81214"/>
                    </a:lnTo>
                    <a:lnTo>
                      <a:pt x="14150" y="75315"/>
                    </a:lnTo>
                    <a:lnTo>
                      <a:pt x="5714" y="70452"/>
                    </a:lnTo>
                    <a:lnTo>
                      <a:pt x="4075" y="61408"/>
                    </a:lnTo>
                    <a:lnTo>
                      <a:pt x="11355" y="56489"/>
                    </a:lnTo>
                    <a:lnTo>
                      <a:pt x="10986" y="52578"/>
                    </a:lnTo>
                    <a:lnTo>
                      <a:pt x="9241" y="47733"/>
                    </a:lnTo>
                    <a:lnTo>
                      <a:pt x="0" y="44049"/>
                    </a:lnTo>
                    <a:lnTo>
                      <a:pt x="383" y="41207"/>
                    </a:lnTo>
                    <a:lnTo>
                      <a:pt x="9494" y="37685"/>
                    </a:lnTo>
                    <a:lnTo>
                      <a:pt x="10377" y="39658"/>
                    </a:lnTo>
                    <a:lnTo>
                      <a:pt x="11009" y="33071"/>
                    </a:lnTo>
                    <a:lnTo>
                      <a:pt x="17883" y="31893"/>
                    </a:lnTo>
                    <a:lnTo>
                      <a:pt x="21279" y="14270"/>
                    </a:lnTo>
                    <a:lnTo>
                      <a:pt x="30309" y="13895"/>
                    </a:lnTo>
                    <a:lnTo>
                      <a:pt x="32832" y="0"/>
                    </a:lnTo>
                    <a:lnTo>
                      <a:pt x="32832" y="0"/>
                    </a:lnTo>
                    <a:lnTo>
                      <a:pt x="34230" y="35"/>
                    </a:lnTo>
                    <a:lnTo>
                      <a:pt x="35568" y="8773"/>
                    </a:lnTo>
                    <a:lnTo>
                      <a:pt x="49086" y="2955"/>
                    </a:lnTo>
                    <a:lnTo>
                      <a:pt x="47382" y="21523"/>
                    </a:lnTo>
                    <a:lnTo>
                      <a:pt x="62832" y="19353"/>
                    </a:lnTo>
                    <a:lnTo>
                      <a:pt x="63124" y="7504"/>
                    </a:lnTo>
                    <a:lnTo>
                      <a:pt x="76034" y="7371"/>
                    </a:lnTo>
                    <a:lnTo>
                      <a:pt x="81320" y="20108"/>
                    </a:lnTo>
                    <a:lnTo>
                      <a:pt x="116422" y="28464"/>
                    </a:lnTo>
                    <a:lnTo>
                      <a:pt x="117375" y="40492"/>
                    </a:lnTo>
                    <a:lnTo>
                      <a:pt x="127524" y="45388"/>
                    </a:lnTo>
                    <a:lnTo>
                      <a:pt x="135495" y="63286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1" name="ID_164">
                <a:extLst>
                  <a:ext uri="{FF2B5EF4-FFF2-40B4-BE49-F238E27FC236}">
                    <a16:creationId xmlns:a16="http://schemas.microsoft.com/office/drawing/2014/main" id="{48F521A0-4F16-4E91-A6D4-67DB92140450}"/>
                  </a:ext>
                </a:extLst>
              </p:cNvPr>
              <p:cNvSpPr/>
              <p:nvPr/>
            </p:nvSpPr>
            <p:spPr>
              <a:xfrm>
                <a:off x="1397359" y="3750594"/>
                <a:ext cx="7419" cy="11044"/>
              </a:xfrm>
              <a:custGeom>
                <a:avLst/>
                <a:gdLst/>
                <a:ahLst/>
                <a:cxnLst/>
                <a:rect l="0" t="0" r="0" b="0"/>
                <a:pathLst>
                  <a:path w="7419" h="11044">
                    <a:moveTo>
                      <a:pt x="0" y="9207"/>
                    </a:moveTo>
                    <a:lnTo>
                      <a:pt x="223" y="6511"/>
                    </a:lnTo>
                    <a:lnTo>
                      <a:pt x="223" y="6511"/>
                    </a:lnTo>
                    <a:lnTo>
                      <a:pt x="3961" y="0"/>
                    </a:lnTo>
                    <a:lnTo>
                      <a:pt x="6294" y="6212"/>
                    </a:lnTo>
                    <a:lnTo>
                      <a:pt x="7418" y="11043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408" name="M158">
              <a:extLst>
                <a:ext uri="{FF2B5EF4-FFF2-40B4-BE49-F238E27FC236}">
                  <a16:creationId xmlns:a16="http://schemas.microsoft.com/office/drawing/2014/main" id="{75A801E8-8D57-45C7-A6B1-156A93B828A2}"/>
                </a:ext>
              </a:extLst>
            </p:cNvPr>
            <p:cNvSpPr/>
            <p:nvPr/>
          </p:nvSpPr>
          <p:spPr>
            <a:xfrm>
              <a:off x="5059516" y="4740467"/>
              <a:ext cx="283089" cy="345283"/>
            </a:xfrm>
            <a:custGeom>
              <a:avLst/>
              <a:gdLst/>
              <a:ahLst/>
              <a:cxnLst/>
              <a:rect l="0" t="0" r="0" b="0"/>
              <a:pathLst>
                <a:path w="286899" h="368143">
                  <a:moveTo>
                    <a:pt x="95273" y="10227"/>
                  </a:moveTo>
                  <a:lnTo>
                    <a:pt x="103989" y="26892"/>
                  </a:lnTo>
                  <a:lnTo>
                    <a:pt x="101806" y="35856"/>
                  </a:lnTo>
                  <a:lnTo>
                    <a:pt x="104694" y="39510"/>
                  </a:lnTo>
                  <a:lnTo>
                    <a:pt x="114975" y="38494"/>
                  </a:lnTo>
                  <a:lnTo>
                    <a:pt x="116744" y="43928"/>
                  </a:lnTo>
                  <a:lnTo>
                    <a:pt x="113211" y="41463"/>
                  </a:lnTo>
                  <a:lnTo>
                    <a:pt x="106315" y="44491"/>
                  </a:lnTo>
                  <a:lnTo>
                    <a:pt x="100283" y="42732"/>
                  </a:lnTo>
                  <a:lnTo>
                    <a:pt x="96937" y="47173"/>
                  </a:lnTo>
                  <a:lnTo>
                    <a:pt x="105051" y="54221"/>
                  </a:lnTo>
                  <a:lnTo>
                    <a:pt x="115755" y="55764"/>
                  </a:lnTo>
                  <a:lnTo>
                    <a:pt x="108519" y="68988"/>
                  </a:lnTo>
                  <a:lnTo>
                    <a:pt x="100608" y="67795"/>
                  </a:lnTo>
                  <a:lnTo>
                    <a:pt x="94623" y="80590"/>
                  </a:lnTo>
                  <a:lnTo>
                    <a:pt x="105772" y="83342"/>
                  </a:lnTo>
                  <a:lnTo>
                    <a:pt x="109104" y="97054"/>
                  </a:lnTo>
                  <a:lnTo>
                    <a:pt x="105879" y="111998"/>
                  </a:lnTo>
                  <a:lnTo>
                    <a:pt x="127944" y="122443"/>
                  </a:lnTo>
                  <a:lnTo>
                    <a:pt x="130491" y="119188"/>
                  </a:lnTo>
                  <a:lnTo>
                    <a:pt x="137063" y="125905"/>
                  </a:lnTo>
                  <a:lnTo>
                    <a:pt x="141585" y="134235"/>
                  </a:lnTo>
                  <a:lnTo>
                    <a:pt x="135164" y="162920"/>
                  </a:lnTo>
                  <a:lnTo>
                    <a:pt x="141655" y="165585"/>
                  </a:lnTo>
                  <a:lnTo>
                    <a:pt x="148992" y="164364"/>
                  </a:lnTo>
                  <a:lnTo>
                    <a:pt x="156520" y="170045"/>
                  </a:lnTo>
                  <a:lnTo>
                    <a:pt x="159735" y="164252"/>
                  </a:lnTo>
                  <a:lnTo>
                    <a:pt x="172560" y="169725"/>
                  </a:lnTo>
                  <a:lnTo>
                    <a:pt x="180744" y="164617"/>
                  </a:lnTo>
                  <a:lnTo>
                    <a:pt x="180852" y="167319"/>
                  </a:lnTo>
                  <a:lnTo>
                    <a:pt x="180852" y="167319"/>
                  </a:lnTo>
                  <a:lnTo>
                    <a:pt x="182529" y="187444"/>
                  </a:lnTo>
                  <a:lnTo>
                    <a:pt x="191017" y="191790"/>
                  </a:lnTo>
                  <a:lnTo>
                    <a:pt x="186097" y="197254"/>
                  </a:lnTo>
                  <a:lnTo>
                    <a:pt x="186027" y="201302"/>
                  </a:lnTo>
                  <a:lnTo>
                    <a:pt x="188671" y="201497"/>
                  </a:lnTo>
                  <a:lnTo>
                    <a:pt x="188174" y="212286"/>
                  </a:lnTo>
                  <a:lnTo>
                    <a:pt x="184998" y="215830"/>
                  </a:lnTo>
                  <a:lnTo>
                    <a:pt x="192256" y="246694"/>
                  </a:lnTo>
                  <a:lnTo>
                    <a:pt x="204911" y="244511"/>
                  </a:lnTo>
                  <a:lnTo>
                    <a:pt x="212791" y="257539"/>
                  </a:lnTo>
                  <a:lnTo>
                    <a:pt x="224267" y="251436"/>
                  </a:lnTo>
                  <a:lnTo>
                    <a:pt x="226226" y="246071"/>
                  </a:lnTo>
                  <a:lnTo>
                    <a:pt x="230210" y="250037"/>
                  </a:lnTo>
                  <a:lnTo>
                    <a:pt x="231861" y="244517"/>
                  </a:lnTo>
                  <a:lnTo>
                    <a:pt x="237367" y="241311"/>
                  </a:lnTo>
                  <a:lnTo>
                    <a:pt x="241973" y="245286"/>
                  </a:lnTo>
                  <a:lnTo>
                    <a:pt x="250114" y="242872"/>
                  </a:lnTo>
                  <a:lnTo>
                    <a:pt x="249436" y="246160"/>
                  </a:lnTo>
                  <a:lnTo>
                    <a:pt x="241793" y="246782"/>
                  </a:lnTo>
                  <a:lnTo>
                    <a:pt x="248957" y="256198"/>
                  </a:lnTo>
                  <a:lnTo>
                    <a:pt x="247632" y="260973"/>
                  </a:lnTo>
                  <a:lnTo>
                    <a:pt x="254938" y="261994"/>
                  </a:lnTo>
                  <a:lnTo>
                    <a:pt x="252781" y="269904"/>
                  </a:lnTo>
                  <a:lnTo>
                    <a:pt x="245120" y="271426"/>
                  </a:lnTo>
                  <a:lnTo>
                    <a:pt x="242179" y="279623"/>
                  </a:lnTo>
                  <a:lnTo>
                    <a:pt x="252889" y="282199"/>
                  </a:lnTo>
                  <a:lnTo>
                    <a:pt x="253666" y="291657"/>
                  </a:lnTo>
                  <a:lnTo>
                    <a:pt x="260509" y="292519"/>
                  </a:lnTo>
                  <a:lnTo>
                    <a:pt x="264370" y="285237"/>
                  </a:lnTo>
                  <a:lnTo>
                    <a:pt x="273449" y="292283"/>
                  </a:lnTo>
                  <a:lnTo>
                    <a:pt x="284036" y="292905"/>
                  </a:lnTo>
                  <a:lnTo>
                    <a:pt x="286898" y="298948"/>
                  </a:lnTo>
                  <a:lnTo>
                    <a:pt x="277311" y="303888"/>
                  </a:lnTo>
                  <a:lnTo>
                    <a:pt x="282148" y="313112"/>
                  </a:lnTo>
                  <a:lnTo>
                    <a:pt x="280427" y="332569"/>
                  </a:lnTo>
                  <a:lnTo>
                    <a:pt x="280427" y="332569"/>
                  </a:lnTo>
                  <a:lnTo>
                    <a:pt x="274305" y="335167"/>
                  </a:lnTo>
                  <a:lnTo>
                    <a:pt x="280482" y="357899"/>
                  </a:lnTo>
                  <a:lnTo>
                    <a:pt x="277632" y="360551"/>
                  </a:lnTo>
                  <a:lnTo>
                    <a:pt x="269559" y="358320"/>
                  </a:lnTo>
                  <a:lnTo>
                    <a:pt x="265343" y="368142"/>
                  </a:lnTo>
                  <a:lnTo>
                    <a:pt x="244317" y="366445"/>
                  </a:lnTo>
                  <a:lnTo>
                    <a:pt x="244148" y="357900"/>
                  </a:lnTo>
                  <a:lnTo>
                    <a:pt x="239342" y="356171"/>
                  </a:lnTo>
                  <a:lnTo>
                    <a:pt x="233099" y="356516"/>
                  </a:lnTo>
                  <a:lnTo>
                    <a:pt x="231606" y="361886"/>
                  </a:lnTo>
                  <a:lnTo>
                    <a:pt x="223581" y="366098"/>
                  </a:lnTo>
                  <a:lnTo>
                    <a:pt x="221463" y="353023"/>
                  </a:lnTo>
                  <a:lnTo>
                    <a:pt x="197428" y="354264"/>
                  </a:lnTo>
                  <a:lnTo>
                    <a:pt x="193631" y="339211"/>
                  </a:lnTo>
                  <a:lnTo>
                    <a:pt x="201818" y="334555"/>
                  </a:lnTo>
                  <a:lnTo>
                    <a:pt x="201297" y="319407"/>
                  </a:lnTo>
                  <a:lnTo>
                    <a:pt x="198995" y="317269"/>
                  </a:lnTo>
                  <a:lnTo>
                    <a:pt x="192541" y="320906"/>
                  </a:lnTo>
                  <a:lnTo>
                    <a:pt x="190230" y="319368"/>
                  </a:lnTo>
                  <a:lnTo>
                    <a:pt x="189843" y="305571"/>
                  </a:lnTo>
                  <a:lnTo>
                    <a:pt x="185343" y="304444"/>
                  </a:lnTo>
                  <a:lnTo>
                    <a:pt x="182215" y="295995"/>
                  </a:lnTo>
                  <a:lnTo>
                    <a:pt x="188825" y="292211"/>
                  </a:lnTo>
                  <a:lnTo>
                    <a:pt x="189352" y="288772"/>
                  </a:lnTo>
                  <a:lnTo>
                    <a:pt x="181313" y="285036"/>
                  </a:lnTo>
                  <a:lnTo>
                    <a:pt x="176956" y="293656"/>
                  </a:lnTo>
                  <a:lnTo>
                    <a:pt x="174191" y="291359"/>
                  </a:lnTo>
                  <a:lnTo>
                    <a:pt x="176120" y="278950"/>
                  </a:lnTo>
                  <a:lnTo>
                    <a:pt x="187405" y="275096"/>
                  </a:lnTo>
                  <a:lnTo>
                    <a:pt x="185347" y="258870"/>
                  </a:lnTo>
                  <a:lnTo>
                    <a:pt x="188885" y="252483"/>
                  </a:lnTo>
                  <a:lnTo>
                    <a:pt x="184215" y="252253"/>
                  </a:lnTo>
                  <a:lnTo>
                    <a:pt x="175961" y="252110"/>
                  </a:lnTo>
                  <a:lnTo>
                    <a:pt x="171639" y="258782"/>
                  </a:lnTo>
                  <a:lnTo>
                    <a:pt x="168729" y="255883"/>
                  </a:lnTo>
                  <a:lnTo>
                    <a:pt x="158861" y="258860"/>
                  </a:lnTo>
                  <a:lnTo>
                    <a:pt x="152510" y="256800"/>
                  </a:lnTo>
                  <a:lnTo>
                    <a:pt x="152342" y="266392"/>
                  </a:lnTo>
                  <a:lnTo>
                    <a:pt x="166662" y="267242"/>
                  </a:lnTo>
                  <a:lnTo>
                    <a:pt x="164301" y="277546"/>
                  </a:lnTo>
                  <a:lnTo>
                    <a:pt x="158554" y="285391"/>
                  </a:lnTo>
                  <a:lnTo>
                    <a:pt x="146501" y="288478"/>
                  </a:lnTo>
                  <a:lnTo>
                    <a:pt x="147919" y="296448"/>
                  </a:lnTo>
                  <a:lnTo>
                    <a:pt x="142268" y="307591"/>
                  </a:lnTo>
                  <a:lnTo>
                    <a:pt x="144904" y="308387"/>
                  </a:lnTo>
                  <a:lnTo>
                    <a:pt x="141513" y="323917"/>
                  </a:lnTo>
                  <a:lnTo>
                    <a:pt x="125743" y="325287"/>
                  </a:lnTo>
                  <a:lnTo>
                    <a:pt x="126868" y="332202"/>
                  </a:lnTo>
                  <a:lnTo>
                    <a:pt x="123444" y="331841"/>
                  </a:lnTo>
                  <a:lnTo>
                    <a:pt x="121827" y="335110"/>
                  </a:lnTo>
                  <a:lnTo>
                    <a:pt x="124996" y="341012"/>
                  </a:lnTo>
                  <a:lnTo>
                    <a:pt x="119531" y="350207"/>
                  </a:lnTo>
                  <a:lnTo>
                    <a:pt x="113734" y="351752"/>
                  </a:lnTo>
                  <a:lnTo>
                    <a:pt x="111666" y="336578"/>
                  </a:lnTo>
                  <a:lnTo>
                    <a:pt x="104897" y="348897"/>
                  </a:lnTo>
                  <a:lnTo>
                    <a:pt x="104897" y="348897"/>
                  </a:lnTo>
                  <a:lnTo>
                    <a:pt x="103741" y="343780"/>
                  </a:lnTo>
                  <a:lnTo>
                    <a:pt x="96536" y="336905"/>
                  </a:lnTo>
                  <a:lnTo>
                    <a:pt x="89272" y="342020"/>
                  </a:lnTo>
                  <a:lnTo>
                    <a:pt x="89972" y="346379"/>
                  </a:lnTo>
                  <a:lnTo>
                    <a:pt x="84908" y="350484"/>
                  </a:lnTo>
                  <a:lnTo>
                    <a:pt x="76329" y="350628"/>
                  </a:lnTo>
                  <a:lnTo>
                    <a:pt x="71232" y="339444"/>
                  </a:lnTo>
                  <a:lnTo>
                    <a:pt x="82893" y="324068"/>
                  </a:lnTo>
                  <a:lnTo>
                    <a:pt x="89753" y="324042"/>
                  </a:lnTo>
                  <a:lnTo>
                    <a:pt x="92188" y="318690"/>
                  </a:lnTo>
                  <a:lnTo>
                    <a:pt x="80573" y="305888"/>
                  </a:lnTo>
                  <a:lnTo>
                    <a:pt x="71615" y="301378"/>
                  </a:lnTo>
                  <a:lnTo>
                    <a:pt x="70499" y="294162"/>
                  </a:lnTo>
                  <a:lnTo>
                    <a:pt x="60996" y="293988"/>
                  </a:lnTo>
                  <a:lnTo>
                    <a:pt x="53226" y="301191"/>
                  </a:lnTo>
                  <a:lnTo>
                    <a:pt x="53226" y="301191"/>
                  </a:lnTo>
                  <a:lnTo>
                    <a:pt x="45553" y="286208"/>
                  </a:lnTo>
                  <a:lnTo>
                    <a:pt x="47849" y="280104"/>
                  </a:lnTo>
                  <a:lnTo>
                    <a:pt x="51576" y="280772"/>
                  </a:lnTo>
                  <a:lnTo>
                    <a:pt x="59470" y="275220"/>
                  </a:lnTo>
                  <a:lnTo>
                    <a:pt x="52966" y="273002"/>
                  </a:lnTo>
                  <a:lnTo>
                    <a:pt x="53062" y="259360"/>
                  </a:lnTo>
                  <a:lnTo>
                    <a:pt x="40446" y="250730"/>
                  </a:lnTo>
                  <a:lnTo>
                    <a:pt x="41783" y="229014"/>
                  </a:lnTo>
                  <a:lnTo>
                    <a:pt x="32073" y="231832"/>
                  </a:lnTo>
                  <a:lnTo>
                    <a:pt x="23955" y="224483"/>
                  </a:lnTo>
                  <a:lnTo>
                    <a:pt x="36161" y="221412"/>
                  </a:lnTo>
                  <a:lnTo>
                    <a:pt x="36528" y="218420"/>
                  </a:lnTo>
                  <a:lnTo>
                    <a:pt x="41911" y="222118"/>
                  </a:lnTo>
                  <a:lnTo>
                    <a:pt x="47791" y="207382"/>
                  </a:lnTo>
                  <a:lnTo>
                    <a:pt x="60182" y="211059"/>
                  </a:lnTo>
                  <a:lnTo>
                    <a:pt x="65856" y="198866"/>
                  </a:lnTo>
                  <a:lnTo>
                    <a:pt x="59336" y="189299"/>
                  </a:lnTo>
                  <a:lnTo>
                    <a:pt x="60321" y="178069"/>
                  </a:lnTo>
                  <a:lnTo>
                    <a:pt x="49354" y="173367"/>
                  </a:lnTo>
                  <a:lnTo>
                    <a:pt x="41581" y="164374"/>
                  </a:lnTo>
                  <a:lnTo>
                    <a:pt x="43120" y="156903"/>
                  </a:lnTo>
                  <a:lnTo>
                    <a:pt x="51542" y="156009"/>
                  </a:lnTo>
                  <a:lnTo>
                    <a:pt x="45274" y="149894"/>
                  </a:lnTo>
                  <a:lnTo>
                    <a:pt x="47183" y="147679"/>
                  </a:lnTo>
                  <a:lnTo>
                    <a:pt x="44790" y="142385"/>
                  </a:lnTo>
                  <a:lnTo>
                    <a:pt x="36880" y="140888"/>
                  </a:lnTo>
                  <a:lnTo>
                    <a:pt x="40450" y="149804"/>
                  </a:lnTo>
                  <a:lnTo>
                    <a:pt x="22995" y="150978"/>
                  </a:lnTo>
                  <a:lnTo>
                    <a:pt x="19192" y="146257"/>
                  </a:lnTo>
                  <a:lnTo>
                    <a:pt x="33405" y="135273"/>
                  </a:lnTo>
                  <a:lnTo>
                    <a:pt x="27142" y="129006"/>
                  </a:lnTo>
                  <a:lnTo>
                    <a:pt x="13859" y="123656"/>
                  </a:lnTo>
                  <a:lnTo>
                    <a:pt x="8239" y="116350"/>
                  </a:lnTo>
                  <a:lnTo>
                    <a:pt x="0" y="115894"/>
                  </a:lnTo>
                  <a:lnTo>
                    <a:pt x="6546" y="98916"/>
                  </a:lnTo>
                  <a:lnTo>
                    <a:pt x="2949" y="99898"/>
                  </a:lnTo>
                  <a:lnTo>
                    <a:pt x="552" y="95052"/>
                  </a:lnTo>
                  <a:lnTo>
                    <a:pt x="6427" y="88712"/>
                  </a:lnTo>
                  <a:lnTo>
                    <a:pt x="8656" y="77802"/>
                  </a:lnTo>
                  <a:lnTo>
                    <a:pt x="3262" y="66897"/>
                  </a:lnTo>
                  <a:lnTo>
                    <a:pt x="1341" y="53356"/>
                  </a:lnTo>
                  <a:lnTo>
                    <a:pt x="2682" y="48280"/>
                  </a:lnTo>
                  <a:lnTo>
                    <a:pt x="8157" y="46583"/>
                  </a:lnTo>
                  <a:lnTo>
                    <a:pt x="8315" y="46436"/>
                  </a:lnTo>
                  <a:lnTo>
                    <a:pt x="8315" y="46436"/>
                  </a:lnTo>
                  <a:lnTo>
                    <a:pt x="16740" y="44944"/>
                  </a:lnTo>
                  <a:lnTo>
                    <a:pt x="21077" y="37523"/>
                  </a:lnTo>
                  <a:lnTo>
                    <a:pt x="27561" y="40045"/>
                  </a:lnTo>
                  <a:lnTo>
                    <a:pt x="27434" y="46795"/>
                  </a:lnTo>
                  <a:lnTo>
                    <a:pt x="33453" y="49308"/>
                  </a:lnTo>
                  <a:lnTo>
                    <a:pt x="35601" y="25789"/>
                  </a:lnTo>
                  <a:lnTo>
                    <a:pt x="44519" y="22804"/>
                  </a:lnTo>
                  <a:lnTo>
                    <a:pt x="50119" y="14203"/>
                  </a:lnTo>
                  <a:lnTo>
                    <a:pt x="56280" y="17319"/>
                  </a:lnTo>
                  <a:lnTo>
                    <a:pt x="61990" y="2717"/>
                  </a:lnTo>
                  <a:lnTo>
                    <a:pt x="69345" y="0"/>
                  </a:lnTo>
                  <a:lnTo>
                    <a:pt x="71181" y="10089"/>
                  </a:lnTo>
                  <a:lnTo>
                    <a:pt x="77119" y="8397"/>
                  </a:lnTo>
                  <a:lnTo>
                    <a:pt x="91025" y="1300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9" name="M159">
              <a:extLst>
                <a:ext uri="{FF2B5EF4-FFF2-40B4-BE49-F238E27FC236}">
                  <a16:creationId xmlns:a16="http://schemas.microsoft.com/office/drawing/2014/main" id="{C77C6269-A949-4BBB-A129-6AC363A3C966}"/>
                </a:ext>
              </a:extLst>
            </p:cNvPr>
            <p:cNvSpPr/>
            <p:nvPr/>
          </p:nvSpPr>
          <p:spPr>
            <a:xfrm>
              <a:off x="5371357" y="4739361"/>
              <a:ext cx="152657" cy="126127"/>
            </a:xfrm>
            <a:custGeom>
              <a:avLst/>
              <a:gdLst/>
              <a:ahLst/>
              <a:cxnLst/>
              <a:rect l="0" t="0" r="0" b="0"/>
              <a:pathLst>
                <a:path w="152657" h="124222">
                  <a:moveTo>
                    <a:pt x="45140" y="7135"/>
                  </a:moveTo>
                  <a:lnTo>
                    <a:pt x="56112" y="11208"/>
                  </a:lnTo>
                  <a:lnTo>
                    <a:pt x="59666" y="2559"/>
                  </a:lnTo>
                  <a:lnTo>
                    <a:pt x="68874" y="0"/>
                  </a:lnTo>
                  <a:lnTo>
                    <a:pt x="92136" y="3357"/>
                  </a:lnTo>
                  <a:lnTo>
                    <a:pt x="92920" y="13123"/>
                  </a:lnTo>
                  <a:lnTo>
                    <a:pt x="95236" y="14209"/>
                  </a:lnTo>
                  <a:lnTo>
                    <a:pt x="102368" y="15367"/>
                  </a:lnTo>
                  <a:lnTo>
                    <a:pt x="108186" y="10952"/>
                  </a:lnTo>
                  <a:lnTo>
                    <a:pt x="116901" y="10183"/>
                  </a:lnTo>
                  <a:lnTo>
                    <a:pt x="117898" y="5846"/>
                  </a:lnTo>
                  <a:lnTo>
                    <a:pt x="125545" y="14213"/>
                  </a:lnTo>
                  <a:lnTo>
                    <a:pt x="134911" y="11501"/>
                  </a:lnTo>
                  <a:lnTo>
                    <a:pt x="144826" y="13748"/>
                  </a:lnTo>
                  <a:lnTo>
                    <a:pt x="144515" y="34902"/>
                  </a:lnTo>
                  <a:lnTo>
                    <a:pt x="146093" y="43928"/>
                  </a:lnTo>
                  <a:lnTo>
                    <a:pt x="151293" y="49856"/>
                  </a:lnTo>
                  <a:lnTo>
                    <a:pt x="149812" y="55386"/>
                  </a:lnTo>
                  <a:lnTo>
                    <a:pt x="152656" y="62930"/>
                  </a:lnTo>
                  <a:lnTo>
                    <a:pt x="147600" y="68407"/>
                  </a:lnTo>
                  <a:lnTo>
                    <a:pt x="147600" y="68407"/>
                  </a:lnTo>
                  <a:lnTo>
                    <a:pt x="140408" y="71002"/>
                  </a:lnTo>
                  <a:lnTo>
                    <a:pt x="139268" y="85089"/>
                  </a:lnTo>
                  <a:lnTo>
                    <a:pt x="134111" y="86662"/>
                  </a:lnTo>
                  <a:lnTo>
                    <a:pt x="132152" y="82433"/>
                  </a:lnTo>
                  <a:lnTo>
                    <a:pt x="125203" y="79029"/>
                  </a:lnTo>
                  <a:lnTo>
                    <a:pt x="125108" y="74977"/>
                  </a:lnTo>
                  <a:lnTo>
                    <a:pt x="109023" y="79388"/>
                  </a:lnTo>
                  <a:lnTo>
                    <a:pt x="103061" y="72546"/>
                  </a:lnTo>
                  <a:lnTo>
                    <a:pt x="81341" y="69066"/>
                  </a:lnTo>
                  <a:lnTo>
                    <a:pt x="80022" y="73997"/>
                  </a:lnTo>
                  <a:lnTo>
                    <a:pt x="88539" y="76377"/>
                  </a:lnTo>
                  <a:lnTo>
                    <a:pt x="82914" y="88294"/>
                  </a:lnTo>
                  <a:lnTo>
                    <a:pt x="86463" y="90149"/>
                  </a:lnTo>
                  <a:lnTo>
                    <a:pt x="86463" y="90149"/>
                  </a:lnTo>
                  <a:lnTo>
                    <a:pt x="80131" y="97403"/>
                  </a:lnTo>
                  <a:lnTo>
                    <a:pt x="79286" y="122142"/>
                  </a:lnTo>
                  <a:lnTo>
                    <a:pt x="79286" y="122142"/>
                  </a:lnTo>
                  <a:lnTo>
                    <a:pt x="73846" y="121759"/>
                  </a:lnTo>
                  <a:lnTo>
                    <a:pt x="71566" y="118274"/>
                  </a:lnTo>
                  <a:lnTo>
                    <a:pt x="62869" y="117240"/>
                  </a:lnTo>
                  <a:lnTo>
                    <a:pt x="59424" y="118687"/>
                  </a:lnTo>
                  <a:lnTo>
                    <a:pt x="58404" y="124221"/>
                  </a:lnTo>
                  <a:lnTo>
                    <a:pt x="58404" y="124221"/>
                  </a:lnTo>
                  <a:lnTo>
                    <a:pt x="48917" y="123924"/>
                  </a:lnTo>
                  <a:lnTo>
                    <a:pt x="39817" y="118832"/>
                  </a:lnTo>
                  <a:lnTo>
                    <a:pt x="28266" y="121201"/>
                  </a:lnTo>
                  <a:lnTo>
                    <a:pt x="28266" y="121201"/>
                  </a:lnTo>
                  <a:lnTo>
                    <a:pt x="27802" y="121043"/>
                  </a:lnTo>
                  <a:lnTo>
                    <a:pt x="27802" y="121043"/>
                  </a:lnTo>
                  <a:lnTo>
                    <a:pt x="18299" y="121793"/>
                  </a:lnTo>
                  <a:lnTo>
                    <a:pt x="19916" y="117918"/>
                  </a:lnTo>
                  <a:lnTo>
                    <a:pt x="16929" y="110071"/>
                  </a:lnTo>
                  <a:lnTo>
                    <a:pt x="5232" y="111835"/>
                  </a:lnTo>
                  <a:lnTo>
                    <a:pt x="5232" y="111835"/>
                  </a:lnTo>
                  <a:lnTo>
                    <a:pt x="1543" y="109075"/>
                  </a:lnTo>
                  <a:lnTo>
                    <a:pt x="0" y="98549"/>
                  </a:lnTo>
                  <a:lnTo>
                    <a:pt x="5433" y="99237"/>
                  </a:lnTo>
                  <a:lnTo>
                    <a:pt x="3709" y="90358"/>
                  </a:lnTo>
                  <a:lnTo>
                    <a:pt x="10661" y="83567"/>
                  </a:lnTo>
                  <a:lnTo>
                    <a:pt x="10661" y="83567"/>
                  </a:lnTo>
                  <a:lnTo>
                    <a:pt x="16002" y="90103"/>
                  </a:lnTo>
                  <a:lnTo>
                    <a:pt x="21015" y="87783"/>
                  </a:lnTo>
                  <a:lnTo>
                    <a:pt x="21437" y="90639"/>
                  </a:lnTo>
                  <a:lnTo>
                    <a:pt x="26475" y="86818"/>
                  </a:lnTo>
                  <a:lnTo>
                    <a:pt x="26911" y="78874"/>
                  </a:lnTo>
                  <a:lnTo>
                    <a:pt x="31708" y="80450"/>
                  </a:lnTo>
                  <a:lnTo>
                    <a:pt x="32860" y="86319"/>
                  </a:lnTo>
                  <a:lnTo>
                    <a:pt x="41116" y="85548"/>
                  </a:lnTo>
                  <a:lnTo>
                    <a:pt x="40139" y="98285"/>
                  </a:lnTo>
                  <a:lnTo>
                    <a:pt x="42620" y="98774"/>
                  </a:lnTo>
                  <a:lnTo>
                    <a:pt x="46046" y="98527"/>
                  </a:lnTo>
                  <a:lnTo>
                    <a:pt x="49466" y="88679"/>
                  </a:lnTo>
                  <a:lnTo>
                    <a:pt x="61001" y="87057"/>
                  </a:lnTo>
                  <a:lnTo>
                    <a:pt x="58662" y="77420"/>
                  </a:lnTo>
                  <a:lnTo>
                    <a:pt x="55575" y="75871"/>
                  </a:lnTo>
                  <a:lnTo>
                    <a:pt x="61261" y="70258"/>
                  </a:lnTo>
                  <a:lnTo>
                    <a:pt x="64748" y="55908"/>
                  </a:lnTo>
                  <a:lnTo>
                    <a:pt x="51579" y="52853"/>
                  </a:lnTo>
                  <a:lnTo>
                    <a:pt x="48283" y="44850"/>
                  </a:lnTo>
                  <a:lnTo>
                    <a:pt x="50017" y="33322"/>
                  </a:lnTo>
                  <a:lnTo>
                    <a:pt x="36551" y="29511"/>
                  </a:lnTo>
                  <a:lnTo>
                    <a:pt x="36779" y="1495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0" name="M160">
              <a:extLst>
                <a:ext uri="{FF2B5EF4-FFF2-40B4-BE49-F238E27FC236}">
                  <a16:creationId xmlns:a16="http://schemas.microsoft.com/office/drawing/2014/main" id="{083D6076-7D73-4386-B7C6-5F1A2899B8ED}"/>
                </a:ext>
              </a:extLst>
            </p:cNvPr>
            <p:cNvSpPr/>
            <p:nvPr/>
          </p:nvSpPr>
          <p:spPr>
            <a:xfrm>
              <a:off x="5764998" y="4757230"/>
              <a:ext cx="143103" cy="298009"/>
            </a:xfrm>
            <a:custGeom>
              <a:avLst/>
              <a:gdLst/>
              <a:ahLst/>
              <a:cxnLst/>
              <a:rect l="0" t="0" r="0" b="0"/>
              <a:pathLst>
                <a:path w="145008" h="315154">
                  <a:moveTo>
                    <a:pt x="126226" y="9662"/>
                  </a:moveTo>
                  <a:lnTo>
                    <a:pt x="127650" y="35035"/>
                  </a:lnTo>
                  <a:lnTo>
                    <a:pt x="132304" y="35988"/>
                  </a:lnTo>
                  <a:lnTo>
                    <a:pt x="132397" y="41540"/>
                  </a:lnTo>
                  <a:lnTo>
                    <a:pt x="137214" y="41894"/>
                  </a:lnTo>
                  <a:lnTo>
                    <a:pt x="142432" y="48103"/>
                  </a:lnTo>
                  <a:lnTo>
                    <a:pt x="139632" y="62175"/>
                  </a:lnTo>
                  <a:lnTo>
                    <a:pt x="127811" y="62343"/>
                  </a:lnTo>
                  <a:lnTo>
                    <a:pt x="128697" y="66554"/>
                  </a:lnTo>
                  <a:lnTo>
                    <a:pt x="141264" y="69244"/>
                  </a:lnTo>
                  <a:lnTo>
                    <a:pt x="143056" y="76015"/>
                  </a:lnTo>
                  <a:lnTo>
                    <a:pt x="143056" y="76015"/>
                  </a:lnTo>
                  <a:lnTo>
                    <a:pt x="137126" y="77749"/>
                  </a:lnTo>
                  <a:lnTo>
                    <a:pt x="135308" y="87329"/>
                  </a:lnTo>
                  <a:lnTo>
                    <a:pt x="125378" y="85118"/>
                  </a:lnTo>
                  <a:lnTo>
                    <a:pt x="125893" y="94574"/>
                  </a:lnTo>
                  <a:lnTo>
                    <a:pt x="137814" y="99808"/>
                  </a:lnTo>
                  <a:lnTo>
                    <a:pt x="136235" y="101890"/>
                  </a:lnTo>
                  <a:lnTo>
                    <a:pt x="123846" y="96801"/>
                  </a:lnTo>
                  <a:lnTo>
                    <a:pt x="118222" y="98838"/>
                  </a:lnTo>
                  <a:lnTo>
                    <a:pt x="118911" y="106796"/>
                  </a:lnTo>
                  <a:lnTo>
                    <a:pt x="129821" y="118918"/>
                  </a:lnTo>
                  <a:lnTo>
                    <a:pt x="123353" y="126795"/>
                  </a:lnTo>
                  <a:lnTo>
                    <a:pt x="145007" y="138735"/>
                  </a:lnTo>
                  <a:lnTo>
                    <a:pt x="142029" y="140652"/>
                  </a:lnTo>
                  <a:lnTo>
                    <a:pt x="141306" y="149642"/>
                  </a:lnTo>
                  <a:lnTo>
                    <a:pt x="139099" y="152167"/>
                  </a:lnTo>
                  <a:lnTo>
                    <a:pt x="128529" y="150850"/>
                  </a:lnTo>
                  <a:lnTo>
                    <a:pt x="128617" y="143052"/>
                  </a:lnTo>
                  <a:lnTo>
                    <a:pt x="118824" y="142042"/>
                  </a:lnTo>
                  <a:lnTo>
                    <a:pt x="120315" y="133959"/>
                  </a:lnTo>
                  <a:lnTo>
                    <a:pt x="115375" y="130454"/>
                  </a:lnTo>
                  <a:lnTo>
                    <a:pt x="109565" y="135038"/>
                  </a:lnTo>
                  <a:lnTo>
                    <a:pt x="104943" y="130936"/>
                  </a:lnTo>
                  <a:lnTo>
                    <a:pt x="99786" y="132826"/>
                  </a:lnTo>
                  <a:lnTo>
                    <a:pt x="106959" y="186147"/>
                  </a:lnTo>
                  <a:lnTo>
                    <a:pt x="110501" y="189636"/>
                  </a:lnTo>
                  <a:lnTo>
                    <a:pt x="106073" y="195583"/>
                  </a:lnTo>
                  <a:lnTo>
                    <a:pt x="111644" y="198646"/>
                  </a:lnTo>
                  <a:lnTo>
                    <a:pt x="121492" y="195308"/>
                  </a:lnTo>
                  <a:lnTo>
                    <a:pt x="122381" y="213161"/>
                  </a:lnTo>
                  <a:lnTo>
                    <a:pt x="114801" y="236165"/>
                  </a:lnTo>
                  <a:lnTo>
                    <a:pt x="117559" y="240244"/>
                  </a:lnTo>
                  <a:lnTo>
                    <a:pt x="117559" y="240244"/>
                  </a:lnTo>
                  <a:lnTo>
                    <a:pt x="111483" y="295190"/>
                  </a:lnTo>
                  <a:lnTo>
                    <a:pt x="106642" y="309674"/>
                  </a:lnTo>
                  <a:lnTo>
                    <a:pt x="100812" y="315153"/>
                  </a:lnTo>
                  <a:lnTo>
                    <a:pt x="100812" y="315153"/>
                  </a:lnTo>
                  <a:lnTo>
                    <a:pt x="75986" y="305274"/>
                  </a:lnTo>
                  <a:lnTo>
                    <a:pt x="63537" y="303479"/>
                  </a:lnTo>
                  <a:lnTo>
                    <a:pt x="56629" y="307744"/>
                  </a:lnTo>
                  <a:lnTo>
                    <a:pt x="33358" y="298623"/>
                  </a:lnTo>
                  <a:lnTo>
                    <a:pt x="26957" y="286554"/>
                  </a:lnTo>
                  <a:lnTo>
                    <a:pt x="2825" y="272018"/>
                  </a:lnTo>
                  <a:lnTo>
                    <a:pt x="0" y="261040"/>
                  </a:lnTo>
                  <a:lnTo>
                    <a:pt x="0" y="261040"/>
                  </a:lnTo>
                  <a:lnTo>
                    <a:pt x="13413" y="234520"/>
                  </a:lnTo>
                  <a:lnTo>
                    <a:pt x="18705" y="234885"/>
                  </a:lnTo>
                  <a:lnTo>
                    <a:pt x="23952" y="226103"/>
                  </a:lnTo>
                  <a:lnTo>
                    <a:pt x="13599" y="219379"/>
                  </a:lnTo>
                  <a:lnTo>
                    <a:pt x="14158" y="211890"/>
                  </a:lnTo>
                  <a:lnTo>
                    <a:pt x="12180" y="208117"/>
                  </a:lnTo>
                  <a:lnTo>
                    <a:pt x="7203" y="207606"/>
                  </a:lnTo>
                  <a:lnTo>
                    <a:pt x="5742" y="199791"/>
                  </a:lnTo>
                  <a:lnTo>
                    <a:pt x="12673" y="193278"/>
                  </a:lnTo>
                  <a:lnTo>
                    <a:pt x="16873" y="193629"/>
                  </a:lnTo>
                  <a:lnTo>
                    <a:pt x="19748" y="187667"/>
                  </a:lnTo>
                  <a:lnTo>
                    <a:pt x="24413" y="188174"/>
                  </a:lnTo>
                  <a:lnTo>
                    <a:pt x="24819" y="180381"/>
                  </a:lnTo>
                  <a:lnTo>
                    <a:pt x="35402" y="180809"/>
                  </a:lnTo>
                  <a:lnTo>
                    <a:pt x="36397" y="175722"/>
                  </a:lnTo>
                  <a:lnTo>
                    <a:pt x="34107" y="171946"/>
                  </a:lnTo>
                  <a:lnTo>
                    <a:pt x="26250" y="177999"/>
                  </a:lnTo>
                  <a:lnTo>
                    <a:pt x="22537" y="176004"/>
                  </a:lnTo>
                  <a:lnTo>
                    <a:pt x="28008" y="161374"/>
                  </a:lnTo>
                  <a:lnTo>
                    <a:pt x="35988" y="158022"/>
                  </a:lnTo>
                  <a:lnTo>
                    <a:pt x="29358" y="139944"/>
                  </a:lnTo>
                  <a:lnTo>
                    <a:pt x="19417" y="138324"/>
                  </a:lnTo>
                  <a:lnTo>
                    <a:pt x="30632" y="124662"/>
                  </a:lnTo>
                  <a:lnTo>
                    <a:pt x="34531" y="123959"/>
                  </a:lnTo>
                  <a:lnTo>
                    <a:pt x="35369" y="119019"/>
                  </a:lnTo>
                  <a:lnTo>
                    <a:pt x="14836" y="118470"/>
                  </a:lnTo>
                  <a:lnTo>
                    <a:pt x="9320" y="111502"/>
                  </a:lnTo>
                  <a:lnTo>
                    <a:pt x="9320" y="111502"/>
                  </a:lnTo>
                  <a:lnTo>
                    <a:pt x="10001" y="106710"/>
                  </a:lnTo>
                  <a:lnTo>
                    <a:pt x="13903" y="105709"/>
                  </a:lnTo>
                  <a:lnTo>
                    <a:pt x="13415" y="94752"/>
                  </a:lnTo>
                  <a:lnTo>
                    <a:pt x="21542" y="91702"/>
                  </a:lnTo>
                  <a:lnTo>
                    <a:pt x="25672" y="84702"/>
                  </a:lnTo>
                  <a:lnTo>
                    <a:pt x="37635" y="85897"/>
                  </a:lnTo>
                  <a:lnTo>
                    <a:pt x="47568" y="74765"/>
                  </a:lnTo>
                  <a:lnTo>
                    <a:pt x="56518" y="80872"/>
                  </a:lnTo>
                  <a:lnTo>
                    <a:pt x="61571" y="74481"/>
                  </a:lnTo>
                  <a:lnTo>
                    <a:pt x="65144" y="74824"/>
                  </a:lnTo>
                  <a:lnTo>
                    <a:pt x="64939" y="79021"/>
                  </a:lnTo>
                  <a:lnTo>
                    <a:pt x="70184" y="82684"/>
                  </a:lnTo>
                  <a:lnTo>
                    <a:pt x="73406" y="73270"/>
                  </a:lnTo>
                  <a:lnTo>
                    <a:pt x="56552" y="64820"/>
                  </a:lnTo>
                  <a:lnTo>
                    <a:pt x="55825" y="60611"/>
                  </a:lnTo>
                  <a:lnTo>
                    <a:pt x="60118" y="39508"/>
                  </a:lnTo>
                  <a:lnTo>
                    <a:pt x="72559" y="39354"/>
                  </a:lnTo>
                  <a:lnTo>
                    <a:pt x="74795" y="34279"/>
                  </a:lnTo>
                  <a:lnTo>
                    <a:pt x="69073" y="31661"/>
                  </a:lnTo>
                  <a:lnTo>
                    <a:pt x="72778" y="20752"/>
                  </a:lnTo>
                  <a:lnTo>
                    <a:pt x="65373" y="15863"/>
                  </a:lnTo>
                  <a:lnTo>
                    <a:pt x="69211" y="6755"/>
                  </a:lnTo>
                  <a:lnTo>
                    <a:pt x="69211" y="6755"/>
                  </a:lnTo>
                  <a:lnTo>
                    <a:pt x="73259" y="6203"/>
                  </a:lnTo>
                  <a:lnTo>
                    <a:pt x="73220" y="9503"/>
                  </a:lnTo>
                  <a:lnTo>
                    <a:pt x="77853" y="12108"/>
                  </a:lnTo>
                  <a:lnTo>
                    <a:pt x="77305" y="19154"/>
                  </a:lnTo>
                  <a:lnTo>
                    <a:pt x="94781" y="0"/>
                  </a:lnTo>
                  <a:lnTo>
                    <a:pt x="94073" y="7495"/>
                  </a:lnTo>
                  <a:lnTo>
                    <a:pt x="90980" y="19613"/>
                  </a:lnTo>
                  <a:lnTo>
                    <a:pt x="103102" y="19903"/>
                  </a:lnTo>
                  <a:lnTo>
                    <a:pt x="109118" y="24023"/>
                  </a:lnTo>
                  <a:lnTo>
                    <a:pt x="114907" y="713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1" name="M161">
              <a:extLst>
                <a:ext uri="{FF2B5EF4-FFF2-40B4-BE49-F238E27FC236}">
                  <a16:creationId xmlns:a16="http://schemas.microsoft.com/office/drawing/2014/main" id="{1F107E6B-9A78-451E-BBD3-B4F185F902F8}"/>
                </a:ext>
              </a:extLst>
            </p:cNvPr>
            <p:cNvSpPr/>
            <p:nvPr/>
          </p:nvSpPr>
          <p:spPr>
            <a:xfrm>
              <a:off x="4885226" y="4788808"/>
              <a:ext cx="238242" cy="265679"/>
            </a:xfrm>
            <a:custGeom>
              <a:avLst/>
              <a:gdLst/>
              <a:ahLst/>
              <a:cxnLst/>
              <a:rect l="0" t="0" r="0" b="0"/>
              <a:pathLst>
                <a:path w="236337" h="288539">
                  <a:moveTo>
                    <a:pt x="223706" y="254755"/>
                  </a:moveTo>
                  <a:lnTo>
                    <a:pt x="220137" y="262334"/>
                  </a:lnTo>
                  <a:lnTo>
                    <a:pt x="213306" y="260858"/>
                  </a:lnTo>
                  <a:lnTo>
                    <a:pt x="204129" y="268183"/>
                  </a:lnTo>
                  <a:lnTo>
                    <a:pt x="193154" y="263182"/>
                  </a:lnTo>
                  <a:lnTo>
                    <a:pt x="186397" y="266053"/>
                  </a:lnTo>
                  <a:lnTo>
                    <a:pt x="182319" y="283964"/>
                  </a:lnTo>
                  <a:lnTo>
                    <a:pt x="173531" y="278702"/>
                  </a:lnTo>
                  <a:lnTo>
                    <a:pt x="173821" y="288151"/>
                  </a:lnTo>
                  <a:lnTo>
                    <a:pt x="173821" y="288151"/>
                  </a:lnTo>
                  <a:lnTo>
                    <a:pt x="170539" y="288538"/>
                  </a:lnTo>
                  <a:lnTo>
                    <a:pt x="164637" y="279133"/>
                  </a:lnTo>
                  <a:lnTo>
                    <a:pt x="152075" y="283840"/>
                  </a:lnTo>
                  <a:lnTo>
                    <a:pt x="148400" y="263984"/>
                  </a:lnTo>
                  <a:lnTo>
                    <a:pt x="135253" y="274825"/>
                  </a:lnTo>
                  <a:lnTo>
                    <a:pt x="124053" y="273559"/>
                  </a:lnTo>
                  <a:lnTo>
                    <a:pt x="122305" y="267229"/>
                  </a:lnTo>
                  <a:lnTo>
                    <a:pt x="124617" y="260529"/>
                  </a:lnTo>
                  <a:lnTo>
                    <a:pt x="117200" y="265182"/>
                  </a:lnTo>
                  <a:lnTo>
                    <a:pt x="117200" y="265182"/>
                  </a:lnTo>
                  <a:lnTo>
                    <a:pt x="106694" y="252385"/>
                  </a:lnTo>
                  <a:lnTo>
                    <a:pt x="101234" y="252579"/>
                  </a:lnTo>
                  <a:lnTo>
                    <a:pt x="99379" y="243848"/>
                  </a:lnTo>
                  <a:lnTo>
                    <a:pt x="84225" y="245649"/>
                  </a:lnTo>
                  <a:lnTo>
                    <a:pt x="77115" y="242660"/>
                  </a:lnTo>
                  <a:lnTo>
                    <a:pt x="71279" y="246142"/>
                  </a:lnTo>
                  <a:lnTo>
                    <a:pt x="64816" y="241966"/>
                  </a:lnTo>
                  <a:lnTo>
                    <a:pt x="61268" y="232301"/>
                  </a:lnTo>
                  <a:lnTo>
                    <a:pt x="52688" y="224933"/>
                  </a:lnTo>
                  <a:lnTo>
                    <a:pt x="52326" y="219678"/>
                  </a:lnTo>
                  <a:lnTo>
                    <a:pt x="43553" y="206458"/>
                  </a:lnTo>
                  <a:lnTo>
                    <a:pt x="45429" y="190602"/>
                  </a:lnTo>
                  <a:lnTo>
                    <a:pt x="40971" y="172218"/>
                  </a:lnTo>
                  <a:lnTo>
                    <a:pt x="29757" y="172142"/>
                  </a:lnTo>
                  <a:lnTo>
                    <a:pt x="24530" y="161089"/>
                  </a:lnTo>
                  <a:lnTo>
                    <a:pt x="26959" y="156489"/>
                  </a:lnTo>
                  <a:lnTo>
                    <a:pt x="47059" y="155995"/>
                  </a:lnTo>
                  <a:lnTo>
                    <a:pt x="43680" y="145879"/>
                  </a:lnTo>
                  <a:lnTo>
                    <a:pt x="23839" y="149077"/>
                  </a:lnTo>
                  <a:lnTo>
                    <a:pt x="22535" y="144252"/>
                  </a:lnTo>
                  <a:lnTo>
                    <a:pt x="15109" y="141851"/>
                  </a:lnTo>
                  <a:lnTo>
                    <a:pt x="14261" y="137635"/>
                  </a:lnTo>
                  <a:lnTo>
                    <a:pt x="6814" y="136283"/>
                  </a:lnTo>
                  <a:lnTo>
                    <a:pt x="8327" y="115616"/>
                  </a:lnTo>
                  <a:lnTo>
                    <a:pt x="16270" y="115478"/>
                  </a:lnTo>
                  <a:lnTo>
                    <a:pt x="17432" y="111902"/>
                  </a:lnTo>
                  <a:lnTo>
                    <a:pt x="0" y="96546"/>
                  </a:lnTo>
                  <a:lnTo>
                    <a:pt x="1761" y="94182"/>
                  </a:lnTo>
                  <a:lnTo>
                    <a:pt x="1761" y="94182"/>
                  </a:lnTo>
                  <a:lnTo>
                    <a:pt x="5205" y="93202"/>
                  </a:lnTo>
                  <a:lnTo>
                    <a:pt x="7838" y="86206"/>
                  </a:lnTo>
                  <a:lnTo>
                    <a:pt x="1403" y="81274"/>
                  </a:lnTo>
                  <a:lnTo>
                    <a:pt x="6184" y="68171"/>
                  </a:lnTo>
                  <a:lnTo>
                    <a:pt x="2861" y="63302"/>
                  </a:lnTo>
                  <a:lnTo>
                    <a:pt x="5012" y="57045"/>
                  </a:lnTo>
                  <a:lnTo>
                    <a:pt x="16667" y="57733"/>
                  </a:lnTo>
                  <a:lnTo>
                    <a:pt x="16353" y="65528"/>
                  </a:lnTo>
                  <a:lnTo>
                    <a:pt x="20785" y="69519"/>
                  </a:lnTo>
                  <a:lnTo>
                    <a:pt x="28168" y="66068"/>
                  </a:lnTo>
                  <a:lnTo>
                    <a:pt x="28952" y="58133"/>
                  </a:lnTo>
                  <a:lnTo>
                    <a:pt x="35038" y="57206"/>
                  </a:lnTo>
                  <a:lnTo>
                    <a:pt x="39075" y="49936"/>
                  </a:lnTo>
                  <a:lnTo>
                    <a:pt x="52654" y="47808"/>
                  </a:lnTo>
                  <a:lnTo>
                    <a:pt x="56697" y="40088"/>
                  </a:lnTo>
                  <a:lnTo>
                    <a:pt x="56548" y="31983"/>
                  </a:lnTo>
                  <a:lnTo>
                    <a:pt x="62935" y="31510"/>
                  </a:lnTo>
                  <a:lnTo>
                    <a:pt x="63163" y="27914"/>
                  </a:lnTo>
                  <a:lnTo>
                    <a:pt x="71374" y="29578"/>
                  </a:lnTo>
                  <a:lnTo>
                    <a:pt x="77830" y="25655"/>
                  </a:lnTo>
                  <a:lnTo>
                    <a:pt x="103253" y="30057"/>
                  </a:lnTo>
                  <a:lnTo>
                    <a:pt x="109524" y="27479"/>
                  </a:lnTo>
                  <a:lnTo>
                    <a:pt x="99733" y="11232"/>
                  </a:lnTo>
                  <a:lnTo>
                    <a:pt x="101857" y="6022"/>
                  </a:lnTo>
                  <a:lnTo>
                    <a:pt x="108706" y="5706"/>
                  </a:lnTo>
                  <a:lnTo>
                    <a:pt x="111580" y="1861"/>
                  </a:lnTo>
                  <a:lnTo>
                    <a:pt x="111580" y="1861"/>
                  </a:lnTo>
                  <a:lnTo>
                    <a:pt x="119599" y="5318"/>
                  </a:lnTo>
                  <a:lnTo>
                    <a:pt x="124307" y="3159"/>
                  </a:lnTo>
                  <a:lnTo>
                    <a:pt x="127071" y="12965"/>
                  </a:lnTo>
                  <a:lnTo>
                    <a:pt x="134957" y="15368"/>
                  </a:lnTo>
                  <a:lnTo>
                    <a:pt x="139423" y="1500"/>
                  </a:lnTo>
                  <a:lnTo>
                    <a:pt x="152485" y="9703"/>
                  </a:lnTo>
                  <a:lnTo>
                    <a:pt x="160611" y="7608"/>
                  </a:lnTo>
                  <a:lnTo>
                    <a:pt x="161005" y="3264"/>
                  </a:lnTo>
                  <a:lnTo>
                    <a:pt x="166972" y="226"/>
                  </a:lnTo>
                  <a:lnTo>
                    <a:pt x="178795" y="0"/>
                  </a:lnTo>
                  <a:lnTo>
                    <a:pt x="178795" y="0"/>
                  </a:lnTo>
                  <a:lnTo>
                    <a:pt x="178637" y="147"/>
                  </a:lnTo>
                  <a:lnTo>
                    <a:pt x="173162" y="1844"/>
                  </a:lnTo>
                  <a:lnTo>
                    <a:pt x="171821" y="6920"/>
                  </a:lnTo>
                  <a:lnTo>
                    <a:pt x="173742" y="20461"/>
                  </a:lnTo>
                  <a:lnTo>
                    <a:pt x="179136" y="31366"/>
                  </a:lnTo>
                  <a:lnTo>
                    <a:pt x="176907" y="42276"/>
                  </a:lnTo>
                  <a:lnTo>
                    <a:pt x="171032" y="48616"/>
                  </a:lnTo>
                  <a:lnTo>
                    <a:pt x="173429" y="53462"/>
                  </a:lnTo>
                  <a:lnTo>
                    <a:pt x="177026" y="52480"/>
                  </a:lnTo>
                  <a:lnTo>
                    <a:pt x="170480" y="69458"/>
                  </a:lnTo>
                  <a:lnTo>
                    <a:pt x="178719" y="69914"/>
                  </a:lnTo>
                  <a:lnTo>
                    <a:pt x="184339" y="77220"/>
                  </a:lnTo>
                  <a:lnTo>
                    <a:pt x="197622" y="82570"/>
                  </a:lnTo>
                  <a:lnTo>
                    <a:pt x="203885" y="88837"/>
                  </a:lnTo>
                  <a:lnTo>
                    <a:pt x="189672" y="99821"/>
                  </a:lnTo>
                  <a:lnTo>
                    <a:pt x="193475" y="104542"/>
                  </a:lnTo>
                  <a:lnTo>
                    <a:pt x="210930" y="103368"/>
                  </a:lnTo>
                  <a:lnTo>
                    <a:pt x="207360" y="94452"/>
                  </a:lnTo>
                  <a:lnTo>
                    <a:pt x="215270" y="95949"/>
                  </a:lnTo>
                  <a:lnTo>
                    <a:pt x="217663" y="101243"/>
                  </a:lnTo>
                  <a:lnTo>
                    <a:pt x="215754" y="103458"/>
                  </a:lnTo>
                  <a:lnTo>
                    <a:pt x="222022" y="109573"/>
                  </a:lnTo>
                  <a:lnTo>
                    <a:pt x="213600" y="110467"/>
                  </a:lnTo>
                  <a:lnTo>
                    <a:pt x="212061" y="117938"/>
                  </a:lnTo>
                  <a:lnTo>
                    <a:pt x="219834" y="126931"/>
                  </a:lnTo>
                  <a:lnTo>
                    <a:pt x="230801" y="131633"/>
                  </a:lnTo>
                  <a:lnTo>
                    <a:pt x="229816" y="142863"/>
                  </a:lnTo>
                  <a:lnTo>
                    <a:pt x="236336" y="152430"/>
                  </a:lnTo>
                  <a:lnTo>
                    <a:pt x="230662" y="164623"/>
                  </a:lnTo>
                  <a:lnTo>
                    <a:pt x="218271" y="160946"/>
                  </a:lnTo>
                  <a:lnTo>
                    <a:pt x="212391" y="175682"/>
                  </a:lnTo>
                  <a:lnTo>
                    <a:pt x="207008" y="171984"/>
                  </a:lnTo>
                  <a:lnTo>
                    <a:pt x="206641" y="174976"/>
                  </a:lnTo>
                  <a:lnTo>
                    <a:pt x="194435" y="178047"/>
                  </a:lnTo>
                  <a:lnTo>
                    <a:pt x="202553" y="185396"/>
                  </a:lnTo>
                  <a:lnTo>
                    <a:pt x="212263" y="182578"/>
                  </a:lnTo>
                  <a:lnTo>
                    <a:pt x="210926" y="204294"/>
                  </a:lnTo>
                  <a:lnTo>
                    <a:pt x="223542" y="212924"/>
                  </a:lnTo>
                  <a:lnTo>
                    <a:pt x="223446" y="226566"/>
                  </a:lnTo>
                  <a:lnTo>
                    <a:pt x="229950" y="228784"/>
                  </a:lnTo>
                  <a:lnTo>
                    <a:pt x="222056" y="234336"/>
                  </a:lnTo>
                  <a:lnTo>
                    <a:pt x="218329" y="233668"/>
                  </a:lnTo>
                  <a:lnTo>
                    <a:pt x="216033" y="23977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2" name="M162">
              <a:extLst>
                <a:ext uri="{FF2B5EF4-FFF2-40B4-BE49-F238E27FC236}">
                  <a16:creationId xmlns:a16="http://schemas.microsoft.com/office/drawing/2014/main" id="{B13E7639-374E-42CB-9EA7-E7E2CE7E62B1}"/>
                </a:ext>
              </a:extLst>
            </p:cNvPr>
            <p:cNvSpPr/>
            <p:nvPr/>
          </p:nvSpPr>
          <p:spPr>
            <a:xfrm>
              <a:off x="3521355" y="4818432"/>
              <a:ext cx="98407" cy="120056"/>
            </a:xfrm>
            <a:custGeom>
              <a:avLst/>
              <a:gdLst/>
              <a:ahLst/>
              <a:cxnLst/>
              <a:rect l="0" t="0" r="0" b="0"/>
              <a:pathLst>
                <a:path w="94597" h="133391">
                  <a:moveTo>
                    <a:pt x="94596" y="43020"/>
                  </a:moveTo>
                  <a:lnTo>
                    <a:pt x="91916" y="63338"/>
                  </a:lnTo>
                  <a:lnTo>
                    <a:pt x="82571" y="63336"/>
                  </a:lnTo>
                  <a:lnTo>
                    <a:pt x="78215" y="67996"/>
                  </a:lnTo>
                  <a:lnTo>
                    <a:pt x="66930" y="65379"/>
                  </a:lnTo>
                  <a:lnTo>
                    <a:pt x="53810" y="76054"/>
                  </a:lnTo>
                  <a:lnTo>
                    <a:pt x="48967" y="76496"/>
                  </a:lnTo>
                  <a:lnTo>
                    <a:pt x="59104" y="90478"/>
                  </a:lnTo>
                  <a:lnTo>
                    <a:pt x="58451" y="96157"/>
                  </a:lnTo>
                  <a:lnTo>
                    <a:pt x="61855" y="96868"/>
                  </a:lnTo>
                  <a:lnTo>
                    <a:pt x="60031" y="100259"/>
                  </a:lnTo>
                  <a:lnTo>
                    <a:pt x="60031" y="100259"/>
                  </a:lnTo>
                  <a:lnTo>
                    <a:pt x="57526" y="105428"/>
                  </a:lnTo>
                  <a:lnTo>
                    <a:pt x="53280" y="106639"/>
                  </a:lnTo>
                  <a:lnTo>
                    <a:pt x="51553" y="102233"/>
                  </a:lnTo>
                  <a:lnTo>
                    <a:pt x="48446" y="101981"/>
                  </a:lnTo>
                  <a:lnTo>
                    <a:pt x="46080" y="107604"/>
                  </a:lnTo>
                  <a:lnTo>
                    <a:pt x="39319" y="109483"/>
                  </a:lnTo>
                  <a:lnTo>
                    <a:pt x="38003" y="116340"/>
                  </a:lnTo>
                  <a:lnTo>
                    <a:pt x="51191" y="113321"/>
                  </a:lnTo>
                  <a:lnTo>
                    <a:pt x="49774" y="123325"/>
                  </a:lnTo>
                  <a:lnTo>
                    <a:pt x="52945" y="126428"/>
                  </a:lnTo>
                  <a:lnTo>
                    <a:pt x="22795" y="133390"/>
                  </a:lnTo>
                  <a:lnTo>
                    <a:pt x="22795" y="133390"/>
                  </a:lnTo>
                  <a:lnTo>
                    <a:pt x="22545" y="126782"/>
                  </a:lnTo>
                  <a:lnTo>
                    <a:pt x="19203" y="124122"/>
                  </a:lnTo>
                  <a:lnTo>
                    <a:pt x="21336" y="120893"/>
                  </a:lnTo>
                  <a:lnTo>
                    <a:pt x="8562" y="111321"/>
                  </a:lnTo>
                  <a:lnTo>
                    <a:pt x="9269" y="108795"/>
                  </a:lnTo>
                  <a:lnTo>
                    <a:pt x="18657" y="107604"/>
                  </a:lnTo>
                  <a:lnTo>
                    <a:pt x="16826" y="101693"/>
                  </a:lnTo>
                  <a:lnTo>
                    <a:pt x="19571" y="98784"/>
                  </a:lnTo>
                  <a:lnTo>
                    <a:pt x="13308" y="94977"/>
                  </a:lnTo>
                  <a:lnTo>
                    <a:pt x="20759" y="95823"/>
                  </a:lnTo>
                  <a:lnTo>
                    <a:pt x="29953" y="91025"/>
                  </a:lnTo>
                  <a:lnTo>
                    <a:pt x="29591" y="83062"/>
                  </a:lnTo>
                  <a:lnTo>
                    <a:pt x="31809" y="81935"/>
                  </a:lnTo>
                  <a:lnTo>
                    <a:pt x="22556" y="79080"/>
                  </a:lnTo>
                  <a:lnTo>
                    <a:pt x="22556" y="79080"/>
                  </a:lnTo>
                  <a:lnTo>
                    <a:pt x="15009" y="71780"/>
                  </a:lnTo>
                  <a:lnTo>
                    <a:pt x="915" y="74015"/>
                  </a:lnTo>
                  <a:lnTo>
                    <a:pt x="0" y="68733"/>
                  </a:lnTo>
                  <a:lnTo>
                    <a:pt x="7109" y="61017"/>
                  </a:lnTo>
                  <a:lnTo>
                    <a:pt x="8362" y="46655"/>
                  </a:lnTo>
                  <a:lnTo>
                    <a:pt x="11447" y="42856"/>
                  </a:lnTo>
                  <a:lnTo>
                    <a:pt x="9276" y="23728"/>
                  </a:lnTo>
                  <a:lnTo>
                    <a:pt x="15495" y="19281"/>
                  </a:lnTo>
                  <a:lnTo>
                    <a:pt x="16224" y="11352"/>
                  </a:lnTo>
                  <a:lnTo>
                    <a:pt x="24340" y="10720"/>
                  </a:lnTo>
                  <a:lnTo>
                    <a:pt x="22358" y="0"/>
                  </a:lnTo>
                  <a:lnTo>
                    <a:pt x="34632" y="704"/>
                  </a:lnTo>
                  <a:lnTo>
                    <a:pt x="39500" y="4165"/>
                  </a:lnTo>
                  <a:lnTo>
                    <a:pt x="41133" y="1817"/>
                  </a:lnTo>
                  <a:lnTo>
                    <a:pt x="39400" y="11964"/>
                  </a:lnTo>
                  <a:lnTo>
                    <a:pt x="42469" y="18068"/>
                  </a:lnTo>
                  <a:lnTo>
                    <a:pt x="37073" y="21192"/>
                  </a:lnTo>
                  <a:lnTo>
                    <a:pt x="40221" y="24896"/>
                  </a:lnTo>
                  <a:lnTo>
                    <a:pt x="46316" y="24195"/>
                  </a:lnTo>
                  <a:lnTo>
                    <a:pt x="50780" y="16239"/>
                  </a:lnTo>
                  <a:lnTo>
                    <a:pt x="61768" y="18248"/>
                  </a:lnTo>
                  <a:lnTo>
                    <a:pt x="67955" y="14698"/>
                  </a:lnTo>
                  <a:lnTo>
                    <a:pt x="70954" y="8643"/>
                  </a:lnTo>
                  <a:lnTo>
                    <a:pt x="74638" y="10263"/>
                  </a:lnTo>
                  <a:lnTo>
                    <a:pt x="85597" y="17971"/>
                  </a:lnTo>
                  <a:lnTo>
                    <a:pt x="83157" y="25995"/>
                  </a:lnTo>
                  <a:lnTo>
                    <a:pt x="76421" y="27277"/>
                  </a:lnTo>
                  <a:lnTo>
                    <a:pt x="77432" y="34512"/>
                  </a:lnTo>
                  <a:lnTo>
                    <a:pt x="85554" y="38526"/>
                  </a:lnTo>
                  <a:lnTo>
                    <a:pt x="86955" y="43373"/>
                  </a:lnTo>
                  <a:lnTo>
                    <a:pt x="92696" y="44009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3" name="M163">
              <a:extLst>
                <a:ext uri="{FF2B5EF4-FFF2-40B4-BE49-F238E27FC236}">
                  <a16:creationId xmlns:a16="http://schemas.microsoft.com/office/drawing/2014/main" id="{7A2BB631-3D01-4B96-B7AA-13E8CC5265FC}"/>
                </a:ext>
              </a:extLst>
            </p:cNvPr>
            <p:cNvSpPr/>
            <p:nvPr/>
          </p:nvSpPr>
          <p:spPr>
            <a:xfrm>
              <a:off x="3460091" y="4820382"/>
              <a:ext cx="91169" cy="146107"/>
            </a:xfrm>
            <a:custGeom>
              <a:avLst/>
              <a:gdLst/>
              <a:ahLst/>
              <a:cxnLst/>
              <a:rect l="0" t="0" r="0" b="0"/>
              <a:pathLst>
                <a:path w="94979" h="153727">
                  <a:moveTo>
                    <a:pt x="0" y="0"/>
                  </a:moveTo>
                  <a:lnTo>
                    <a:pt x="19341" y="8154"/>
                  </a:lnTo>
                  <a:lnTo>
                    <a:pt x="20525" y="14647"/>
                  </a:lnTo>
                  <a:lnTo>
                    <a:pt x="22762" y="17573"/>
                  </a:lnTo>
                  <a:lnTo>
                    <a:pt x="26219" y="16638"/>
                  </a:lnTo>
                  <a:lnTo>
                    <a:pt x="24879" y="19445"/>
                  </a:lnTo>
                  <a:lnTo>
                    <a:pt x="30944" y="24299"/>
                  </a:lnTo>
                  <a:lnTo>
                    <a:pt x="33082" y="30223"/>
                  </a:lnTo>
                  <a:lnTo>
                    <a:pt x="29109" y="37292"/>
                  </a:lnTo>
                  <a:lnTo>
                    <a:pt x="24231" y="38779"/>
                  </a:lnTo>
                  <a:lnTo>
                    <a:pt x="26690" y="49065"/>
                  </a:lnTo>
                  <a:lnTo>
                    <a:pt x="24286" y="51085"/>
                  </a:lnTo>
                  <a:lnTo>
                    <a:pt x="34871" y="55940"/>
                  </a:lnTo>
                  <a:lnTo>
                    <a:pt x="35177" y="60751"/>
                  </a:lnTo>
                  <a:lnTo>
                    <a:pt x="32161" y="62451"/>
                  </a:lnTo>
                  <a:lnTo>
                    <a:pt x="35078" y="68400"/>
                  </a:lnTo>
                  <a:lnTo>
                    <a:pt x="41150" y="63801"/>
                  </a:lnTo>
                  <a:lnTo>
                    <a:pt x="49517" y="65130"/>
                  </a:lnTo>
                  <a:lnTo>
                    <a:pt x="58332" y="71724"/>
                  </a:lnTo>
                  <a:lnTo>
                    <a:pt x="56388" y="83361"/>
                  </a:lnTo>
                  <a:lnTo>
                    <a:pt x="62231" y="81005"/>
                  </a:lnTo>
                  <a:lnTo>
                    <a:pt x="72980" y="85711"/>
                  </a:lnTo>
                  <a:lnTo>
                    <a:pt x="81156" y="83431"/>
                  </a:lnTo>
                  <a:lnTo>
                    <a:pt x="85725" y="77130"/>
                  </a:lnTo>
                  <a:lnTo>
                    <a:pt x="85725" y="77130"/>
                  </a:lnTo>
                  <a:lnTo>
                    <a:pt x="94978" y="79985"/>
                  </a:lnTo>
                  <a:lnTo>
                    <a:pt x="92760" y="81112"/>
                  </a:lnTo>
                  <a:lnTo>
                    <a:pt x="93122" y="89075"/>
                  </a:lnTo>
                  <a:lnTo>
                    <a:pt x="83928" y="93873"/>
                  </a:lnTo>
                  <a:lnTo>
                    <a:pt x="76477" y="93027"/>
                  </a:lnTo>
                  <a:lnTo>
                    <a:pt x="82740" y="96834"/>
                  </a:lnTo>
                  <a:lnTo>
                    <a:pt x="79995" y="99743"/>
                  </a:lnTo>
                  <a:lnTo>
                    <a:pt x="81826" y="105654"/>
                  </a:lnTo>
                  <a:lnTo>
                    <a:pt x="72438" y="106845"/>
                  </a:lnTo>
                  <a:lnTo>
                    <a:pt x="71731" y="109371"/>
                  </a:lnTo>
                  <a:lnTo>
                    <a:pt x="84505" y="118943"/>
                  </a:lnTo>
                  <a:lnTo>
                    <a:pt x="82372" y="122172"/>
                  </a:lnTo>
                  <a:lnTo>
                    <a:pt x="85714" y="124832"/>
                  </a:lnTo>
                  <a:lnTo>
                    <a:pt x="85964" y="131440"/>
                  </a:lnTo>
                  <a:lnTo>
                    <a:pt x="85964" y="131440"/>
                  </a:lnTo>
                  <a:lnTo>
                    <a:pt x="75424" y="134393"/>
                  </a:lnTo>
                  <a:lnTo>
                    <a:pt x="68758" y="142722"/>
                  </a:lnTo>
                  <a:lnTo>
                    <a:pt x="58664" y="146288"/>
                  </a:lnTo>
                  <a:lnTo>
                    <a:pt x="55035" y="152316"/>
                  </a:lnTo>
                  <a:lnTo>
                    <a:pt x="47817" y="153726"/>
                  </a:lnTo>
                  <a:lnTo>
                    <a:pt x="43653" y="152388"/>
                  </a:lnTo>
                  <a:lnTo>
                    <a:pt x="43597" y="149387"/>
                  </a:lnTo>
                  <a:lnTo>
                    <a:pt x="27423" y="148247"/>
                  </a:lnTo>
                  <a:lnTo>
                    <a:pt x="27423" y="148247"/>
                  </a:lnTo>
                  <a:lnTo>
                    <a:pt x="26332" y="138911"/>
                  </a:lnTo>
                  <a:lnTo>
                    <a:pt x="22455" y="138331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4" name="M164">
              <a:extLst>
                <a:ext uri="{FF2B5EF4-FFF2-40B4-BE49-F238E27FC236}">
                  <a16:creationId xmlns:a16="http://schemas.microsoft.com/office/drawing/2014/main" id="{E0625168-0AD0-4836-BC5C-D551A3AB5B87}"/>
                </a:ext>
              </a:extLst>
            </p:cNvPr>
            <p:cNvSpPr/>
            <p:nvPr/>
          </p:nvSpPr>
          <p:spPr>
            <a:xfrm>
              <a:off x="3997531" y="4816600"/>
              <a:ext cx="419540" cy="274735"/>
            </a:xfrm>
            <a:custGeom>
              <a:avLst/>
              <a:gdLst/>
              <a:ahLst/>
              <a:cxnLst/>
              <a:rect l="0" t="0" r="0" b="0"/>
              <a:pathLst>
                <a:path w="419540" h="295690">
                  <a:moveTo>
                    <a:pt x="291325" y="11111"/>
                  </a:moveTo>
                  <a:lnTo>
                    <a:pt x="302396" y="28203"/>
                  </a:lnTo>
                  <a:lnTo>
                    <a:pt x="313096" y="23680"/>
                  </a:lnTo>
                  <a:lnTo>
                    <a:pt x="314224" y="28210"/>
                  </a:lnTo>
                  <a:lnTo>
                    <a:pt x="320699" y="30628"/>
                  </a:lnTo>
                  <a:lnTo>
                    <a:pt x="327366" y="25548"/>
                  </a:lnTo>
                  <a:lnTo>
                    <a:pt x="331137" y="42299"/>
                  </a:lnTo>
                  <a:lnTo>
                    <a:pt x="341423" y="41813"/>
                  </a:lnTo>
                  <a:lnTo>
                    <a:pt x="340902" y="56052"/>
                  </a:lnTo>
                  <a:lnTo>
                    <a:pt x="346215" y="55288"/>
                  </a:lnTo>
                  <a:lnTo>
                    <a:pt x="347208" y="59063"/>
                  </a:lnTo>
                  <a:lnTo>
                    <a:pt x="339564" y="65768"/>
                  </a:lnTo>
                  <a:lnTo>
                    <a:pt x="339224" y="60809"/>
                  </a:lnTo>
                  <a:lnTo>
                    <a:pt x="336248" y="61483"/>
                  </a:lnTo>
                  <a:lnTo>
                    <a:pt x="337389" y="65563"/>
                  </a:lnTo>
                  <a:lnTo>
                    <a:pt x="332331" y="74583"/>
                  </a:lnTo>
                  <a:lnTo>
                    <a:pt x="354642" y="78904"/>
                  </a:lnTo>
                  <a:lnTo>
                    <a:pt x="352625" y="84703"/>
                  </a:lnTo>
                  <a:lnTo>
                    <a:pt x="344689" y="84501"/>
                  </a:lnTo>
                  <a:lnTo>
                    <a:pt x="349712" y="95129"/>
                  </a:lnTo>
                  <a:lnTo>
                    <a:pt x="358751" y="88759"/>
                  </a:lnTo>
                  <a:lnTo>
                    <a:pt x="369435" y="91131"/>
                  </a:lnTo>
                  <a:lnTo>
                    <a:pt x="372237" y="97351"/>
                  </a:lnTo>
                  <a:lnTo>
                    <a:pt x="369997" y="105844"/>
                  </a:lnTo>
                  <a:lnTo>
                    <a:pt x="375983" y="103146"/>
                  </a:lnTo>
                  <a:lnTo>
                    <a:pt x="373929" y="110444"/>
                  </a:lnTo>
                  <a:lnTo>
                    <a:pt x="378709" y="112364"/>
                  </a:lnTo>
                  <a:lnTo>
                    <a:pt x="375798" y="116640"/>
                  </a:lnTo>
                  <a:lnTo>
                    <a:pt x="385889" y="117945"/>
                  </a:lnTo>
                  <a:lnTo>
                    <a:pt x="386089" y="110001"/>
                  </a:lnTo>
                  <a:lnTo>
                    <a:pt x="391767" y="100994"/>
                  </a:lnTo>
                  <a:lnTo>
                    <a:pt x="391767" y="100994"/>
                  </a:lnTo>
                  <a:lnTo>
                    <a:pt x="404167" y="109555"/>
                  </a:lnTo>
                  <a:lnTo>
                    <a:pt x="407441" y="115636"/>
                  </a:lnTo>
                  <a:lnTo>
                    <a:pt x="397411" y="130533"/>
                  </a:lnTo>
                  <a:lnTo>
                    <a:pt x="401505" y="134984"/>
                  </a:lnTo>
                  <a:lnTo>
                    <a:pt x="396844" y="140716"/>
                  </a:lnTo>
                  <a:lnTo>
                    <a:pt x="395870" y="148490"/>
                  </a:lnTo>
                  <a:lnTo>
                    <a:pt x="400338" y="156700"/>
                  </a:lnTo>
                  <a:lnTo>
                    <a:pt x="413915" y="155840"/>
                  </a:lnTo>
                  <a:lnTo>
                    <a:pt x="415725" y="177028"/>
                  </a:lnTo>
                  <a:lnTo>
                    <a:pt x="419247" y="179515"/>
                  </a:lnTo>
                  <a:lnTo>
                    <a:pt x="419247" y="179515"/>
                  </a:lnTo>
                  <a:lnTo>
                    <a:pt x="419539" y="186570"/>
                  </a:lnTo>
                  <a:lnTo>
                    <a:pt x="415070" y="190807"/>
                  </a:lnTo>
                  <a:lnTo>
                    <a:pt x="394490" y="191042"/>
                  </a:lnTo>
                  <a:lnTo>
                    <a:pt x="386883" y="183654"/>
                  </a:lnTo>
                  <a:lnTo>
                    <a:pt x="381543" y="191466"/>
                  </a:lnTo>
                  <a:lnTo>
                    <a:pt x="368443" y="191734"/>
                  </a:lnTo>
                  <a:lnTo>
                    <a:pt x="354151" y="189872"/>
                  </a:lnTo>
                  <a:lnTo>
                    <a:pt x="346968" y="184291"/>
                  </a:lnTo>
                  <a:lnTo>
                    <a:pt x="344520" y="188576"/>
                  </a:lnTo>
                  <a:lnTo>
                    <a:pt x="323238" y="197926"/>
                  </a:lnTo>
                  <a:lnTo>
                    <a:pt x="306033" y="200181"/>
                  </a:lnTo>
                  <a:lnTo>
                    <a:pt x="302240" y="196184"/>
                  </a:lnTo>
                  <a:lnTo>
                    <a:pt x="288964" y="197188"/>
                  </a:lnTo>
                  <a:lnTo>
                    <a:pt x="288964" y="197188"/>
                  </a:lnTo>
                  <a:lnTo>
                    <a:pt x="274706" y="199965"/>
                  </a:lnTo>
                  <a:lnTo>
                    <a:pt x="273286" y="194679"/>
                  </a:lnTo>
                  <a:lnTo>
                    <a:pt x="261299" y="194065"/>
                  </a:lnTo>
                  <a:lnTo>
                    <a:pt x="258290" y="189937"/>
                  </a:lnTo>
                  <a:lnTo>
                    <a:pt x="260169" y="183689"/>
                  </a:lnTo>
                  <a:lnTo>
                    <a:pt x="255148" y="179058"/>
                  </a:lnTo>
                  <a:lnTo>
                    <a:pt x="252932" y="180349"/>
                  </a:lnTo>
                  <a:lnTo>
                    <a:pt x="254055" y="185027"/>
                  </a:lnTo>
                  <a:lnTo>
                    <a:pt x="248357" y="188325"/>
                  </a:lnTo>
                  <a:lnTo>
                    <a:pt x="242981" y="185334"/>
                  </a:lnTo>
                  <a:lnTo>
                    <a:pt x="240815" y="178829"/>
                  </a:lnTo>
                  <a:lnTo>
                    <a:pt x="227397" y="173524"/>
                  </a:lnTo>
                  <a:lnTo>
                    <a:pt x="224067" y="175684"/>
                  </a:lnTo>
                  <a:lnTo>
                    <a:pt x="224530" y="181694"/>
                  </a:lnTo>
                  <a:lnTo>
                    <a:pt x="215412" y="184600"/>
                  </a:lnTo>
                  <a:lnTo>
                    <a:pt x="215822" y="204253"/>
                  </a:lnTo>
                  <a:lnTo>
                    <a:pt x="221585" y="216102"/>
                  </a:lnTo>
                  <a:lnTo>
                    <a:pt x="224693" y="216484"/>
                  </a:lnTo>
                  <a:lnTo>
                    <a:pt x="220746" y="218328"/>
                  </a:lnTo>
                  <a:lnTo>
                    <a:pt x="222376" y="221520"/>
                  </a:lnTo>
                  <a:lnTo>
                    <a:pt x="210855" y="220912"/>
                  </a:lnTo>
                  <a:lnTo>
                    <a:pt x="211365" y="230971"/>
                  </a:lnTo>
                  <a:lnTo>
                    <a:pt x="203752" y="235714"/>
                  </a:lnTo>
                  <a:lnTo>
                    <a:pt x="207376" y="240159"/>
                  </a:lnTo>
                  <a:lnTo>
                    <a:pt x="206514" y="254827"/>
                  </a:lnTo>
                  <a:lnTo>
                    <a:pt x="217544" y="262317"/>
                  </a:lnTo>
                  <a:lnTo>
                    <a:pt x="218991" y="266553"/>
                  </a:lnTo>
                  <a:lnTo>
                    <a:pt x="227081" y="267369"/>
                  </a:lnTo>
                  <a:lnTo>
                    <a:pt x="228560" y="270406"/>
                  </a:lnTo>
                  <a:lnTo>
                    <a:pt x="230803" y="279909"/>
                  </a:lnTo>
                  <a:lnTo>
                    <a:pt x="229141" y="289607"/>
                  </a:lnTo>
                  <a:lnTo>
                    <a:pt x="221521" y="294500"/>
                  </a:lnTo>
                  <a:lnTo>
                    <a:pt x="215189" y="292083"/>
                  </a:lnTo>
                  <a:lnTo>
                    <a:pt x="204327" y="295689"/>
                  </a:lnTo>
                  <a:lnTo>
                    <a:pt x="200505" y="292739"/>
                  </a:lnTo>
                  <a:lnTo>
                    <a:pt x="191865" y="294904"/>
                  </a:lnTo>
                  <a:lnTo>
                    <a:pt x="173637" y="270879"/>
                  </a:lnTo>
                  <a:lnTo>
                    <a:pt x="162141" y="280610"/>
                  </a:lnTo>
                  <a:lnTo>
                    <a:pt x="152184" y="279589"/>
                  </a:lnTo>
                  <a:lnTo>
                    <a:pt x="148710" y="286838"/>
                  </a:lnTo>
                  <a:lnTo>
                    <a:pt x="145485" y="284952"/>
                  </a:lnTo>
                  <a:lnTo>
                    <a:pt x="140188" y="290352"/>
                  </a:lnTo>
                  <a:lnTo>
                    <a:pt x="130346" y="285136"/>
                  </a:lnTo>
                  <a:lnTo>
                    <a:pt x="129174" y="276709"/>
                  </a:lnTo>
                  <a:lnTo>
                    <a:pt x="115808" y="263599"/>
                  </a:lnTo>
                  <a:lnTo>
                    <a:pt x="101281" y="269942"/>
                  </a:lnTo>
                  <a:lnTo>
                    <a:pt x="89771" y="268722"/>
                  </a:lnTo>
                  <a:lnTo>
                    <a:pt x="89771" y="268722"/>
                  </a:lnTo>
                  <a:lnTo>
                    <a:pt x="87036" y="266098"/>
                  </a:lnTo>
                  <a:lnTo>
                    <a:pt x="63508" y="265138"/>
                  </a:lnTo>
                  <a:lnTo>
                    <a:pt x="58646" y="260505"/>
                  </a:lnTo>
                  <a:lnTo>
                    <a:pt x="68731" y="251344"/>
                  </a:lnTo>
                  <a:lnTo>
                    <a:pt x="71136" y="237919"/>
                  </a:lnTo>
                  <a:lnTo>
                    <a:pt x="55781" y="223844"/>
                  </a:lnTo>
                  <a:lnTo>
                    <a:pt x="58312" y="217019"/>
                  </a:lnTo>
                  <a:lnTo>
                    <a:pt x="50094" y="209890"/>
                  </a:lnTo>
                  <a:lnTo>
                    <a:pt x="44170" y="209872"/>
                  </a:lnTo>
                  <a:lnTo>
                    <a:pt x="45999" y="200328"/>
                  </a:lnTo>
                  <a:lnTo>
                    <a:pt x="39887" y="195957"/>
                  </a:lnTo>
                  <a:lnTo>
                    <a:pt x="43237" y="182256"/>
                  </a:lnTo>
                  <a:lnTo>
                    <a:pt x="41081" y="170349"/>
                  </a:lnTo>
                  <a:lnTo>
                    <a:pt x="46397" y="153253"/>
                  </a:lnTo>
                  <a:lnTo>
                    <a:pt x="33059" y="145526"/>
                  </a:lnTo>
                  <a:lnTo>
                    <a:pt x="33596" y="137593"/>
                  </a:lnTo>
                  <a:lnTo>
                    <a:pt x="6923" y="144030"/>
                  </a:lnTo>
                  <a:lnTo>
                    <a:pt x="6923" y="144030"/>
                  </a:lnTo>
                  <a:lnTo>
                    <a:pt x="6809" y="137128"/>
                  </a:lnTo>
                  <a:lnTo>
                    <a:pt x="3600" y="134936"/>
                  </a:lnTo>
                  <a:lnTo>
                    <a:pt x="4701" y="123719"/>
                  </a:lnTo>
                  <a:lnTo>
                    <a:pt x="0" y="113835"/>
                  </a:lnTo>
                  <a:lnTo>
                    <a:pt x="2157" y="109247"/>
                  </a:lnTo>
                  <a:lnTo>
                    <a:pt x="2157" y="109247"/>
                  </a:lnTo>
                  <a:lnTo>
                    <a:pt x="13848" y="92632"/>
                  </a:lnTo>
                  <a:lnTo>
                    <a:pt x="29590" y="86782"/>
                  </a:lnTo>
                  <a:lnTo>
                    <a:pt x="39723" y="59017"/>
                  </a:lnTo>
                  <a:lnTo>
                    <a:pt x="47390" y="52183"/>
                  </a:lnTo>
                  <a:lnTo>
                    <a:pt x="54664" y="37236"/>
                  </a:lnTo>
                  <a:lnTo>
                    <a:pt x="61075" y="36217"/>
                  </a:lnTo>
                  <a:lnTo>
                    <a:pt x="62076" y="28293"/>
                  </a:lnTo>
                  <a:lnTo>
                    <a:pt x="67412" y="21241"/>
                  </a:lnTo>
                  <a:lnTo>
                    <a:pt x="69139" y="26241"/>
                  </a:lnTo>
                  <a:lnTo>
                    <a:pt x="74011" y="24578"/>
                  </a:lnTo>
                  <a:lnTo>
                    <a:pt x="74666" y="28947"/>
                  </a:lnTo>
                  <a:lnTo>
                    <a:pt x="80295" y="22504"/>
                  </a:lnTo>
                  <a:lnTo>
                    <a:pt x="92733" y="23002"/>
                  </a:lnTo>
                  <a:lnTo>
                    <a:pt x="101415" y="13041"/>
                  </a:lnTo>
                  <a:lnTo>
                    <a:pt x="104005" y="20615"/>
                  </a:lnTo>
                  <a:lnTo>
                    <a:pt x="112920" y="19062"/>
                  </a:lnTo>
                  <a:lnTo>
                    <a:pt x="124294" y="29880"/>
                  </a:lnTo>
                  <a:lnTo>
                    <a:pt x="124294" y="29880"/>
                  </a:lnTo>
                  <a:lnTo>
                    <a:pt x="122479" y="33581"/>
                  </a:lnTo>
                  <a:lnTo>
                    <a:pt x="129948" y="39338"/>
                  </a:lnTo>
                  <a:lnTo>
                    <a:pt x="129189" y="44269"/>
                  </a:lnTo>
                  <a:lnTo>
                    <a:pt x="133941" y="46950"/>
                  </a:lnTo>
                  <a:lnTo>
                    <a:pt x="133625" y="52792"/>
                  </a:lnTo>
                  <a:lnTo>
                    <a:pt x="137391" y="51696"/>
                  </a:lnTo>
                  <a:lnTo>
                    <a:pt x="141033" y="60797"/>
                  </a:lnTo>
                  <a:lnTo>
                    <a:pt x="149770" y="65837"/>
                  </a:lnTo>
                  <a:lnTo>
                    <a:pt x="150118" y="70197"/>
                  </a:lnTo>
                  <a:lnTo>
                    <a:pt x="161713" y="50412"/>
                  </a:lnTo>
                  <a:lnTo>
                    <a:pt x="171651" y="45581"/>
                  </a:lnTo>
                  <a:lnTo>
                    <a:pt x="173988" y="39794"/>
                  </a:lnTo>
                  <a:lnTo>
                    <a:pt x="171282" y="30568"/>
                  </a:lnTo>
                  <a:lnTo>
                    <a:pt x="177538" y="17985"/>
                  </a:lnTo>
                  <a:lnTo>
                    <a:pt x="185622" y="24056"/>
                  </a:lnTo>
                  <a:lnTo>
                    <a:pt x="192579" y="20043"/>
                  </a:lnTo>
                  <a:lnTo>
                    <a:pt x="204976" y="22027"/>
                  </a:lnTo>
                  <a:lnTo>
                    <a:pt x="209920" y="40764"/>
                  </a:lnTo>
                  <a:lnTo>
                    <a:pt x="212078" y="41572"/>
                  </a:lnTo>
                  <a:lnTo>
                    <a:pt x="214887" y="35496"/>
                  </a:lnTo>
                  <a:lnTo>
                    <a:pt x="223872" y="37087"/>
                  </a:lnTo>
                  <a:lnTo>
                    <a:pt x="225746" y="42688"/>
                  </a:lnTo>
                  <a:lnTo>
                    <a:pt x="232981" y="39880"/>
                  </a:lnTo>
                  <a:lnTo>
                    <a:pt x="240688" y="48637"/>
                  </a:lnTo>
                  <a:lnTo>
                    <a:pt x="243511" y="47811"/>
                  </a:lnTo>
                  <a:lnTo>
                    <a:pt x="244360" y="39282"/>
                  </a:lnTo>
                  <a:lnTo>
                    <a:pt x="240551" y="36181"/>
                  </a:lnTo>
                  <a:lnTo>
                    <a:pt x="241181" y="30046"/>
                  </a:lnTo>
                  <a:lnTo>
                    <a:pt x="248702" y="28145"/>
                  </a:lnTo>
                  <a:lnTo>
                    <a:pt x="250815" y="18898"/>
                  </a:lnTo>
                  <a:lnTo>
                    <a:pt x="258064" y="15489"/>
                  </a:lnTo>
                  <a:lnTo>
                    <a:pt x="259039" y="8013"/>
                  </a:lnTo>
                  <a:lnTo>
                    <a:pt x="254597" y="5345"/>
                  </a:lnTo>
                  <a:lnTo>
                    <a:pt x="256761" y="0"/>
                  </a:lnTo>
                  <a:lnTo>
                    <a:pt x="267618" y="1336"/>
                  </a:lnTo>
                  <a:lnTo>
                    <a:pt x="273568" y="5844"/>
                  </a:lnTo>
                  <a:lnTo>
                    <a:pt x="279302" y="18598"/>
                  </a:lnTo>
                  <a:lnTo>
                    <a:pt x="288728" y="9242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5" name="M165">
              <a:extLst>
                <a:ext uri="{FF2B5EF4-FFF2-40B4-BE49-F238E27FC236}">
                  <a16:creationId xmlns:a16="http://schemas.microsoft.com/office/drawing/2014/main" id="{24951E97-9349-44CC-B360-B53ADEE023CC}"/>
                </a:ext>
              </a:extLst>
            </p:cNvPr>
            <p:cNvSpPr/>
            <p:nvPr/>
          </p:nvSpPr>
          <p:spPr>
            <a:xfrm>
              <a:off x="3572227" y="4829866"/>
              <a:ext cx="176591" cy="218022"/>
            </a:xfrm>
            <a:custGeom>
              <a:avLst/>
              <a:gdLst/>
              <a:ahLst/>
              <a:cxnLst/>
              <a:rect l="0" t="0" r="0" b="0"/>
              <a:pathLst>
                <a:path w="178496" h="227547">
                  <a:moveTo>
                    <a:pt x="71684" y="0"/>
                  </a:moveTo>
                  <a:lnTo>
                    <a:pt x="78885" y="8483"/>
                  </a:lnTo>
                  <a:lnTo>
                    <a:pt x="84226" y="7003"/>
                  </a:lnTo>
                  <a:lnTo>
                    <a:pt x="83827" y="14643"/>
                  </a:lnTo>
                  <a:lnTo>
                    <a:pt x="96727" y="15354"/>
                  </a:lnTo>
                  <a:lnTo>
                    <a:pt x="99251" y="24137"/>
                  </a:lnTo>
                  <a:lnTo>
                    <a:pt x="106125" y="18503"/>
                  </a:lnTo>
                  <a:lnTo>
                    <a:pt x="107745" y="21405"/>
                  </a:lnTo>
                  <a:lnTo>
                    <a:pt x="119350" y="23723"/>
                  </a:lnTo>
                  <a:lnTo>
                    <a:pt x="126910" y="35815"/>
                  </a:lnTo>
                  <a:lnTo>
                    <a:pt x="147101" y="32548"/>
                  </a:lnTo>
                  <a:lnTo>
                    <a:pt x="155129" y="54703"/>
                  </a:lnTo>
                  <a:lnTo>
                    <a:pt x="153041" y="61689"/>
                  </a:lnTo>
                  <a:lnTo>
                    <a:pt x="144341" y="60967"/>
                  </a:lnTo>
                  <a:lnTo>
                    <a:pt x="148506" y="72198"/>
                  </a:lnTo>
                  <a:lnTo>
                    <a:pt x="172496" y="72196"/>
                  </a:lnTo>
                  <a:lnTo>
                    <a:pt x="178495" y="84684"/>
                  </a:lnTo>
                  <a:lnTo>
                    <a:pt x="170833" y="90596"/>
                  </a:lnTo>
                  <a:lnTo>
                    <a:pt x="170143" y="97774"/>
                  </a:lnTo>
                  <a:lnTo>
                    <a:pt x="165087" y="100017"/>
                  </a:lnTo>
                  <a:lnTo>
                    <a:pt x="167433" y="104739"/>
                  </a:lnTo>
                  <a:lnTo>
                    <a:pt x="175075" y="104527"/>
                  </a:lnTo>
                  <a:lnTo>
                    <a:pt x="174031" y="113044"/>
                  </a:lnTo>
                  <a:lnTo>
                    <a:pt x="165282" y="118771"/>
                  </a:lnTo>
                  <a:lnTo>
                    <a:pt x="152808" y="118982"/>
                  </a:lnTo>
                  <a:lnTo>
                    <a:pt x="146370" y="125530"/>
                  </a:lnTo>
                  <a:lnTo>
                    <a:pt x="169496" y="133601"/>
                  </a:lnTo>
                  <a:lnTo>
                    <a:pt x="169496" y="133601"/>
                  </a:lnTo>
                  <a:lnTo>
                    <a:pt x="160300" y="148611"/>
                  </a:lnTo>
                  <a:lnTo>
                    <a:pt x="151763" y="147445"/>
                  </a:lnTo>
                  <a:lnTo>
                    <a:pt x="146354" y="140977"/>
                  </a:lnTo>
                  <a:lnTo>
                    <a:pt x="141022" y="142010"/>
                  </a:lnTo>
                  <a:lnTo>
                    <a:pt x="141070" y="150410"/>
                  </a:lnTo>
                  <a:lnTo>
                    <a:pt x="128777" y="149724"/>
                  </a:lnTo>
                  <a:lnTo>
                    <a:pt x="137654" y="159900"/>
                  </a:lnTo>
                  <a:lnTo>
                    <a:pt x="135106" y="161620"/>
                  </a:lnTo>
                  <a:lnTo>
                    <a:pt x="125921" y="161181"/>
                  </a:lnTo>
                  <a:lnTo>
                    <a:pt x="119413" y="164875"/>
                  </a:lnTo>
                  <a:lnTo>
                    <a:pt x="107764" y="163457"/>
                  </a:lnTo>
                  <a:lnTo>
                    <a:pt x="102520" y="166590"/>
                  </a:lnTo>
                  <a:lnTo>
                    <a:pt x="104402" y="176097"/>
                  </a:lnTo>
                  <a:lnTo>
                    <a:pt x="97449" y="174077"/>
                  </a:lnTo>
                  <a:lnTo>
                    <a:pt x="97774" y="178586"/>
                  </a:lnTo>
                  <a:lnTo>
                    <a:pt x="94247" y="181623"/>
                  </a:lnTo>
                  <a:lnTo>
                    <a:pt x="96601" y="186046"/>
                  </a:lnTo>
                  <a:lnTo>
                    <a:pt x="86620" y="190977"/>
                  </a:lnTo>
                  <a:lnTo>
                    <a:pt x="87406" y="200598"/>
                  </a:lnTo>
                  <a:lnTo>
                    <a:pt x="78999" y="219672"/>
                  </a:lnTo>
                  <a:lnTo>
                    <a:pt x="82661" y="227135"/>
                  </a:lnTo>
                  <a:lnTo>
                    <a:pt x="69738" y="221475"/>
                  </a:lnTo>
                  <a:lnTo>
                    <a:pt x="67359" y="227546"/>
                  </a:lnTo>
                  <a:lnTo>
                    <a:pt x="67359" y="227546"/>
                  </a:lnTo>
                  <a:lnTo>
                    <a:pt x="67673" y="222609"/>
                  </a:lnTo>
                  <a:lnTo>
                    <a:pt x="58419" y="219313"/>
                  </a:lnTo>
                  <a:lnTo>
                    <a:pt x="44010" y="221099"/>
                  </a:lnTo>
                  <a:lnTo>
                    <a:pt x="41358" y="225961"/>
                  </a:lnTo>
                  <a:lnTo>
                    <a:pt x="31432" y="224141"/>
                  </a:lnTo>
                  <a:lnTo>
                    <a:pt x="40429" y="216036"/>
                  </a:lnTo>
                  <a:lnTo>
                    <a:pt x="25917" y="206571"/>
                  </a:lnTo>
                  <a:lnTo>
                    <a:pt x="21569" y="210778"/>
                  </a:lnTo>
                  <a:lnTo>
                    <a:pt x="20074" y="208780"/>
                  </a:lnTo>
                  <a:lnTo>
                    <a:pt x="20419" y="202944"/>
                  </a:lnTo>
                  <a:lnTo>
                    <a:pt x="22708" y="204517"/>
                  </a:lnTo>
                  <a:lnTo>
                    <a:pt x="39054" y="186153"/>
                  </a:lnTo>
                  <a:lnTo>
                    <a:pt x="35080" y="178827"/>
                  </a:lnTo>
                  <a:lnTo>
                    <a:pt x="36490" y="168976"/>
                  </a:lnTo>
                  <a:lnTo>
                    <a:pt x="33715" y="167986"/>
                  </a:lnTo>
                  <a:lnTo>
                    <a:pt x="33715" y="167986"/>
                  </a:lnTo>
                  <a:lnTo>
                    <a:pt x="33058" y="164216"/>
                  </a:lnTo>
                  <a:lnTo>
                    <a:pt x="44808" y="147950"/>
                  </a:lnTo>
                  <a:lnTo>
                    <a:pt x="44544" y="141642"/>
                  </a:lnTo>
                  <a:lnTo>
                    <a:pt x="38972" y="140412"/>
                  </a:lnTo>
                  <a:lnTo>
                    <a:pt x="42342" y="132572"/>
                  </a:lnTo>
                  <a:lnTo>
                    <a:pt x="37827" y="132426"/>
                  </a:lnTo>
                  <a:lnTo>
                    <a:pt x="37373" y="122363"/>
                  </a:lnTo>
                  <a:lnTo>
                    <a:pt x="31655" y="116029"/>
                  </a:lnTo>
                  <a:lnTo>
                    <a:pt x="33241" y="110380"/>
                  </a:lnTo>
                  <a:lnTo>
                    <a:pt x="39564" y="107585"/>
                  </a:lnTo>
                  <a:lnTo>
                    <a:pt x="35240" y="106395"/>
                  </a:lnTo>
                  <a:lnTo>
                    <a:pt x="32651" y="99711"/>
                  </a:lnTo>
                  <a:lnTo>
                    <a:pt x="28667" y="102433"/>
                  </a:lnTo>
                  <a:lnTo>
                    <a:pt x="23282" y="100308"/>
                  </a:lnTo>
                  <a:lnTo>
                    <a:pt x="24863" y="90009"/>
                  </a:lnTo>
                  <a:lnTo>
                    <a:pt x="18082" y="87689"/>
                  </a:lnTo>
                  <a:lnTo>
                    <a:pt x="11064" y="83110"/>
                  </a:lnTo>
                  <a:lnTo>
                    <a:pt x="11064" y="83110"/>
                  </a:lnTo>
                  <a:lnTo>
                    <a:pt x="12888" y="79719"/>
                  </a:lnTo>
                  <a:lnTo>
                    <a:pt x="9484" y="79008"/>
                  </a:lnTo>
                  <a:lnTo>
                    <a:pt x="10137" y="73329"/>
                  </a:lnTo>
                  <a:lnTo>
                    <a:pt x="0" y="59347"/>
                  </a:lnTo>
                  <a:lnTo>
                    <a:pt x="4843" y="58905"/>
                  </a:lnTo>
                  <a:lnTo>
                    <a:pt x="17963" y="48230"/>
                  </a:lnTo>
                  <a:lnTo>
                    <a:pt x="29248" y="50847"/>
                  </a:lnTo>
                  <a:lnTo>
                    <a:pt x="33604" y="46187"/>
                  </a:lnTo>
                  <a:lnTo>
                    <a:pt x="42949" y="46189"/>
                  </a:lnTo>
                  <a:lnTo>
                    <a:pt x="45629" y="25871"/>
                  </a:lnTo>
                  <a:lnTo>
                    <a:pt x="45629" y="25871"/>
                  </a:lnTo>
                  <a:lnTo>
                    <a:pt x="48219" y="18002"/>
                  </a:lnTo>
                  <a:lnTo>
                    <a:pt x="57205" y="14540"/>
                  </a:lnTo>
                  <a:lnTo>
                    <a:pt x="57849" y="4208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6" name="M166">
              <a:extLst>
                <a:ext uri="{FF2B5EF4-FFF2-40B4-BE49-F238E27FC236}">
                  <a16:creationId xmlns:a16="http://schemas.microsoft.com/office/drawing/2014/main" id="{2C2A87FC-02CD-446E-9734-9001A613B80B}"/>
                </a:ext>
              </a:extLst>
            </p:cNvPr>
            <p:cNvSpPr/>
            <p:nvPr/>
          </p:nvSpPr>
          <p:spPr>
            <a:xfrm>
              <a:off x="5451379" y="4805863"/>
              <a:ext cx="110190" cy="166461"/>
            </a:xfrm>
            <a:custGeom>
              <a:avLst/>
              <a:gdLst/>
              <a:ahLst/>
              <a:cxnLst/>
              <a:rect l="0" t="0" r="0" b="0"/>
              <a:pathLst>
                <a:path w="102570" h="179796">
                  <a:moveTo>
                    <a:pt x="86677" y="1929"/>
                  </a:moveTo>
                  <a:lnTo>
                    <a:pt x="90767" y="20292"/>
                  </a:lnTo>
                  <a:lnTo>
                    <a:pt x="86587" y="29683"/>
                  </a:lnTo>
                  <a:lnTo>
                    <a:pt x="88040" y="36754"/>
                  </a:lnTo>
                  <a:lnTo>
                    <a:pt x="92231" y="48216"/>
                  </a:lnTo>
                  <a:lnTo>
                    <a:pt x="100896" y="51491"/>
                  </a:lnTo>
                  <a:lnTo>
                    <a:pt x="102569" y="65015"/>
                  </a:lnTo>
                  <a:lnTo>
                    <a:pt x="97438" y="75591"/>
                  </a:lnTo>
                  <a:lnTo>
                    <a:pt x="94854" y="103751"/>
                  </a:lnTo>
                  <a:lnTo>
                    <a:pt x="101123" y="111639"/>
                  </a:lnTo>
                  <a:lnTo>
                    <a:pt x="92855" y="112870"/>
                  </a:lnTo>
                  <a:lnTo>
                    <a:pt x="89373" y="116869"/>
                  </a:lnTo>
                  <a:lnTo>
                    <a:pt x="92862" y="123218"/>
                  </a:lnTo>
                  <a:lnTo>
                    <a:pt x="87977" y="127196"/>
                  </a:lnTo>
                  <a:lnTo>
                    <a:pt x="89800" y="130372"/>
                  </a:lnTo>
                  <a:lnTo>
                    <a:pt x="89800" y="130372"/>
                  </a:lnTo>
                  <a:lnTo>
                    <a:pt x="87789" y="140240"/>
                  </a:lnTo>
                  <a:lnTo>
                    <a:pt x="73526" y="146631"/>
                  </a:lnTo>
                  <a:lnTo>
                    <a:pt x="65098" y="179795"/>
                  </a:lnTo>
                  <a:lnTo>
                    <a:pt x="36508" y="175024"/>
                  </a:lnTo>
                  <a:lnTo>
                    <a:pt x="28245" y="165155"/>
                  </a:lnTo>
                  <a:lnTo>
                    <a:pt x="11447" y="163552"/>
                  </a:lnTo>
                  <a:lnTo>
                    <a:pt x="11447" y="163552"/>
                  </a:lnTo>
                  <a:lnTo>
                    <a:pt x="10148" y="156785"/>
                  </a:lnTo>
                  <a:lnTo>
                    <a:pt x="14466" y="149353"/>
                  </a:lnTo>
                  <a:lnTo>
                    <a:pt x="14641" y="148006"/>
                  </a:lnTo>
                  <a:lnTo>
                    <a:pt x="14641" y="148006"/>
                  </a:lnTo>
                  <a:lnTo>
                    <a:pt x="15757" y="146373"/>
                  </a:lnTo>
                  <a:lnTo>
                    <a:pt x="15757" y="146373"/>
                  </a:lnTo>
                  <a:lnTo>
                    <a:pt x="16068" y="146378"/>
                  </a:lnTo>
                  <a:lnTo>
                    <a:pt x="20188" y="141641"/>
                  </a:lnTo>
                  <a:lnTo>
                    <a:pt x="19787" y="137287"/>
                  </a:lnTo>
                  <a:lnTo>
                    <a:pt x="16177" y="139182"/>
                  </a:lnTo>
                  <a:lnTo>
                    <a:pt x="16177" y="139182"/>
                  </a:lnTo>
                  <a:lnTo>
                    <a:pt x="10345" y="133545"/>
                  </a:lnTo>
                  <a:lnTo>
                    <a:pt x="12893" y="129834"/>
                  </a:lnTo>
                  <a:lnTo>
                    <a:pt x="12893" y="129834"/>
                  </a:lnTo>
                  <a:lnTo>
                    <a:pt x="33826" y="125201"/>
                  </a:lnTo>
                  <a:lnTo>
                    <a:pt x="32795" y="121286"/>
                  </a:lnTo>
                  <a:lnTo>
                    <a:pt x="18522" y="117922"/>
                  </a:lnTo>
                  <a:lnTo>
                    <a:pt x="12908" y="108239"/>
                  </a:lnTo>
                  <a:lnTo>
                    <a:pt x="19492" y="105189"/>
                  </a:lnTo>
                  <a:lnTo>
                    <a:pt x="26153" y="107389"/>
                  </a:lnTo>
                  <a:lnTo>
                    <a:pt x="27515" y="99611"/>
                  </a:lnTo>
                  <a:lnTo>
                    <a:pt x="27515" y="99611"/>
                  </a:lnTo>
                  <a:lnTo>
                    <a:pt x="34573" y="85618"/>
                  </a:lnTo>
                  <a:lnTo>
                    <a:pt x="44343" y="88014"/>
                  </a:lnTo>
                  <a:lnTo>
                    <a:pt x="45976" y="93287"/>
                  </a:lnTo>
                  <a:lnTo>
                    <a:pt x="56396" y="93892"/>
                  </a:lnTo>
                  <a:lnTo>
                    <a:pt x="59940" y="85695"/>
                  </a:lnTo>
                  <a:lnTo>
                    <a:pt x="55852" y="77985"/>
                  </a:lnTo>
                  <a:lnTo>
                    <a:pt x="62402" y="77031"/>
                  </a:lnTo>
                  <a:lnTo>
                    <a:pt x="64042" y="71356"/>
                  </a:lnTo>
                  <a:lnTo>
                    <a:pt x="59720" y="58392"/>
                  </a:lnTo>
                  <a:lnTo>
                    <a:pt x="50284" y="65153"/>
                  </a:lnTo>
                  <a:lnTo>
                    <a:pt x="31264" y="67570"/>
                  </a:lnTo>
                  <a:lnTo>
                    <a:pt x="31876" y="47478"/>
                  </a:lnTo>
                  <a:lnTo>
                    <a:pt x="18035" y="47120"/>
                  </a:lnTo>
                  <a:lnTo>
                    <a:pt x="20080" y="35300"/>
                  </a:lnTo>
                  <a:lnTo>
                    <a:pt x="14815" y="33720"/>
                  </a:lnTo>
                  <a:lnTo>
                    <a:pt x="12550" y="29185"/>
                  </a:lnTo>
                  <a:lnTo>
                    <a:pt x="11788" y="48676"/>
                  </a:lnTo>
                  <a:lnTo>
                    <a:pt x="6341" y="48743"/>
                  </a:lnTo>
                  <a:lnTo>
                    <a:pt x="9360" y="34387"/>
                  </a:lnTo>
                  <a:lnTo>
                    <a:pt x="6441" y="21742"/>
                  </a:lnTo>
                  <a:lnTo>
                    <a:pt x="6441" y="21742"/>
                  </a:lnTo>
                  <a:lnTo>
                    <a:pt x="2892" y="19887"/>
                  </a:lnTo>
                  <a:lnTo>
                    <a:pt x="8517" y="7970"/>
                  </a:lnTo>
                  <a:lnTo>
                    <a:pt x="0" y="5590"/>
                  </a:lnTo>
                  <a:lnTo>
                    <a:pt x="1319" y="659"/>
                  </a:lnTo>
                  <a:lnTo>
                    <a:pt x="23039" y="4139"/>
                  </a:lnTo>
                  <a:lnTo>
                    <a:pt x="29001" y="10981"/>
                  </a:lnTo>
                  <a:lnTo>
                    <a:pt x="45086" y="6570"/>
                  </a:lnTo>
                  <a:lnTo>
                    <a:pt x="45181" y="10622"/>
                  </a:lnTo>
                  <a:lnTo>
                    <a:pt x="52130" y="14026"/>
                  </a:lnTo>
                  <a:lnTo>
                    <a:pt x="54089" y="18255"/>
                  </a:lnTo>
                  <a:lnTo>
                    <a:pt x="59246" y="16682"/>
                  </a:lnTo>
                  <a:lnTo>
                    <a:pt x="60386" y="2595"/>
                  </a:lnTo>
                  <a:lnTo>
                    <a:pt x="67578" y="0"/>
                  </a:lnTo>
                  <a:lnTo>
                    <a:pt x="67578" y="0"/>
                  </a:lnTo>
                  <a:lnTo>
                    <a:pt x="75341" y="86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7" name="M167">
              <a:extLst>
                <a:ext uri="{FF2B5EF4-FFF2-40B4-BE49-F238E27FC236}">
                  <a16:creationId xmlns:a16="http://schemas.microsoft.com/office/drawing/2014/main" id="{AD7B33C6-9D22-4C98-AD73-12394C4ADFFD}"/>
                </a:ext>
              </a:extLst>
            </p:cNvPr>
            <p:cNvSpPr/>
            <p:nvPr/>
          </p:nvSpPr>
          <p:spPr>
            <a:xfrm>
              <a:off x="5599240" y="4807503"/>
              <a:ext cx="202156" cy="221347"/>
            </a:xfrm>
            <a:custGeom>
              <a:avLst/>
              <a:gdLst/>
              <a:ahLst/>
              <a:cxnLst/>
              <a:rect l="0" t="0" r="0" b="0"/>
              <a:pathLst>
                <a:path w="207871" h="230872">
                  <a:moveTo>
                    <a:pt x="180793" y="63134"/>
                  </a:moveTo>
                  <a:lnTo>
                    <a:pt x="186309" y="70102"/>
                  </a:lnTo>
                  <a:lnTo>
                    <a:pt x="206842" y="70651"/>
                  </a:lnTo>
                  <a:lnTo>
                    <a:pt x="206004" y="75591"/>
                  </a:lnTo>
                  <a:lnTo>
                    <a:pt x="202105" y="76294"/>
                  </a:lnTo>
                  <a:lnTo>
                    <a:pt x="190890" y="89956"/>
                  </a:lnTo>
                  <a:lnTo>
                    <a:pt x="200831" y="91576"/>
                  </a:lnTo>
                  <a:lnTo>
                    <a:pt x="207461" y="109654"/>
                  </a:lnTo>
                  <a:lnTo>
                    <a:pt x="199481" y="113006"/>
                  </a:lnTo>
                  <a:lnTo>
                    <a:pt x="194010" y="127636"/>
                  </a:lnTo>
                  <a:lnTo>
                    <a:pt x="197723" y="129631"/>
                  </a:lnTo>
                  <a:lnTo>
                    <a:pt x="205580" y="123578"/>
                  </a:lnTo>
                  <a:lnTo>
                    <a:pt x="207870" y="127354"/>
                  </a:lnTo>
                  <a:lnTo>
                    <a:pt x="206875" y="132441"/>
                  </a:lnTo>
                  <a:lnTo>
                    <a:pt x="196292" y="132013"/>
                  </a:lnTo>
                  <a:lnTo>
                    <a:pt x="195886" y="139806"/>
                  </a:lnTo>
                  <a:lnTo>
                    <a:pt x="191221" y="139299"/>
                  </a:lnTo>
                  <a:lnTo>
                    <a:pt x="188346" y="145261"/>
                  </a:lnTo>
                  <a:lnTo>
                    <a:pt x="184146" y="144910"/>
                  </a:lnTo>
                  <a:lnTo>
                    <a:pt x="177215" y="151423"/>
                  </a:lnTo>
                  <a:lnTo>
                    <a:pt x="178676" y="159238"/>
                  </a:lnTo>
                  <a:lnTo>
                    <a:pt x="183653" y="159749"/>
                  </a:lnTo>
                  <a:lnTo>
                    <a:pt x="185631" y="163522"/>
                  </a:lnTo>
                  <a:lnTo>
                    <a:pt x="185072" y="171011"/>
                  </a:lnTo>
                  <a:lnTo>
                    <a:pt x="195425" y="177735"/>
                  </a:lnTo>
                  <a:lnTo>
                    <a:pt x="190178" y="186517"/>
                  </a:lnTo>
                  <a:lnTo>
                    <a:pt x="184886" y="186152"/>
                  </a:lnTo>
                  <a:lnTo>
                    <a:pt x="171473" y="212672"/>
                  </a:lnTo>
                  <a:lnTo>
                    <a:pt x="171473" y="212672"/>
                  </a:lnTo>
                  <a:lnTo>
                    <a:pt x="162892" y="213615"/>
                  </a:lnTo>
                  <a:lnTo>
                    <a:pt x="165305" y="207499"/>
                  </a:lnTo>
                  <a:lnTo>
                    <a:pt x="153513" y="203604"/>
                  </a:lnTo>
                  <a:lnTo>
                    <a:pt x="151877" y="197436"/>
                  </a:lnTo>
                  <a:lnTo>
                    <a:pt x="148154" y="196190"/>
                  </a:lnTo>
                  <a:lnTo>
                    <a:pt x="145616" y="199756"/>
                  </a:lnTo>
                  <a:lnTo>
                    <a:pt x="133031" y="197048"/>
                  </a:lnTo>
                  <a:lnTo>
                    <a:pt x="132929" y="192849"/>
                  </a:lnTo>
                  <a:lnTo>
                    <a:pt x="129964" y="193261"/>
                  </a:lnTo>
                  <a:lnTo>
                    <a:pt x="128055" y="196385"/>
                  </a:lnTo>
                  <a:lnTo>
                    <a:pt x="131561" y="202427"/>
                  </a:lnTo>
                  <a:lnTo>
                    <a:pt x="128257" y="204933"/>
                  </a:lnTo>
                  <a:lnTo>
                    <a:pt x="124695" y="203238"/>
                  </a:lnTo>
                  <a:lnTo>
                    <a:pt x="123949" y="212823"/>
                  </a:lnTo>
                  <a:lnTo>
                    <a:pt x="113770" y="216740"/>
                  </a:lnTo>
                  <a:lnTo>
                    <a:pt x="121761" y="225537"/>
                  </a:lnTo>
                  <a:lnTo>
                    <a:pt x="116861" y="230871"/>
                  </a:lnTo>
                  <a:lnTo>
                    <a:pt x="116861" y="230871"/>
                  </a:lnTo>
                  <a:lnTo>
                    <a:pt x="102857" y="229190"/>
                  </a:lnTo>
                  <a:lnTo>
                    <a:pt x="104075" y="219462"/>
                  </a:lnTo>
                  <a:lnTo>
                    <a:pt x="96653" y="215018"/>
                  </a:lnTo>
                  <a:lnTo>
                    <a:pt x="97506" y="209333"/>
                  </a:lnTo>
                  <a:lnTo>
                    <a:pt x="85967" y="210081"/>
                  </a:lnTo>
                  <a:lnTo>
                    <a:pt x="87199" y="199303"/>
                  </a:lnTo>
                  <a:lnTo>
                    <a:pt x="78337" y="197987"/>
                  </a:lnTo>
                  <a:lnTo>
                    <a:pt x="76849" y="192720"/>
                  </a:lnTo>
                  <a:lnTo>
                    <a:pt x="69969" y="194577"/>
                  </a:lnTo>
                  <a:lnTo>
                    <a:pt x="69720" y="201620"/>
                  </a:lnTo>
                  <a:lnTo>
                    <a:pt x="74013" y="206775"/>
                  </a:lnTo>
                  <a:lnTo>
                    <a:pt x="69813" y="217962"/>
                  </a:lnTo>
                  <a:lnTo>
                    <a:pt x="59602" y="212579"/>
                  </a:lnTo>
                  <a:lnTo>
                    <a:pt x="55686" y="214026"/>
                  </a:lnTo>
                  <a:lnTo>
                    <a:pt x="53457" y="206050"/>
                  </a:lnTo>
                  <a:lnTo>
                    <a:pt x="57680" y="193214"/>
                  </a:lnTo>
                  <a:lnTo>
                    <a:pt x="70257" y="184687"/>
                  </a:lnTo>
                  <a:lnTo>
                    <a:pt x="70612" y="181393"/>
                  </a:lnTo>
                  <a:lnTo>
                    <a:pt x="60820" y="179763"/>
                  </a:lnTo>
                  <a:lnTo>
                    <a:pt x="60737" y="174364"/>
                  </a:lnTo>
                  <a:lnTo>
                    <a:pt x="66828" y="173096"/>
                  </a:lnTo>
                  <a:lnTo>
                    <a:pt x="62233" y="167337"/>
                  </a:lnTo>
                  <a:lnTo>
                    <a:pt x="57026" y="172365"/>
                  </a:lnTo>
                  <a:lnTo>
                    <a:pt x="47688" y="171789"/>
                  </a:lnTo>
                  <a:lnTo>
                    <a:pt x="47471" y="176284"/>
                  </a:lnTo>
                  <a:lnTo>
                    <a:pt x="37812" y="176453"/>
                  </a:lnTo>
                  <a:lnTo>
                    <a:pt x="34765" y="182859"/>
                  </a:lnTo>
                  <a:lnTo>
                    <a:pt x="18080" y="184129"/>
                  </a:lnTo>
                  <a:lnTo>
                    <a:pt x="18080" y="184129"/>
                  </a:lnTo>
                  <a:lnTo>
                    <a:pt x="18165" y="177983"/>
                  </a:lnTo>
                  <a:lnTo>
                    <a:pt x="9609" y="177115"/>
                  </a:lnTo>
                  <a:lnTo>
                    <a:pt x="8195" y="166750"/>
                  </a:lnTo>
                  <a:lnTo>
                    <a:pt x="15297" y="148855"/>
                  </a:lnTo>
                  <a:lnTo>
                    <a:pt x="1433" y="149112"/>
                  </a:lnTo>
                  <a:lnTo>
                    <a:pt x="0" y="140246"/>
                  </a:lnTo>
                  <a:lnTo>
                    <a:pt x="4514" y="140308"/>
                  </a:lnTo>
                  <a:lnTo>
                    <a:pt x="13490" y="133085"/>
                  </a:lnTo>
                  <a:lnTo>
                    <a:pt x="19545" y="134368"/>
                  </a:lnTo>
                  <a:lnTo>
                    <a:pt x="22573" y="129312"/>
                  </a:lnTo>
                  <a:lnTo>
                    <a:pt x="23699" y="126628"/>
                  </a:lnTo>
                  <a:lnTo>
                    <a:pt x="18619" y="122509"/>
                  </a:lnTo>
                  <a:lnTo>
                    <a:pt x="22128" y="116409"/>
                  </a:lnTo>
                  <a:lnTo>
                    <a:pt x="16823" y="105988"/>
                  </a:lnTo>
                  <a:lnTo>
                    <a:pt x="22594" y="105167"/>
                  </a:lnTo>
                  <a:lnTo>
                    <a:pt x="23906" y="88988"/>
                  </a:lnTo>
                  <a:lnTo>
                    <a:pt x="33072" y="78764"/>
                  </a:lnTo>
                  <a:lnTo>
                    <a:pt x="33354" y="69619"/>
                  </a:lnTo>
                  <a:lnTo>
                    <a:pt x="37953" y="63232"/>
                  </a:lnTo>
                  <a:lnTo>
                    <a:pt x="33640" y="60023"/>
                  </a:lnTo>
                  <a:lnTo>
                    <a:pt x="38147" y="48984"/>
                  </a:lnTo>
                  <a:lnTo>
                    <a:pt x="40503" y="47366"/>
                  </a:lnTo>
                  <a:lnTo>
                    <a:pt x="43098" y="51002"/>
                  </a:lnTo>
                  <a:lnTo>
                    <a:pt x="53359" y="51590"/>
                  </a:lnTo>
                  <a:lnTo>
                    <a:pt x="61805" y="36703"/>
                  </a:lnTo>
                  <a:lnTo>
                    <a:pt x="73784" y="36563"/>
                  </a:lnTo>
                  <a:lnTo>
                    <a:pt x="73011" y="24552"/>
                  </a:lnTo>
                  <a:lnTo>
                    <a:pt x="64668" y="31941"/>
                  </a:lnTo>
                  <a:lnTo>
                    <a:pt x="62192" y="31008"/>
                  </a:lnTo>
                  <a:lnTo>
                    <a:pt x="62254" y="26358"/>
                  </a:lnTo>
                  <a:lnTo>
                    <a:pt x="55062" y="29112"/>
                  </a:lnTo>
                  <a:lnTo>
                    <a:pt x="51494" y="16912"/>
                  </a:lnTo>
                  <a:lnTo>
                    <a:pt x="43937" y="12159"/>
                  </a:lnTo>
                  <a:lnTo>
                    <a:pt x="52879" y="6429"/>
                  </a:lnTo>
                  <a:lnTo>
                    <a:pt x="54521" y="0"/>
                  </a:lnTo>
                  <a:lnTo>
                    <a:pt x="60102" y="1275"/>
                  </a:lnTo>
                  <a:lnTo>
                    <a:pt x="61138" y="5190"/>
                  </a:lnTo>
                  <a:lnTo>
                    <a:pt x="69997" y="5608"/>
                  </a:lnTo>
                  <a:lnTo>
                    <a:pt x="69997" y="5608"/>
                  </a:lnTo>
                  <a:lnTo>
                    <a:pt x="85774" y="12119"/>
                  </a:lnTo>
                  <a:lnTo>
                    <a:pt x="103888" y="6505"/>
                  </a:lnTo>
                  <a:lnTo>
                    <a:pt x="107083" y="11948"/>
                  </a:lnTo>
                  <a:lnTo>
                    <a:pt x="105641" y="15230"/>
                  </a:lnTo>
                  <a:lnTo>
                    <a:pt x="109996" y="15136"/>
                  </a:lnTo>
                  <a:lnTo>
                    <a:pt x="109252" y="24578"/>
                  </a:lnTo>
                  <a:lnTo>
                    <a:pt x="121566" y="34638"/>
                  </a:lnTo>
                  <a:lnTo>
                    <a:pt x="116673" y="40125"/>
                  </a:lnTo>
                  <a:lnTo>
                    <a:pt x="126009" y="39945"/>
                  </a:lnTo>
                  <a:lnTo>
                    <a:pt x="129393" y="42989"/>
                  </a:lnTo>
                  <a:lnTo>
                    <a:pt x="129176" y="47786"/>
                  </a:lnTo>
                  <a:lnTo>
                    <a:pt x="124046" y="47421"/>
                  </a:lnTo>
                  <a:lnTo>
                    <a:pt x="117441" y="52886"/>
                  </a:lnTo>
                  <a:lnTo>
                    <a:pt x="118955" y="56205"/>
                  </a:lnTo>
                  <a:lnTo>
                    <a:pt x="154341" y="50805"/>
                  </a:lnTo>
                  <a:lnTo>
                    <a:pt x="168448" y="54881"/>
                  </a:lnTo>
                  <a:lnTo>
                    <a:pt x="168841" y="60736"/>
                  </a:lnTo>
                  <a:lnTo>
                    <a:pt x="173490" y="62294"/>
                  </a:lnTo>
                  <a:lnTo>
                    <a:pt x="176009" y="5992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8" name="M168">
              <a:extLst>
                <a:ext uri="{FF2B5EF4-FFF2-40B4-BE49-F238E27FC236}">
                  <a16:creationId xmlns:a16="http://schemas.microsoft.com/office/drawing/2014/main" id="{C3F0A97B-44F8-4886-824A-5FDF21C0D9B4}"/>
                </a:ext>
              </a:extLst>
            </p:cNvPr>
            <p:cNvSpPr/>
            <p:nvPr/>
          </p:nvSpPr>
          <p:spPr>
            <a:xfrm>
              <a:off x="5352095" y="4816837"/>
              <a:ext cx="31829" cy="69198"/>
            </a:xfrm>
            <a:custGeom>
              <a:avLst/>
              <a:gdLst/>
              <a:ahLst/>
              <a:cxnLst/>
              <a:rect l="0" t="0" r="0" b="0"/>
              <a:pathLst>
                <a:path w="33734" h="78723">
                  <a:moveTo>
                    <a:pt x="33733" y="6091"/>
                  </a:moveTo>
                  <a:lnTo>
                    <a:pt x="26781" y="12882"/>
                  </a:lnTo>
                  <a:lnTo>
                    <a:pt x="28505" y="21761"/>
                  </a:lnTo>
                  <a:lnTo>
                    <a:pt x="23072" y="21073"/>
                  </a:lnTo>
                  <a:lnTo>
                    <a:pt x="24615" y="31599"/>
                  </a:lnTo>
                  <a:lnTo>
                    <a:pt x="28304" y="34359"/>
                  </a:lnTo>
                  <a:lnTo>
                    <a:pt x="28304" y="34359"/>
                  </a:lnTo>
                  <a:lnTo>
                    <a:pt x="17107" y="43780"/>
                  </a:lnTo>
                  <a:lnTo>
                    <a:pt x="18304" y="56399"/>
                  </a:lnTo>
                  <a:lnTo>
                    <a:pt x="8327" y="67189"/>
                  </a:lnTo>
                  <a:lnTo>
                    <a:pt x="11079" y="70233"/>
                  </a:lnTo>
                  <a:lnTo>
                    <a:pt x="7362" y="78722"/>
                  </a:lnTo>
                  <a:lnTo>
                    <a:pt x="7362" y="78722"/>
                  </a:lnTo>
                  <a:lnTo>
                    <a:pt x="0" y="72004"/>
                  </a:lnTo>
                  <a:lnTo>
                    <a:pt x="6333" y="65356"/>
                  </a:lnTo>
                  <a:lnTo>
                    <a:pt x="2305" y="35440"/>
                  </a:lnTo>
                  <a:lnTo>
                    <a:pt x="594" y="35413"/>
                  </a:lnTo>
                  <a:lnTo>
                    <a:pt x="594" y="35413"/>
                  </a:lnTo>
                  <a:lnTo>
                    <a:pt x="2660" y="3942"/>
                  </a:lnTo>
                  <a:lnTo>
                    <a:pt x="7458" y="5370"/>
                  </a:lnTo>
                  <a:lnTo>
                    <a:pt x="9412" y="0"/>
                  </a:lnTo>
                  <a:lnTo>
                    <a:pt x="17425" y="463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9" name="M169">
              <a:extLst>
                <a:ext uri="{FF2B5EF4-FFF2-40B4-BE49-F238E27FC236}">
                  <a16:creationId xmlns:a16="http://schemas.microsoft.com/office/drawing/2014/main" id="{E4CB71CE-4B75-4BC9-82AF-26D901C5D861}"/>
                </a:ext>
              </a:extLst>
            </p:cNvPr>
            <p:cNvSpPr/>
            <p:nvPr/>
          </p:nvSpPr>
          <p:spPr>
            <a:xfrm>
              <a:off x="4708514" y="4835234"/>
              <a:ext cx="303254" cy="290458"/>
            </a:xfrm>
            <a:custGeom>
              <a:avLst/>
              <a:gdLst/>
              <a:ahLst/>
              <a:cxnLst/>
              <a:rect l="0" t="0" r="0" b="0"/>
              <a:pathLst>
                <a:path w="303254" h="309508">
                  <a:moveTo>
                    <a:pt x="42416" y="37324"/>
                  </a:moveTo>
                  <a:lnTo>
                    <a:pt x="48255" y="33701"/>
                  </a:lnTo>
                  <a:lnTo>
                    <a:pt x="57255" y="34946"/>
                  </a:lnTo>
                  <a:lnTo>
                    <a:pt x="71548" y="0"/>
                  </a:lnTo>
                  <a:lnTo>
                    <a:pt x="85876" y="13960"/>
                  </a:lnTo>
                  <a:lnTo>
                    <a:pt x="91704" y="10633"/>
                  </a:lnTo>
                  <a:lnTo>
                    <a:pt x="108191" y="10984"/>
                  </a:lnTo>
                  <a:lnTo>
                    <a:pt x="141040" y="17675"/>
                  </a:lnTo>
                  <a:lnTo>
                    <a:pt x="147974" y="20970"/>
                  </a:lnTo>
                  <a:lnTo>
                    <a:pt x="149779" y="31509"/>
                  </a:lnTo>
                  <a:lnTo>
                    <a:pt x="169977" y="33127"/>
                  </a:lnTo>
                  <a:lnTo>
                    <a:pt x="173270" y="39495"/>
                  </a:lnTo>
                  <a:lnTo>
                    <a:pt x="180378" y="42041"/>
                  </a:lnTo>
                  <a:lnTo>
                    <a:pt x="180378" y="42041"/>
                  </a:lnTo>
                  <a:lnTo>
                    <a:pt x="178617" y="44405"/>
                  </a:lnTo>
                  <a:lnTo>
                    <a:pt x="196049" y="59761"/>
                  </a:lnTo>
                  <a:lnTo>
                    <a:pt x="194887" y="63337"/>
                  </a:lnTo>
                  <a:lnTo>
                    <a:pt x="186944" y="63475"/>
                  </a:lnTo>
                  <a:lnTo>
                    <a:pt x="185431" y="84142"/>
                  </a:lnTo>
                  <a:lnTo>
                    <a:pt x="192878" y="85494"/>
                  </a:lnTo>
                  <a:lnTo>
                    <a:pt x="193726" y="89710"/>
                  </a:lnTo>
                  <a:lnTo>
                    <a:pt x="201152" y="92111"/>
                  </a:lnTo>
                  <a:lnTo>
                    <a:pt x="202456" y="96936"/>
                  </a:lnTo>
                  <a:lnTo>
                    <a:pt x="222297" y="93738"/>
                  </a:lnTo>
                  <a:lnTo>
                    <a:pt x="225676" y="103854"/>
                  </a:lnTo>
                  <a:lnTo>
                    <a:pt x="205576" y="104348"/>
                  </a:lnTo>
                  <a:lnTo>
                    <a:pt x="203147" y="108948"/>
                  </a:lnTo>
                  <a:lnTo>
                    <a:pt x="208374" y="120001"/>
                  </a:lnTo>
                  <a:lnTo>
                    <a:pt x="219588" y="120077"/>
                  </a:lnTo>
                  <a:lnTo>
                    <a:pt x="224046" y="138461"/>
                  </a:lnTo>
                  <a:lnTo>
                    <a:pt x="222170" y="154317"/>
                  </a:lnTo>
                  <a:lnTo>
                    <a:pt x="230943" y="167537"/>
                  </a:lnTo>
                  <a:lnTo>
                    <a:pt x="231305" y="172792"/>
                  </a:lnTo>
                  <a:lnTo>
                    <a:pt x="239885" y="180160"/>
                  </a:lnTo>
                  <a:lnTo>
                    <a:pt x="243433" y="189825"/>
                  </a:lnTo>
                  <a:lnTo>
                    <a:pt x="249896" y="194001"/>
                  </a:lnTo>
                  <a:lnTo>
                    <a:pt x="255732" y="190519"/>
                  </a:lnTo>
                  <a:lnTo>
                    <a:pt x="262842" y="193508"/>
                  </a:lnTo>
                  <a:lnTo>
                    <a:pt x="277996" y="191707"/>
                  </a:lnTo>
                  <a:lnTo>
                    <a:pt x="279851" y="200438"/>
                  </a:lnTo>
                  <a:lnTo>
                    <a:pt x="285311" y="200244"/>
                  </a:lnTo>
                  <a:lnTo>
                    <a:pt x="295817" y="213041"/>
                  </a:lnTo>
                  <a:lnTo>
                    <a:pt x="295817" y="213041"/>
                  </a:lnTo>
                  <a:lnTo>
                    <a:pt x="284122" y="221208"/>
                  </a:lnTo>
                  <a:lnTo>
                    <a:pt x="288834" y="227445"/>
                  </a:lnTo>
                  <a:lnTo>
                    <a:pt x="284326" y="234702"/>
                  </a:lnTo>
                  <a:lnTo>
                    <a:pt x="286580" y="239093"/>
                  </a:lnTo>
                  <a:lnTo>
                    <a:pt x="298183" y="243815"/>
                  </a:lnTo>
                  <a:lnTo>
                    <a:pt x="297010" y="247989"/>
                  </a:lnTo>
                  <a:lnTo>
                    <a:pt x="288838" y="251277"/>
                  </a:lnTo>
                  <a:lnTo>
                    <a:pt x="289529" y="255787"/>
                  </a:lnTo>
                  <a:lnTo>
                    <a:pt x="297284" y="258036"/>
                  </a:lnTo>
                  <a:lnTo>
                    <a:pt x="303253" y="263847"/>
                  </a:lnTo>
                  <a:lnTo>
                    <a:pt x="299976" y="272026"/>
                  </a:lnTo>
                  <a:lnTo>
                    <a:pt x="299436" y="299889"/>
                  </a:lnTo>
                  <a:lnTo>
                    <a:pt x="287292" y="298605"/>
                  </a:lnTo>
                  <a:lnTo>
                    <a:pt x="286782" y="308785"/>
                  </a:lnTo>
                  <a:lnTo>
                    <a:pt x="270073" y="309507"/>
                  </a:lnTo>
                  <a:lnTo>
                    <a:pt x="270073" y="309507"/>
                  </a:lnTo>
                  <a:lnTo>
                    <a:pt x="264699" y="297114"/>
                  </a:lnTo>
                  <a:lnTo>
                    <a:pt x="256038" y="293346"/>
                  </a:lnTo>
                  <a:lnTo>
                    <a:pt x="245164" y="298826"/>
                  </a:lnTo>
                  <a:lnTo>
                    <a:pt x="237609" y="286537"/>
                  </a:lnTo>
                  <a:lnTo>
                    <a:pt x="240018" y="275195"/>
                  </a:lnTo>
                  <a:lnTo>
                    <a:pt x="245637" y="275007"/>
                  </a:lnTo>
                  <a:lnTo>
                    <a:pt x="250181" y="266105"/>
                  </a:lnTo>
                  <a:lnTo>
                    <a:pt x="256712" y="267134"/>
                  </a:lnTo>
                  <a:lnTo>
                    <a:pt x="257724" y="263257"/>
                  </a:lnTo>
                  <a:lnTo>
                    <a:pt x="234941" y="256060"/>
                  </a:lnTo>
                  <a:lnTo>
                    <a:pt x="222839" y="245176"/>
                  </a:lnTo>
                  <a:lnTo>
                    <a:pt x="230528" y="234988"/>
                  </a:lnTo>
                  <a:lnTo>
                    <a:pt x="222528" y="229582"/>
                  </a:lnTo>
                  <a:lnTo>
                    <a:pt x="217466" y="233227"/>
                  </a:lnTo>
                  <a:lnTo>
                    <a:pt x="214176" y="226266"/>
                  </a:lnTo>
                  <a:lnTo>
                    <a:pt x="202637" y="226333"/>
                  </a:lnTo>
                  <a:lnTo>
                    <a:pt x="214346" y="233314"/>
                  </a:lnTo>
                  <a:lnTo>
                    <a:pt x="211441" y="238202"/>
                  </a:lnTo>
                  <a:lnTo>
                    <a:pt x="186252" y="227049"/>
                  </a:lnTo>
                  <a:lnTo>
                    <a:pt x="184952" y="229570"/>
                  </a:lnTo>
                  <a:lnTo>
                    <a:pt x="170425" y="230922"/>
                  </a:lnTo>
                  <a:lnTo>
                    <a:pt x="167636" y="237609"/>
                  </a:lnTo>
                  <a:lnTo>
                    <a:pt x="159872" y="243594"/>
                  </a:lnTo>
                  <a:lnTo>
                    <a:pt x="152395" y="235646"/>
                  </a:lnTo>
                  <a:lnTo>
                    <a:pt x="142776" y="233347"/>
                  </a:lnTo>
                  <a:lnTo>
                    <a:pt x="138292" y="246444"/>
                  </a:lnTo>
                  <a:lnTo>
                    <a:pt x="126499" y="251144"/>
                  </a:lnTo>
                  <a:lnTo>
                    <a:pt x="126422" y="262233"/>
                  </a:lnTo>
                  <a:lnTo>
                    <a:pt x="119404" y="269580"/>
                  </a:lnTo>
                  <a:lnTo>
                    <a:pt x="123432" y="278357"/>
                  </a:lnTo>
                  <a:lnTo>
                    <a:pt x="123432" y="278357"/>
                  </a:lnTo>
                  <a:lnTo>
                    <a:pt x="106663" y="282050"/>
                  </a:lnTo>
                  <a:lnTo>
                    <a:pt x="105838" y="276787"/>
                  </a:lnTo>
                  <a:lnTo>
                    <a:pt x="98150" y="271529"/>
                  </a:lnTo>
                  <a:lnTo>
                    <a:pt x="88492" y="292904"/>
                  </a:lnTo>
                  <a:lnTo>
                    <a:pt x="83572" y="289502"/>
                  </a:lnTo>
                  <a:lnTo>
                    <a:pt x="70652" y="288176"/>
                  </a:lnTo>
                  <a:lnTo>
                    <a:pt x="72028" y="282211"/>
                  </a:lnTo>
                  <a:lnTo>
                    <a:pt x="64744" y="279957"/>
                  </a:lnTo>
                  <a:lnTo>
                    <a:pt x="66675" y="269957"/>
                  </a:lnTo>
                  <a:lnTo>
                    <a:pt x="58801" y="266190"/>
                  </a:lnTo>
                  <a:lnTo>
                    <a:pt x="56252" y="268683"/>
                  </a:lnTo>
                  <a:lnTo>
                    <a:pt x="56766" y="244863"/>
                  </a:lnTo>
                  <a:lnTo>
                    <a:pt x="37220" y="247287"/>
                  </a:lnTo>
                  <a:lnTo>
                    <a:pt x="23890" y="257788"/>
                  </a:lnTo>
                  <a:lnTo>
                    <a:pt x="23632" y="262428"/>
                  </a:lnTo>
                  <a:lnTo>
                    <a:pt x="23632" y="262428"/>
                  </a:lnTo>
                  <a:lnTo>
                    <a:pt x="16989" y="245346"/>
                  </a:lnTo>
                  <a:lnTo>
                    <a:pt x="11537" y="245076"/>
                  </a:lnTo>
                  <a:lnTo>
                    <a:pt x="12623" y="231160"/>
                  </a:lnTo>
                  <a:lnTo>
                    <a:pt x="18267" y="215544"/>
                  </a:lnTo>
                  <a:lnTo>
                    <a:pt x="14833" y="215769"/>
                  </a:lnTo>
                  <a:lnTo>
                    <a:pt x="14455" y="197471"/>
                  </a:lnTo>
                  <a:lnTo>
                    <a:pt x="21960" y="196437"/>
                  </a:lnTo>
                  <a:lnTo>
                    <a:pt x="21810" y="189088"/>
                  </a:lnTo>
                  <a:lnTo>
                    <a:pt x="17329" y="173097"/>
                  </a:lnTo>
                  <a:lnTo>
                    <a:pt x="11013" y="176856"/>
                  </a:lnTo>
                  <a:lnTo>
                    <a:pt x="6694" y="174812"/>
                  </a:lnTo>
                  <a:lnTo>
                    <a:pt x="15943" y="165270"/>
                  </a:lnTo>
                  <a:lnTo>
                    <a:pt x="1242" y="153550"/>
                  </a:lnTo>
                  <a:lnTo>
                    <a:pt x="1242" y="153550"/>
                  </a:lnTo>
                  <a:lnTo>
                    <a:pt x="0" y="139278"/>
                  </a:lnTo>
                  <a:lnTo>
                    <a:pt x="2608" y="134088"/>
                  </a:lnTo>
                  <a:lnTo>
                    <a:pt x="14726" y="128507"/>
                  </a:lnTo>
                  <a:lnTo>
                    <a:pt x="10837" y="121223"/>
                  </a:lnTo>
                  <a:lnTo>
                    <a:pt x="17445" y="111171"/>
                  </a:lnTo>
                  <a:lnTo>
                    <a:pt x="15374" y="99128"/>
                  </a:lnTo>
                  <a:lnTo>
                    <a:pt x="20080" y="97582"/>
                  </a:lnTo>
                  <a:lnTo>
                    <a:pt x="22516" y="85937"/>
                  </a:lnTo>
                  <a:lnTo>
                    <a:pt x="29179" y="87433"/>
                  </a:lnTo>
                  <a:lnTo>
                    <a:pt x="30684" y="82667"/>
                  </a:lnTo>
                  <a:lnTo>
                    <a:pt x="31011" y="74874"/>
                  </a:lnTo>
                  <a:lnTo>
                    <a:pt x="26523" y="66527"/>
                  </a:lnTo>
                  <a:lnTo>
                    <a:pt x="40953" y="61592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0" name="M170">
              <a:extLst>
                <a:ext uri="{FF2B5EF4-FFF2-40B4-BE49-F238E27FC236}">
                  <a16:creationId xmlns:a16="http://schemas.microsoft.com/office/drawing/2014/main" id="{888C4353-65E8-45C5-98E7-B6BBDE219F48}"/>
                </a:ext>
              </a:extLst>
            </p:cNvPr>
            <p:cNvSpPr/>
            <p:nvPr/>
          </p:nvSpPr>
          <p:spPr>
            <a:xfrm>
              <a:off x="5447804" y="4823795"/>
              <a:ext cx="75238" cy="68345"/>
            </a:xfrm>
            <a:custGeom>
              <a:avLst/>
              <a:gdLst/>
              <a:ahLst/>
              <a:cxnLst/>
              <a:rect l="0" t="0" r="0" b="0"/>
              <a:pathLst>
                <a:path w="67618" h="77870">
                  <a:moveTo>
                    <a:pt x="10016" y="0"/>
                  </a:moveTo>
                  <a:lnTo>
                    <a:pt x="12935" y="12645"/>
                  </a:lnTo>
                  <a:lnTo>
                    <a:pt x="9916" y="27001"/>
                  </a:lnTo>
                  <a:lnTo>
                    <a:pt x="15363" y="26934"/>
                  </a:lnTo>
                  <a:lnTo>
                    <a:pt x="16125" y="7443"/>
                  </a:lnTo>
                  <a:lnTo>
                    <a:pt x="18390" y="11978"/>
                  </a:lnTo>
                  <a:lnTo>
                    <a:pt x="23655" y="13558"/>
                  </a:lnTo>
                  <a:lnTo>
                    <a:pt x="21610" y="25378"/>
                  </a:lnTo>
                  <a:lnTo>
                    <a:pt x="35451" y="25736"/>
                  </a:lnTo>
                  <a:lnTo>
                    <a:pt x="34839" y="45828"/>
                  </a:lnTo>
                  <a:lnTo>
                    <a:pt x="53859" y="43411"/>
                  </a:lnTo>
                  <a:lnTo>
                    <a:pt x="63295" y="36650"/>
                  </a:lnTo>
                  <a:lnTo>
                    <a:pt x="67617" y="49614"/>
                  </a:lnTo>
                  <a:lnTo>
                    <a:pt x="65977" y="55289"/>
                  </a:lnTo>
                  <a:lnTo>
                    <a:pt x="59427" y="56243"/>
                  </a:lnTo>
                  <a:lnTo>
                    <a:pt x="63515" y="63953"/>
                  </a:lnTo>
                  <a:lnTo>
                    <a:pt x="59971" y="72150"/>
                  </a:lnTo>
                  <a:lnTo>
                    <a:pt x="49551" y="71545"/>
                  </a:lnTo>
                  <a:lnTo>
                    <a:pt x="47918" y="66272"/>
                  </a:lnTo>
                  <a:lnTo>
                    <a:pt x="38148" y="63876"/>
                  </a:lnTo>
                  <a:lnTo>
                    <a:pt x="31090" y="77869"/>
                  </a:lnTo>
                  <a:lnTo>
                    <a:pt x="31090" y="77869"/>
                  </a:lnTo>
                  <a:lnTo>
                    <a:pt x="20626" y="69912"/>
                  </a:lnTo>
                  <a:lnTo>
                    <a:pt x="20192" y="57457"/>
                  </a:lnTo>
                  <a:lnTo>
                    <a:pt x="20192" y="57457"/>
                  </a:lnTo>
                  <a:lnTo>
                    <a:pt x="20088" y="54005"/>
                  </a:lnTo>
                  <a:lnTo>
                    <a:pt x="0" y="44700"/>
                  </a:lnTo>
                  <a:lnTo>
                    <a:pt x="6504" y="36549"/>
                  </a:lnTo>
                  <a:lnTo>
                    <a:pt x="5952" y="31891"/>
                  </a:lnTo>
                  <a:lnTo>
                    <a:pt x="2839" y="31993"/>
                  </a:lnTo>
                  <a:lnTo>
                    <a:pt x="2839" y="31993"/>
                  </a:lnTo>
                  <a:lnTo>
                    <a:pt x="3684" y="725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1" name="M171">
              <a:extLst>
                <a:ext uri="{FF2B5EF4-FFF2-40B4-BE49-F238E27FC236}">
                  <a16:creationId xmlns:a16="http://schemas.microsoft.com/office/drawing/2014/main" id="{1ED0C2C4-7AAD-49E3-A3A3-948F51196D82}"/>
                </a:ext>
              </a:extLst>
            </p:cNvPr>
            <p:cNvSpPr/>
            <p:nvPr/>
          </p:nvSpPr>
          <p:spPr>
            <a:xfrm>
              <a:off x="5870499" y="4833245"/>
              <a:ext cx="170049" cy="159618"/>
            </a:xfrm>
            <a:custGeom>
              <a:avLst/>
              <a:gdLst/>
              <a:ahLst/>
              <a:cxnLst/>
              <a:rect l="0" t="0" r="0" b="0"/>
              <a:pathLst>
                <a:path w="173859" h="167238">
                  <a:moveTo>
                    <a:pt x="164157" y="43421"/>
                  </a:moveTo>
                  <a:lnTo>
                    <a:pt x="165716" y="58735"/>
                  </a:lnTo>
                  <a:lnTo>
                    <a:pt x="173858" y="69464"/>
                  </a:lnTo>
                  <a:lnTo>
                    <a:pt x="168601" y="81710"/>
                  </a:lnTo>
                  <a:lnTo>
                    <a:pt x="146079" y="76985"/>
                  </a:lnTo>
                  <a:lnTo>
                    <a:pt x="144268" y="86715"/>
                  </a:lnTo>
                  <a:lnTo>
                    <a:pt x="147819" y="89600"/>
                  </a:lnTo>
                  <a:lnTo>
                    <a:pt x="141699" y="94487"/>
                  </a:lnTo>
                  <a:lnTo>
                    <a:pt x="134703" y="93516"/>
                  </a:lnTo>
                  <a:lnTo>
                    <a:pt x="135399" y="101621"/>
                  </a:lnTo>
                  <a:lnTo>
                    <a:pt x="128999" y="103205"/>
                  </a:lnTo>
                  <a:lnTo>
                    <a:pt x="134111" y="120951"/>
                  </a:lnTo>
                  <a:lnTo>
                    <a:pt x="140728" y="113371"/>
                  </a:lnTo>
                  <a:lnTo>
                    <a:pt x="147711" y="115691"/>
                  </a:lnTo>
                  <a:lnTo>
                    <a:pt x="151392" y="121276"/>
                  </a:lnTo>
                  <a:lnTo>
                    <a:pt x="151392" y="121276"/>
                  </a:lnTo>
                  <a:lnTo>
                    <a:pt x="167621" y="133434"/>
                  </a:lnTo>
                  <a:lnTo>
                    <a:pt x="169375" y="144996"/>
                  </a:lnTo>
                  <a:lnTo>
                    <a:pt x="165933" y="162203"/>
                  </a:lnTo>
                  <a:lnTo>
                    <a:pt x="165548" y="153954"/>
                  </a:lnTo>
                  <a:lnTo>
                    <a:pt x="153820" y="143042"/>
                  </a:lnTo>
                  <a:lnTo>
                    <a:pt x="152876" y="128488"/>
                  </a:lnTo>
                  <a:lnTo>
                    <a:pt x="145403" y="128413"/>
                  </a:lnTo>
                  <a:lnTo>
                    <a:pt x="144414" y="133801"/>
                  </a:lnTo>
                  <a:lnTo>
                    <a:pt x="140968" y="135715"/>
                  </a:lnTo>
                  <a:lnTo>
                    <a:pt x="129454" y="134698"/>
                  </a:lnTo>
                  <a:lnTo>
                    <a:pt x="120065" y="124105"/>
                  </a:lnTo>
                  <a:lnTo>
                    <a:pt x="118117" y="131732"/>
                  </a:lnTo>
                  <a:lnTo>
                    <a:pt x="112977" y="131828"/>
                  </a:lnTo>
                  <a:lnTo>
                    <a:pt x="90200" y="106398"/>
                  </a:lnTo>
                  <a:lnTo>
                    <a:pt x="85801" y="110100"/>
                  </a:lnTo>
                  <a:lnTo>
                    <a:pt x="88716" y="114179"/>
                  </a:lnTo>
                  <a:lnTo>
                    <a:pt x="85281" y="115043"/>
                  </a:lnTo>
                  <a:lnTo>
                    <a:pt x="83450" y="126119"/>
                  </a:lnTo>
                  <a:lnTo>
                    <a:pt x="80319" y="127735"/>
                  </a:lnTo>
                  <a:lnTo>
                    <a:pt x="81845" y="130600"/>
                  </a:lnTo>
                  <a:lnTo>
                    <a:pt x="78692" y="134165"/>
                  </a:lnTo>
                  <a:lnTo>
                    <a:pt x="67313" y="135091"/>
                  </a:lnTo>
                  <a:lnTo>
                    <a:pt x="64861" y="145860"/>
                  </a:lnTo>
                  <a:lnTo>
                    <a:pt x="71069" y="147877"/>
                  </a:lnTo>
                  <a:lnTo>
                    <a:pt x="74844" y="144469"/>
                  </a:lnTo>
                  <a:lnTo>
                    <a:pt x="76658" y="149586"/>
                  </a:lnTo>
                  <a:lnTo>
                    <a:pt x="72242" y="154636"/>
                  </a:lnTo>
                  <a:lnTo>
                    <a:pt x="60099" y="154055"/>
                  </a:lnTo>
                  <a:lnTo>
                    <a:pt x="59176" y="167237"/>
                  </a:lnTo>
                  <a:lnTo>
                    <a:pt x="37844" y="166403"/>
                  </a:lnTo>
                  <a:lnTo>
                    <a:pt x="28412" y="160001"/>
                  </a:lnTo>
                  <a:lnTo>
                    <a:pt x="25715" y="164469"/>
                  </a:lnTo>
                  <a:lnTo>
                    <a:pt x="17773" y="164229"/>
                  </a:lnTo>
                  <a:lnTo>
                    <a:pt x="17773" y="164229"/>
                  </a:lnTo>
                  <a:lnTo>
                    <a:pt x="15015" y="160150"/>
                  </a:lnTo>
                  <a:lnTo>
                    <a:pt x="22595" y="137146"/>
                  </a:lnTo>
                  <a:lnTo>
                    <a:pt x="21706" y="119293"/>
                  </a:lnTo>
                  <a:lnTo>
                    <a:pt x="11858" y="122631"/>
                  </a:lnTo>
                  <a:lnTo>
                    <a:pt x="6287" y="119568"/>
                  </a:lnTo>
                  <a:lnTo>
                    <a:pt x="10715" y="113621"/>
                  </a:lnTo>
                  <a:lnTo>
                    <a:pt x="7173" y="110132"/>
                  </a:lnTo>
                  <a:lnTo>
                    <a:pt x="0" y="56811"/>
                  </a:lnTo>
                  <a:lnTo>
                    <a:pt x="5157" y="54921"/>
                  </a:lnTo>
                  <a:lnTo>
                    <a:pt x="9779" y="59023"/>
                  </a:lnTo>
                  <a:lnTo>
                    <a:pt x="15589" y="54439"/>
                  </a:lnTo>
                  <a:lnTo>
                    <a:pt x="20529" y="57944"/>
                  </a:lnTo>
                  <a:lnTo>
                    <a:pt x="19038" y="66027"/>
                  </a:lnTo>
                  <a:lnTo>
                    <a:pt x="28831" y="67037"/>
                  </a:lnTo>
                  <a:lnTo>
                    <a:pt x="28743" y="74835"/>
                  </a:lnTo>
                  <a:lnTo>
                    <a:pt x="39313" y="76152"/>
                  </a:lnTo>
                  <a:lnTo>
                    <a:pt x="41520" y="73627"/>
                  </a:lnTo>
                  <a:lnTo>
                    <a:pt x="42243" y="64637"/>
                  </a:lnTo>
                  <a:lnTo>
                    <a:pt x="45221" y="62720"/>
                  </a:lnTo>
                  <a:lnTo>
                    <a:pt x="23567" y="50780"/>
                  </a:lnTo>
                  <a:lnTo>
                    <a:pt x="30035" y="42903"/>
                  </a:lnTo>
                  <a:lnTo>
                    <a:pt x="19125" y="30781"/>
                  </a:lnTo>
                  <a:lnTo>
                    <a:pt x="18436" y="22823"/>
                  </a:lnTo>
                  <a:lnTo>
                    <a:pt x="24060" y="20786"/>
                  </a:lnTo>
                  <a:lnTo>
                    <a:pt x="36449" y="25875"/>
                  </a:lnTo>
                  <a:lnTo>
                    <a:pt x="38028" y="23793"/>
                  </a:lnTo>
                  <a:lnTo>
                    <a:pt x="26107" y="18559"/>
                  </a:lnTo>
                  <a:lnTo>
                    <a:pt x="25592" y="9103"/>
                  </a:lnTo>
                  <a:lnTo>
                    <a:pt x="35522" y="11314"/>
                  </a:lnTo>
                  <a:lnTo>
                    <a:pt x="37340" y="1734"/>
                  </a:lnTo>
                  <a:lnTo>
                    <a:pt x="43270" y="0"/>
                  </a:lnTo>
                  <a:lnTo>
                    <a:pt x="43270" y="0"/>
                  </a:lnTo>
                  <a:lnTo>
                    <a:pt x="47975" y="10552"/>
                  </a:lnTo>
                  <a:lnTo>
                    <a:pt x="49035" y="13114"/>
                  </a:lnTo>
                  <a:lnTo>
                    <a:pt x="68925" y="15132"/>
                  </a:lnTo>
                  <a:lnTo>
                    <a:pt x="81614" y="21418"/>
                  </a:lnTo>
                  <a:lnTo>
                    <a:pt x="90668" y="18515"/>
                  </a:lnTo>
                  <a:lnTo>
                    <a:pt x="95310" y="20815"/>
                  </a:lnTo>
                  <a:lnTo>
                    <a:pt x="96728" y="33879"/>
                  </a:lnTo>
                  <a:lnTo>
                    <a:pt x="99361" y="34957"/>
                  </a:lnTo>
                  <a:lnTo>
                    <a:pt x="99169" y="38405"/>
                  </a:lnTo>
                  <a:lnTo>
                    <a:pt x="94313" y="41504"/>
                  </a:lnTo>
                  <a:lnTo>
                    <a:pt x="95490" y="47816"/>
                  </a:lnTo>
                  <a:lnTo>
                    <a:pt x="100158" y="47865"/>
                  </a:lnTo>
                  <a:lnTo>
                    <a:pt x="101443" y="44129"/>
                  </a:lnTo>
                  <a:lnTo>
                    <a:pt x="111220" y="46631"/>
                  </a:lnTo>
                  <a:lnTo>
                    <a:pt x="121550" y="40739"/>
                  </a:lnTo>
                  <a:lnTo>
                    <a:pt x="122762" y="43901"/>
                  </a:lnTo>
                  <a:lnTo>
                    <a:pt x="124965" y="41524"/>
                  </a:lnTo>
                  <a:lnTo>
                    <a:pt x="129292" y="44419"/>
                  </a:lnTo>
                  <a:lnTo>
                    <a:pt x="134488" y="38472"/>
                  </a:lnTo>
                  <a:lnTo>
                    <a:pt x="155891" y="4528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2" name="M172">
              <a:extLst>
                <a:ext uri="{FF2B5EF4-FFF2-40B4-BE49-F238E27FC236}">
                  <a16:creationId xmlns:a16="http://schemas.microsoft.com/office/drawing/2014/main" id="{27515163-D005-4AC5-95DC-4EF3271F75AF}"/>
                </a:ext>
              </a:extLst>
            </p:cNvPr>
            <p:cNvSpPr/>
            <p:nvPr/>
          </p:nvSpPr>
          <p:spPr>
            <a:xfrm>
              <a:off x="5344816" y="4847527"/>
              <a:ext cx="61964" cy="112156"/>
            </a:xfrm>
            <a:custGeom>
              <a:avLst/>
              <a:gdLst/>
              <a:ahLst/>
              <a:cxnLst/>
              <a:rect l="0" t="0" r="0" b="0"/>
              <a:pathLst>
                <a:path w="56249" h="119776">
                  <a:moveTo>
                    <a:pt x="56248" y="10972"/>
                  </a:moveTo>
                  <a:lnTo>
                    <a:pt x="53346" y="17377"/>
                  </a:lnTo>
                  <a:lnTo>
                    <a:pt x="55484" y="19961"/>
                  </a:lnTo>
                  <a:lnTo>
                    <a:pt x="50208" y="28877"/>
                  </a:lnTo>
                  <a:lnTo>
                    <a:pt x="50208" y="28877"/>
                  </a:lnTo>
                  <a:lnTo>
                    <a:pt x="43920" y="23077"/>
                  </a:lnTo>
                  <a:lnTo>
                    <a:pt x="41028" y="28732"/>
                  </a:lnTo>
                  <a:lnTo>
                    <a:pt x="35768" y="26848"/>
                  </a:lnTo>
                  <a:lnTo>
                    <a:pt x="26338" y="52046"/>
                  </a:lnTo>
                  <a:lnTo>
                    <a:pt x="26338" y="52046"/>
                  </a:lnTo>
                  <a:lnTo>
                    <a:pt x="24036" y="69406"/>
                  </a:lnTo>
                  <a:lnTo>
                    <a:pt x="19366" y="79079"/>
                  </a:lnTo>
                  <a:lnTo>
                    <a:pt x="23345" y="83342"/>
                  </a:lnTo>
                  <a:lnTo>
                    <a:pt x="20763" y="89000"/>
                  </a:lnTo>
                  <a:lnTo>
                    <a:pt x="30441" y="87505"/>
                  </a:lnTo>
                  <a:lnTo>
                    <a:pt x="31119" y="84067"/>
                  </a:lnTo>
                  <a:lnTo>
                    <a:pt x="31119" y="84067"/>
                  </a:lnTo>
                  <a:lnTo>
                    <a:pt x="38114" y="84778"/>
                  </a:lnTo>
                  <a:lnTo>
                    <a:pt x="38114" y="84778"/>
                  </a:lnTo>
                  <a:lnTo>
                    <a:pt x="38315" y="91680"/>
                  </a:lnTo>
                  <a:lnTo>
                    <a:pt x="38315" y="91680"/>
                  </a:lnTo>
                  <a:lnTo>
                    <a:pt x="34709" y="93272"/>
                  </a:lnTo>
                  <a:lnTo>
                    <a:pt x="38457" y="102329"/>
                  </a:lnTo>
                  <a:lnTo>
                    <a:pt x="38457" y="102329"/>
                  </a:lnTo>
                  <a:lnTo>
                    <a:pt x="37991" y="102321"/>
                  </a:lnTo>
                  <a:lnTo>
                    <a:pt x="32369" y="103282"/>
                  </a:lnTo>
                  <a:lnTo>
                    <a:pt x="29652" y="117334"/>
                  </a:lnTo>
                  <a:lnTo>
                    <a:pt x="22916" y="119775"/>
                  </a:lnTo>
                  <a:lnTo>
                    <a:pt x="22916" y="119775"/>
                  </a:lnTo>
                  <a:lnTo>
                    <a:pt x="17611" y="110693"/>
                  </a:lnTo>
                  <a:lnTo>
                    <a:pt x="11157" y="114937"/>
                  </a:lnTo>
                  <a:lnTo>
                    <a:pt x="2542" y="108350"/>
                  </a:lnTo>
                  <a:lnTo>
                    <a:pt x="12869" y="95771"/>
                  </a:lnTo>
                  <a:lnTo>
                    <a:pt x="10132" y="91677"/>
                  </a:lnTo>
                  <a:lnTo>
                    <a:pt x="11389" y="81350"/>
                  </a:lnTo>
                  <a:lnTo>
                    <a:pt x="2701" y="79410"/>
                  </a:lnTo>
                  <a:lnTo>
                    <a:pt x="0" y="73217"/>
                  </a:lnTo>
                  <a:lnTo>
                    <a:pt x="849" y="68882"/>
                  </a:lnTo>
                  <a:lnTo>
                    <a:pt x="4725" y="69845"/>
                  </a:lnTo>
                  <a:lnTo>
                    <a:pt x="9484" y="64373"/>
                  </a:lnTo>
                  <a:lnTo>
                    <a:pt x="6238" y="62970"/>
                  </a:lnTo>
                  <a:lnTo>
                    <a:pt x="5545" y="57710"/>
                  </a:lnTo>
                  <a:lnTo>
                    <a:pt x="12736" y="46127"/>
                  </a:lnTo>
                  <a:lnTo>
                    <a:pt x="12736" y="46127"/>
                  </a:lnTo>
                  <a:lnTo>
                    <a:pt x="16453" y="37638"/>
                  </a:lnTo>
                  <a:lnTo>
                    <a:pt x="13701" y="34594"/>
                  </a:lnTo>
                  <a:lnTo>
                    <a:pt x="23678" y="23804"/>
                  </a:lnTo>
                  <a:lnTo>
                    <a:pt x="22481" y="11185"/>
                  </a:lnTo>
                  <a:lnTo>
                    <a:pt x="33678" y="1764"/>
                  </a:lnTo>
                  <a:lnTo>
                    <a:pt x="33678" y="1764"/>
                  </a:lnTo>
                  <a:lnTo>
                    <a:pt x="45375" y="0"/>
                  </a:lnTo>
                  <a:lnTo>
                    <a:pt x="48362" y="7847"/>
                  </a:lnTo>
                  <a:lnTo>
                    <a:pt x="46745" y="1172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3" name="M173">
              <a:extLst>
                <a:ext uri="{FF2B5EF4-FFF2-40B4-BE49-F238E27FC236}">
                  <a16:creationId xmlns:a16="http://schemas.microsoft.com/office/drawing/2014/main" id="{660844C1-EC94-4245-ABA6-66100F07E4CD}"/>
                </a:ext>
              </a:extLst>
            </p:cNvPr>
            <p:cNvSpPr/>
            <p:nvPr/>
          </p:nvSpPr>
          <p:spPr>
            <a:xfrm>
              <a:off x="5238463" y="4852250"/>
              <a:ext cx="155688" cy="220791"/>
            </a:xfrm>
            <a:custGeom>
              <a:avLst/>
              <a:gdLst/>
              <a:ahLst/>
              <a:cxnLst/>
              <a:rect l="0" t="0" r="0" b="0"/>
              <a:pathLst>
                <a:path w="155688" h="237936">
                  <a:moveTo>
                    <a:pt x="120994" y="43309"/>
                  </a:moveTo>
                  <a:lnTo>
                    <a:pt x="113803" y="54892"/>
                  </a:lnTo>
                  <a:lnTo>
                    <a:pt x="114496" y="60152"/>
                  </a:lnTo>
                  <a:lnTo>
                    <a:pt x="117742" y="61555"/>
                  </a:lnTo>
                  <a:lnTo>
                    <a:pt x="112983" y="67027"/>
                  </a:lnTo>
                  <a:lnTo>
                    <a:pt x="109107" y="66064"/>
                  </a:lnTo>
                  <a:lnTo>
                    <a:pt x="108258" y="70399"/>
                  </a:lnTo>
                  <a:lnTo>
                    <a:pt x="110959" y="76592"/>
                  </a:lnTo>
                  <a:lnTo>
                    <a:pt x="119647" y="78532"/>
                  </a:lnTo>
                  <a:lnTo>
                    <a:pt x="118390" y="88859"/>
                  </a:lnTo>
                  <a:lnTo>
                    <a:pt x="121127" y="92953"/>
                  </a:lnTo>
                  <a:lnTo>
                    <a:pt x="110800" y="105532"/>
                  </a:lnTo>
                  <a:lnTo>
                    <a:pt x="119415" y="112119"/>
                  </a:lnTo>
                  <a:lnTo>
                    <a:pt x="125869" y="107875"/>
                  </a:lnTo>
                  <a:lnTo>
                    <a:pt x="131174" y="116957"/>
                  </a:lnTo>
                  <a:lnTo>
                    <a:pt x="131174" y="116957"/>
                  </a:lnTo>
                  <a:lnTo>
                    <a:pt x="132765" y="124629"/>
                  </a:lnTo>
                  <a:lnTo>
                    <a:pt x="142290" y="123132"/>
                  </a:lnTo>
                  <a:lnTo>
                    <a:pt x="149844" y="128050"/>
                  </a:lnTo>
                  <a:lnTo>
                    <a:pt x="150993" y="124320"/>
                  </a:lnTo>
                  <a:lnTo>
                    <a:pt x="154350" y="128722"/>
                  </a:lnTo>
                  <a:lnTo>
                    <a:pt x="149465" y="151884"/>
                  </a:lnTo>
                  <a:lnTo>
                    <a:pt x="155687" y="152582"/>
                  </a:lnTo>
                  <a:lnTo>
                    <a:pt x="152068" y="154774"/>
                  </a:lnTo>
                  <a:lnTo>
                    <a:pt x="151935" y="163167"/>
                  </a:lnTo>
                  <a:lnTo>
                    <a:pt x="145140" y="178950"/>
                  </a:lnTo>
                  <a:lnTo>
                    <a:pt x="147116" y="191873"/>
                  </a:lnTo>
                  <a:lnTo>
                    <a:pt x="147116" y="191873"/>
                  </a:lnTo>
                  <a:lnTo>
                    <a:pt x="151049" y="199431"/>
                  </a:lnTo>
                  <a:lnTo>
                    <a:pt x="147518" y="205820"/>
                  </a:lnTo>
                  <a:lnTo>
                    <a:pt x="153546" y="209063"/>
                  </a:lnTo>
                  <a:lnTo>
                    <a:pt x="149161" y="210343"/>
                  </a:lnTo>
                  <a:lnTo>
                    <a:pt x="144868" y="225413"/>
                  </a:lnTo>
                  <a:lnTo>
                    <a:pt x="140734" y="220701"/>
                  </a:lnTo>
                  <a:lnTo>
                    <a:pt x="131260" y="237935"/>
                  </a:lnTo>
                  <a:lnTo>
                    <a:pt x="129286" y="234606"/>
                  </a:lnTo>
                  <a:lnTo>
                    <a:pt x="131085" y="229390"/>
                  </a:lnTo>
                  <a:lnTo>
                    <a:pt x="126172" y="224664"/>
                  </a:lnTo>
                  <a:lnTo>
                    <a:pt x="119883" y="237603"/>
                  </a:lnTo>
                  <a:lnTo>
                    <a:pt x="107061" y="230201"/>
                  </a:lnTo>
                  <a:lnTo>
                    <a:pt x="99575" y="220786"/>
                  </a:lnTo>
                  <a:lnTo>
                    <a:pt x="99575" y="220786"/>
                  </a:lnTo>
                  <a:lnTo>
                    <a:pt x="101296" y="201329"/>
                  </a:lnTo>
                  <a:lnTo>
                    <a:pt x="96459" y="192105"/>
                  </a:lnTo>
                  <a:lnTo>
                    <a:pt x="106046" y="187165"/>
                  </a:lnTo>
                  <a:lnTo>
                    <a:pt x="103184" y="181122"/>
                  </a:lnTo>
                  <a:lnTo>
                    <a:pt x="92597" y="180500"/>
                  </a:lnTo>
                  <a:lnTo>
                    <a:pt x="83518" y="173454"/>
                  </a:lnTo>
                  <a:lnTo>
                    <a:pt x="79657" y="180736"/>
                  </a:lnTo>
                  <a:lnTo>
                    <a:pt x="72814" y="179874"/>
                  </a:lnTo>
                  <a:lnTo>
                    <a:pt x="72037" y="170416"/>
                  </a:lnTo>
                  <a:lnTo>
                    <a:pt x="61327" y="167840"/>
                  </a:lnTo>
                  <a:lnTo>
                    <a:pt x="64268" y="159643"/>
                  </a:lnTo>
                  <a:lnTo>
                    <a:pt x="71929" y="158121"/>
                  </a:lnTo>
                  <a:lnTo>
                    <a:pt x="74086" y="150211"/>
                  </a:lnTo>
                  <a:lnTo>
                    <a:pt x="66780" y="149190"/>
                  </a:lnTo>
                  <a:lnTo>
                    <a:pt x="68105" y="144415"/>
                  </a:lnTo>
                  <a:lnTo>
                    <a:pt x="60941" y="134999"/>
                  </a:lnTo>
                  <a:lnTo>
                    <a:pt x="68584" y="134377"/>
                  </a:lnTo>
                  <a:lnTo>
                    <a:pt x="69262" y="131089"/>
                  </a:lnTo>
                  <a:lnTo>
                    <a:pt x="61121" y="133503"/>
                  </a:lnTo>
                  <a:lnTo>
                    <a:pt x="56515" y="129528"/>
                  </a:lnTo>
                  <a:lnTo>
                    <a:pt x="51009" y="132734"/>
                  </a:lnTo>
                  <a:lnTo>
                    <a:pt x="49358" y="138254"/>
                  </a:lnTo>
                  <a:lnTo>
                    <a:pt x="45374" y="134288"/>
                  </a:lnTo>
                  <a:lnTo>
                    <a:pt x="43415" y="139653"/>
                  </a:lnTo>
                  <a:lnTo>
                    <a:pt x="31939" y="145756"/>
                  </a:lnTo>
                  <a:lnTo>
                    <a:pt x="24059" y="132728"/>
                  </a:lnTo>
                  <a:lnTo>
                    <a:pt x="11404" y="134911"/>
                  </a:lnTo>
                  <a:lnTo>
                    <a:pt x="4146" y="104047"/>
                  </a:lnTo>
                  <a:lnTo>
                    <a:pt x="7322" y="100503"/>
                  </a:lnTo>
                  <a:lnTo>
                    <a:pt x="7819" y="89714"/>
                  </a:lnTo>
                  <a:lnTo>
                    <a:pt x="5175" y="89519"/>
                  </a:lnTo>
                  <a:lnTo>
                    <a:pt x="5245" y="85471"/>
                  </a:lnTo>
                  <a:lnTo>
                    <a:pt x="10165" y="80007"/>
                  </a:lnTo>
                  <a:lnTo>
                    <a:pt x="1677" y="75661"/>
                  </a:lnTo>
                  <a:lnTo>
                    <a:pt x="0" y="55536"/>
                  </a:lnTo>
                  <a:lnTo>
                    <a:pt x="0" y="55536"/>
                  </a:lnTo>
                  <a:lnTo>
                    <a:pt x="6877" y="54005"/>
                  </a:lnTo>
                  <a:lnTo>
                    <a:pt x="10378" y="58564"/>
                  </a:lnTo>
                  <a:lnTo>
                    <a:pt x="17428" y="55986"/>
                  </a:lnTo>
                  <a:lnTo>
                    <a:pt x="21755" y="48710"/>
                  </a:lnTo>
                  <a:lnTo>
                    <a:pt x="34956" y="41285"/>
                  </a:lnTo>
                  <a:lnTo>
                    <a:pt x="34956" y="41285"/>
                  </a:lnTo>
                  <a:lnTo>
                    <a:pt x="53809" y="40103"/>
                  </a:lnTo>
                  <a:lnTo>
                    <a:pt x="73695" y="51684"/>
                  </a:lnTo>
                  <a:lnTo>
                    <a:pt x="81989" y="48972"/>
                  </a:lnTo>
                  <a:lnTo>
                    <a:pt x="96138" y="49954"/>
                  </a:lnTo>
                  <a:lnTo>
                    <a:pt x="101425" y="40741"/>
                  </a:lnTo>
                  <a:lnTo>
                    <a:pt x="101547" y="33244"/>
                  </a:lnTo>
                  <a:lnTo>
                    <a:pt x="98905" y="33051"/>
                  </a:lnTo>
                  <a:lnTo>
                    <a:pt x="104612" y="17094"/>
                  </a:lnTo>
                  <a:lnTo>
                    <a:pt x="99971" y="5918"/>
                  </a:lnTo>
                  <a:lnTo>
                    <a:pt x="104225" y="2687"/>
                  </a:lnTo>
                  <a:lnTo>
                    <a:pt x="113207" y="5234"/>
                  </a:lnTo>
                  <a:lnTo>
                    <a:pt x="114226" y="0"/>
                  </a:lnTo>
                  <a:lnTo>
                    <a:pt x="114226" y="0"/>
                  </a:lnTo>
                  <a:lnTo>
                    <a:pt x="115937" y="27"/>
                  </a:lnTo>
                  <a:lnTo>
                    <a:pt x="119965" y="29943"/>
                  </a:lnTo>
                  <a:lnTo>
                    <a:pt x="113632" y="3659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4" name="M174">
              <a:extLst>
                <a:ext uri="{FF2B5EF4-FFF2-40B4-BE49-F238E27FC236}">
                  <a16:creationId xmlns:a16="http://schemas.microsoft.com/office/drawing/2014/main" id="{5345174F-6CA1-4B39-98D9-EC035E2D4403}"/>
                </a:ext>
              </a:extLst>
            </p:cNvPr>
            <p:cNvSpPr/>
            <p:nvPr/>
          </p:nvSpPr>
          <p:spPr>
            <a:xfrm>
              <a:off x="5435476" y="4856601"/>
              <a:ext cx="38236" cy="35837"/>
            </a:xfrm>
            <a:custGeom>
              <a:avLst/>
              <a:gdLst/>
              <a:ahLst/>
              <a:cxnLst/>
              <a:rect l="0" t="0" r="0" b="0"/>
              <a:pathLst>
                <a:path w="38236" h="43457">
                  <a:moveTo>
                    <a:pt x="20882" y="4902"/>
                  </a:moveTo>
                  <a:lnTo>
                    <a:pt x="23995" y="4800"/>
                  </a:lnTo>
                  <a:lnTo>
                    <a:pt x="24547" y="9458"/>
                  </a:lnTo>
                  <a:lnTo>
                    <a:pt x="18043" y="17609"/>
                  </a:lnTo>
                  <a:lnTo>
                    <a:pt x="38131" y="26914"/>
                  </a:lnTo>
                  <a:lnTo>
                    <a:pt x="38235" y="30366"/>
                  </a:lnTo>
                  <a:lnTo>
                    <a:pt x="38235" y="30366"/>
                  </a:lnTo>
                  <a:lnTo>
                    <a:pt x="26876" y="30194"/>
                  </a:lnTo>
                  <a:lnTo>
                    <a:pt x="20415" y="35494"/>
                  </a:lnTo>
                  <a:lnTo>
                    <a:pt x="21226" y="43456"/>
                  </a:lnTo>
                  <a:lnTo>
                    <a:pt x="9339" y="37125"/>
                  </a:lnTo>
                  <a:lnTo>
                    <a:pt x="9339" y="37125"/>
                  </a:lnTo>
                  <a:lnTo>
                    <a:pt x="10665" y="31895"/>
                  </a:lnTo>
                  <a:lnTo>
                    <a:pt x="6826" y="28536"/>
                  </a:lnTo>
                  <a:lnTo>
                    <a:pt x="8319" y="22560"/>
                  </a:lnTo>
                  <a:lnTo>
                    <a:pt x="3962" y="22492"/>
                  </a:lnTo>
                  <a:lnTo>
                    <a:pt x="7013" y="16390"/>
                  </a:lnTo>
                  <a:lnTo>
                    <a:pt x="2910" y="10026"/>
                  </a:lnTo>
                  <a:lnTo>
                    <a:pt x="2910" y="10026"/>
                  </a:lnTo>
                  <a:lnTo>
                    <a:pt x="0" y="6981"/>
                  </a:lnTo>
                  <a:lnTo>
                    <a:pt x="0" y="6981"/>
                  </a:lnTo>
                  <a:lnTo>
                    <a:pt x="1020" y="1447"/>
                  </a:lnTo>
                  <a:lnTo>
                    <a:pt x="4465" y="0"/>
                  </a:lnTo>
                  <a:lnTo>
                    <a:pt x="13162" y="1034"/>
                  </a:lnTo>
                  <a:lnTo>
                    <a:pt x="15442" y="451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5" name="M175">
              <a:extLst>
                <a:ext uri="{FF2B5EF4-FFF2-40B4-BE49-F238E27FC236}">
                  <a16:creationId xmlns:a16="http://schemas.microsoft.com/office/drawing/2014/main" id="{DD3AEE1A-3186-4448-A457-4FF05F03CA7F}"/>
                </a:ext>
              </a:extLst>
            </p:cNvPr>
            <p:cNvSpPr/>
            <p:nvPr/>
          </p:nvSpPr>
          <p:spPr>
            <a:xfrm>
              <a:off x="5407243" y="4858193"/>
              <a:ext cx="31144" cy="15887"/>
            </a:xfrm>
            <a:custGeom>
              <a:avLst/>
              <a:gdLst/>
              <a:ahLst/>
              <a:cxnLst/>
              <a:rect l="0" t="0" r="0" b="0"/>
              <a:pathLst>
                <a:path w="33049" h="27317">
                  <a:moveTo>
                    <a:pt x="0" y="2369"/>
                  </a:moveTo>
                  <a:lnTo>
                    <a:pt x="11551" y="0"/>
                  </a:lnTo>
                  <a:lnTo>
                    <a:pt x="20651" y="5092"/>
                  </a:lnTo>
                  <a:lnTo>
                    <a:pt x="30138" y="5389"/>
                  </a:lnTo>
                  <a:lnTo>
                    <a:pt x="30138" y="5389"/>
                  </a:lnTo>
                  <a:lnTo>
                    <a:pt x="33048" y="8434"/>
                  </a:lnTo>
                  <a:lnTo>
                    <a:pt x="33048" y="8434"/>
                  </a:lnTo>
                  <a:lnTo>
                    <a:pt x="31564" y="13811"/>
                  </a:lnTo>
                  <a:lnTo>
                    <a:pt x="26725" y="14787"/>
                  </a:lnTo>
                  <a:lnTo>
                    <a:pt x="22492" y="26870"/>
                  </a:lnTo>
                  <a:lnTo>
                    <a:pt x="22492" y="26870"/>
                  </a:lnTo>
                  <a:lnTo>
                    <a:pt x="22173" y="27316"/>
                  </a:lnTo>
                  <a:lnTo>
                    <a:pt x="22173" y="27316"/>
                  </a:lnTo>
                  <a:lnTo>
                    <a:pt x="14127" y="24340"/>
                  </a:lnTo>
                  <a:lnTo>
                    <a:pt x="15168" y="17457"/>
                  </a:lnTo>
                  <a:lnTo>
                    <a:pt x="10899" y="11840"/>
                  </a:lnTo>
                  <a:lnTo>
                    <a:pt x="6515" y="135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6" name="M176">
              <a:extLst>
                <a:ext uri="{FF2B5EF4-FFF2-40B4-BE49-F238E27FC236}">
                  <a16:creationId xmlns:a16="http://schemas.microsoft.com/office/drawing/2014/main" id="{C5AC5F76-9E5C-4247-806D-C8A3DB90CD5B}"/>
                </a:ext>
              </a:extLst>
            </p:cNvPr>
            <p:cNvSpPr/>
            <p:nvPr/>
          </p:nvSpPr>
          <p:spPr>
            <a:xfrm>
              <a:off x="5397965" y="4862309"/>
              <a:ext cx="27642" cy="31778"/>
            </a:xfrm>
            <a:custGeom>
              <a:avLst/>
              <a:gdLst/>
              <a:ahLst/>
              <a:cxnLst/>
              <a:rect l="0" t="0" r="0" b="0"/>
              <a:pathLst>
                <a:path w="29547" h="41303">
                  <a:moveTo>
                    <a:pt x="6909" y="0"/>
                  </a:moveTo>
                  <a:lnTo>
                    <a:pt x="7373" y="158"/>
                  </a:lnTo>
                  <a:lnTo>
                    <a:pt x="7373" y="158"/>
                  </a:lnTo>
                  <a:lnTo>
                    <a:pt x="13888" y="11360"/>
                  </a:lnTo>
                  <a:lnTo>
                    <a:pt x="18272" y="9629"/>
                  </a:lnTo>
                  <a:lnTo>
                    <a:pt x="22541" y="15246"/>
                  </a:lnTo>
                  <a:lnTo>
                    <a:pt x="21500" y="22129"/>
                  </a:lnTo>
                  <a:lnTo>
                    <a:pt x="29546" y="25105"/>
                  </a:lnTo>
                  <a:lnTo>
                    <a:pt x="29546" y="25105"/>
                  </a:lnTo>
                  <a:lnTo>
                    <a:pt x="29367" y="36651"/>
                  </a:lnTo>
                  <a:lnTo>
                    <a:pt x="19599" y="34249"/>
                  </a:lnTo>
                  <a:lnTo>
                    <a:pt x="19599" y="34249"/>
                  </a:lnTo>
                  <a:lnTo>
                    <a:pt x="14011" y="33261"/>
                  </a:lnTo>
                  <a:lnTo>
                    <a:pt x="13280" y="30250"/>
                  </a:lnTo>
                  <a:lnTo>
                    <a:pt x="12587" y="34739"/>
                  </a:lnTo>
                  <a:lnTo>
                    <a:pt x="9159" y="34985"/>
                  </a:lnTo>
                  <a:lnTo>
                    <a:pt x="10305" y="41302"/>
                  </a:lnTo>
                  <a:lnTo>
                    <a:pt x="10305" y="41302"/>
                  </a:lnTo>
                  <a:lnTo>
                    <a:pt x="8346" y="37222"/>
                  </a:lnTo>
                  <a:lnTo>
                    <a:pt x="0" y="33491"/>
                  </a:lnTo>
                  <a:lnTo>
                    <a:pt x="0" y="33491"/>
                  </a:lnTo>
                  <a:lnTo>
                    <a:pt x="869" y="17905"/>
                  </a:lnTo>
                  <a:lnTo>
                    <a:pt x="869" y="17905"/>
                  </a:lnTo>
                  <a:lnTo>
                    <a:pt x="6145" y="8989"/>
                  </a:lnTo>
                  <a:lnTo>
                    <a:pt x="4007" y="640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7" name="M177">
              <a:extLst>
                <a:ext uri="{FF2B5EF4-FFF2-40B4-BE49-F238E27FC236}">
                  <a16:creationId xmlns:a16="http://schemas.microsoft.com/office/drawing/2014/main" id="{6E2F07F9-4A21-4583-BDF4-0CE123EC5A33}"/>
                </a:ext>
              </a:extLst>
            </p:cNvPr>
            <p:cNvSpPr/>
            <p:nvPr/>
          </p:nvSpPr>
          <p:spPr>
            <a:xfrm>
              <a:off x="5425925" y="4868532"/>
              <a:ext cx="22122" cy="26550"/>
            </a:xfrm>
            <a:custGeom>
              <a:avLst/>
              <a:gdLst/>
              <a:ahLst/>
              <a:cxnLst/>
              <a:rect l="0" t="0" r="0" b="0"/>
              <a:pathLst>
                <a:path w="18312" h="36075">
                  <a:moveTo>
                    <a:pt x="10556" y="0"/>
                  </a:moveTo>
                  <a:lnTo>
                    <a:pt x="14659" y="6364"/>
                  </a:lnTo>
                  <a:lnTo>
                    <a:pt x="11608" y="12466"/>
                  </a:lnTo>
                  <a:lnTo>
                    <a:pt x="15965" y="12534"/>
                  </a:lnTo>
                  <a:lnTo>
                    <a:pt x="14472" y="18510"/>
                  </a:lnTo>
                  <a:lnTo>
                    <a:pt x="18311" y="21869"/>
                  </a:lnTo>
                  <a:lnTo>
                    <a:pt x="16985" y="27099"/>
                  </a:lnTo>
                  <a:lnTo>
                    <a:pt x="16985" y="27099"/>
                  </a:lnTo>
                  <a:lnTo>
                    <a:pt x="13980" y="30202"/>
                  </a:lnTo>
                  <a:lnTo>
                    <a:pt x="15446" y="36074"/>
                  </a:lnTo>
                  <a:lnTo>
                    <a:pt x="15446" y="36074"/>
                  </a:lnTo>
                  <a:lnTo>
                    <a:pt x="2444" y="31373"/>
                  </a:lnTo>
                  <a:lnTo>
                    <a:pt x="5561" y="31122"/>
                  </a:lnTo>
                  <a:lnTo>
                    <a:pt x="3459" y="26140"/>
                  </a:lnTo>
                  <a:lnTo>
                    <a:pt x="6012" y="22129"/>
                  </a:lnTo>
                  <a:lnTo>
                    <a:pt x="0" y="18436"/>
                  </a:lnTo>
                  <a:lnTo>
                    <a:pt x="0" y="18436"/>
                  </a:lnTo>
                  <a:lnTo>
                    <a:pt x="4233" y="6353"/>
                  </a:lnTo>
                  <a:lnTo>
                    <a:pt x="9072" y="537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8" name="M178">
              <a:extLst>
                <a:ext uri="{FF2B5EF4-FFF2-40B4-BE49-F238E27FC236}">
                  <a16:creationId xmlns:a16="http://schemas.microsoft.com/office/drawing/2014/main" id="{5EC4F2D1-3E35-4626-88F9-541D0284E03B}"/>
                </a:ext>
              </a:extLst>
            </p:cNvPr>
            <p:cNvSpPr/>
            <p:nvPr/>
          </p:nvSpPr>
          <p:spPr>
            <a:xfrm>
              <a:off x="5369249" y="4866794"/>
              <a:ext cx="29586" cy="29266"/>
            </a:xfrm>
            <a:custGeom>
              <a:avLst/>
              <a:gdLst/>
              <a:ahLst/>
              <a:cxnLst/>
              <a:rect l="0" t="0" r="0" b="0"/>
              <a:pathLst>
                <a:path w="23871" h="31171">
                  <a:moveTo>
                    <a:pt x="23870" y="5800"/>
                  </a:moveTo>
                  <a:lnTo>
                    <a:pt x="23001" y="21386"/>
                  </a:lnTo>
                  <a:lnTo>
                    <a:pt x="23001" y="21386"/>
                  </a:lnTo>
                  <a:lnTo>
                    <a:pt x="15073" y="20810"/>
                  </a:lnTo>
                  <a:lnTo>
                    <a:pt x="12967" y="26026"/>
                  </a:lnTo>
                  <a:lnTo>
                    <a:pt x="8470" y="24904"/>
                  </a:lnTo>
                  <a:lnTo>
                    <a:pt x="6347" y="31170"/>
                  </a:lnTo>
                  <a:lnTo>
                    <a:pt x="6347" y="31170"/>
                  </a:lnTo>
                  <a:lnTo>
                    <a:pt x="0" y="28969"/>
                  </a:lnTo>
                  <a:lnTo>
                    <a:pt x="0" y="28969"/>
                  </a:lnTo>
                  <a:lnTo>
                    <a:pt x="9430" y="3771"/>
                  </a:lnTo>
                  <a:lnTo>
                    <a:pt x="14690" y="5655"/>
                  </a:lnTo>
                  <a:lnTo>
                    <a:pt x="1758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9" name="M179">
              <a:extLst>
                <a:ext uri="{FF2B5EF4-FFF2-40B4-BE49-F238E27FC236}">
                  <a16:creationId xmlns:a16="http://schemas.microsoft.com/office/drawing/2014/main" id="{B92A0AAC-E0DD-41D5-9BB5-BE2447B2ADC4}"/>
                </a:ext>
              </a:extLst>
            </p:cNvPr>
            <p:cNvSpPr/>
            <p:nvPr/>
          </p:nvSpPr>
          <p:spPr>
            <a:xfrm>
              <a:off x="3485609" y="4905356"/>
              <a:ext cx="133332" cy="110162"/>
            </a:xfrm>
            <a:custGeom>
              <a:avLst/>
              <a:gdLst/>
              <a:ahLst/>
              <a:cxnLst/>
              <a:rect l="0" t="0" r="0" b="0"/>
              <a:pathLst>
                <a:path w="129522" h="110162">
                  <a:moveTo>
                    <a:pt x="118428" y="84876"/>
                  </a:moveTo>
                  <a:lnTo>
                    <a:pt x="119281" y="87453"/>
                  </a:lnTo>
                  <a:lnTo>
                    <a:pt x="116263" y="89155"/>
                  </a:lnTo>
                  <a:lnTo>
                    <a:pt x="109954" y="81753"/>
                  </a:lnTo>
                  <a:lnTo>
                    <a:pt x="111960" y="87216"/>
                  </a:lnTo>
                  <a:lnTo>
                    <a:pt x="108407" y="91000"/>
                  </a:lnTo>
                  <a:lnTo>
                    <a:pt x="95006" y="95513"/>
                  </a:lnTo>
                  <a:lnTo>
                    <a:pt x="92328" y="91527"/>
                  </a:lnTo>
                  <a:lnTo>
                    <a:pt x="89145" y="93523"/>
                  </a:lnTo>
                  <a:lnTo>
                    <a:pt x="88040" y="89138"/>
                  </a:lnTo>
                  <a:lnTo>
                    <a:pt x="70185" y="91553"/>
                  </a:lnTo>
                  <a:lnTo>
                    <a:pt x="34171" y="110161"/>
                  </a:lnTo>
                  <a:lnTo>
                    <a:pt x="28432" y="109221"/>
                  </a:lnTo>
                  <a:lnTo>
                    <a:pt x="25299" y="104918"/>
                  </a:lnTo>
                  <a:lnTo>
                    <a:pt x="25299" y="104918"/>
                  </a:lnTo>
                  <a:lnTo>
                    <a:pt x="21419" y="104340"/>
                  </a:lnTo>
                  <a:lnTo>
                    <a:pt x="0" y="49938"/>
                  </a:lnTo>
                  <a:lnTo>
                    <a:pt x="0" y="49938"/>
                  </a:lnTo>
                  <a:lnTo>
                    <a:pt x="16174" y="51078"/>
                  </a:lnTo>
                  <a:lnTo>
                    <a:pt x="16230" y="54079"/>
                  </a:lnTo>
                  <a:lnTo>
                    <a:pt x="20394" y="55417"/>
                  </a:lnTo>
                  <a:lnTo>
                    <a:pt x="27612" y="54007"/>
                  </a:lnTo>
                  <a:lnTo>
                    <a:pt x="31241" y="47979"/>
                  </a:lnTo>
                  <a:lnTo>
                    <a:pt x="41335" y="44413"/>
                  </a:lnTo>
                  <a:lnTo>
                    <a:pt x="48001" y="36084"/>
                  </a:lnTo>
                  <a:lnTo>
                    <a:pt x="58541" y="33131"/>
                  </a:lnTo>
                  <a:lnTo>
                    <a:pt x="58541" y="33131"/>
                  </a:lnTo>
                  <a:lnTo>
                    <a:pt x="88691" y="26169"/>
                  </a:lnTo>
                  <a:lnTo>
                    <a:pt x="85520" y="23066"/>
                  </a:lnTo>
                  <a:lnTo>
                    <a:pt x="86937" y="13062"/>
                  </a:lnTo>
                  <a:lnTo>
                    <a:pt x="73749" y="16081"/>
                  </a:lnTo>
                  <a:lnTo>
                    <a:pt x="75065" y="9224"/>
                  </a:lnTo>
                  <a:lnTo>
                    <a:pt x="81826" y="7345"/>
                  </a:lnTo>
                  <a:lnTo>
                    <a:pt x="84192" y="1722"/>
                  </a:lnTo>
                  <a:lnTo>
                    <a:pt x="87299" y="1974"/>
                  </a:lnTo>
                  <a:lnTo>
                    <a:pt x="89026" y="6380"/>
                  </a:lnTo>
                  <a:lnTo>
                    <a:pt x="93272" y="5169"/>
                  </a:lnTo>
                  <a:lnTo>
                    <a:pt x="95777" y="0"/>
                  </a:lnTo>
                  <a:lnTo>
                    <a:pt x="95777" y="0"/>
                  </a:lnTo>
                  <a:lnTo>
                    <a:pt x="102795" y="4579"/>
                  </a:lnTo>
                  <a:lnTo>
                    <a:pt x="109576" y="6899"/>
                  </a:lnTo>
                  <a:lnTo>
                    <a:pt x="107995" y="17198"/>
                  </a:lnTo>
                  <a:lnTo>
                    <a:pt x="113380" y="19323"/>
                  </a:lnTo>
                  <a:lnTo>
                    <a:pt x="117364" y="16601"/>
                  </a:lnTo>
                  <a:lnTo>
                    <a:pt x="119953" y="23285"/>
                  </a:lnTo>
                  <a:lnTo>
                    <a:pt x="124277" y="24475"/>
                  </a:lnTo>
                  <a:lnTo>
                    <a:pt x="117954" y="27270"/>
                  </a:lnTo>
                  <a:lnTo>
                    <a:pt x="116368" y="32919"/>
                  </a:lnTo>
                  <a:lnTo>
                    <a:pt x="122086" y="39253"/>
                  </a:lnTo>
                  <a:lnTo>
                    <a:pt x="122540" y="49316"/>
                  </a:lnTo>
                  <a:lnTo>
                    <a:pt x="127055" y="49462"/>
                  </a:lnTo>
                  <a:lnTo>
                    <a:pt x="123685" y="57302"/>
                  </a:lnTo>
                  <a:lnTo>
                    <a:pt x="129257" y="58532"/>
                  </a:lnTo>
                  <a:lnTo>
                    <a:pt x="129521" y="64840"/>
                  </a:lnTo>
                  <a:lnTo>
                    <a:pt x="117771" y="8110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0" name="M180">
              <a:extLst>
                <a:ext uri="{FF2B5EF4-FFF2-40B4-BE49-F238E27FC236}">
                  <a16:creationId xmlns:a16="http://schemas.microsoft.com/office/drawing/2014/main" id="{477FC0D3-7A31-47B2-9EDE-4292BA12AB86}"/>
                </a:ext>
              </a:extLst>
            </p:cNvPr>
            <p:cNvSpPr/>
            <p:nvPr/>
          </p:nvSpPr>
          <p:spPr>
            <a:xfrm>
              <a:off x="5407181" y="4873633"/>
              <a:ext cx="43491" cy="35819"/>
            </a:xfrm>
            <a:custGeom>
              <a:avLst/>
              <a:gdLst/>
              <a:ahLst/>
              <a:cxnLst/>
              <a:rect l="0" t="0" r="0" b="0"/>
              <a:pathLst>
                <a:path w="35871" h="35819">
                  <a:moveTo>
                    <a:pt x="14615" y="446"/>
                  </a:moveTo>
                  <a:lnTo>
                    <a:pt x="14934" y="0"/>
                  </a:lnTo>
                  <a:lnTo>
                    <a:pt x="14934" y="0"/>
                  </a:lnTo>
                  <a:lnTo>
                    <a:pt x="20946" y="3693"/>
                  </a:lnTo>
                  <a:lnTo>
                    <a:pt x="18393" y="7704"/>
                  </a:lnTo>
                  <a:lnTo>
                    <a:pt x="20495" y="12686"/>
                  </a:lnTo>
                  <a:lnTo>
                    <a:pt x="17378" y="12937"/>
                  </a:lnTo>
                  <a:lnTo>
                    <a:pt x="30380" y="17638"/>
                  </a:lnTo>
                  <a:lnTo>
                    <a:pt x="30380" y="17638"/>
                  </a:lnTo>
                  <a:lnTo>
                    <a:pt x="35870" y="25071"/>
                  </a:lnTo>
                  <a:lnTo>
                    <a:pt x="35870" y="25071"/>
                  </a:lnTo>
                  <a:lnTo>
                    <a:pt x="31450" y="29053"/>
                  </a:lnTo>
                  <a:lnTo>
                    <a:pt x="15358" y="22805"/>
                  </a:lnTo>
                  <a:lnTo>
                    <a:pt x="13131" y="35818"/>
                  </a:lnTo>
                  <a:lnTo>
                    <a:pt x="13131" y="35818"/>
                  </a:lnTo>
                  <a:lnTo>
                    <a:pt x="7398" y="34079"/>
                  </a:lnTo>
                  <a:lnTo>
                    <a:pt x="7398" y="34079"/>
                  </a:lnTo>
                  <a:lnTo>
                    <a:pt x="4698" y="27588"/>
                  </a:lnTo>
                  <a:lnTo>
                    <a:pt x="6301" y="24614"/>
                  </a:lnTo>
                  <a:lnTo>
                    <a:pt x="0" y="19416"/>
                  </a:lnTo>
                  <a:lnTo>
                    <a:pt x="4668" y="9590"/>
                  </a:lnTo>
                  <a:lnTo>
                    <a:pt x="4668" y="9590"/>
                  </a:lnTo>
                  <a:lnTo>
                    <a:pt x="14436" y="1199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1" name="M181">
              <a:extLst>
                <a:ext uri="{FF2B5EF4-FFF2-40B4-BE49-F238E27FC236}">
                  <a16:creationId xmlns:a16="http://schemas.microsoft.com/office/drawing/2014/main" id="{8DFDF6F4-BEC5-4E1A-A5F4-A4AA21F9EB92}"/>
                </a:ext>
              </a:extLst>
            </p:cNvPr>
            <p:cNvSpPr/>
            <p:nvPr/>
          </p:nvSpPr>
          <p:spPr>
            <a:xfrm>
              <a:off x="5441810" y="4875365"/>
              <a:ext cx="43396" cy="54618"/>
            </a:xfrm>
            <a:custGeom>
              <a:avLst/>
              <a:gdLst/>
              <a:ahLst/>
              <a:cxnLst/>
              <a:rect l="0" t="0" r="0" b="0"/>
              <a:pathLst>
                <a:path w="49111" h="50808">
                  <a:moveTo>
                    <a:pt x="31901" y="172"/>
                  </a:moveTo>
                  <a:lnTo>
                    <a:pt x="32335" y="12627"/>
                  </a:lnTo>
                  <a:lnTo>
                    <a:pt x="42799" y="20584"/>
                  </a:lnTo>
                  <a:lnTo>
                    <a:pt x="42799" y="20584"/>
                  </a:lnTo>
                  <a:lnTo>
                    <a:pt x="41437" y="28362"/>
                  </a:lnTo>
                  <a:lnTo>
                    <a:pt x="34776" y="26162"/>
                  </a:lnTo>
                  <a:lnTo>
                    <a:pt x="28192" y="29212"/>
                  </a:lnTo>
                  <a:lnTo>
                    <a:pt x="33806" y="38895"/>
                  </a:lnTo>
                  <a:lnTo>
                    <a:pt x="48079" y="42259"/>
                  </a:lnTo>
                  <a:lnTo>
                    <a:pt x="49110" y="46174"/>
                  </a:lnTo>
                  <a:lnTo>
                    <a:pt x="28177" y="50807"/>
                  </a:lnTo>
                  <a:lnTo>
                    <a:pt x="28177" y="50807"/>
                  </a:lnTo>
                  <a:lnTo>
                    <a:pt x="19986" y="46784"/>
                  </a:lnTo>
                  <a:lnTo>
                    <a:pt x="16515" y="39533"/>
                  </a:lnTo>
                  <a:lnTo>
                    <a:pt x="16515" y="39533"/>
                  </a:lnTo>
                  <a:lnTo>
                    <a:pt x="16579" y="25136"/>
                  </a:lnTo>
                  <a:lnTo>
                    <a:pt x="6956" y="23339"/>
                  </a:lnTo>
                  <a:lnTo>
                    <a:pt x="6956" y="23339"/>
                  </a:lnTo>
                  <a:lnTo>
                    <a:pt x="1466" y="15906"/>
                  </a:lnTo>
                  <a:lnTo>
                    <a:pt x="1466" y="15906"/>
                  </a:lnTo>
                  <a:lnTo>
                    <a:pt x="0" y="10034"/>
                  </a:lnTo>
                  <a:lnTo>
                    <a:pt x="3005" y="6931"/>
                  </a:lnTo>
                  <a:lnTo>
                    <a:pt x="3005" y="6931"/>
                  </a:lnTo>
                  <a:lnTo>
                    <a:pt x="14892" y="13262"/>
                  </a:lnTo>
                  <a:lnTo>
                    <a:pt x="14081" y="5300"/>
                  </a:lnTo>
                  <a:lnTo>
                    <a:pt x="2054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2" name="M182">
              <a:extLst>
                <a:ext uri="{FF2B5EF4-FFF2-40B4-BE49-F238E27FC236}">
                  <a16:creationId xmlns:a16="http://schemas.microsoft.com/office/drawing/2014/main" id="{4F66C631-31FF-4832-AB31-5605A9ADA27D}"/>
                </a:ext>
              </a:extLst>
            </p:cNvPr>
            <p:cNvSpPr/>
            <p:nvPr/>
          </p:nvSpPr>
          <p:spPr>
            <a:xfrm>
              <a:off x="5398706" y="4881129"/>
              <a:ext cx="17779" cy="24679"/>
            </a:xfrm>
            <a:custGeom>
              <a:avLst/>
              <a:gdLst/>
              <a:ahLst/>
              <a:cxnLst/>
              <a:rect l="0" t="0" r="0" b="0"/>
              <a:pathLst>
                <a:path w="21589" h="28489">
                  <a:moveTo>
                    <a:pt x="18858" y="3999"/>
                  </a:moveTo>
                  <a:lnTo>
                    <a:pt x="14190" y="13825"/>
                  </a:lnTo>
                  <a:lnTo>
                    <a:pt x="20491" y="19023"/>
                  </a:lnTo>
                  <a:lnTo>
                    <a:pt x="18888" y="21997"/>
                  </a:lnTo>
                  <a:lnTo>
                    <a:pt x="21588" y="28488"/>
                  </a:lnTo>
                  <a:lnTo>
                    <a:pt x="21588" y="28488"/>
                  </a:lnTo>
                  <a:lnTo>
                    <a:pt x="16641" y="26311"/>
                  </a:lnTo>
                  <a:lnTo>
                    <a:pt x="16641" y="26311"/>
                  </a:lnTo>
                  <a:lnTo>
                    <a:pt x="0" y="25300"/>
                  </a:lnTo>
                  <a:lnTo>
                    <a:pt x="0" y="25300"/>
                  </a:lnTo>
                  <a:lnTo>
                    <a:pt x="573" y="18560"/>
                  </a:lnTo>
                  <a:lnTo>
                    <a:pt x="573" y="18560"/>
                  </a:lnTo>
                  <a:lnTo>
                    <a:pt x="3707" y="17259"/>
                  </a:lnTo>
                  <a:lnTo>
                    <a:pt x="5054" y="10832"/>
                  </a:lnTo>
                  <a:lnTo>
                    <a:pt x="9564" y="11052"/>
                  </a:lnTo>
                  <a:lnTo>
                    <a:pt x="9564" y="11052"/>
                  </a:lnTo>
                  <a:lnTo>
                    <a:pt x="8418" y="4735"/>
                  </a:lnTo>
                  <a:lnTo>
                    <a:pt x="11846" y="4489"/>
                  </a:lnTo>
                  <a:lnTo>
                    <a:pt x="12539" y="0"/>
                  </a:lnTo>
                  <a:lnTo>
                    <a:pt x="13270" y="301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3" name="M183">
              <a:extLst>
                <a:ext uri="{FF2B5EF4-FFF2-40B4-BE49-F238E27FC236}">
                  <a16:creationId xmlns:a16="http://schemas.microsoft.com/office/drawing/2014/main" id="{364BB1CA-EC0E-4D70-91F3-B8FD7C43609A}"/>
                </a:ext>
              </a:extLst>
            </p:cNvPr>
            <p:cNvSpPr/>
            <p:nvPr/>
          </p:nvSpPr>
          <p:spPr>
            <a:xfrm>
              <a:off x="5375596" y="4883794"/>
              <a:ext cx="34580" cy="10181"/>
            </a:xfrm>
            <a:custGeom>
              <a:avLst/>
              <a:gdLst/>
              <a:ahLst/>
              <a:cxnLst/>
              <a:rect l="0" t="0" r="0" b="0"/>
              <a:pathLst>
                <a:path w="26960" h="15896">
                  <a:moveTo>
                    <a:pt x="26959" y="8387"/>
                  </a:moveTo>
                  <a:lnTo>
                    <a:pt x="22449" y="8167"/>
                  </a:lnTo>
                  <a:lnTo>
                    <a:pt x="21102" y="14594"/>
                  </a:lnTo>
                  <a:lnTo>
                    <a:pt x="17968" y="15895"/>
                  </a:lnTo>
                  <a:lnTo>
                    <a:pt x="17968" y="15895"/>
                  </a:lnTo>
                  <a:lnTo>
                    <a:pt x="17346" y="15885"/>
                  </a:lnTo>
                  <a:lnTo>
                    <a:pt x="17346" y="15885"/>
                  </a:lnTo>
                  <a:lnTo>
                    <a:pt x="13699" y="10278"/>
                  </a:lnTo>
                  <a:lnTo>
                    <a:pt x="5334" y="7745"/>
                  </a:lnTo>
                  <a:lnTo>
                    <a:pt x="4330" y="12079"/>
                  </a:lnTo>
                  <a:lnTo>
                    <a:pt x="0" y="10360"/>
                  </a:lnTo>
                  <a:lnTo>
                    <a:pt x="0" y="10360"/>
                  </a:lnTo>
                  <a:lnTo>
                    <a:pt x="2123" y="4094"/>
                  </a:lnTo>
                  <a:lnTo>
                    <a:pt x="6620" y="5216"/>
                  </a:lnTo>
                  <a:lnTo>
                    <a:pt x="8726" y="0"/>
                  </a:lnTo>
                  <a:lnTo>
                    <a:pt x="16654" y="576"/>
                  </a:lnTo>
                  <a:lnTo>
                    <a:pt x="16654" y="576"/>
                  </a:lnTo>
                  <a:lnTo>
                    <a:pt x="25000" y="430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4" name="M184">
              <a:extLst>
                <a:ext uri="{FF2B5EF4-FFF2-40B4-BE49-F238E27FC236}">
                  <a16:creationId xmlns:a16="http://schemas.microsoft.com/office/drawing/2014/main" id="{698A5559-A18E-422A-84AE-148595CC5377}"/>
                </a:ext>
              </a:extLst>
            </p:cNvPr>
            <p:cNvSpPr/>
            <p:nvPr/>
          </p:nvSpPr>
          <p:spPr>
            <a:xfrm>
              <a:off x="5369897" y="4893444"/>
              <a:ext cx="28761" cy="37369"/>
            </a:xfrm>
            <a:custGeom>
              <a:avLst/>
              <a:gdLst/>
              <a:ahLst/>
              <a:cxnLst/>
              <a:rect l="0" t="0" r="0" b="0"/>
              <a:pathLst>
                <a:path w="30666" h="37369">
                  <a:moveTo>
                    <a:pt x="13319" y="2615"/>
                  </a:moveTo>
                  <a:lnTo>
                    <a:pt x="17649" y="4334"/>
                  </a:lnTo>
                  <a:lnTo>
                    <a:pt x="18653" y="0"/>
                  </a:lnTo>
                  <a:lnTo>
                    <a:pt x="27018" y="2533"/>
                  </a:lnTo>
                  <a:lnTo>
                    <a:pt x="30665" y="8140"/>
                  </a:lnTo>
                  <a:lnTo>
                    <a:pt x="30665" y="8140"/>
                  </a:lnTo>
                  <a:lnTo>
                    <a:pt x="19575" y="10514"/>
                  </a:lnTo>
                  <a:lnTo>
                    <a:pt x="16353" y="17361"/>
                  </a:lnTo>
                  <a:lnTo>
                    <a:pt x="7301" y="18716"/>
                  </a:lnTo>
                  <a:lnTo>
                    <a:pt x="12079" y="21792"/>
                  </a:lnTo>
                  <a:lnTo>
                    <a:pt x="11753" y="32435"/>
                  </a:lnTo>
                  <a:lnTo>
                    <a:pt x="11753" y="32435"/>
                  </a:lnTo>
                  <a:lnTo>
                    <a:pt x="11075" y="35873"/>
                  </a:lnTo>
                  <a:lnTo>
                    <a:pt x="1397" y="37368"/>
                  </a:lnTo>
                  <a:lnTo>
                    <a:pt x="3979" y="31710"/>
                  </a:lnTo>
                  <a:lnTo>
                    <a:pt x="0" y="27447"/>
                  </a:lnTo>
                  <a:lnTo>
                    <a:pt x="4670" y="17774"/>
                  </a:lnTo>
                  <a:lnTo>
                    <a:pt x="6972" y="414"/>
                  </a:lnTo>
                  <a:lnTo>
                    <a:pt x="6972" y="41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5" name="M185">
              <a:extLst>
                <a:ext uri="{FF2B5EF4-FFF2-40B4-BE49-F238E27FC236}">
                  <a16:creationId xmlns:a16="http://schemas.microsoft.com/office/drawing/2014/main" id="{E6151F48-A0A3-4004-920D-7C5535D80BAB}"/>
                </a:ext>
              </a:extLst>
            </p:cNvPr>
            <p:cNvSpPr/>
            <p:nvPr/>
          </p:nvSpPr>
          <p:spPr>
            <a:xfrm>
              <a:off x="5420575" y="4892628"/>
              <a:ext cx="34005" cy="28862"/>
            </a:xfrm>
            <a:custGeom>
              <a:avLst/>
              <a:gdLst/>
              <a:ahLst/>
              <a:cxnLst/>
              <a:rect l="0" t="0" r="0" b="0"/>
              <a:pathLst>
                <a:path w="34005" h="23147">
                  <a:moveTo>
                    <a:pt x="24381" y="2266"/>
                  </a:moveTo>
                  <a:lnTo>
                    <a:pt x="34004" y="4063"/>
                  </a:lnTo>
                  <a:lnTo>
                    <a:pt x="33940" y="18460"/>
                  </a:lnTo>
                  <a:lnTo>
                    <a:pt x="33940" y="18460"/>
                  </a:lnTo>
                  <a:lnTo>
                    <a:pt x="29891" y="18548"/>
                  </a:lnTo>
                  <a:lnTo>
                    <a:pt x="28545" y="14928"/>
                  </a:lnTo>
                  <a:lnTo>
                    <a:pt x="20050" y="10599"/>
                  </a:lnTo>
                  <a:lnTo>
                    <a:pt x="18444" y="13723"/>
                  </a:lnTo>
                  <a:lnTo>
                    <a:pt x="22976" y="22791"/>
                  </a:lnTo>
                  <a:lnTo>
                    <a:pt x="22976" y="22791"/>
                  </a:lnTo>
                  <a:lnTo>
                    <a:pt x="7090" y="23146"/>
                  </a:lnTo>
                  <a:lnTo>
                    <a:pt x="7090" y="23146"/>
                  </a:lnTo>
                  <a:lnTo>
                    <a:pt x="0" y="18537"/>
                  </a:lnTo>
                  <a:lnTo>
                    <a:pt x="1642" y="13013"/>
                  </a:lnTo>
                  <a:lnTo>
                    <a:pt x="1642" y="13013"/>
                  </a:lnTo>
                  <a:lnTo>
                    <a:pt x="3869" y="0"/>
                  </a:lnTo>
                  <a:lnTo>
                    <a:pt x="19961" y="624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6" name="M186">
              <a:extLst>
                <a:ext uri="{FF2B5EF4-FFF2-40B4-BE49-F238E27FC236}">
                  <a16:creationId xmlns:a16="http://schemas.microsoft.com/office/drawing/2014/main" id="{AD662B75-2A3F-4ABE-BA91-6D7B72B43854}"/>
                </a:ext>
              </a:extLst>
            </p:cNvPr>
            <p:cNvSpPr/>
            <p:nvPr/>
          </p:nvSpPr>
          <p:spPr>
            <a:xfrm>
              <a:off x="5369578" y="4893964"/>
              <a:ext cx="29702" cy="31271"/>
            </a:xfrm>
            <a:custGeom>
              <a:avLst/>
              <a:gdLst/>
              <a:ahLst/>
              <a:cxnLst/>
              <a:rect l="0" t="0" r="0" b="0"/>
              <a:pathLst>
                <a:path w="23987" h="25556">
                  <a:moveTo>
                    <a:pt x="23364" y="0"/>
                  </a:moveTo>
                  <a:lnTo>
                    <a:pt x="23986" y="10"/>
                  </a:lnTo>
                  <a:lnTo>
                    <a:pt x="23986" y="10"/>
                  </a:lnTo>
                  <a:lnTo>
                    <a:pt x="23413" y="6750"/>
                  </a:lnTo>
                  <a:lnTo>
                    <a:pt x="23413" y="6750"/>
                  </a:lnTo>
                  <a:lnTo>
                    <a:pt x="15895" y="9630"/>
                  </a:lnTo>
                  <a:lnTo>
                    <a:pt x="19365" y="16584"/>
                  </a:lnTo>
                  <a:lnTo>
                    <a:pt x="19365" y="16584"/>
                  </a:lnTo>
                  <a:lnTo>
                    <a:pt x="17666" y="25555"/>
                  </a:lnTo>
                  <a:lnTo>
                    <a:pt x="11447" y="25006"/>
                  </a:lnTo>
                  <a:lnTo>
                    <a:pt x="11447" y="25006"/>
                  </a:lnTo>
                  <a:lnTo>
                    <a:pt x="4452" y="24295"/>
                  </a:lnTo>
                  <a:lnTo>
                    <a:pt x="4452" y="24295"/>
                  </a:lnTo>
                  <a:lnTo>
                    <a:pt x="4778" y="13652"/>
                  </a:lnTo>
                  <a:lnTo>
                    <a:pt x="0" y="10576"/>
                  </a:lnTo>
                  <a:lnTo>
                    <a:pt x="9052" y="9221"/>
                  </a:lnTo>
                  <a:lnTo>
                    <a:pt x="12274" y="237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7" name="M187">
              <a:extLst>
                <a:ext uri="{FF2B5EF4-FFF2-40B4-BE49-F238E27FC236}">
                  <a16:creationId xmlns:a16="http://schemas.microsoft.com/office/drawing/2014/main" id="{6D04271D-2F38-43AF-9EC3-00C41FD0F4D4}"/>
                </a:ext>
              </a:extLst>
            </p:cNvPr>
            <p:cNvSpPr/>
            <p:nvPr/>
          </p:nvSpPr>
          <p:spPr>
            <a:xfrm>
              <a:off x="5389283" y="4902619"/>
              <a:ext cx="20350" cy="17740"/>
            </a:xfrm>
            <a:custGeom>
              <a:avLst/>
              <a:gdLst/>
              <a:ahLst/>
              <a:cxnLst/>
              <a:rect l="0" t="0" r="0" b="0"/>
              <a:pathLst>
                <a:path w="24160" h="13930">
                  <a:moveTo>
                    <a:pt x="24159" y="1011"/>
                  </a:moveTo>
                  <a:lnTo>
                    <a:pt x="20148" y="8597"/>
                  </a:lnTo>
                  <a:lnTo>
                    <a:pt x="9684" y="10682"/>
                  </a:lnTo>
                  <a:lnTo>
                    <a:pt x="9684" y="10682"/>
                  </a:lnTo>
                  <a:lnTo>
                    <a:pt x="6364" y="13929"/>
                  </a:lnTo>
                  <a:lnTo>
                    <a:pt x="3470" y="9834"/>
                  </a:lnTo>
                  <a:lnTo>
                    <a:pt x="3470" y="9834"/>
                  </a:lnTo>
                  <a:lnTo>
                    <a:pt x="0" y="2880"/>
                  </a:lnTo>
                  <a:lnTo>
                    <a:pt x="7518" y="0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8" name="M188">
              <a:extLst>
                <a:ext uri="{FF2B5EF4-FFF2-40B4-BE49-F238E27FC236}">
                  <a16:creationId xmlns:a16="http://schemas.microsoft.com/office/drawing/2014/main" id="{06A05177-B290-47E2-A265-04E02B281375}"/>
                </a:ext>
              </a:extLst>
            </p:cNvPr>
            <p:cNvSpPr/>
            <p:nvPr/>
          </p:nvSpPr>
          <p:spPr>
            <a:xfrm>
              <a:off x="3786885" y="4928457"/>
              <a:ext cx="292798" cy="309106"/>
            </a:xfrm>
            <a:custGeom>
              <a:avLst/>
              <a:gdLst/>
              <a:ahLst/>
              <a:cxnLst/>
              <a:rect l="0" t="0" r="0" b="0"/>
              <a:pathLst>
                <a:path w="296608" h="316726">
                  <a:moveTo>
                    <a:pt x="46183" y="18745"/>
                  </a:moveTo>
                  <a:lnTo>
                    <a:pt x="53074" y="2156"/>
                  </a:lnTo>
                  <a:lnTo>
                    <a:pt x="59418" y="8796"/>
                  </a:lnTo>
                  <a:lnTo>
                    <a:pt x="61825" y="6469"/>
                  </a:lnTo>
                  <a:lnTo>
                    <a:pt x="66713" y="9765"/>
                  </a:lnTo>
                  <a:lnTo>
                    <a:pt x="69482" y="16148"/>
                  </a:lnTo>
                  <a:lnTo>
                    <a:pt x="76949" y="21771"/>
                  </a:lnTo>
                  <a:lnTo>
                    <a:pt x="90126" y="29363"/>
                  </a:lnTo>
                  <a:lnTo>
                    <a:pt x="96247" y="27896"/>
                  </a:lnTo>
                  <a:lnTo>
                    <a:pt x="100834" y="30882"/>
                  </a:lnTo>
                  <a:lnTo>
                    <a:pt x="105568" y="28923"/>
                  </a:lnTo>
                  <a:lnTo>
                    <a:pt x="106542" y="17104"/>
                  </a:lnTo>
                  <a:lnTo>
                    <a:pt x="102543" y="15335"/>
                  </a:lnTo>
                  <a:lnTo>
                    <a:pt x="98629" y="5470"/>
                  </a:lnTo>
                  <a:lnTo>
                    <a:pt x="108179" y="3954"/>
                  </a:lnTo>
                  <a:lnTo>
                    <a:pt x="111412" y="0"/>
                  </a:lnTo>
                  <a:lnTo>
                    <a:pt x="119584" y="8191"/>
                  </a:lnTo>
                  <a:lnTo>
                    <a:pt x="123089" y="5595"/>
                  </a:lnTo>
                  <a:lnTo>
                    <a:pt x="126368" y="10642"/>
                  </a:lnTo>
                  <a:lnTo>
                    <a:pt x="130741" y="31467"/>
                  </a:lnTo>
                  <a:lnTo>
                    <a:pt x="124857" y="40741"/>
                  </a:lnTo>
                  <a:lnTo>
                    <a:pt x="139343" y="51665"/>
                  </a:lnTo>
                  <a:lnTo>
                    <a:pt x="143408" y="45935"/>
                  </a:lnTo>
                  <a:lnTo>
                    <a:pt x="160645" y="42841"/>
                  </a:lnTo>
                  <a:lnTo>
                    <a:pt x="159473" y="40257"/>
                  </a:lnTo>
                  <a:lnTo>
                    <a:pt x="163259" y="38718"/>
                  </a:lnTo>
                  <a:lnTo>
                    <a:pt x="164771" y="29614"/>
                  </a:lnTo>
                  <a:lnTo>
                    <a:pt x="168284" y="26717"/>
                  </a:lnTo>
                  <a:lnTo>
                    <a:pt x="166296" y="20060"/>
                  </a:lnTo>
                  <a:lnTo>
                    <a:pt x="170350" y="14629"/>
                  </a:lnTo>
                  <a:lnTo>
                    <a:pt x="174177" y="16990"/>
                  </a:lnTo>
                  <a:lnTo>
                    <a:pt x="181262" y="14496"/>
                  </a:lnTo>
                  <a:lnTo>
                    <a:pt x="213759" y="16933"/>
                  </a:lnTo>
                  <a:lnTo>
                    <a:pt x="213759" y="16933"/>
                  </a:lnTo>
                  <a:lnTo>
                    <a:pt x="240432" y="10496"/>
                  </a:lnTo>
                  <a:lnTo>
                    <a:pt x="239895" y="18429"/>
                  </a:lnTo>
                  <a:lnTo>
                    <a:pt x="253233" y="26156"/>
                  </a:lnTo>
                  <a:lnTo>
                    <a:pt x="247917" y="43252"/>
                  </a:lnTo>
                  <a:lnTo>
                    <a:pt x="250073" y="55159"/>
                  </a:lnTo>
                  <a:lnTo>
                    <a:pt x="246723" y="68860"/>
                  </a:lnTo>
                  <a:lnTo>
                    <a:pt x="252835" y="73231"/>
                  </a:lnTo>
                  <a:lnTo>
                    <a:pt x="251006" y="82775"/>
                  </a:lnTo>
                  <a:lnTo>
                    <a:pt x="256930" y="82793"/>
                  </a:lnTo>
                  <a:lnTo>
                    <a:pt x="265148" y="89922"/>
                  </a:lnTo>
                  <a:lnTo>
                    <a:pt x="262617" y="96747"/>
                  </a:lnTo>
                  <a:lnTo>
                    <a:pt x="277972" y="110822"/>
                  </a:lnTo>
                  <a:lnTo>
                    <a:pt x="275567" y="124247"/>
                  </a:lnTo>
                  <a:lnTo>
                    <a:pt x="265482" y="133408"/>
                  </a:lnTo>
                  <a:lnTo>
                    <a:pt x="270344" y="138041"/>
                  </a:lnTo>
                  <a:lnTo>
                    <a:pt x="293872" y="139001"/>
                  </a:lnTo>
                  <a:lnTo>
                    <a:pt x="296607" y="141625"/>
                  </a:lnTo>
                  <a:lnTo>
                    <a:pt x="296607" y="141625"/>
                  </a:lnTo>
                  <a:lnTo>
                    <a:pt x="283310" y="165237"/>
                  </a:lnTo>
                  <a:lnTo>
                    <a:pt x="277699" y="192807"/>
                  </a:lnTo>
                  <a:lnTo>
                    <a:pt x="282994" y="198800"/>
                  </a:lnTo>
                  <a:lnTo>
                    <a:pt x="287140" y="212404"/>
                  </a:lnTo>
                  <a:lnTo>
                    <a:pt x="293131" y="260671"/>
                  </a:lnTo>
                  <a:lnTo>
                    <a:pt x="281036" y="268723"/>
                  </a:lnTo>
                  <a:lnTo>
                    <a:pt x="270534" y="270077"/>
                  </a:lnTo>
                  <a:lnTo>
                    <a:pt x="261233" y="278655"/>
                  </a:lnTo>
                  <a:lnTo>
                    <a:pt x="260765" y="284184"/>
                  </a:lnTo>
                  <a:lnTo>
                    <a:pt x="244295" y="292109"/>
                  </a:lnTo>
                  <a:lnTo>
                    <a:pt x="230832" y="265658"/>
                  </a:lnTo>
                  <a:lnTo>
                    <a:pt x="215119" y="279892"/>
                  </a:lnTo>
                  <a:lnTo>
                    <a:pt x="215119" y="279892"/>
                  </a:lnTo>
                  <a:lnTo>
                    <a:pt x="201164" y="281739"/>
                  </a:lnTo>
                  <a:lnTo>
                    <a:pt x="198234" y="285850"/>
                  </a:lnTo>
                  <a:lnTo>
                    <a:pt x="207055" y="294193"/>
                  </a:lnTo>
                  <a:lnTo>
                    <a:pt x="206124" y="299410"/>
                  </a:lnTo>
                  <a:lnTo>
                    <a:pt x="196605" y="293594"/>
                  </a:lnTo>
                  <a:lnTo>
                    <a:pt x="183844" y="291877"/>
                  </a:lnTo>
                  <a:lnTo>
                    <a:pt x="181758" y="288371"/>
                  </a:lnTo>
                  <a:lnTo>
                    <a:pt x="177024" y="295425"/>
                  </a:lnTo>
                  <a:lnTo>
                    <a:pt x="155195" y="299286"/>
                  </a:lnTo>
                  <a:lnTo>
                    <a:pt x="156140" y="304407"/>
                  </a:lnTo>
                  <a:lnTo>
                    <a:pt x="152187" y="316725"/>
                  </a:lnTo>
                  <a:lnTo>
                    <a:pt x="146854" y="312075"/>
                  </a:lnTo>
                  <a:lnTo>
                    <a:pt x="142269" y="313888"/>
                  </a:lnTo>
                  <a:lnTo>
                    <a:pt x="134344" y="307065"/>
                  </a:lnTo>
                  <a:lnTo>
                    <a:pt x="133295" y="294900"/>
                  </a:lnTo>
                  <a:lnTo>
                    <a:pt x="140864" y="287182"/>
                  </a:lnTo>
                  <a:lnTo>
                    <a:pt x="133937" y="283682"/>
                  </a:lnTo>
                  <a:lnTo>
                    <a:pt x="131841" y="275231"/>
                  </a:lnTo>
                  <a:lnTo>
                    <a:pt x="128204" y="276772"/>
                  </a:lnTo>
                  <a:lnTo>
                    <a:pt x="118836" y="266008"/>
                  </a:lnTo>
                  <a:lnTo>
                    <a:pt x="115269" y="265154"/>
                  </a:lnTo>
                  <a:lnTo>
                    <a:pt x="111049" y="275817"/>
                  </a:lnTo>
                  <a:lnTo>
                    <a:pt x="103281" y="274388"/>
                  </a:lnTo>
                  <a:lnTo>
                    <a:pt x="101401" y="285120"/>
                  </a:lnTo>
                  <a:lnTo>
                    <a:pt x="101401" y="285120"/>
                  </a:lnTo>
                  <a:lnTo>
                    <a:pt x="92745" y="287260"/>
                  </a:lnTo>
                  <a:lnTo>
                    <a:pt x="88825" y="282499"/>
                  </a:lnTo>
                  <a:lnTo>
                    <a:pt x="84209" y="285358"/>
                  </a:lnTo>
                  <a:lnTo>
                    <a:pt x="77850" y="283819"/>
                  </a:lnTo>
                  <a:lnTo>
                    <a:pt x="67160" y="291290"/>
                  </a:lnTo>
                  <a:lnTo>
                    <a:pt x="69620" y="303049"/>
                  </a:lnTo>
                  <a:lnTo>
                    <a:pt x="60626" y="311169"/>
                  </a:lnTo>
                  <a:lnTo>
                    <a:pt x="51071" y="311930"/>
                  </a:lnTo>
                  <a:lnTo>
                    <a:pt x="44858" y="310695"/>
                  </a:lnTo>
                  <a:lnTo>
                    <a:pt x="48423" y="306458"/>
                  </a:lnTo>
                  <a:lnTo>
                    <a:pt x="44536" y="300647"/>
                  </a:lnTo>
                  <a:lnTo>
                    <a:pt x="46024" y="292752"/>
                  </a:lnTo>
                  <a:lnTo>
                    <a:pt x="42678" y="284561"/>
                  </a:lnTo>
                  <a:lnTo>
                    <a:pt x="36991" y="286637"/>
                  </a:lnTo>
                  <a:lnTo>
                    <a:pt x="30017" y="284777"/>
                  </a:lnTo>
                  <a:lnTo>
                    <a:pt x="30017" y="284777"/>
                  </a:lnTo>
                  <a:lnTo>
                    <a:pt x="29501" y="281166"/>
                  </a:lnTo>
                  <a:lnTo>
                    <a:pt x="22670" y="279760"/>
                  </a:lnTo>
                  <a:lnTo>
                    <a:pt x="22781" y="265830"/>
                  </a:lnTo>
                  <a:lnTo>
                    <a:pt x="5973" y="263819"/>
                  </a:lnTo>
                  <a:lnTo>
                    <a:pt x="2278" y="256964"/>
                  </a:lnTo>
                  <a:lnTo>
                    <a:pt x="0" y="239512"/>
                  </a:lnTo>
                  <a:lnTo>
                    <a:pt x="2266" y="231790"/>
                  </a:lnTo>
                  <a:lnTo>
                    <a:pt x="11507" y="230873"/>
                  </a:lnTo>
                  <a:lnTo>
                    <a:pt x="15062" y="221840"/>
                  </a:lnTo>
                  <a:lnTo>
                    <a:pt x="32457" y="230011"/>
                  </a:lnTo>
                  <a:lnTo>
                    <a:pt x="41461" y="221442"/>
                  </a:lnTo>
                  <a:lnTo>
                    <a:pt x="41160" y="215888"/>
                  </a:lnTo>
                  <a:lnTo>
                    <a:pt x="30343" y="217359"/>
                  </a:lnTo>
                  <a:lnTo>
                    <a:pt x="23678" y="205467"/>
                  </a:lnTo>
                  <a:lnTo>
                    <a:pt x="16275" y="207640"/>
                  </a:lnTo>
                  <a:lnTo>
                    <a:pt x="14751" y="201299"/>
                  </a:lnTo>
                  <a:lnTo>
                    <a:pt x="7723" y="196289"/>
                  </a:lnTo>
                  <a:lnTo>
                    <a:pt x="7723" y="196289"/>
                  </a:lnTo>
                  <a:lnTo>
                    <a:pt x="19350" y="193795"/>
                  </a:lnTo>
                  <a:lnTo>
                    <a:pt x="23367" y="190021"/>
                  </a:lnTo>
                  <a:lnTo>
                    <a:pt x="60226" y="199678"/>
                  </a:lnTo>
                  <a:lnTo>
                    <a:pt x="52631" y="182363"/>
                  </a:lnTo>
                  <a:lnTo>
                    <a:pt x="58876" y="171910"/>
                  </a:lnTo>
                  <a:lnTo>
                    <a:pt x="52731" y="163481"/>
                  </a:lnTo>
                  <a:lnTo>
                    <a:pt x="57993" y="159742"/>
                  </a:lnTo>
                  <a:lnTo>
                    <a:pt x="48131" y="150451"/>
                  </a:lnTo>
                  <a:lnTo>
                    <a:pt x="45070" y="143313"/>
                  </a:lnTo>
                  <a:lnTo>
                    <a:pt x="42018" y="146218"/>
                  </a:lnTo>
                  <a:lnTo>
                    <a:pt x="43750" y="156014"/>
                  </a:lnTo>
                  <a:lnTo>
                    <a:pt x="40799" y="160722"/>
                  </a:lnTo>
                  <a:lnTo>
                    <a:pt x="29940" y="158594"/>
                  </a:lnTo>
                  <a:lnTo>
                    <a:pt x="29355" y="147034"/>
                  </a:lnTo>
                  <a:lnTo>
                    <a:pt x="32450" y="147878"/>
                  </a:lnTo>
                  <a:lnTo>
                    <a:pt x="35864" y="143334"/>
                  </a:lnTo>
                  <a:lnTo>
                    <a:pt x="40192" y="144664"/>
                  </a:lnTo>
                  <a:lnTo>
                    <a:pt x="41851" y="141417"/>
                  </a:lnTo>
                  <a:lnTo>
                    <a:pt x="38704" y="137124"/>
                  </a:lnTo>
                  <a:lnTo>
                    <a:pt x="29906" y="134009"/>
                  </a:lnTo>
                  <a:lnTo>
                    <a:pt x="24132" y="123790"/>
                  </a:lnTo>
                  <a:lnTo>
                    <a:pt x="22095" y="113833"/>
                  </a:lnTo>
                  <a:lnTo>
                    <a:pt x="24812" y="106569"/>
                  </a:lnTo>
                  <a:lnTo>
                    <a:pt x="21249" y="95516"/>
                  </a:lnTo>
                  <a:lnTo>
                    <a:pt x="24989" y="95630"/>
                  </a:lnTo>
                  <a:lnTo>
                    <a:pt x="24804" y="86328"/>
                  </a:lnTo>
                  <a:lnTo>
                    <a:pt x="21614" y="83532"/>
                  </a:lnTo>
                  <a:lnTo>
                    <a:pt x="20866" y="72264"/>
                  </a:lnTo>
                  <a:lnTo>
                    <a:pt x="17479" y="70811"/>
                  </a:lnTo>
                  <a:lnTo>
                    <a:pt x="10232" y="78387"/>
                  </a:lnTo>
                  <a:lnTo>
                    <a:pt x="5150" y="71184"/>
                  </a:lnTo>
                  <a:lnTo>
                    <a:pt x="12361" y="59708"/>
                  </a:lnTo>
                  <a:lnTo>
                    <a:pt x="21353" y="56234"/>
                  </a:lnTo>
                  <a:lnTo>
                    <a:pt x="22920" y="50883"/>
                  </a:lnTo>
                  <a:lnTo>
                    <a:pt x="27441" y="50870"/>
                  </a:lnTo>
                  <a:lnTo>
                    <a:pt x="25873" y="46024"/>
                  </a:lnTo>
                  <a:lnTo>
                    <a:pt x="33945" y="47169"/>
                  </a:lnTo>
                  <a:lnTo>
                    <a:pt x="39669" y="43443"/>
                  </a:lnTo>
                  <a:lnTo>
                    <a:pt x="45693" y="45275"/>
                  </a:lnTo>
                  <a:lnTo>
                    <a:pt x="48458" y="51807"/>
                  </a:lnTo>
                  <a:lnTo>
                    <a:pt x="58053" y="48947"/>
                  </a:lnTo>
                  <a:lnTo>
                    <a:pt x="54798" y="32803"/>
                  </a:lnTo>
                  <a:lnTo>
                    <a:pt x="48586" y="2691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9" name="M189">
              <a:extLst>
                <a:ext uri="{FF2B5EF4-FFF2-40B4-BE49-F238E27FC236}">
                  <a16:creationId xmlns:a16="http://schemas.microsoft.com/office/drawing/2014/main" id="{04D6EBAE-198C-4A4B-8B54-C80F995D1AFB}"/>
                </a:ext>
              </a:extLst>
            </p:cNvPr>
            <p:cNvSpPr/>
            <p:nvPr/>
          </p:nvSpPr>
          <p:spPr>
            <a:xfrm>
              <a:off x="5400872" y="4903630"/>
              <a:ext cx="28699" cy="27703"/>
            </a:xfrm>
            <a:custGeom>
              <a:avLst/>
              <a:gdLst/>
              <a:ahLst/>
              <a:cxnLst/>
              <a:rect l="0" t="0" r="0" b="0"/>
              <a:pathLst>
                <a:path w="30604" h="29608">
                  <a:moveTo>
                    <a:pt x="19422" y="2177"/>
                  </a:moveTo>
                  <a:lnTo>
                    <a:pt x="25155" y="3916"/>
                  </a:lnTo>
                  <a:lnTo>
                    <a:pt x="25155" y="3916"/>
                  </a:lnTo>
                  <a:lnTo>
                    <a:pt x="23513" y="9440"/>
                  </a:lnTo>
                  <a:lnTo>
                    <a:pt x="30603" y="14049"/>
                  </a:lnTo>
                  <a:lnTo>
                    <a:pt x="30603" y="14049"/>
                  </a:lnTo>
                  <a:lnTo>
                    <a:pt x="30210" y="19291"/>
                  </a:lnTo>
                  <a:lnTo>
                    <a:pt x="26627" y="19386"/>
                  </a:lnTo>
                  <a:lnTo>
                    <a:pt x="29216" y="23175"/>
                  </a:lnTo>
                  <a:lnTo>
                    <a:pt x="28182" y="29607"/>
                  </a:lnTo>
                  <a:lnTo>
                    <a:pt x="28182" y="29607"/>
                  </a:lnTo>
                  <a:lnTo>
                    <a:pt x="22896" y="29075"/>
                  </a:lnTo>
                  <a:lnTo>
                    <a:pt x="23005" y="22029"/>
                  </a:lnTo>
                  <a:lnTo>
                    <a:pt x="18300" y="24205"/>
                  </a:lnTo>
                  <a:lnTo>
                    <a:pt x="18300" y="24205"/>
                  </a:lnTo>
                  <a:lnTo>
                    <a:pt x="10734" y="20187"/>
                  </a:lnTo>
                  <a:lnTo>
                    <a:pt x="10734" y="20187"/>
                  </a:lnTo>
                  <a:lnTo>
                    <a:pt x="9993" y="17776"/>
                  </a:lnTo>
                  <a:lnTo>
                    <a:pt x="3417" y="20073"/>
                  </a:lnTo>
                  <a:lnTo>
                    <a:pt x="0" y="9671"/>
                  </a:lnTo>
                  <a:lnTo>
                    <a:pt x="0" y="9671"/>
                  </a:lnTo>
                  <a:lnTo>
                    <a:pt x="10464" y="7586"/>
                  </a:lnTo>
                  <a:lnTo>
                    <a:pt x="14475" y="0"/>
                  </a:lnTo>
                  <a:lnTo>
                    <a:pt x="14475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0" name="M190">
              <a:extLst>
                <a:ext uri="{FF2B5EF4-FFF2-40B4-BE49-F238E27FC236}">
                  <a16:creationId xmlns:a16="http://schemas.microsoft.com/office/drawing/2014/main" id="{65B4695B-AFB3-4135-86EC-FD28BD2570F1}"/>
                </a:ext>
              </a:extLst>
            </p:cNvPr>
            <p:cNvSpPr/>
            <p:nvPr/>
          </p:nvSpPr>
          <p:spPr>
            <a:xfrm>
              <a:off x="5444734" y="4905132"/>
              <a:ext cx="28538" cy="37308"/>
            </a:xfrm>
            <a:custGeom>
              <a:avLst/>
              <a:gdLst/>
              <a:ahLst/>
              <a:cxnLst/>
              <a:rect l="0" t="0" r="0" b="0"/>
              <a:pathLst>
                <a:path w="30443" h="37308">
                  <a:moveTo>
                    <a:pt x="15496" y="7861"/>
                  </a:moveTo>
                  <a:lnTo>
                    <a:pt x="18967" y="15112"/>
                  </a:lnTo>
                  <a:lnTo>
                    <a:pt x="27158" y="19135"/>
                  </a:lnTo>
                  <a:lnTo>
                    <a:pt x="27158" y="19135"/>
                  </a:lnTo>
                  <a:lnTo>
                    <a:pt x="24610" y="22846"/>
                  </a:lnTo>
                  <a:lnTo>
                    <a:pt x="30442" y="28483"/>
                  </a:lnTo>
                  <a:lnTo>
                    <a:pt x="30442" y="28483"/>
                  </a:lnTo>
                  <a:lnTo>
                    <a:pt x="30022" y="35674"/>
                  </a:lnTo>
                  <a:lnTo>
                    <a:pt x="30022" y="35674"/>
                  </a:lnTo>
                  <a:lnTo>
                    <a:pt x="28906" y="37307"/>
                  </a:lnTo>
                  <a:lnTo>
                    <a:pt x="28906" y="37307"/>
                  </a:lnTo>
                  <a:lnTo>
                    <a:pt x="20311" y="29079"/>
                  </a:lnTo>
                  <a:lnTo>
                    <a:pt x="20311" y="29079"/>
                  </a:lnTo>
                  <a:lnTo>
                    <a:pt x="9123" y="27558"/>
                  </a:lnTo>
                  <a:lnTo>
                    <a:pt x="10907" y="22937"/>
                  </a:lnTo>
                  <a:lnTo>
                    <a:pt x="4532" y="12192"/>
                  </a:lnTo>
                  <a:lnTo>
                    <a:pt x="4532" y="12192"/>
                  </a:lnTo>
                  <a:lnTo>
                    <a:pt x="0" y="3124"/>
                  </a:lnTo>
                  <a:lnTo>
                    <a:pt x="1606" y="0"/>
                  </a:lnTo>
                  <a:lnTo>
                    <a:pt x="10101" y="4329"/>
                  </a:lnTo>
                  <a:lnTo>
                    <a:pt x="11447" y="7949"/>
                  </a:ln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1" name="M191">
              <a:extLst>
                <a:ext uri="{FF2B5EF4-FFF2-40B4-BE49-F238E27FC236}">
                  <a16:creationId xmlns:a16="http://schemas.microsoft.com/office/drawing/2014/main" id="{1221A48D-6E13-4EE3-A0E3-C7D1FDC44A28}"/>
                </a:ext>
              </a:extLst>
            </p:cNvPr>
            <p:cNvSpPr/>
            <p:nvPr/>
          </p:nvSpPr>
          <p:spPr>
            <a:xfrm>
              <a:off x="5382930" y="4914358"/>
              <a:ext cx="30582" cy="19774"/>
            </a:xfrm>
            <a:custGeom>
              <a:avLst/>
              <a:gdLst/>
              <a:ahLst/>
              <a:cxnLst/>
              <a:rect l="0" t="0" r="0" b="0"/>
              <a:pathLst>
                <a:path w="24867" h="23584">
                  <a:moveTo>
                    <a:pt x="7918" y="0"/>
                  </a:moveTo>
                  <a:lnTo>
                    <a:pt x="10812" y="4095"/>
                  </a:lnTo>
                  <a:lnTo>
                    <a:pt x="14132" y="848"/>
                  </a:lnTo>
                  <a:lnTo>
                    <a:pt x="14132" y="848"/>
                  </a:lnTo>
                  <a:lnTo>
                    <a:pt x="17549" y="11250"/>
                  </a:lnTo>
                  <a:lnTo>
                    <a:pt x="24125" y="8953"/>
                  </a:lnTo>
                  <a:lnTo>
                    <a:pt x="24866" y="11364"/>
                  </a:lnTo>
                  <a:lnTo>
                    <a:pt x="24866" y="11364"/>
                  </a:lnTo>
                  <a:lnTo>
                    <a:pt x="22290" y="16723"/>
                  </a:lnTo>
                  <a:lnTo>
                    <a:pt x="10347" y="23583"/>
                  </a:lnTo>
                  <a:lnTo>
                    <a:pt x="201" y="15324"/>
                  </a:lnTo>
                  <a:lnTo>
                    <a:pt x="201" y="15324"/>
                  </a:lnTo>
                  <a:lnTo>
                    <a:pt x="0" y="8422"/>
                  </a:lnTo>
                  <a:lnTo>
                    <a:pt x="0" y="8422"/>
                  </a:lnTo>
                  <a:lnTo>
                    <a:pt x="6219" y="89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2" name="M192">
              <a:extLst>
                <a:ext uri="{FF2B5EF4-FFF2-40B4-BE49-F238E27FC236}">
                  <a16:creationId xmlns:a16="http://schemas.microsoft.com/office/drawing/2014/main" id="{5820F6C1-63B2-4B72-BDA7-C62C4E0AB74C}"/>
                </a:ext>
              </a:extLst>
            </p:cNvPr>
            <p:cNvSpPr/>
            <p:nvPr/>
          </p:nvSpPr>
          <p:spPr>
            <a:xfrm>
              <a:off x="5425594" y="4921134"/>
              <a:ext cx="33737" cy="30876"/>
            </a:xfrm>
            <a:custGeom>
              <a:avLst/>
              <a:gdLst/>
              <a:ahLst/>
              <a:cxnLst/>
              <a:rect l="0" t="0" r="0" b="0"/>
              <a:pathLst>
                <a:path w="35642" h="32781">
                  <a:moveTo>
                    <a:pt x="3976" y="355"/>
                  </a:moveTo>
                  <a:lnTo>
                    <a:pt x="19862" y="0"/>
                  </a:lnTo>
                  <a:lnTo>
                    <a:pt x="19862" y="0"/>
                  </a:lnTo>
                  <a:lnTo>
                    <a:pt x="26237" y="10745"/>
                  </a:lnTo>
                  <a:lnTo>
                    <a:pt x="24453" y="15366"/>
                  </a:lnTo>
                  <a:lnTo>
                    <a:pt x="35641" y="16887"/>
                  </a:lnTo>
                  <a:lnTo>
                    <a:pt x="35641" y="16887"/>
                  </a:lnTo>
                  <a:lnTo>
                    <a:pt x="29263" y="26687"/>
                  </a:lnTo>
                  <a:lnTo>
                    <a:pt x="16675" y="24994"/>
                  </a:lnTo>
                  <a:lnTo>
                    <a:pt x="15932" y="32780"/>
                  </a:lnTo>
                  <a:lnTo>
                    <a:pt x="1452" y="32556"/>
                  </a:lnTo>
                  <a:lnTo>
                    <a:pt x="1452" y="32556"/>
                  </a:lnTo>
                  <a:lnTo>
                    <a:pt x="1103" y="24903"/>
                  </a:lnTo>
                  <a:lnTo>
                    <a:pt x="4687" y="24809"/>
                  </a:lnTo>
                  <a:lnTo>
                    <a:pt x="6341" y="18537"/>
                  </a:lnTo>
                  <a:lnTo>
                    <a:pt x="1808" y="19666"/>
                  </a:lnTo>
                  <a:lnTo>
                    <a:pt x="1555" y="15913"/>
                  </a:lnTo>
                  <a:lnTo>
                    <a:pt x="1555" y="15913"/>
                  </a:lnTo>
                  <a:lnTo>
                    <a:pt x="2589" y="9481"/>
                  </a:lnTo>
                  <a:lnTo>
                    <a:pt x="0" y="5692"/>
                  </a:lnTo>
                  <a:lnTo>
                    <a:pt x="3583" y="559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3" name="M193">
              <a:extLst>
                <a:ext uri="{FF2B5EF4-FFF2-40B4-BE49-F238E27FC236}">
                  <a16:creationId xmlns:a16="http://schemas.microsoft.com/office/drawing/2014/main" id="{CF979368-1B38-4188-AF8C-A744290D93E6}"/>
                </a:ext>
              </a:extLst>
            </p:cNvPr>
            <p:cNvSpPr/>
            <p:nvPr/>
          </p:nvSpPr>
          <p:spPr>
            <a:xfrm>
              <a:off x="3626844" y="4951012"/>
              <a:ext cx="224078" cy="198785"/>
            </a:xfrm>
            <a:custGeom>
              <a:avLst/>
              <a:gdLst/>
              <a:ahLst/>
              <a:cxnLst/>
              <a:rect l="0" t="0" r="0" b="0"/>
              <a:pathLst>
                <a:path w="218363" h="212120">
                  <a:moveTo>
                    <a:pt x="204319" y="0"/>
                  </a:moveTo>
                  <a:lnTo>
                    <a:pt x="206722" y="8171"/>
                  </a:lnTo>
                  <a:lnTo>
                    <a:pt x="212934" y="14058"/>
                  </a:lnTo>
                  <a:lnTo>
                    <a:pt x="216189" y="30202"/>
                  </a:lnTo>
                  <a:lnTo>
                    <a:pt x="206594" y="33062"/>
                  </a:lnTo>
                  <a:lnTo>
                    <a:pt x="203829" y="26530"/>
                  </a:lnTo>
                  <a:lnTo>
                    <a:pt x="197805" y="24698"/>
                  </a:lnTo>
                  <a:lnTo>
                    <a:pt x="192081" y="28424"/>
                  </a:lnTo>
                  <a:lnTo>
                    <a:pt x="184009" y="27279"/>
                  </a:lnTo>
                  <a:lnTo>
                    <a:pt x="185577" y="32125"/>
                  </a:lnTo>
                  <a:lnTo>
                    <a:pt x="181056" y="32138"/>
                  </a:lnTo>
                  <a:lnTo>
                    <a:pt x="179489" y="37489"/>
                  </a:lnTo>
                  <a:lnTo>
                    <a:pt x="170497" y="40963"/>
                  </a:lnTo>
                  <a:lnTo>
                    <a:pt x="163286" y="52439"/>
                  </a:lnTo>
                  <a:lnTo>
                    <a:pt x="168368" y="59642"/>
                  </a:lnTo>
                  <a:lnTo>
                    <a:pt x="175615" y="52066"/>
                  </a:lnTo>
                  <a:lnTo>
                    <a:pt x="179002" y="53519"/>
                  </a:lnTo>
                  <a:lnTo>
                    <a:pt x="179750" y="64787"/>
                  </a:lnTo>
                  <a:lnTo>
                    <a:pt x="182940" y="67583"/>
                  </a:lnTo>
                  <a:lnTo>
                    <a:pt x="183125" y="76885"/>
                  </a:lnTo>
                  <a:lnTo>
                    <a:pt x="179385" y="76771"/>
                  </a:lnTo>
                  <a:lnTo>
                    <a:pt x="182948" y="87824"/>
                  </a:lnTo>
                  <a:lnTo>
                    <a:pt x="180231" y="95088"/>
                  </a:lnTo>
                  <a:lnTo>
                    <a:pt x="182268" y="105045"/>
                  </a:lnTo>
                  <a:lnTo>
                    <a:pt x="188042" y="115264"/>
                  </a:lnTo>
                  <a:lnTo>
                    <a:pt x="196840" y="118379"/>
                  </a:lnTo>
                  <a:lnTo>
                    <a:pt x="199987" y="122672"/>
                  </a:lnTo>
                  <a:lnTo>
                    <a:pt x="198328" y="125919"/>
                  </a:lnTo>
                  <a:lnTo>
                    <a:pt x="194000" y="124589"/>
                  </a:lnTo>
                  <a:lnTo>
                    <a:pt x="190586" y="129133"/>
                  </a:lnTo>
                  <a:lnTo>
                    <a:pt x="187491" y="128289"/>
                  </a:lnTo>
                  <a:lnTo>
                    <a:pt x="188076" y="139849"/>
                  </a:lnTo>
                  <a:lnTo>
                    <a:pt x="198935" y="141977"/>
                  </a:lnTo>
                  <a:lnTo>
                    <a:pt x="201886" y="137269"/>
                  </a:lnTo>
                  <a:lnTo>
                    <a:pt x="200154" y="127473"/>
                  </a:lnTo>
                  <a:lnTo>
                    <a:pt x="203206" y="124568"/>
                  </a:lnTo>
                  <a:lnTo>
                    <a:pt x="206267" y="131706"/>
                  </a:lnTo>
                  <a:lnTo>
                    <a:pt x="216129" y="140997"/>
                  </a:lnTo>
                  <a:lnTo>
                    <a:pt x="210867" y="144736"/>
                  </a:lnTo>
                  <a:lnTo>
                    <a:pt x="217012" y="153165"/>
                  </a:lnTo>
                  <a:lnTo>
                    <a:pt x="210767" y="163618"/>
                  </a:lnTo>
                  <a:lnTo>
                    <a:pt x="218362" y="180933"/>
                  </a:lnTo>
                  <a:lnTo>
                    <a:pt x="181503" y="171276"/>
                  </a:lnTo>
                  <a:lnTo>
                    <a:pt x="177486" y="175050"/>
                  </a:lnTo>
                  <a:lnTo>
                    <a:pt x="165859" y="177544"/>
                  </a:lnTo>
                  <a:lnTo>
                    <a:pt x="165859" y="177544"/>
                  </a:lnTo>
                  <a:lnTo>
                    <a:pt x="157547" y="178788"/>
                  </a:lnTo>
                  <a:lnTo>
                    <a:pt x="152795" y="191232"/>
                  </a:lnTo>
                  <a:lnTo>
                    <a:pt x="144853" y="200729"/>
                  </a:lnTo>
                  <a:lnTo>
                    <a:pt x="136503" y="203170"/>
                  </a:lnTo>
                  <a:lnTo>
                    <a:pt x="135781" y="211390"/>
                  </a:lnTo>
                  <a:lnTo>
                    <a:pt x="130293" y="212119"/>
                  </a:lnTo>
                  <a:lnTo>
                    <a:pt x="125967" y="210637"/>
                  </a:lnTo>
                  <a:lnTo>
                    <a:pt x="125967" y="210637"/>
                  </a:lnTo>
                  <a:lnTo>
                    <a:pt x="123292" y="211304"/>
                  </a:lnTo>
                  <a:lnTo>
                    <a:pt x="118196" y="204403"/>
                  </a:lnTo>
                  <a:lnTo>
                    <a:pt x="116451" y="195207"/>
                  </a:lnTo>
                  <a:lnTo>
                    <a:pt x="110289" y="197564"/>
                  </a:lnTo>
                  <a:lnTo>
                    <a:pt x="110892" y="193236"/>
                  </a:lnTo>
                  <a:lnTo>
                    <a:pt x="116816" y="188474"/>
                  </a:lnTo>
                  <a:lnTo>
                    <a:pt x="114061" y="181645"/>
                  </a:lnTo>
                  <a:lnTo>
                    <a:pt x="109741" y="180012"/>
                  </a:lnTo>
                  <a:lnTo>
                    <a:pt x="111742" y="165835"/>
                  </a:lnTo>
                  <a:lnTo>
                    <a:pt x="98236" y="163467"/>
                  </a:lnTo>
                  <a:lnTo>
                    <a:pt x="90531" y="170271"/>
                  </a:lnTo>
                  <a:lnTo>
                    <a:pt x="83022" y="170786"/>
                  </a:lnTo>
                  <a:lnTo>
                    <a:pt x="78391" y="169142"/>
                  </a:lnTo>
                  <a:lnTo>
                    <a:pt x="74108" y="161364"/>
                  </a:lnTo>
                  <a:lnTo>
                    <a:pt x="74108" y="161364"/>
                  </a:lnTo>
                  <a:lnTo>
                    <a:pt x="67450" y="154709"/>
                  </a:lnTo>
                  <a:lnTo>
                    <a:pt x="76493" y="150047"/>
                  </a:lnTo>
                  <a:lnTo>
                    <a:pt x="84960" y="133823"/>
                  </a:lnTo>
                  <a:lnTo>
                    <a:pt x="76419" y="132507"/>
                  </a:lnTo>
                  <a:lnTo>
                    <a:pt x="77891" y="125357"/>
                  </a:lnTo>
                  <a:lnTo>
                    <a:pt x="64476" y="130182"/>
                  </a:lnTo>
                  <a:lnTo>
                    <a:pt x="59153" y="125817"/>
                  </a:lnTo>
                  <a:lnTo>
                    <a:pt x="57060" y="127850"/>
                  </a:lnTo>
                  <a:lnTo>
                    <a:pt x="49488" y="125512"/>
                  </a:lnTo>
                  <a:lnTo>
                    <a:pt x="46560" y="114476"/>
                  </a:lnTo>
                  <a:lnTo>
                    <a:pt x="32402" y="108330"/>
                  </a:lnTo>
                  <a:lnTo>
                    <a:pt x="28698" y="111960"/>
                  </a:lnTo>
                  <a:lnTo>
                    <a:pt x="31578" y="114600"/>
                  </a:lnTo>
                  <a:lnTo>
                    <a:pt x="31731" y="129446"/>
                  </a:lnTo>
                  <a:lnTo>
                    <a:pt x="23232" y="131724"/>
                  </a:lnTo>
                  <a:lnTo>
                    <a:pt x="19469" y="137150"/>
                  </a:lnTo>
                  <a:lnTo>
                    <a:pt x="12938" y="131545"/>
                  </a:lnTo>
                  <a:lnTo>
                    <a:pt x="11699" y="136153"/>
                  </a:lnTo>
                  <a:lnTo>
                    <a:pt x="9305" y="132928"/>
                  </a:lnTo>
                  <a:lnTo>
                    <a:pt x="3947" y="134556"/>
                  </a:lnTo>
                  <a:lnTo>
                    <a:pt x="0" y="121387"/>
                  </a:lnTo>
                  <a:lnTo>
                    <a:pt x="2516" y="115921"/>
                  </a:lnTo>
                  <a:lnTo>
                    <a:pt x="10460" y="116325"/>
                  </a:lnTo>
                  <a:lnTo>
                    <a:pt x="7153" y="107524"/>
                  </a:lnTo>
                  <a:lnTo>
                    <a:pt x="10030" y="105367"/>
                  </a:lnTo>
                  <a:lnTo>
                    <a:pt x="8932" y="100685"/>
                  </a:lnTo>
                  <a:lnTo>
                    <a:pt x="8932" y="100685"/>
                  </a:lnTo>
                  <a:lnTo>
                    <a:pt x="11311" y="94614"/>
                  </a:lnTo>
                  <a:lnTo>
                    <a:pt x="24234" y="100274"/>
                  </a:lnTo>
                  <a:lnTo>
                    <a:pt x="20572" y="92811"/>
                  </a:lnTo>
                  <a:lnTo>
                    <a:pt x="28979" y="73737"/>
                  </a:lnTo>
                  <a:lnTo>
                    <a:pt x="28193" y="64116"/>
                  </a:lnTo>
                  <a:lnTo>
                    <a:pt x="38174" y="59185"/>
                  </a:lnTo>
                  <a:lnTo>
                    <a:pt x="35820" y="54762"/>
                  </a:lnTo>
                  <a:lnTo>
                    <a:pt x="39347" y="51725"/>
                  </a:lnTo>
                  <a:lnTo>
                    <a:pt x="39022" y="47216"/>
                  </a:lnTo>
                  <a:lnTo>
                    <a:pt x="45975" y="49236"/>
                  </a:lnTo>
                  <a:lnTo>
                    <a:pt x="44093" y="39729"/>
                  </a:lnTo>
                  <a:lnTo>
                    <a:pt x="49337" y="36596"/>
                  </a:lnTo>
                  <a:lnTo>
                    <a:pt x="60986" y="38014"/>
                  </a:lnTo>
                  <a:lnTo>
                    <a:pt x="67494" y="34320"/>
                  </a:lnTo>
                  <a:lnTo>
                    <a:pt x="76679" y="34759"/>
                  </a:lnTo>
                  <a:lnTo>
                    <a:pt x="79227" y="33039"/>
                  </a:lnTo>
                  <a:lnTo>
                    <a:pt x="70350" y="22863"/>
                  </a:lnTo>
                  <a:lnTo>
                    <a:pt x="82643" y="23549"/>
                  </a:lnTo>
                  <a:lnTo>
                    <a:pt x="82595" y="15149"/>
                  </a:lnTo>
                  <a:lnTo>
                    <a:pt x="87927" y="14116"/>
                  </a:lnTo>
                  <a:lnTo>
                    <a:pt x="93336" y="20584"/>
                  </a:lnTo>
                  <a:lnTo>
                    <a:pt x="101873" y="21750"/>
                  </a:lnTo>
                  <a:lnTo>
                    <a:pt x="111069" y="6740"/>
                  </a:lnTo>
                  <a:lnTo>
                    <a:pt x="111069" y="6740"/>
                  </a:lnTo>
                  <a:lnTo>
                    <a:pt x="116277" y="4652"/>
                  </a:lnTo>
                  <a:lnTo>
                    <a:pt x="133509" y="11934"/>
                  </a:lnTo>
                  <a:lnTo>
                    <a:pt x="150107" y="9446"/>
                  </a:lnTo>
                  <a:lnTo>
                    <a:pt x="159646" y="13488"/>
                  </a:lnTo>
                  <a:lnTo>
                    <a:pt x="165078" y="9155"/>
                  </a:lnTo>
                  <a:lnTo>
                    <a:pt x="178483" y="9114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4" name="M194">
              <a:extLst>
                <a:ext uri="{FF2B5EF4-FFF2-40B4-BE49-F238E27FC236}">
                  <a16:creationId xmlns:a16="http://schemas.microsoft.com/office/drawing/2014/main" id="{67C63FE9-658B-4B4F-8D43-2EE9E039784D}"/>
                </a:ext>
              </a:extLst>
            </p:cNvPr>
            <p:cNvSpPr/>
            <p:nvPr/>
          </p:nvSpPr>
          <p:spPr>
            <a:xfrm>
              <a:off x="5379525" y="4929532"/>
              <a:ext cx="33933" cy="28633"/>
            </a:xfrm>
            <a:custGeom>
              <a:avLst/>
              <a:gdLst/>
              <a:ahLst/>
              <a:cxnLst/>
              <a:rect l="0" t="0" r="0" b="0"/>
              <a:pathLst>
                <a:path w="35838" h="30538">
                  <a:moveTo>
                    <a:pt x="28271" y="0"/>
                  </a:moveTo>
                  <a:lnTo>
                    <a:pt x="35837" y="4018"/>
                  </a:lnTo>
                  <a:lnTo>
                    <a:pt x="35837" y="4018"/>
                  </a:lnTo>
                  <a:lnTo>
                    <a:pt x="31759" y="5903"/>
                  </a:lnTo>
                  <a:lnTo>
                    <a:pt x="31498" y="12648"/>
                  </a:lnTo>
                  <a:lnTo>
                    <a:pt x="26983" y="12577"/>
                  </a:lnTo>
                  <a:lnTo>
                    <a:pt x="26627" y="25317"/>
                  </a:lnTo>
                  <a:lnTo>
                    <a:pt x="26627" y="25317"/>
                  </a:lnTo>
                  <a:lnTo>
                    <a:pt x="24320" y="23481"/>
                  </a:lnTo>
                  <a:lnTo>
                    <a:pt x="15332" y="30537"/>
                  </a:lnTo>
                  <a:lnTo>
                    <a:pt x="16259" y="21105"/>
                  </a:lnTo>
                  <a:lnTo>
                    <a:pt x="7758" y="17072"/>
                  </a:lnTo>
                  <a:lnTo>
                    <a:pt x="8268" y="14381"/>
                  </a:lnTo>
                  <a:lnTo>
                    <a:pt x="3748" y="14609"/>
                  </a:lnTo>
                  <a:lnTo>
                    <a:pt x="3748" y="14609"/>
                  </a:lnTo>
                  <a:lnTo>
                    <a:pt x="0" y="5552"/>
                  </a:lnTo>
                  <a:lnTo>
                    <a:pt x="3606" y="3960"/>
                  </a:lnTo>
                  <a:lnTo>
                    <a:pt x="3606" y="3960"/>
                  </a:lnTo>
                  <a:lnTo>
                    <a:pt x="13752" y="12219"/>
                  </a:lnTo>
                  <a:lnTo>
                    <a:pt x="25695" y="535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5" name="M195">
              <a:extLst>
                <a:ext uri="{FF2B5EF4-FFF2-40B4-BE49-F238E27FC236}">
                  <a16:creationId xmlns:a16="http://schemas.microsoft.com/office/drawing/2014/main" id="{C0EF6371-2553-4C22-BAC2-EE42FEDEEB1B}"/>
                </a:ext>
              </a:extLst>
            </p:cNvPr>
            <p:cNvSpPr/>
            <p:nvPr/>
          </p:nvSpPr>
          <p:spPr>
            <a:xfrm>
              <a:off x="5411867" y="4931374"/>
              <a:ext cx="20069" cy="22435"/>
            </a:xfrm>
            <a:custGeom>
              <a:avLst/>
              <a:gdLst/>
              <a:ahLst/>
              <a:cxnLst/>
              <a:rect l="0" t="0" r="0" b="0"/>
              <a:pathLst>
                <a:path w="23879" h="26245">
                  <a:moveTo>
                    <a:pt x="9210" y="2176"/>
                  </a:moveTo>
                  <a:lnTo>
                    <a:pt x="13915" y="0"/>
                  </a:lnTo>
                  <a:lnTo>
                    <a:pt x="13806" y="7046"/>
                  </a:lnTo>
                  <a:lnTo>
                    <a:pt x="19092" y="7578"/>
                  </a:lnTo>
                  <a:lnTo>
                    <a:pt x="19092" y="7578"/>
                  </a:lnTo>
                  <a:lnTo>
                    <a:pt x="19345" y="11331"/>
                  </a:lnTo>
                  <a:lnTo>
                    <a:pt x="23878" y="10202"/>
                  </a:lnTo>
                  <a:lnTo>
                    <a:pt x="22224" y="16474"/>
                  </a:lnTo>
                  <a:lnTo>
                    <a:pt x="18640" y="16568"/>
                  </a:lnTo>
                  <a:lnTo>
                    <a:pt x="18989" y="24221"/>
                  </a:lnTo>
                  <a:lnTo>
                    <a:pt x="18989" y="24221"/>
                  </a:lnTo>
                  <a:lnTo>
                    <a:pt x="4474" y="26244"/>
                  </a:lnTo>
                  <a:lnTo>
                    <a:pt x="4474" y="26244"/>
                  </a:lnTo>
                  <a:lnTo>
                    <a:pt x="0" y="23475"/>
                  </a:lnTo>
                  <a:lnTo>
                    <a:pt x="0" y="23475"/>
                  </a:lnTo>
                  <a:lnTo>
                    <a:pt x="356" y="10735"/>
                  </a:lnTo>
                  <a:lnTo>
                    <a:pt x="4871" y="10806"/>
                  </a:lnTo>
                  <a:lnTo>
                    <a:pt x="5132" y="406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6" name="M196">
              <a:extLst>
                <a:ext uri="{FF2B5EF4-FFF2-40B4-BE49-F238E27FC236}">
                  <a16:creationId xmlns:a16="http://schemas.microsoft.com/office/drawing/2014/main" id="{527ED0C2-847B-4060-B121-2FA78A6740B4}"/>
                </a:ext>
              </a:extLst>
            </p:cNvPr>
            <p:cNvSpPr/>
            <p:nvPr/>
          </p:nvSpPr>
          <p:spPr>
            <a:xfrm>
              <a:off x="5418980" y="4930520"/>
              <a:ext cx="174669" cy="193229"/>
            </a:xfrm>
            <a:custGeom>
              <a:avLst/>
              <a:gdLst/>
              <a:ahLst/>
              <a:cxnLst/>
              <a:rect l="0" t="0" r="0" b="0"/>
              <a:pathLst>
                <a:path w="170859" h="208469">
                  <a:moveTo>
                    <a:pt x="44040" y="43350"/>
                  </a:moveTo>
                  <a:lnTo>
                    <a:pt x="36338" y="37685"/>
                  </a:lnTo>
                  <a:lnTo>
                    <a:pt x="45751" y="33180"/>
                  </a:lnTo>
                  <a:lnTo>
                    <a:pt x="45751" y="33180"/>
                  </a:lnTo>
                  <a:lnTo>
                    <a:pt x="62549" y="34783"/>
                  </a:lnTo>
                  <a:lnTo>
                    <a:pt x="70812" y="44652"/>
                  </a:lnTo>
                  <a:lnTo>
                    <a:pt x="99402" y="49423"/>
                  </a:lnTo>
                  <a:lnTo>
                    <a:pt x="107830" y="16259"/>
                  </a:lnTo>
                  <a:lnTo>
                    <a:pt x="122093" y="9868"/>
                  </a:lnTo>
                  <a:lnTo>
                    <a:pt x="124104" y="0"/>
                  </a:lnTo>
                  <a:lnTo>
                    <a:pt x="124104" y="0"/>
                  </a:lnTo>
                  <a:lnTo>
                    <a:pt x="128752" y="1567"/>
                  </a:lnTo>
                  <a:lnTo>
                    <a:pt x="131295" y="8801"/>
                  </a:lnTo>
                  <a:lnTo>
                    <a:pt x="144946" y="12446"/>
                  </a:lnTo>
                  <a:lnTo>
                    <a:pt x="144566" y="17238"/>
                  </a:lnTo>
                  <a:lnTo>
                    <a:pt x="148768" y="17448"/>
                  </a:lnTo>
                  <a:lnTo>
                    <a:pt x="154224" y="5979"/>
                  </a:lnTo>
                  <a:lnTo>
                    <a:pt x="161772" y="22880"/>
                  </a:lnTo>
                  <a:lnTo>
                    <a:pt x="160898" y="29616"/>
                  </a:lnTo>
                  <a:lnTo>
                    <a:pt x="167135" y="40199"/>
                  </a:lnTo>
                  <a:lnTo>
                    <a:pt x="166729" y="46940"/>
                  </a:lnTo>
                  <a:lnTo>
                    <a:pt x="170858" y="52396"/>
                  </a:lnTo>
                  <a:lnTo>
                    <a:pt x="170858" y="52396"/>
                  </a:lnTo>
                  <a:lnTo>
                    <a:pt x="161351" y="63807"/>
                  </a:lnTo>
                  <a:lnTo>
                    <a:pt x="156365" y="63886"/>
                  </a:lnTo>
                  <a:lnTo>
                    <a:pt x="151140" y="69809"/>
                  </a:lnTo>
                  <a:lnTo>
                    <a:pt x="144956" y="66423"/>
                  </a:lnTo>
                  <a:lnTo>
                    <a:pt x="143637" y="71502"/>
                  </a:lnTo>
                  <a:lnTo>
                    <a:pt x="140190" y="72952"/>
                  </a:lnTo>
                  <a:lnTo>
                    <a:pt x="142438" y="79130"/>
                  </a:lnTo>
                  <a:lnTo>
                    <a:pt x="152372" y="81820"/>
                  </a:lnTo>
                  <a:lnTo>
                    <a:pt x="152048" y="93659"/>
                  </a:lnTo>
                  <a:lnTo>
                    <a:pt x="146771" y="92235"/>
                  </a:lnTo>
                  <a:lnTo>
                    <a:pt x="144931" y="101053"/>
                  </a:lnTo>
                  <a:lnTo>
                    <a:pt x="151072" y="107586"/>
                  </a:lnTo>
                  <a:lnTo>
                    <a:pt x="143892" y="108383"/>
                  </a:lnTo>
                  <a:lnTo>
                    <a:pt x="130040" y="128720"/>
                  </a:lnTo>
                  <a:lnTo>
                    <a:pt x="141001" y="136221"/>
                  </a:lnTo>
                  <a:lnTo>
                    <a:pt x="138857" y="144434"/>
                  </a:lnTo>
                  <a:lnTo>
                    <a:pt x="133963" y="148710"/>
                  </a:lnTo>
                  <a:lnTo>
                    <a:pt x="123506" y="149459"/>
                  </a:lnTo>
                  <a:lnTo>
                    <a:pt x="118309" y="152981"/>
                  </a:lnTo>
                  <a:lnTo>
                    <a:pt x="117130" y="159109"/>
                  </a:lnTo>
                  <a:lnTo>
                    <a:pt x="126609" y="161344"/>
                  </a:lnTo>
                  <a:lnTo>
                    <a:pt x="122898" y="169983"/>
                  </a:lnTo>
                  <a:lnTo>
                    <a:pt x="120414" y="169197"/>
                  </a:lnTo>
                  <a:lnTo>
                    <a:pt x="118701" y="179813"/>
                  </a:lnTo>
                  <a:lnTo>
                    <a:pt x="115561" y="181266"/>
                  </a:lnTo>
                  <a:lnTo>
                    <a:pt x="115561" y="181266"/>
                  </a:lnTo>
                  <a:lnTo>
                    <a:pt x="102039" y="178072"/>
                  </a:lnTo>
                  <a:lnTo>
                    <a:pt x="98680" y="183867"/>
                  </a:lnTo>
                  <a:lnTo>
                    <a:pt x="102796" y="190371"/>
                  </a:lnTo>
                  <a:lnTo>
                    <a:pt x="102053" y="198452"/>
                  </a:lnTo>
                  <a:lnTo>
                    <a:pt x="91110" y="200089"/>
                  </a:lnTo>
                  <a:lnTo>
                    <a:pt x="89641" y="193924"/>
                  </a:lnTo>
                  <a:lnTo>
                    <a:pt x="81884" y="191112"/>
                  </a:lnTo>
                  <a:lnTo>
                    <a:pt x="81083" y="203088"/>
                  </a:lnTo>
                  <a:lnTo>
                    <a:pt x="74468" y="207335"/>
                  </a:lnTo>
                  <a:lnTo>
                    <a:pt x="58243" y="207393"/>
                  </a:lnTo>
                  <a:lnTo>
                    <a:pt x="57517" y="193446"/>
                  </a:lnTo>
                  <a:lnTo>
                    <a:pt x="45405" y="189817"/>
                  </a:lnTo>
                  <a:lnTo>
                    <a:pt x="2488" y="201446"/>
                  </a:lnTo>
                  <a:lnTo>
                    <a:pt x="1131" y="208468"/>
                  </a:lnTo>
                  <a:lnTo>
                    <a:pt x="1131" y="208468"/>
                  </a:lnTo>
                  <a:lnTo>
                    <a:pt x="0" y="200958"/>
                  </a:lnTo>
                  <a:lnTo>
                    <a:pt x="15289" y="170475"/>
                  </a:lnTo>
                  <a:lnTo>
                    <a:pt x="1224" y="162314"/>
                  </a:lnTo>
                  <a:lnTo>
                    <a:pt x="1224" y="162314"/>
                  </a:lnTo>
                  <a:lnTo>
                    <a:pt x="15733" y="151748"/>
                  </a:lnTo>
                  <a:lnTo>
                    <a:pt x="37112" y="150577"/>
                  </a:lnTo>
                  <a:lnTo>
                    <a:pt x="46210" y="146968"/>
                  </a:lnTo>
                  <a:lnTo>
                    <a:pt x="42922" y="137626"/>
                  </a:lnTo>
                  <a:lnTo>
                    <a:pt x="52589" y="137472"/>
                  </a:lnTo>
                  <a:lnTo>
                    <a:pt x="51815" y="126819"/>
                  </a:lnTo>
                  <a:lnTo>
                    <a:pt x="66299" y="127636"/>
                  </a:lnTo>
                  <a:lnTo>
                    <a:pt x="68135" y="119569"/>
                  </a:lnTo>
                  <a:lnTo>
                    <a:pt x="65453" y="111285"/>
                  </a:lnTo>
                  <a:lnTo>
                    <a:pt x="68581" y="100089"/>
                  </a:lnTo>
                  <a:lnTo>
                    <a:pt x="58865" y="93348"/>
                  </a:lnTo>
                  <a:lnTo>
                    <a:pt x="49386" y="91556"/>
                  </a:lnTo>
                  <a:lnTo>
                    <a:pt x="48350" y="77598"/>
                  </a:lnTo>
                  <a:lnTo>
                    <a:pt x="50292" y="72830"/>
                  </a:lnTo>
                  <a:lnTo>
                    <a:pt x="62804" y="69720"/>
                  </a:lnTo>
                  <a:lnTo>
                    <a:pt x="67255" y="53295"/>
                  </a:lnTo>
                  <a:lnTo>
                    <a:pt x="58742" y="49719"/>
                  </a:lnTo>
                  <a:lnTo>
                    <a:pt x="56333" y="44135"/>
                  </a:lnTo>
                  <a:lnTo>
                    <a:pt x="58087" y="41463"/>
                  </a:lnTo>
                  <a:lnTo>
                    <a:pt x="45491" y="4007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447" name="M197">
              <a:extLst>
                <a:ext uri="{FF2B5EF4-FFF2-40B4-BE49-F238E27FC236}">
                  <a16:creationId xmlns:a16="http://schemas.microsoft.com/office/drawing/2014/main" id="{F31B0D23-E785-46BC-894C-9030DB447216}"/>
                </a:ext>
              </a:extLst>
            </p:cNvPr>
            <p:cNvGrpSpPr/>
            <p:nvPr/>
          </p:nvGrpSpPr>
          <p:grpSpPr>
            <a:xfrm>
              <a:off x="5408721" y="4929815"/>
              <a:ext cx="68562" cy="49931"/>
              <a:chOff x="2388288" y="3940553"/>
              <a:chExt cx="62847" cy="48026"/>
            </a:xfrm>
          </p:grpSpPr>
          <p:sp>
            <p:nvSpPr>
              <p:cNvPr id="478" name="ID_204">
                <a:extLst>
                  <a:ext uri="{FF2B5EF4-FFF2-40B4-BE49-F238E27FC236}">
                    <a16:creationId xmlns:a16="http://schemas.microsoft.com/office/drawing/2014/main" id="{E3E2C895-7736-46B3-9058-AF41193C9323}"/>
                  </a:ext>
                </a:extLst>
              </p:cNvPr>
              <p:cNvSpPr/>
              <p:nvPr/>
            </p:nvSpPr>
            <p:spPr>
              <a:xfrm>
                <a:off x="2388288" y="3943044"/>
                <a:ext cx="57300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57300" h="45535">
                    <a:moveTo>
                      <a:pt x="54105" y="23774"/>
                    </a:moveTo>
                    <a:lnTo>
                      <a:pt x="44692" y="28279"/>
                    </a:lnTo>
                    <a:lnTo>
                      <a:pt x="52394" y="33944"/>
                    </a:lnTo>
                    <a:lnTo>
                      <a:pt x="52394" y="33944"/>
                    </a:lnTo>
                    <a:lnTo>
                      <a:pt x="54618" y="41325"/>
                    </a:lnTo>
                    <a:lnTo>
                      <a:pt x="42331" y="40088"/>
                    </a:lnTo>
                    <a:lnTo>
                      <a:pt x="41869" y="29585"/>
                    </a:lnTo>
                    <a:lnTo>
                      <a:pt x="37421" y="25019"/>
                    </a:lnTo>
                    <a:lnTo>
                      <a:pt x="28200" y="27127"/>
                    </a:lnTo>
                    <a:lnTo>
                      <a:pt x="23440" y="42797"/>
                    </a:lnTo>
                    <a:lnTo>
                      <a:pt x="19108" y="40931"/>
                    </a:lnTo>
                    <a:lnTo>
                      <a:pt x="16232" y="45534"/>
                    </a:lnTo>
                    <a:lnTo>
                      <a:pt x="7503" y="35952"/>
                    </a:lnTo>
                    <a:lnTo>
                      <a:pt x="8586" y="26373"/>
                    </a:lnTo>
                    <a:lnTo>
                      <a:pt x="1904" y="25369"/>
                    </a:lnTo>
                    <a:lnTo>
                      <a:pt x="0" y="17692"/>
                    </a:lnTo>
                    <a:lnTo>
                      <a:pt x="0" y="17692"/>
                    </a:lnTo>
                    <a:lnTo>
                      <a:pt x="14515" y="15669"/>
                    </a:lnTo>
                    <a:lnTo>
                      <a:pt x="14515" y="15669"/>
                    </a:lnTo>
                    <a:lnTo>
                      <a:pt x="28995" y="15893"/>
                    </a:lnTo>
                    <a:lnTo>
                      <a:pt x="29738" y="8107"/>
                    </a:lnTo>
                    <a:lnTo>
                      <a:pt x="42326" y="9800"/>
                    </a:lnTo>
                    <a:lnTo>
                      <a:pt x="48704" y="0"/>
                    </a:lnTo>
                    <a:lnTo>
                      <a:pt x="48704" y="0"/>
                    </a:lnTo>
                    <a:lnTo>
                      <a:pt x="57299" y="8228"/>
                    </a:lnTo>
                    <a:lnTo>
                      <a:pt x="57299" y="8228"/>
                    </a:lnTo>
                    <a:lnTo>
                      <a:pt x="57124" y="9575"/>
                    </a:lnTo>
                    <a:lnTo>
                      <a:pt x="52806" y="17007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9" name="ID_205">
                <a:extLst>
                  <a:ext uri="{FF2B5EF4-FFF2-40B4-BE49-F238E27FC236}">
                    <a16:creationId xmlns:a16="http://schemas.microsoft.com/office/drawing/2014/main" id="{955B8FD7-CE2F-41F1-907F-FF67D0871F34}"/>
                  </a:ext>
                </a:extLst>
              </p:cNvPr>
              <p:cNvSpPr/>
              <p:nvPr/>
            </p:nvSpPr>
            <p:spPr>
              <a:xfrm>
                <a:off x="2446703" y="3940553"/>
                <a:ext cx="4432" cy="9092"/>
              </a:xfrm>
              <a:custGeom>
                <a:avLst/>
                <a:gdLst/>
                <a:ahLst/>
                <a:cxnLst/>
                <a:rect l="0" t="0" r="0" b="0"/>
                <a:pathLst>
                  <a:path w="4432" h="9092">
                    <a:moveTo>
                      <a:pt x="0" y="9086"/>
                    </a:moveTo>
                    <a:lnTo>
                      <a:pt x="420" y="1895"/>
                    </a:lnTo>
                    <a:lnTo>
                      <a:pt x="420" y="1895"/>
                    </a:lnTo>
                    <a:lnTo>
                      <a:pt x="4030" y="0"/>
                    </a:lnTo>
                    <a:lnTo>
                      <a:pt x="4431" y="4354"/>
                    </a:lnTo>
                    <a:lnTo>
                      <a:pt x="311" y="9091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448" name="M198">
              <a:extLst>
                <a:ext uri="{FF2B5EF4-FFF2-40B4-BE49-F238E27FC236}">
                  <a16:creationId xmlns:a16="http://schemas.microsoft.com/office/drawing/2014/main" id="{8B24066C-60C0-4227-90D7-8FA9A08F9236}"/>
                </a:ext>
              </a:extLst>
            </p:cNvPr>
            <p:cNvSpPr/>
            <p:nvPr/>
          </p:nvSpPr>
          <p:spPr>
            <a:xfrm>
              <a:off x="5373447" y="4938198"/>
              <a:ext cx="112210" cy="155042"/>
            </a:xfrm>
            <a:custGeom>
              <a:avLst/>
              <a:gdLst/>
              <a:ahLst/>
              <a:cxnLst/>
              <a:rect l="0" t="0" r="0" b="0"/>
              <a:pathLst>
                <a:path w="119830" h="162662">
                  <a:moveTo>
                    <a:pt x="15541" y="228"/>
                  </a:moveTo>
                  <a:lnTo>
                    <a:pt x="20061" y="0"/>
                  </a:lnTo>
                  <a:lnTo>
                    <a:pt x="19551" y="2691"/>
                  </a:lnTo>
                  <a:lnTo>
                    <a:pt x="28052" y="6724"/>
                  </a:lnTo>
                  <a:lnTo>
                    <a:pt x="27125" y="16156"/>
                  </a:lnTo>
                  <a:lnTo>
                    <a:pt x="36113" y="9100"/>
                  </a:lnTo>
                  <a:lnTo>
                    <a:pt x="38420" y="10936"/>
                  </a:lnTo>
                  <a:lnTo>
                    <a:pt x="38420" y="10936"/>
                  </a:lnTo>
                  <a:lnTo>
                    <a:pt x="42894" y="13705"/>
                  </a:lnTo>
                  <a:lnTo>
                    <a:pt x="42894" y="13705"/>
                  </a:lnTo>
                  <a:lnTo>
                    <a:pt x="44798" y="21382"/>
                  </a:lnTo>
                  <a:lnTo>
                    <a:pt x="51480" y="22386"/>
                  </a:lnTo>
                  <a:lnTo>
                    <a:pt x="50397" y="31965"/>
                  </a:lnTo>
                  <a:lnTo>
                    <a:pt x="59126" y="41547"/>
                  </a:lnTo>
                  <a:lnTo>
                    <a:pt x="62002" y="36944"/>
                  </a:lnTo>
                  <a:lnTo>
                    <a:pt x="66334" y="38810"/>
                  </a:lnTo>
                  <a:lnTo>
                    <a:pt x="71094" y="23140"/>
                  </a:lnTo>
                  <a:lnTo>
                    <a:pt x="80315" y="21032"/>
                  </a:lnTo>
                  <a:lnTo>
                    <a:pt x="84763" y="25598"/>
                  </a:lnTo>
                  <a:lnTo>
                    <a:pt x="85225" y="36101"/>
                  </a:lnTo>
                  <a:lnTo>
                    <a:pt x="97512" y="37338"/>
                  </a:lnTo>
                  <a:lnTo>
                    <a:pt x="95288" y="29957"/>
                  </a:lnTo>
                  <a:lnTo>
                    <a:pt x="95288" y="29957"/>
                  </a:lnTo>
                  <a:lnTo>
                    <a:pt x="96739" y="26680"/>
                  </a:lnTo>
                  <a:lnTo>
                    <a:pt x="109335" y="28070"/>
                  </a:lnTo>
                  <a:lnTo>
                    <a:pt x="107581" y="30742"/>
                  </a:lnTo>
                  <a:lnTo>
                    <a:pt x="109990" y="36326"/>
                  </a:lnTo>
                  <a:lnTo>
                    <a:pt x="118503" y="39902"/>
                  </a:lnTo>
                  <a:lnTo>
                    <a:pt x="114052" y="56327"/>
                  </a:lnTo>
                  <a:lnTo>
                    <a:pt x="101540" y="59437"/>
                  </a:lnTo>
                  <a:lnTo>
                    <a:pt x="99598" y="64205"/>
                  </a:lnTo>
                  <a:lnTo>
                    <a:pt x="100634" y="78163"/>
                  </a:lnTo>
                  <a:lnTo>
                    <a:pt x="110113" y="79955"/>
                  </a:lnTo>
                  <a:lnTo>
                    <a:pt x="119829" y="86696"/>
                  </a:lnTo>
                  <a:lnTo>
                    <a:pt x="116701" y="97892"/>
                  </a:lnTo>
                  <a:lnTo>
                    <a:pt x="119383" y="106176"/>
                  </a:lnTo>
                  <a:lnTo>
                    <a:pt x="117547" y="114243"/>
                  </a:lnTo>
                  <a:lnTo>
                    <a:pt x="103063" y="113426"/>
                  </a:lnTo>
                  <a:lnTo>
                    <a:pt x="103837" y="124079"/>
                  </a:lnTo>
                  <a:lnTo>
                    <a:pt x="94170" y="124233"/>
                  </a:lnTo>
                  <a:lnTo>
                    <a:pt x="97458" y="133575"/>
                  </a:lnTo>
                  <a:lnTo>
                    <a:pt x="88360" y="137184"/>
                  </a:lnTo>
                  <a:lnTo>
                    <a:pt x="66981" y="138355"/>
                  </a:lnTo>
                  <a:lnTo>
                    <a:pt x="52472" y="148921"/>
                  </a:lnTo>
                  <a:lnTo>
                    <a:pt x="52472" y="148921"/>
                  </a:lnTo>
                  <a:lnTo>
                    <a:pt x="38088" y="161285"/>
                  </a:lnTo>
                  <a:lnTo>
                    <a:pt x="30268" y="162661"/>
                  </a:lnTo>
                  <a:lnTo>
                    <a:pt x="25800" y="139511"/>
                  </a:lnTo>
                  <a:lnTo>
                    <a:pt x="35443" y="141012"/>
                  </a:lnTo>
                  <a:lnTo>
                    <a:pt x="32998" y="137826"/>
                  </a:lnTo>
                  <a:lnTo>
                    <a:pt x="38498" y="125173"/>
                  </a:lnTo>
                  <a:lnTo>
                    <a:pt x="51747" y="125380"/>
                  </a:lnTo>
                  <a:lnTo>
                    <a:pt x="53934" y="115072"/>
                  </a:lnTo>
                  <a:lnTo>
                    <a:pt x="50052" y="104069"/>
                  </a:lnTo>
                  <a:lnTo>
                    <a:pt x="42182" y="99000"/>
                  </a:lnTo>
                  <a:lnTo>
                    <a:pt x="35373" y="105788"/>
                  </a:lnTo>
                  <a:lnTo>
                    <a:pt x="35199" y="116878"/>
                  </a:lnTo>
                  <a:lnTo>
                    <a:pt x="30948" y="119508"/>
                  </a:lnTo>
                  <a:lnTo>
                    <a:pt x="24497" y="103518"/>
                  </a:lnTo>
                  <a:lnTo>
                    <a:pt x="29874" y="98657"/>
                  </a:lnTo>
                  <a:lnTo>
                    <a:pt x="23969" y="97514"/>
                  </a:lnTo>
                  <a:lnTo>
                    <a:pt x="25801" y="90048"/>
                  </a:lnTo>
                  <a:lnTo>
                    <a:pt x="20372" y="88463"/>
                  </a:lnTo>
                  <a:lnTo>
                    <a:pt x="15942" y="92590"/>
                  </a:lnTo>
                  <a:lnTo>
                    <a:pt x="15942" y="92590"/>
                  </a:lnTo>
                  <a:lnTo>
                    <a:pt x="13966" y="79667"/>
                  </a:lnTo>
                  <a:lnTo>
                    <a:pt x="20761" y="63884"/>
                  </a:lnTo>
                  <a:lnTo>
                    <a:pt x="20894" y="55491"/>
                  </a:lnTo>
                  <a:lnTo>
                    <a:pt x="24513" y="53299"/>
                  </a:lnTo>
                  <a:lnTo>
                    <a:pt x="18291" y="52601"/>
                  </a:lnTo>
                  <a:lnTo>
                    <a:pt x="23176" y="29439"/>
                  </a:lnTo>
                  <a:lnTo>
                    <a:pt x="19819" y="25037"/>
                  </a:lnTo>
                  <a:lnTo>
                    <a:pt x="18670" y="28767"/>
                  </a:lnTo>
                  <a:lnTo>
                    <a:pt x="11116" y="23849"/>
                  </a:lnTo>
                  <a:lnTo>
                    <a:pt x="1591" y="25346"/>
                  </a:lnTo>
                  <a:lnTo>
                    <a:pt x="0" y="17674"/>
                  </a:lnTo>
                  <a:lnTo>
                    <a:pt x="0" y="17674"/>
                  </a:lnTo>
                  <a:lnTo>
                    <a:pt x="6736" y="15233"/>
                  </a:lnTo>
                  <a:lnTo>
                    <a:pt x="9453" y="1181"/>
                  </a:lnTo>
                  <a:lnTo>
                    <a:pt x="15075" y="22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9" name="M199">
              <a:extLst>
                <a:ext uri="{FF2B5EF4-FFF2-40B4-BE49-F238E27FC236}">
                  <a16:creationId xmlns:a16="http://schemas.microsoft.com/office/drawing/2014/main" id="{E4860BCF-7897-4F7C-9F62-C4E78B00AB5D}"/>
                </a:ext>
              </a:extLst>
            </p:cNvPr>
            <p:cNvSpPr/>
            <p:nvPr/>
          </p:nvSpPr>
          <p:spPr>
            <a:xfrm>
              <a:off x="4531814" y="4968188"/>
              <a:ext cx="199763" cy="290428"/>
            </a:xfrm>
            <a:custGeom>
              <a:avLst/>
              <a:gdLst/>
              <a:ahLst/>
              <a:cxnLst/>
              <a:rect l="0" t="0" r="0" b="0"/>
              <a:pathLst>
                <a:path w="197858" h="309478">
                  <a:moveTo>
                    <a:pt x="174132" y="16786"/>
                  </a:moveTo>
                  <a:lnTo>
                    <a:pt x="188833" y="28506"/>
                  </a:lnTo>
                  <a:lnTo>
                    <a:pt x="179584" y="38048"/>
                  </a:lnTo>
                  <a:lnTo>
                    <a:pt x="183903" y="40092"/>
                  </a:lnTo>
                  <a:lnTo>
                    <a:pt x="190219" y="36333"/>
                  </a:lnTo>
                  <a:lnTo>
                    <a:pt x="194700" y="52324"/>
                  </a:lnTo>
                  <a:lnTo>
                    <a:pt x="194850" y="59673"/>
                  </a:lnTo>
                  <a:lnTo>
                    <a:pt x="187345" y="60707"/>
                  </a:lnTo>
                  <a:lnTo>
                    <a:pt x="187723" y="79005"/>
                  </a:lnTo>
                  <a:lnTo>
                    <a:pt x="191157" y="78780"/>
                  </a:lnTo>
                  <a:lnTo>
                    <a:pt x="185513" y="94396"/>
                  </a:lnTo>
                  <a:lnTo>
                    <a:pt x="184427" y="108312"/>
                  </a:lnTo>
                  <a:lnTo>
                    <a:pt x="189879" y="108582"/>
                  </a:lnTo>
                  <a:lnTo>
                    <a:pt x="196522" y="125664"/>
                  </a:lnTo>
                  <a:lnTo>
                    <a:pt x="196522" y="125664"/>
                  </a:lnTo>
                  <a:lnTo>
                    <a:pt x="197857" y="143079"/>
                  </a:lnTo>
                  <a:lnTo>
                    <a:pt x="193747" y="145536"/>
                  </a:lnTo>
                  <a:lnTo>
                    <a:pt x="195925" y="167164"/>
                  </a:lnTo>
                  <a:lnTo>
                    <a:pt x="186510" y="162462"/>
                  </a:lnTo>
                  <a:lnTo>
                    <a:pt x="190839" y="185633"/>
                  </a:lnTo>
                  <a:lnTo>
                    <a:pt x="186669" y="197829"/>
                  </a:lnTo>
                  <a:lnTo>
                    <a:pt x="185607" y="217733"/>
                  </a:lnTo>
                  <a:lnTo>
                    <a:pt x="173557" y="219115"/>
                  </a:lnTo>
                  <a:lnTo>
                    <a:pt x="172999" y="216106"/>
                  </a:lnTo>
                  <a:lnTo>
                    <a:pt x="165867" y="213851"/>
                  </a:lnTo>
                  <a:lnTo>
                    <a:pt x="160795" y="217334"/>
                  </a:lnTo>
                  <a:lnTo>
                    <a:pt x="173341" y="221807"/>
                  </a:lnTo>
                  <a:lnTo>
                    <a:pt x="174936" y="234427"/>
                  </a:lnTo>
                  <a:lnTo>
                    <a:pt x="160018" y="224209"/>
                  </a:lnTo>
                  <a:lnTo>
                    <a:pt x="153306" y="238142"/>
                  </a:lnTo>
                  <a:lnTo>
                    <a:pt x="146586" y="238441"/>
                  </a:lnTo>
                  <a:lnTo>
                    <a:pt x="143542" y="248860"/>
                  </a:lnTo>
                  <a:lnTo>
                    <a:pt x="147742" y="256594"/>
                  </a:lnTo>
                  <a:lnTo>
                    <a:pt x="133867" y="255534"/>
                  </a:lnTo>
                  <a:lnTo>
                    <a:pt x="131728" y="267320"/>
                  </a:lnTo>
                  <a:lnTo>
                    <a:pt x="124958" y="269714"/>
                  </a:lnTo>
                  <a:lnTo>
                    <a:pt x="125064" y="278854"/>
                  </a:lnTo>
                  <a:lnTo>
                    <a:pt x="127556" y="279209"/>
                  </a:lnTo>
                  <a:lnTo>
                    <a:pt x="127125" y="284442"/>
                  </a:lnTo>
                  <a:lnTo>
                    <a:pt x="123144" y="287798"/>
                  </a:lnTo>
                  <a:lnTo>
                    <a:pt x="122356" y="308898"/>
                  </a:lnTo>
                  <a:lnTo>
                    <a:pt x="122356" y="308898"/>
                  </a:lnTo>
                  <a:lnTo>
                    <a:pt x="120500" y="308107"/>
                  </a:lnTo>
                  <a:lnTo>
                    <a:pt x="114843" y="309477"/>
                  </a:lnTo>
                  <a:lnTo>
                    <a:pt x="114843" y="309477"/>
                  </a:lnTo>
                  <a:lnTo>
                    <a:pt x="105586" y="297435"/>
                  </a:lnTo>
                  <a:lnTo>
                    <a:pt x="87152" y="290575"/>
                  </a:lnTo>
                  <a:lnTo>
                    <a:pt x="78865" y="284094"/>
                  </a:lnTo>
                  <a:lnTo>
                    <a:pt x="80017" y="267943"/>
                  </a:lnTo>
                  <a:lnTo>
                    <a:pt x="71347" y="264598"/>
                  </a:lnTo>
                  <a:lnTo>
                    <a:pt x="68585" y="255696"/>
                  </a:lnTo>
                  <a:lnTo>
                    <a:pt x="59861" y="248004"/>
                  </a:lnTo>
                  <a:lnTo>
                    <a:pt x="63614" y="241050"/>
                  </a:lnTo>
                  <a:lnTo>
                    <a:pt x="55429" y="237115"/>
                  </a:lnTo>
                  <a:lnTo>
                    <a:pt x="52797" y="229414"/>
                  </a:lnTo>
                  <a:lnTo>
                    <a:pt x="37864" y="233710"/>
                  </a:lnTo>
                  <a:lnTo>
                    <a:pt x="36748" y="227991"/>
                  </a:lnTo>
                  <a:lnTo>
                    <a:pt x="42451" y="217786"/>
                  </a:lnTo>
                  <a:lnTo>
                    <a:pt x="28783" y="214770"/>
                  </a:lnTo>
                  <a:lnTo>
                    <a:pt x="24771" y="192800"/>
                  </a:lnTo>
                  <a:lnTo>
                    <a:pt x="20261" y="192095"/>
                  </a:lnTo>
                  <a:lnTo>
                    <a:pt x="20167" y="176209"/>
                  </a:lnTo>
                  <a:lnTo>
                    <a:pt x="12425" y="167036"/>
                  </a:lnTo>
                  <a:lnTo>
                    <a:pt x="12768" y="159101"/>
                  </a:lnTo>
                  <a:lnTo>
                    <a:pt x="5665" y="155936"/>
                  </a:lnTo>
                  <a:lnTo>
                    <a:pt x="5665" y="155936"/>
                  </a:lnTo>
                  <a:lnTo>
                    <a:pt x="9152" y="147026"/>
                  </a:lnTo>
                  <a:lnTo>
                    <a:pt x="13844" y="146538"/>
                  </a:lnTo>
                  <a:lnTo>
                    <a:pt x="14917" y="134124"/>
                  </a:lnTo>
                  <a:lnTo>
                    <a:pt x="18854" y="132568"/>
                  </a:lnTo>
                  <a:lnTo>
                    <a:pt x="21247" y="123631"/>
                  </a:lnTo>
                  <a:lnTo>
                    <a:pt x="20687" y="114325"/>
                  </a:lnTo>
                  <a:lnTo>
                    <a:pt x="11702" y="111715"/>
                  </a:lnTo>
                  <a:lnTo>
                    <a:pt x="6389" y="98999"/>
                  </a:lnTo>
                  <a:lnTo>
                    <a:pt x="10076" y="94739"/>
                  </a:lnTo>
                  <a:lnTo>
                    <a:pt x="8917" y="90964"/>
                  </a:lnTo>
                  <a:lnTo>
                    <a:pt x="14989" y="91407"/>
                  </a:lnTo>
                  <a:lnTo>
                    <a:pt x="18353" y="87589"/>
                  </a:lnTo>
                  <a:lnTo>
                    <a:pt x="7720" y="75646"/>
                  </a:lnTo>
                  <a:lnTo>
                    <a:pt x="7799" y="72349"/>
                  </a:lnTo>
                  <a:lnTo>
                    <a:pt x="13327" y="69332"/>
                  </a:lnTo>
                  <a:lnTo>
                    <a:pt x="13281" y="58087"/>
                  </a:lnTo>
                  <a:lnTo>
                    <a:pt x="4548" y="58180"/>
                  </a:lnTo>
                  <a:lnTo>
                    <a:pt x="4548" y="58180"/>
                  </a:lnTo>
                  <a:lnTo>
                    <a:pt x="212" y="50431"/>
                  </a:lnTo>
                  <a:lnTo>
                    <a:pt x="0" y="39631"/>
                  </a:lnTo>
                  <a:lnTo>
                    <a:pt x="26911" y="41916"/>
                  </a:lnTo>
                  <a:lnTo>
                    <a:pt x="28197" y="26953"/>
                  </a:lnTo>
                  <a:lnTo>
                    <a:pt x="28197" y="26953"/>
                  </a:lnTo>
                  <a:lnTo>
                    <a:pt x="36944" y="26108"/>
                  </a:lnTo>
                  <a:lnTo>
                    <a:pt x="41121" y="14061"/>
                  </a:lnTo>
                  <a:lnTo>
                    <a:pt x="55737" y="15451"/>
                  </a:lnTo>
                  <a:lnTo>
                    <a:pt x="55473" y="0"/>
                  </a:lnTo>
                  <a:lnTo>
                    <a:pt x="59823" y="550"/>
                  </a:lnTo>
                  <a:lnTo>
                    <a:pt x="68210" y="8392"/>
                  </a:lnTo>
                  <a:lnTo>
                    <a:pt x="67587" y="15126"/>
                  </a:lnTo>
                  <a:lnTo>
                    <a:pt x="63458" y="18478"/>
                  </a:lnTo>
                  <a:lnTo>
                    <a:pt x="67213" y="31310"/>
                  </a:lnTo>
                  <a:lnTo>
                    <a:pt x="81852" y="31798"/>
                  </a:lnTo>
                  <a:lnTo>
                    <a:pt x="88978" y="47254"/>
                  </a:lnTo>
                  <a:lnTo>
                    <a:pt x="94004" y="45570"/>
                  </a:lnTo>
                  <a:lnTo>
                    <a:pt x="97969" y="49409"/>
                  </a:lnTo>
                  <a:lnTo>
                    <a:pt x="97074" y="54486"/>
                  </a:lnTo>
                  <a:lnTo>
                    <a:pt x="88866" y="58945"/>
                  </a:lnTo>
                  <a:lnTo>
                    <a:pt x="88698" y="66288"/>
                  </a:lnTo>
                  <a:lnTo>
                    <a:pt x="101525" y="71228"/>
                  </a:lnTo>
                  <a:lnTo>
                    <a:pt x="104334" y="64246"/>
                  </a:lnTo>
                  <a:lnTo>
                    <a:pt x="111106" y="61252"/>
                  </a:lnTo>
                  <a:lnTo>
                    <a:pt x="113285" y="75093"/>
                  </a:lnTo>
                  <a:lnTo>
                    <a:pt x="118201" y="71457"/>
                  </a:lnTo>
                  <a:lnTo>
                    <a:pt x="118333" y="65613"/>
                  </a:lnTo>
                  <a:lnTo>
                    <a:pt x="112250" y="58879"/>
                  </a:lnTo>
                  <a:lnTo>
                    <a:pt x="115628" y="47412"/>
                  </a:lnTo>
                  <a:lnTo>
                    <a:pt x="112085" y="45532"/>
                  </a:lnTo>
                  <a:lnTo>
                    <a:pt x="121074" y="34041"/>
                  </a:lnTo>
                  <a:lnTo>
                    <a:pt x="132211" y="30844"/>
                  </a:lnTo>
                  <a:lnTo>
                    <a:pt x="133856" y="20086"/>
                  </a:lnTo>
                  <a:lnTo>
                    <a:pt x="144183" y="18219"/>
                  </a:lnTo>
                  <a:lnTo>
                    <a:pt x="152224" y="20948"/>
                  </a:lnTo>
                  <a:lnTo>
                    <a:pt x="159015" y="16901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0" name="M200">
              <a:extLst>
                <a:ext uri="{FF2B5EF4-FFF2-40B4-BE49-F238E27FC236}">
                  <a16:creationId xmlns:a16="http://schemas.microsoft.com/office/drawing/2014/main" id="{D0CB8543-D32C-4B79-998F-685D1094B13A}"/>
                </a:ext>
              </a:extLst>
            </p:cNvPr>
            <p:cNvSpPr/>
            <p:nvPr/>
          </p:nvSpPr>
          <p:spPr>
            <a:xfrm>
              <a:off x="3998194" y="4976789"/>
              <a:ext cx="310470" cy="391370"/>
            </a:xfrm>
            <a:custGeom>
              <a:avLst/>
              <a:gdLst/>
              <a:ahLst/>
              <a:cxnLst/>
              <a:rect l="0" t="0" r="0" b="0"/>
              <a:pathLst>
                <a:path w="310470" h="412325">
                  <a:moveTo>
                    <a:pt x="280681" y="23664"/>
                  </a:moveTo>
                  <a:lnTo>
                    <a:pt x="281517" y="39429"/>
                  </a:lnTo>
                  <a:lnTo>
                    <a:pt x="271982" y="40380"/>
                  </a:lnTo>
                  <a:lnTo>
                    <a:pt x="269858" y="50069"/>
                  </a:lnTo>
                  <a:lnTo>
                    <a:pt x="254345" y="52961"/>
                  </a:lnTo>
                  <a:lnTo>
                    <a:pt x="257462" y="64886"/>
                  </a:lnTo>
                  <a:lnTo>
                    <a:pt x="254405" y="74400"/>
                  </a:lnTo>
                  <a:lnTo>
                    <a:pt x="260297" y="87597"/>
                  </a:lnTo>
                  <a:lnTo>
                    <a:pt x="276051" y="93555"/>
                  </a:lnTo>
                  <a:lnTo>
                    <a:pt x="270008" y="115880"/>
                  </a:lnTo>
                  <a:lnTo>
                    <a:pt x="257141" y="118691"/>
                  </a:lnTo>
                  <a:lnTo>
                    <a:pt x="262986" y="127837"/>
                  </a:lnTo>
                  <a:lnTo>
                    <a:pt x="256377" y="135907"/>
                  </a:lnTo>
                  <a:lnTo>
                    <a:pt x="255404" y="143225"/>
                  </a:lnTo>
                  <a:lnTo>
                    <a:pt x="259329" y="148273"/>
                  </a:lnTo>
                  <a:lnTo>
                    <a:pt x="254213" y="152935"/>
                  </a:lnTo>
                  <a:lnTo>
                    <a:pt x="259964" y="153835"/>
                  </a:lnTo>
                  <a:lnTo>
                    <a:pt x="263433" y="158422"/>
                  </a:lnTo>
                  <a:lnTo>
                    <a:pt x="261552" y="164667"/>
                  </a:lnTo>
                  <a:lnTo>
                    <a:pt x="255816" y="169161"/>
                  </a:lnTo>
                  <a:lnTo>
                    <a:pt x="271435" y="204633"/>
                  </a:lnTo>
                  <a:lnTo>
                    <a:pt x="280216" y="203214"/>
                  </a:lnTo>
                  <a:lnTo>
                    <a:pt x="275788" y="193359"/>
                  </a:lnTo>
                  <a:lnTo>
                    <a:pt x="289624" y="195667"/>
                  </a:lnTo>
                  <a:lnTo>
                    <a:pt x="291627" y="184631"/>
                  </a:lnTo>
                  <a:lnTo>
                    <a:pt x="294127" y="184546"/>
                  </a:lnTo>
                  <a:lnTo>
                    <a:pt x="300229" y="196092"/>
                  </a:lnTo>
                  <a:lnTo>
                    <a:pt x="310469" y="198603"/>
                  </a:lnTo>
                  <a:lnTo>
                    <a:pt x="310469" y="198603"/>
                  </a:lnTo>
                  <a:lnTo>
                    <a:pt x="305463" y="211060"/>
                  </a:lnTo>
                  <a:lnTo>
                    <a:pt x="291575" y="204708"/>
                  </a:lnTo>
                  <a:lnTo>
                    <a:pt x="291139" y="209491"/>
                  </a:lnTo>
                  <a:lnTo>
                    <a:pt x="296609" y="215326"/>
                  </a:lnTo>
                  <a:lnTo>
                    <a:pt x="293352" y="220486"/>
                  </a:lnTo>
                  <a:lnTo>
                    <a:pt x="287355" y="216884"/>
                  </a:lnTo>
                  <a:lnTo>
                    <a:pt x="285241" y="220125"/>
                  </a:lnTo>
                  <a:lnTo>
                    <a:pt x="292058" y="228243"/>
                  </a:lnTo>
                  <a:lnTo>
                    <a:pt x="292211" y="234389"/>
                  </a:lnTo>
                  <a:lnTo>
                    <a:pt x="280478" y="235133"/>
                  </a:lnTo>
                  <a:lnTo>
                    <a:pt x="277672" y="240903"/>
                  </a:lnTo>
                  <a:lnTo>
                    <a:pt x="269252" y="246376"/>
                  </a:lnTo>
                  <a:lnTo>
                    <a:pt x="266788" y="256947"/>
                  </a:lnTo>
                  <a:lnTo>
                    <a:pt x="268384" y="261633"/>
                  </a:lnTo>
                  <a:lnTo>
                    <a:pt x="272279" y="262034"/>
                  </a:lnTo>
                  <a:lnTo>
                    <a:pt x="270983" y="269790"/>
                  </a:lnTo>
                  <a:lnTo>
                    <a:pt x="276085" y="271870"/>
                  </a:lnTo>
                  <a:lnTo>
                    <a:pt x="272380" y="276117"/>
                  </a:lnTo>
                  <a:lnTo>
                    <a:pt x="275363" y="287578"/>
                  </a:lnTo>
                  <a:lnTo>
                    <a:pt x="257710" y="287417"/>
                  </a:lnTo>
                  <a:lnTo>
                    <a:pt x="243259" y="296173"/>
                  </a:lnTo>
                  <a:lnTo>
                    <a:pt x="241273" y="306306"/>
                  </a:lnTo>
                  <a:lnTo>
                    <a:pt x="230162" y="324583"/>
                  </a:lnTo>
                  <a:lnTo>
                    <a:pt x="233201" y="333799"/>
                  </a:lnTo>
                  <a:lnTo>
                    <a:pt x="233201" y="333799"/>
                  </a:lnTo>
                  <a:lnTo>
                    <a:pt x="232750" y="339028"/>
                  </a:lnTo>
                  <a:lnTo>
                    <a:pt x="221892" y="347576"/>
                  </a:lnTo>
                  <a:lnTo>
                    <a:pt x="226670" y="356088"/>
                  </a:lnTo>
                  <a:lnTo>
                    <a:pt x="225726" y="362202"/>
                  </a:lnTo>
                  <a:lnTo>
                    <a:pt x="211852" y="366476"/>
                  </a:lnTo>
                  <a:lnTo>
                    <a:pt x="208090" y="372664"/>
                  </a:lnTo>
                  <a:lnTo>
                    <a:pt x="214271" y="381363"/>
                  </a:lnTo>
                  <a:lnTo>
                    <a:pt x="208425" y="389442"/>
                  </a:lnTo>
                  <a:lnTo>
                    <a:pt x="192054" y="393347"/>
                  </a:lnTo>
                  <a:lnTo>
                    <a:pt x="188599" y="399692"/>
                  </a:lnTo>
                  <a:lnTo>
                    <a:pt x="184503" y="389102"/>
                  </a:lnTo>
                  <a:lnTo>
                    <a:pt x="171461" y="397135"/>
                  </a:lnTo>
                  <a:lnTo>
                    <a:pt x="173370" y="390150"/>
                  </a:lnTo>
                  <a:lnTo>
                    <a:pt x="167592" y="384005"/>
                  </a:lnTo>
                  <a:lnTo>
                    <a:pt x="162488" y="393449"/>
                  </a:lnTo>
                  <a:lnTo>
                    <a:pt x="156800" y="395541"/>
                  </a:lnTo>
                  <a:lnTo>
                    <a:pt x="158826" y="401584"/>
                  </a:lnTo>
                  <a:lnTo>
                    <a:pt x="155214" y="402085"/>
                  </a:lnTo>
                  <a:lnTo>
                    <a:pt x="154069" y="398162"/>
                  </a:lnTo>
                  <a:lnTo>
                    <a:pt x="145911" y="393298"/>
                  </a:lnTo>
                  <a:lnTo>
                    <a:pt x="139384" y="397462"/>
                  </a:lnTo>
                  <a:lnTo>
                    <a:pt x="129905" y="412324"/>
                  </a:lnTo>
                  <a:lnTo>
                    <a:pt x="125071" y="411743"/>
                  </a:lnTo>
                  <a:lnTo>
                    <a:pt x="122207" y="407772"/>
                  </a:lnTo>
                  <a:lnTo>
                    <a:pt x="123638" y="395535"/>
                  </a:lnTo>
                  <a:lnTo>
                    <a:pt x="114873" y="384364"/>
                  </a:lnTo>
                  <a:lnTo>
                    <a:pt x="117217" y="378739"/>
                  </a:lnTo>
                  <a:lnTo>
                    <a:pt x="106799" y="376506"/>
                  </a:lnTo>
                  <a:lnTo>
                    <a:pt x="101784" y="393885"/>
                  </a:lnTo>
                  <a:lnTo>
                    <a:pt x="86293" y="394055"/>
                  </a:lnTo>
                  <a:lnTo>
                    <a:pt x="79126" y="387417"/>
                  </a:lnTo>
                  <a:lnTo>
                    <a:pt x="70119" y="385070"/>
                  </a:lnTo>
                  <a:lnTo>
                    <a:pt x="75954" y="355286"/>
                  </a:lnTo>
                  <a:lnTo>
                    <a:pt x="77469" y="351435"/>
                  </a:lnTo>
                  <a:lnTo>
                    <a:pt x="80963" y="355126"/>
                  </a:lnTo>
                  <a:lnTo>
                    <a:pt x="99758" y="354000"/>
                  </a:lnTo>
                  <a:lnTo>
                    <a:pt x="105066" y="359987"/>
                  </a:lnTo>
                  <a:lnTo>
                    <a:pt x="117315" y="358078"/>
                  </a:lnTo>
                  <a:lnTo>
                    <a:pt x="130627" y="363085"/>
                  </a:lnTo>
                  <a:lnTo>
                    <a:pt x="145206" y="338775"/>
                  </a:lnTo>
                  <a:lnTo>
                    <a:pt x="128629" y="327540"/>
                  </a:lnTo>
                  <a:lnTo>
                    <a:pt x="117300" y="313151"/>
                  </a:lnTo>
                  <a:lnTo>
                    <a:pt x="105693" y="314628"/>
                  </a:lnTo>
                  <a:lnTo>
                    <a:pt x="84067" y="294109"/>
                  </a:lnTo>
                  <a:lnTo>
                    <a:pt x="73621" y="293219"/>
                  </a:lnTo>
                  <a:lnTo>
                    <a:pt x="70326" y="299268"/>
                  </a:lnTo>
                  <a:lnTo>
                    <a:pt x="67195" y="299480"/>
                  </a:lnTo>
                  <a:lnTo>
                    <a:pt x="60081" y="291193"/>
                  </a:lnTo>
                  <a:lnTo>
                    <a:pt x="50171" y="287918"/>
                  </a:lnTo>
                  <a:lnTo>
                    <a:pt x="32316" y="272735"/>
                  </a:lnTo>
                  <a:lnTo>
                    <a:pt x="10313" y="260726"/>
                  </a:lnTo>
                  <a:lnTo>
                    <a:pt x="8978" y="241812"/>
                  </a:lnTo>
                  <a:lnTo>
                    <a:pt x="0" y="233465"/>
                  </a:lnTo>
                  <a:lnTo>
                    <a:pt x="0" y="233465"/>
                  </a:lnTo>
                  <a:lnTo>
                    <a:pt x="15713" y="219231"/>
                  </a:lnTo>
                  <a:lnTo>
                    <a:pt x="29176" y="245682"/>
                  </a:lnTo>
                  <a:lnTo>
                    <a:pt x="45646" y="237757"/>
                  </a:lnTo>
                  <a:lnTo>
                    <a:pt x="46114" y="232228"/>
                  </a:lnTo>
                  <a:lnTo>
                    <a:pt x="55415" y="223650"/>
                  </a:lnTo>
                  <a:lnTo>
                    <a:pt x="65917" y="222296"/>
                  </a:lnTo>
                  <a:lnTo>
                    <a:pt x="78012" y="214244"/>
                  </a:lnTo>
                  <a:lnTo>
                    <a:pt x="72021" y="165977"/>
                  </a:lnTo>
                  <a:lnTo>
                    <a:pt x="67875" y="152373"/>
                  </a:lnTo>
                  <a:lnTo>
                    <a:pt x="62580" y="146380"/>
                  </a:lnTo>
                  <a:lnTo>
                    <a:pt x="68191" y="118810"/>
                  </a:lnTo>
                  <a:lnTo>
                    <a:pt x="81488" y="95198"/>
                  </a:lnTo>
                  <a:lnTo>
                    <a:pt x="81488" y="95198"/>
                  </a:lnTo>
                  <a:lnTo>
                    <a:pt x="92998" y="96418"/>
                  </a:lnTo>
                  <a:lnTo>
                    <a:pt x="107525" y="90075"/>
                  </a:lnTo>
                  <a:lnTo>
                    <a:pt x="120891" y="103185"/>
                  </a:lnTo>
                  <a:lnTo>
                    <a:pt x="122063" y="111612"/>
                  </a:lnTo>
                  <a:lnTo>
                    <a:pt x="131905" y="116828"/>
                  </a:lnTo>
                  <a:lnTo>
                    <a:pt x="137202" y="111428"/>
                  </a:lnTo>
                  <a:lnTo>
                    <a:pt x="140427" y="113314"/>
                  </a:lnTo>
                  <a:lnTo>
                    <a:pt x="143901" y="106065"/>
                  </a:lnTo>
                  <a:lnTo>
                    <a:pt x="153858" y="107086"/>
                  </a:lnTo>
                  <a:lnTo>
                    <a:pt x="165354" y="97355"/>
                  </a:lnTo>
                  <a:lnTo>
                    <a:pt x="183582" y="121380"/>
                  </a:lnTo>
                  <a:lnTo>
                    <a:pt x="192222" y="119215"/>
                  </a:lnTo>
                  <a:lnTo>
                    <a:pt x="196044" y="122165"/>
                  </a:lnTo>
                  <a:lnTo>
                    <a:pt x="206906" y="118559"/>
                  </a:lnTo>
                  <a:lnTo>
                    <a:pt x="213238" y="120976"/>
                  </a:lnTo>
                  <a:lnTo>
                    <a:pt x="220858" y="116083"/>
                  </a:lnTo>
                  <a:lnTo>
                    <a:pt x="222520" y="106385"/>
                  </a:lnTo>
                  <a:lnTo>
                    <a:pt x="220277" y="96882"/>
                  </a:lnTo>
                  <a:lnTo>
                    <a:pt x="218798" y="93845"/>
                  </a:lnTo>
                  <a:lnTo>
                    <a:pt x="210708" y="93029"/>
                  </a:lnTo>
                  <a:lnTo>
                    <a:pt x="209261" y="88793"/>
                  </a:lnTo>
                  <a:lnTo>
                    <a:pt x="198231" y="81303"/>
                  </a:lnTo>
                  <a:lnTo>
                    <a:pt x="199093" y="66635"/>
                  </a:lnTo>
                  <a:lnTo>
                    <a:pt x="195469" y="62190"/>
                  </a:lnTo>
                  <a:lnTo>
                    <a:pt x="203082" y="57447"/>
                  </a:lnTo>
                  <a:lnTo>
                    <a:pt x="202572" y="47388"/>
                  </a:lnTo>
                  <a:lnTo>
                    <a:pt x="214093" y="47996"/>
                  </a:lnTo>
                  <a:lnTo>
                    <a:pt x="212463" y="44804"/>
                  </a:lnTo>
                  <a:lnTo>
                    <a:pt x="216410" y="42960"/>
                  </a:lnTo>
                  <a:lnTo>
                    <a:pt x="213302" y="42578"/>
                  </a:lnTo>
                  <a:lnTo>
                    <a:pt x="207539" y="30729"/>
                  </a:lnTo>
                  <a:lnTo>
                    <a:pt x="207129" y="11076"/>
                  </a:lnTo>
                  <a:lnTo>
                    <a:pt x="216247" y="8170"/>
                  </a:lnTo>
                  <a:lnTo>
                    <a:pt x="215784" y="2160"/>
                  </a:lnTo>
                  <a:lnTo>
                    <a:pt x="219114" y="0"/>
                  </a:lnTo>
                  <a:lnTo>
                    <a:pt x="232532" y="5305"/>
                  </a:lnTo>
                  <a:lnTo>
                    <a:pt x="234698" y="11810"/>
                  </a:lnTo>
                  <a:lnTo>
                    <a:pt x="240074" y="14801"/>
                  </a:lnTo>
                  <a:lnTo>
                    <a:pt x="245772" y="11503"/>
                  </a:lnTo>
                  <a:lnTo>
                    <a:pt x="244649" y="6825"/>
                  </a:lnTo>
                  <a:lnTo>
                    <a:pt x="246865" y="5534"/>
                  </a:lnTo>
                  <a:lnTo>
                    <a:pt x="251886" y="10165"/>
                  </a:lnTo>
                  <a:lnTo>
                    <a:pt x="250007" y="16413"/>
                  </a:lnTo>
                  <a:lnTo>
                    <a:pt x="253016" y="20541"/>
                  </a:lnTo>
                  <a:lnTo>
                    <a:pt x="265003" y="21155"/>
                  </a:lnTo>
                  <a:lnTo>
                    <a:pt x="266423" y="26441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1" name="M201">
              <a:extLst>
                <a:ext uri="{FF2B5EF4-FFF2-40B4-BE49-F238E27FC236}">
                  <a16:creationId xmlns:a16="http://schemas.microsoft.com/office/drawing/2014/main" id="{99293892-3434-4B57-A88B-8047217558E5}"/>
                </a:ext>
              </a:extLst>
            </p:cNvPr>
            <p:cNvSpPr/>
            <p:nvPr/>
          </p:nvSpPr>
          <p:spPr>
            <a:xfrm>
              <a:off x="4258122" y="4982780"/>
              <a:ext cx="300655" cy="231695"/>
            </a:xfrm>
            <a:custGeom>
              <a:avLst/>
              <a:gdLst/>
              <a:ahLst/>
              <a:cxnLst/>
              <a:rect l="0" t="0" r="0" b="0"/>
              <a:pathLst>
                <a:path w="300655" h="237410">
                  <a:moveTo>
                    <a:pt x="283955" y="37873"/>
                  </a:moveTo>
                  <a:lnTo>
                    <a:pt x="292688" y="37780"/>
                  </a:lnTo>
                  <a:lnTo>
                    <a:pt x="292734" y="49025"/>
                  </a:lnTo>
                  <a:lnTo>
                    <a:pt x="287206" y="52042"/>
                  </a:lnTo>
                  <a:lnTo>
                    <a:pt x="287127" y="55339"/>
                  </a:lnTo>
                  <a:lnTo>
                    <a:pt x="297760" y="67282"/>
                  </a:lnTo>
                  <a:lnTo>
                    <a:pt x="294396" y="71100"/>
                  </a:lnTo>
                  <a:lnTo>
                    <a:pt x="288324" y="70657"/>
                  </a:lnTo>
                  <a:lnTo>
                    <a:pt x="289483" y="74432"/>
                  </a:lnTo>
                  <a:lnTo>
                    <a:pt x="285796" y="78692"/>
                  </a:lnTo>
                  <a:lnTo>
                    <a:pt x="291109" y="91408"/>
                  </a:lnTo>
                  <a:lnTo>
                    <a:pt x="300094" y="94018"/>
                  </a:lnTo>
                  <a:lnTo>
                    <a:pt x="300654" y="103324"/>
                  </a:lnTo>
                  <a:lnTo>
                    <a:pt x="298261" y="112261"/>
                  </a:lnTo>
                  <a:lnTo>
                    <a:pt x="294324" y="113817"/>
                  </a:lnTo>
                  <a:lnTo>
                    <a:pt x="293251" y="126231"/>
                  </a:lnTo>
                  <a:lnTo>
                    <a:pt x="288559" y="126719"/>
                  </a:lnTo>
                  <a:lnTo>
                    <a:pt x="285072" y="135629"/>
                  </a:lnTo>
                  <a:lnTo>
                    <a:pt x="285072" y="135629"/>
                  </a:lnTo>
                  <a:lnTo>
                    <a:pt x="282421" y="142160"/>
                  </a:lnTo>
                  <a:lnTo>
                    <a:pt x="270979" y="150880"/>
                  </a:lnTo>
                  <a:lnTo>
                    <a:pt x="275221" y="156226"/>
                  </a:lnTo>
                  <a:lnTo>
                    <a:pt x="273220" y="168166"/>
                  </a:lnTo>
                  <a:lnTo>
                    <a:pt x="259639" y="168292"/>
                  </a:lnTo>
                  <a:lnTo>
                    <a:pt x="261896" y="158755"/>
                  </a:lnTo>
                  <a:lnTo>
                    <a:pt x="255954" y="159213"/>
                  </a:lnTo>
                  <a:lnTo>
                    <a:pt x="253892" y="154069"/>
                  </a:lnTo>
                  <a:lnTo>
                    <a:pt x="250269" y="155480"/>
                  </a:lnTo>
                  <a:lnTo>
                    <a:pt x="247895" y="163366"/>
                  </a:lnTo>
                  <a:lnTo>
                    <a:pt x="240415" y="162886"/>
                  </a:lnTo>
                  <a:lnTo>
                    <a:pt x="240870" y="150459"/>
                  </a:lnTo>
                  <a:lnTo>
                    <a:pt x="230954" y="153967"/>
                  </a:lnTo>
                  <a:lnTo>
                    <a:pt x="230160" y="160991"/>
                  </a:lnTo>
                  <a:lnTo>
                    <a:pt x="223003" y="160068"/>
                  </a:lnTo>
                  <a:lnTo>
                    <a:pt x="217181" y="155581"/>
                  </a:lnTo>
                  <a:lnTo>
                    <a:pt x="217675" y="148101"/>
                  </a:lnTo>
                  <a:lnTo>
                    <a:pt x="207517" y="142309"/>
                  </a:lnTo>
                  <a:lnTo>
                    <a:pt x="197848" y="142073"/>
                  </a:lnTo>
                  <a:lnTo>
                    <a:pt x="188530" y="152934"/>
                  </a:lnTo>
                  <a:lnTo>
                    <a:pt x="195802" y="155510"/>
                  </a:lnTo>
                  <a:lnTo>
                    <a:pt x="194742" y="160579"/>
                  </a:lnTo>
                  <a:lnTo>
                    <a:pt x="189576" y="161201"/>
                  </a:lnTo>
                  <a:lnTo>
                    <a:pt x="179176" y="177878"/>
                  </a:lnTo>
                  <a:lnTo>
                    <a:pt x="180895" y="190507"/>
                  </a:lnTo>
                  <a:lnTo>
                    <a:pt x="171638" y="192376"/>
                  </a:lnTo>
                  <a:lnTo>
                    <a:pt x="161749" y="188236"/>
                  </a:lnTo>
                  <a:lnTo>
                    <a:pt x="150657" y="188560"/>
                  </a:lnTo>
                  <a:lnTo>
                    <a:pt x="147137" y="198211"/>
                  </a:lnTo>
                  <a:lnTo>
                    <a:pt x="153631" y="200770"/>
                  </a:lnTo>
                  <a:lnTo>
                    <a:pt x="149919" y="205622"/>
                  </a:lnTo>
                  <a:lnTo>
                    <a:pt x="149581" y="212955"/>
                  </a:lnTo>
                  <a:lnTo>
                    <a:pt x="143465" y="214001"/>
                  </a:lnTo>
                  <a:lnTo>
                    <a:pt x="143308" y="220289"/>
                  </a:lnTo>
                  <a:lnTo>
                    <a:pt x="137552" y="219397"/>
                  </a:lnTo>
                  <a:lnTo>
                    <a:pt x="136611" y="225815"/>
                  </a:lnTo>
                  <a:lnTo>
                    <a:pt x="136611" y="225815"/>
                  </a:lnTo>
                  <a:lnTo>
                    <a:pt x="123497" y="225636"/>
                  </a:lnTo>
                  <a:lnTo>
                    <a:pt x="125643" y="233480"/>
                  </a:lnTo>
                  <a:lnTo>
                    <a:pt x="121015" y="237409"/>
                  </a:lnTo>
                  <a:lnTo>
                    <a:pt x="114179" y="229746"/>
                  </a:lnTo>
                  <a:lnTo>
                    <a:pt x="114765" y="225117"/>
                  </a:lnTo>
                  <a:lnTo>
                    <a:pt x="111780" y="225791"/>
                  </a:lnTo>
                  <a:lnTo>
                    <a:pt x="102906" y="218525"/>
                  </a:lnTo>
                  <a:lnTo>
                    <a:pt x="105714" y="212453"/>
                  </a:lnTo>
                  <a:lnTo>
                    <a:pt x="101612" y="214147"/>
                  </a:lnTo>
                  <a:lnTo>
                    <a:pt x="91734" y="209552"/>
                  </a:lnTo>
                  <a:lnTo>
                    <a:pt x="89706" y="203357"/>
                  </a:lnTo>
                  <a:lnTo>
                    <a:pt x="78882" y="205329"/>
                  </a:lnTo>
                  <a:lnTo>
                    <a:pt x="75105" y="188152"/>
                  </a:lnTo>
                  <a:lnTo>
                    <a:pt x="68472" y="191128"/>
                  </a:lnTo>
                  <a:lnTo>
                    <a:pt x="59180" y="188193"/>
                  </a:lnTo>
                  <a:lnTo>
                    <a:pt x="56256" y="192612"/>
                  </a:lnTo>
                  <a:lnTo>
                    <a:pt x="56256" y="192612"/>
                  </a:lnTo>
                  <a:lnTo>
                    <a:pt x="46016" y="190101"/>
                  </a:lnTo>
                  <a:lnTo>
                    <a:pt x="39914" y="178555"/>
                  </a:lnTo>
                  <a:lnTo>
                    <a:pt x="37414" y="178640"/>
                  </a:lnTo>
                  <a:lnTo>
                    <a:pt x="35411" y="189676"/>
                  </a:lnTo>
                  <a:lnTo>
                    <a:pt x="21575" y="187368"/>
                  </a:lnTo>
                  <a:lnTo>
                    <a:pt x="26003" y="197223"/>
                  </a:lnTo>
                  <a:lnTo>
                    <a:pt x="17222" y="198642"/>
                  </a:lnTo>
                  <a:lnTo>
                    <a:pt x="1603" y="163170"/>
                  </a:lnTo>
                  <a:lnTo>
                    <a:pt x="7339" y="158676"/>
                  </a:lnTo>
                  <a:lnTo>
                    <a:pt x="9220" y="152431"/>
                  </a:lnTo>
                  <a:lnTo>
                    <a:pt x="5751" y="147844"/>
                  </a:lnTo>
                  <a:lnTo>
                    <a:pt x="0" y="146944"/>
                  </a:lnTo>
                  <a:lnTo>
                    <a:pt x="5116" y="142282"/>
                  </a:lnTo>
                  <a:lnTo>
                    <a:pt x="1191" y="137234"/>
                  </a:lnTo>
                  <a:lnTo>
                    <a:pt x="2164" y="129916"/>
                  </a:lnTo>
                  <a:lnTo>
                    <a:pt x="8773" y="121846"/>
                  </a:lnTo>
                  <a:lnTo>
                    <a:pt x="2928" y="112700"/>
                  </a:lnTo>
                  <a:lnTo>
                    <a:pt x="15795" y="109889"/>
                  </a:lnTo>
                  <a:lnTo>
                    <a:pt x="21838" y="87564"/>
                  </a:lnTo>
                  <a:lnTo>
                    <a:pt x="6084" y="81606"/>
                  </a:lnTo>
                  <a:lnTo>
                    <a:pt x="192" y="68409"/>
                  </a:lnTo>
                  <a:lnTo>
                    <a:pt x="3249" y="58895"/>
                  </a:lnTo>
                  <a:lnTo>
                    <a:pt x="132" y="46970"/>
                  </a:lnTo>
                  <a:lnTo>
                    <a:pt x="15645" y="44078"/>
                  </a:lnTo>
                  <a:lnTo>
                    <a:pt x="17769" y="34389"/>
                  </a:lnTo>
                  <a:lnTo>
                    <a:pt x="27304" y="33438"/>
                  </a:lnTo>
                  <a:lnTo>
                    <a:pt x="26468" y="17673"/>
                  </a:lnTo>
                  <a:lnTo>
                    <a:pt x="26468" y="17673"/>
                  </a:lnTo>
                  <a:lnTo>
                    <a:pt x="39744" y="16669"/>
                  </a:lnTo>
                  <a:lnTo>
                    <a:pt x="43537" y="20666"/>
                  </a:lnTo>
                  <a:lnTo>
                    <a:pt x="60742" y="18411"/>
                  </a:lnTo>
                  <a:lnTo>
                    <a:pt x="82024" y="9061"/>
                  </a:lnTo>
                  <a:lnTo>
                    <a:pt x="84472" y="4776"/>
                  </a:lnTo>
                  <a:lnTo>
                    <a:pt x="91655" y="10357"/>
                  </a:lnTo>
                  <a:lnTo>
                    <a:pt x="105947" y="12219"/>
                  </a:lnTo>
                  <a:lnTo>
                    <a:pt x="119047" y="11951"/>
                  </a:lnTo>
                  <a:lnTo>
                    <a:pt x="124387" y="4139"/>
                  </a:lnTo>
                  <a:lnTo>
                    <a:pt x="131994" y="11527"/>
                  </a:lnTo>
                  <a:lnTo>
                    <a:pt x="152574" y="11292"/>
                  </a:lnTo>
                  <a:lnTo>
                    <a:pt x="157043" y="7055"/>
                  </a:lnTo>
                  <a:lnTo>
                    <a:pt x="156751" y="0"/>
                  </a:lnTo>
                  <a:lnTo>
                    <a:pt x="156751" y="0"/>
                  </a:lnTo>
                  <a:lnTo>
                    <a:pt x="161787" y="10621"/>
                  </a:lnTo>
                  <a:lnTo>
                    <a:pt x="164456" y="22382"/>
                  </a:lnTo>
                  <a:lnTo>
                    <a:pt x="168629" y="23835"/>
                  </a:lnTo>
                  <a:lnTo>
                    <a:pt x="168703" y="33432"/>
                  </a:lnTo>
                  <a:lnTo>
                    <a:pt x="161562" y="38503"/>
                  </a:lnTo>
                  <a:lnTo>
                    <a:pt x="161254" y="44642"/>
                  </a:lnTo>
                  <a:lnTo>
                    <a:pt x="166934" y="48231"/>
                  </a:lnTo>
                  <a:lnTo>
                    <a:pt x="166221" y="51811"/>
                  </a:lnTo>
                  <a:lnTo>
                    <a:pt x="157558" y="55344"/>
                  </a:lnTo>
                  <a:lnTo>
                    <a:pt x="157955" y="58202"/>
                  </a:lnTo>
                  <a:lnTo>
                    <a:pt x="161465" y="61287"/>
                  </a:lnTo>
                  <a:lnTo>
                    <a:pt x="176083" y="62849"/>
                  </a:lnTo>
                  <a:lnTo>
                    <a:pt x="175186" y="67623"/>
                  </a:lnTo>
                  <a:lnTo>
                    <a:pt x="179925" y="71488"/>
                  </a:lnTo>
                  <a:lnTo>
                    <a:pt x="178991" y="84056"/>
                  </a:lnTo>
                  <a:lnTo>
                    <a:pt x="189168" y="88804"/>
                  </a:lnTo>
                  <a:lnTo>
                    <a:pt x="191717" y="99358"/>
                  </a:lnTo>
                  <a:lnTo>
                    <a:pt x="196546" y="99627"/>
                  </a:lnTo>
                  <a:lnTo>
                    <a:pt x="199618" y="95205"/>
                  </a:lnTo>
                  <a:lnTo>
                    <a:pt x="196087" y="92870"/>
                  </a:lnTo>
                  <a:lnTo>
                    <a:pt x="195840" y="83871"/>
                  </a:lnTo>
                  <a:lnTo>
                    <a:pt x="203315" y="84353"/>
                  </a:lnTo>
                  <a:lnTo>
                    <a:pt x="206193" y="81426"/>
                  </a:lnTo>
                  <a:lnTo>
                    <a:pt x="210963" y="84090"/>
                  </a:lnTo>
                  <a:lnTo>
                    <a:pt x="215081" y="81492"/>
                  </a:lnTo>
                  <a:lnTo>
                    <a:pt x="215552" y="87799"/>
                  </a:lnTo>
                  <a:lnTo>
                    <a:pt x="228790" y="88570"/>
                  </a:lnTo>
                  <a:lnTo>
                    <a:pt x="226912" y="75933"/>
                  </a:lnTo>
                  <a:lnTo>
                    <a:pt x="230117" y="72413"/>
                  </a:lnTo>
                  <a:lnTo>
                    <a:pt x="234441" y="74166"/>
                  </a:lnTo>
                  <a:lnTo>
                    <a:pt x="248024" y="66999"/>
                  </a:lnTo>
                  <a:lnTo>
                    <a:pt x="249931" y="71991"/>
                  </a:lnTo>
                  <a:lnTo>
                    <a:pt x="253661" y="72530"/>
                  </a:lnTo>
                  <a:lnTo>
                    <a:pt x="261398" y="55476"/>
                  </a:lnTo>
                  <a:lnTo>
                    <a:pt x="260295" y="49453"/>
                  </a:lnTo>
                  <a:lnTo>
                    <a:pt x="266758" y="46460"/>
                  </a:lnTo>
                  <a:lnTo>
                    <a:pt x="278713" y="48543"/>
                  </a:lnTo>
                  <a:lnTo>
                    <a:pt x="283607" y="4596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2" name="M202">
              <a:extLst>
                <a:ext uri="{FF2B5EF4-FFF2-40B4-BE49-F238E27FC236}">
                  <a16:creationId xmlns:a16="http://schemas.microsoft.com/office/drawing/2014/main" id="{B596DD63-6A92-4EFD-AD57-5F438D7FAE4E}"/>
                </a:ext>
              </a:extLst>
            </p:cNvPr>
            <p:cNvSpPr/>
            <p:nvPr/>
          </p:nvSpPr>
          <p:spPr>
            <a:xfrm>
              <a:off x="5162508" y="4979242"/>
              <a:ext cx="275572" cy="276229"/>
            </a:xfrm>
            <a:custGeom>
              <a:avLst/>
              <a:gdLst/>
              <a:ahLst/>
              <a:cxnLst/>
              <a:rect l="0" t="0" r="0" b="0"/>
              <a:pathLst>
                <a:path w="273667" h="297184">
                  <a:moveTo>
                    <a:pt x="175530" y="80459"/>
                  </a:moveTo>
                  <a:lnTo>
                    <a:pt x="183016" y="89874"/>
                  </a:lnTo>
                  <a:lnTo>
                    <a:pt x="195838" y="97276"/>
                  </a:lnTo>
                  <a:lnTo>
                    <a:pt x="202127" y="84337"/>
                  </a:lnTo>
                  <a:lnTo>
                    <a:pt x="207040" y="89063"/>
                  </a:lnTo>
                  <a:lnTo>
                    <a:pt x="205241" y="94279"/>
                  </a:lnTo>
                  <a:lnTo>
                    <a:pt x="207215" y="97608"/>
                  </a:lnTo>
                  <a:lnTo>
                    <a:pt x="216689" y="80374"/>
                  </a:lnTo>
                  <a:lnTo>
                    <a:pt x="220823" y="85086"/>
                  </a:lnTo>
                  <a:lnTo>
                    <a:pt x="225116" y="70016"/>
                  </a:lnTo>
                  <a:lnTo>
                    <a:pt x="229501" y="68736"/>
                  </a:lnTo>
                  <a:lnTo>
                    <a:pt x="223473" y="65493"/>
                  </a:lnTo>
                  <a:lnTo>
                    <a:pt x="227004" y="59104"/>
                  </a:lnTo>
                  <a:lnTo>
                    <a:pt x="223071" y="51546"/>
                  </a:lnTo>
                  <a:lnTo>
                    <a:pt x="223071" y="51546"/>
                  </a:lnTo>
                  <a:lnTo>
                    <a:pt x="227501" y="47419"/>
                  </a:lnTo>
                  <a:lnTo>
                    <a:pt x="232930" y="49004"/>
                  </a:lnTo>
                  <a:lnTo>
                    <a:pt x="231098" y="56470"/>
                  </a:lnTo>
                  <a:lnTo>
                    <a:pt x="237003" y="57613"/>
                  </a:lnTo>
                  <a:lnTo>
                    <a:pt x="231626" y="62474"/>
                  </a:lnTo>
                  <a:lnTo>
                    <a:pt x="238077" y="78464"/>
                  </a:lnTo>
                  <a:lnTo>
                    <a:pt x="242328" y="75834"/>
                  </a:lnTo>
                  <a:lnTo>
                    <a:pt x="242502" y="64744"/>
                  </a:lnTo>
                  <a:lnTo>
                    <a:pt x="249311" y="57956"/>
                  </a:lnTo>
                  <a:lnTo>
                    <a:pt x="257181" y="63025"/>
                  </a:lnTo>
                  <a:lnTo>
                    <a:pt x="261063" y="74028"/>
                  </a:lnTo>
                  <a:lnTo>
                    <a:pt x="258876" y="84336"/>
                  </a:lnTo>
                  <a:lnTo>
                    <a:pt x="245627" y="84129"/>
                  </a:lnTo>
                  <a:lnTo>
                    <a:pt x="240127" y="96782"/>
                  </a:lnTo>
                  <a:lnTo>
                    <a:pt x="242572" y="99968"/>
                  </a:lnTo>
                  <a:lnTo>
                    <a:pt x="232929" y="98467"/>
                  </a:lnTo>
                  <a:lnTo>
                    <a:pt x="237397" y="121617"/>
                  </a:lnTo>
                  <a:lnTo>
                    <a:pt x="245217" y="120241"/>
                  </a:lnTo>
                  <a:lnTo>
                    <a:pt x="259601" y="107877"/>
                  </a:lnTo>
                  <a:lnTo>
                    <a:pt x="259601" y="107877"/>
                  </a:lnTo>
                  <a:lnTo>
                    <a:pt x="273666" y="116038"/>
                  </a:lnTo>
                  <a:lnTo>
                    <a:pt x="258377" y="146521"/>
                  </a:lnTo>
                  <a:lnTo>
                    <a:pt x="259508" y="154031"/>
                  </a:lnTo>
                  <a:lnTo>
                    <a:pt x="259508" y="154031"/>
                  </a:lnTo>
                  <a:lnTo>
                    <a:pt x="258939" y="160465"/>
                  </a:lnTo>
                  <a:lnTo>
                    <a:pt x="265412" y="175699"/>
                  </a:lnTo>
                  <a:lnTo>
                    <a:pt x="254802" y="185722"/>
                  </a:lnTo>
                  <a:lnTo>
                    <a:pt x="254846" y="202952"/>
                  </a:lnTo>
                  <a:lnTo>
                    <a:pt x="246199" y="216899"/>
                  </a:lnTo>
                  <a:lnTo>
                    <a:pt x="247344" y="233544"/>
                  </a:lnTo>
                  <a:lnTo>
                    <a:pt x="247344" y="233544"/>
                  </a:lnTo>
                  <a:lnTo>
                    <a:pt x="237234" y="241025"/>
                  </a:lnTo>
                  <a:lnTo>
                    <a:pt x="226178" y="239203"/>
                  </a:lnTo>
                  <a:lnTo>
                    <a:pt x="222554" y="251128"/>
                  </a:lnTo>
                  <a:lnTo>
                    <a:pt x="212115" y="259500"/>
                  </a:lnTo>
                  <a:lnTo>
                    <a:pt x="205611" y="256101"/>
                  </a:lnTo>
                  <a:lnTo>
                    <a:pt x="199943" y="259005"/>
                  </a:lnTo>
                  <a:lnTo>
                    <a:pt x="203151" y="273136"/>
                  </a:lnTo>
                  <a:lnTo>
                    <a:pt x="197970" y="274849"/>
                  </a:lnTo>
                  <a:lnTo>
                    <a:pt x="193288" y="284359"/>
                  </a:lnTo>
                  <a:lnTo>
                    <a:pt x="189917" y="280261"/>
                  </a:lnTo>
                  <a:lnTo>
                    <a:pt x="184721" y="282873"/>
                  </a:lnTo>
                  <a:lnTo>
                    <a:pt x="184128" y="290501"/>
                  </a:lnTo>
                  <a:lnTo>
                    <a:pt x="187223" y="292348"/>
                  </a:lnTo>
                  <a:lnTo>
                    <a:pt x="180584" y="297183"/>
                  </a:lnTo>
                  <a:lnTo>
                    <a:pt x="177497" y="294886"/>
                  </a:lnTo>
                  <a:lnTo>
                    <a:pt x="175644" y="283923"/>
                  </a:lnTo>
                  <a:lnTo>
                    <a:pt x="176947" y="271064"/>
                  </a:lnTo>
                  <a:lnTo>
                    <a:pt x="172293" y="269191"/>
                  </a:lnTo>
                  <a:lnTo>
                    <a:pt x="168973" y="271683"/>
                  </a:lnTo>
                  <a:lnTo>
                    <a:pt x="170126" y="277543"/>
                  </a:lnTo>
                  <a:lnTo>
                    <a:pt x="164964" y="278058"/>
                  </a:lnTo>
                  <a:lnTo>
                    <a:pt x="163016" y="263498"/>
                  </a:lnTo>
                  <a:lnTo>
                    <a:pt x="163112" y="257658"/>
                  </a:lnTo>
                  <a:lnTo>
                    <a:pt x="179567" y="254032"/>
                  </a:lnTo>
                  <a:lnTo>
                    <a:pt x="178843" y="240989"/>
                  </a:lnTo>
                  <a:lnTo>
                    <a:pt x="173648" y="234014"/>
                  </a:lnTo>
                  <a:lnTo>
                    <a:pt x="159533" y="228390"/>
                  </a:lnTo>
                  <a:lnTo>
                    <a:pt x="158346" y="215188"/>
                  </a:lnTo>
                  <a:lnTo>
                    <a:pt x="162824" y="208670"/>
                  </a:lnTo>
                  <a:lnTo>
                    <a:pt x="158728" y="191973"/>
                  </a:lnTo>
                  <a:lnTo>
                    <a:pt x="154518" y="191754"/>
                  </a:lnTo>
                  <a:lnTo>
                    <a:pt x="148941" y="179826"/>
                  </a:lnTo>
                  <a:lnTo>
                    <a:pt x="125900" y="176595"/>
                  </a:lnTo>
                  <a:lnTo>
                    <a:pt x="123143" y="182842"/>
                  </a:lnTo>
                  <a:lnTo>
                    <a:pt x="123862" y="195739"/>
                  </a:lnTo>
                  <a:lnTo>
                    <a:pt x="116618" y="190373"/>
                  </a:lnTo>
                  <a:lnTo>
                    <a:pt x="119957" y="186684"/>
                  </a:lnTo>
                  <a:lnTo>
                    <a:pt x="117595" y="178703"/>
                  </a:lnTo>
                  <a:lnTo>
                    <a:pt x="114012" y="178343"/>
                  </a:lnTo>
                  <a:lnTo>
                    <a:pt x="112345" y="184608"/>
                  </a:lnTo>
                  <a:lnTo>
                    <a:pt x="89658" y="160699"/>
                  </a:lnTo>
                  <a:lnTo>
                    <a:pt x="84229" y="167948"/>
                  </a:lnTo>
                  <a:lnTo>
                    <a:pt x="76181" y="191332"/>
                  </a:lnTo>
                  <a:lnTo>
                    <a:pt x="69587" y="193616"/>
                  </a:lnTo>
                  <a:lnTo>
                    <a:pt x="63684" y="201004"/>
                  </a:lnTo>
                  <a:lnTo>
                    <a:pt x="54595" y="203094"/>
                  </a:lnTo>
                  <a:lnTo>
                    <a:pt x="54595" y="203094"/>
                  </a:lnTo>
                  <a:lnTo>
                    <a:pt x="46042" y="201296"/>
                  </a:lnTo>
                  <a:lnTo>
                    <a:pt x="45689" y="194698"/>
                  </a:lnTo>
                  <a:lnTo>
                    <a:pt x="42912" y="192852"/>
                  </a:lnTo>
                  <a:lnTo>
                    <a:pt x="35220" y="195413"/>
                  </a:lnTo>
                  <a:lnTo>
                    <a:pt x="34693" y="189861"/>
                  </a:lnTo>
                  <a:lnTo>
                    <a:pt x="29389" y="198606"/>
                  </a:lnTo>
                  <a:lnTo>
                    <a:pt x="24197" y="200912"/>
                  </a:lnTo>
                  <a:lnTo>
                    <a:pt x="24113" y="196865"/>
                  </a:lnTo>
                  <a:lnTo>
                    <a:pt x="18874" y="193027"/>
                  </a:lnTo>
                  <a:lnTo>
                    <a:pt x="16073" y="201367"/>
                  </a:lnTo>
                  <a:lnTo>
                    <a:pt x="7006" y="193415"/>
                  </a:lnTo>
                  <a:lnTo>
                    <a:pt x="13051" y="178241"/>
                  </a:lnTo>
                  <a:lnTo>
                    <a:pt x="21369" y="175541"/>
                  </a:lnTo>
                  <a:lnTo>
                    <a:pt x="23020" y="170476"/>
                  </a:lnTo>
                  <a:lnTo>
                    <a:pt x="27062" y="171297"/>
                  </a:lnTo>
                  <a:lnTo>
                    <a:pt x="27368" y="180442"/>
                  </a:lnTo>
                  <a:lnTo>
                    <a:pt x="37499" y="181220"/>
                  </a:lnTo>
                  <a:lnTo>
                    <a:pt x="37602" y="184218"/>
                  </a:lnTo>
                  <a:lnTo>
                    <a:pt x="40410" y="184268"/>
                  </a:lnTo>
                  <a:lnTo>
                    <a:pt x="42777" y="173821"/>
                  </a:lnTo>
                  <a:lnTo>
                    <a:pt x="42066" y="169913"/>
                  </a:lnTo>
                  <a:lnTo>
                    <a:pt x="28252" y="165774"/>
                  </a:lnTo>
                  <a:lnTo>
                    <a:pt x="27964" y="155580"/>
                  </a:lnTo>
                  <a:lnTo>
                    <a:pt x="18366" y="151364"/>
                  </a:lnTo>
                  <a:lnTo>
                    <a:pt x="18090" y="140570"/>
                  </a:lnTo>
                  <a:lnTo>
                    <a:pt x="23542" y="140967"/>
                  </a:lnTo>
                  <a:lnTo>
                    <a:pt x="24542" y="137388"/>
                  </a:lnTo>
                  <a:lnTo>
                    <a:pt x="20680" y="135221"/>
                  </a:lnTo>
                  <a:lnTo>
                    <a:pt x="21051" y="131931"/>
                  </a:lnTo>
                  <a:lnTo>
                    <a:pt x="28528" y="123671"/>
                  </a:lnTo>
                  <a:lnTo>
                    <a:pt x="21742" y="119355"/>
                  </a:lnTo>
                  <a:lnTo>
                    <a:pt x="13297" y="129396"/>
                  </a:lnTo>
                  <a:lnTo>
                    <a:pt x="4626" y="125794"/>
                  </a:lnTo>
                  <a:lnTo>
                    <a:pt x="354" y="120472"/>
                  </a:lnTo>
                  <a:lnTo>
                    <a:pt x="0" y="96787"/>
                  </a:lnTo>
                  <a:lnTo>
                    <a:pt x="0" y="96787"/>
                  </a:lnTo>
                  <a:lnTo>
                    <a:pt x="6769" y="84468"/>
                  </a:lnTo>
                  <a:lnTo>
                    <a:pt x="8837" y="99642"/>
                  </a:lnTo>
                  <a:lnTo>
                    <a:pt x="14634" y="98097"/>
                  </a:lnTo>
                  <a:lnTo>
                    <a:pt x="20099" y="88902"/>
                  </a:lnTo>
                  <a:lnTo>
                    <a:pt x="16930" y="83000"/>
                  </a:lnTo>
                  <a:lnTo>
                    <a:pt x="18547" y="79731"/>
                  </a:lnTo>
                  <a:lnTo>
                    <a:pt x="21971" y="80092"/>
                  </a:lnTo>
                  <a:lnTo>
                    <a:pt x="20846" y="73177"/>
                  </a:lnTo>
                  <a:lnTo>
                    <a:pt x="36616" y="71807"/>
                  </a:lnTo>
                  <a:lnTo>
                    <a:pt x="40007" y="56277"/>
                  </a:lnTo>
                  <a:lnTo>
                    <a:pt x="37371" y="55481"/>
                  </a:lnTo>
                  <a:lnTo>
                    <a:pt x="43022" y="44338"/>
                  </a:lnTo>
                  <a:lnTo>
                    <a:pt x="41604" y="36368"/>
                  </a:lnTo>
                  <a:lnTo>
                    <a:pt x="53657" y="33281"/>
                  </a:lnTo>
                  <a:lnTo>
                    <a:pt x="59404" y="25436"/>
                  </a:lnTo>
                  <a:lnTo>
                    <a:pt x="61765" y="15132"/>
                  </a:lnTo>
                  <a:lnTo>
                    <a:pt x="47445" y="14282"/>
                  </a:lnTo>
                  <a:lnTo>
                    <a:pt x="47613" y="4690"/>
                  </a:lnTo>
                  <a:lnTo>
                    <a:pt x="53964" y="6750"/>
                  </a:lnTo>
                  <a:lnTo>
                    <a:pt x="63832" y="3773"/>
                  </a:lnTo>
                  <a:lnTo>
                    <a:pt x="66742" y="6672"/>
                  </a:lnTo>
                  <a:lnTo>
                    <a:pt x="71064" y="0"/>
                  </a:lnTo>
                  <a:lnTo>
                    <a:pt x="79318" y="143"/>
                  </a:lnTo>
                  <a:lnTo>
                    <a:pt x="83988" y="373"/>
                  </a:lnTo>
                  <a:lnTo>
                    <a:pt x="80450" y="6760"/>
                  </a:lnTo>
                  <a:lnTo>
                    <a:pt x="82508" y="22986"/>
                  </a:lnTo>
                  <a:lnTo>
                    <a:pt x="71223" y="26840"/>
                  </a:lnTo>
                  <a:lnTo>
                    <a:pt x="69294" y="39249"/>
                  </a:lnTo>
                  <a:lnTo>
                    <a:pt x="72059" y="41546"/>
                  </a:lnTo>
                  <a:lnTo>
                    <a:pt x="76416" y="32926"/>
                  </a:lnTo>
                  <a:lnTo>
                    <a:pt x="84455" y="36662"/>
                  </a:lnTo>
                  <a:lnTo>
                    <a:pt x="83928" y="40101"/>
                  </a:lnTo>
                  <a:lnTo>
                    <a:pt x="77318" y="43885"/>
                  </a:lnTo>
                  <a:lnTo>
                    <a:pt x="80446" y="52334"/>
                  </a:lnTo>
                  <a:lnTo>
                    <a:pt x="84946" y="53461"/>
                  </a:lnTo>
                  <a:lnTo>
                    <a:pt x="85333" y="67258"/>
                  </a:lnTo>
                  <a:lnTo>
                    <a:pt x="87644" y="68796"/>
                  </a:lnTo>
                  <a:lnTo>
                    <a:pt x="94098" y="65159"/>
                  </a:lnTo>
                  <a:lnTo>
                    <a:pt x="96400" y="67297"/>
                  </a:lnTo>
                  <a:lnTo>
                    <a:pt x="96921" y="82445"/>
                  </a:lnTo>
                  <a:lnTo>
                    <a:pt x="88734" y="87101"/>
                  </a:lnTo>
                  <a:lnTo>
                    <a:pt x="92531" y="102154"/>
                  </a:lnTo>
                  <a:lnTo>
                    <a:pt x="116566" y="100913"/>
                  </a:lnTo>
                  <a:lnTo>
                    <a:pt x="118684" y="113988"/>
                  </a:lnTo>
                  <a:lnTo>
                    <a:pt x="126709" y="109776"/>
                  </a:lnTo>
                  <a:lnTo>
                    <a:pt x="128202" y="104406"/>
                  </a:lnTo>
                  <a:lnTo>
                    <a:pt x="134445" y="104061"/>
                  </a:lnTo>
                  <a:lnTo>
                    <a:pt x="139251" y="105790"/>
                  </a:lnTo>
                  <a:lnTo>
                    <a:pt x="139420" y="114335"/>
                  </a:lnTo>
                  <a:lnTo>
                    <a:pt x="160446" y="116032"/>
                  </a:lnTo>
                  <a:lnTo>
                    <a:pt x="164662" y="106210"/>
                  </a:lnTo>
                  <a:lnTo>
                    <a:pt x="172735" y="108441"/>
                  </a:lnTo>
                  <a:lnTo>
                    <a:pt x="175585" y="105789"/>
                  </a:lnTo>
                  <a:lnTo>
                    <a:pt x="169408" y="83057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3" name="M203">
              <a:extLst>
                <a:ext uri="{FF2B5EF4-FFF2-40B4-BE49-F238E27FC236}">
                  <a16:creationId xmlns:a16="http://schemas.microsoft.com/office/drawing/2014/main" id="{8D939784-3A2F-4DFF-A659-EB481BFFCCAA}"/>
                </a:ext>
              </a:extLst>
            </p:cNvPr>
            <p:cNvSpPr/>
            <p:nvPr/>
          </p:nvSpPr>
          <p:spPr>
            <a:xfrm>
              <a:off x="5056639" y="5021120"/>
              <a:ext cx="171773" cy="231398"/>
            </a:xfrm>
            <a:custGeom>
              <a:avLst/>
              <a:gdLst/>
              <a:ahLst/>
              <a:cxnLst/>
              <a:rect l="0" t="0" r="0" b="0"/>
              <a:pathLst>
                <a:path w="175583" h="252353">
                  <a:moveTo>
                    <a:pt x="56103" y="7203"/>
                  </a:moveTo>
                  <a:lnTo>
                    <a:pt x="63873" y="0"/>
                  </a:lnTo>
                  <a:lnTo>
                    <a:pt x="73376" y="174"/>
                  </a:lnTo>
                  <a:lnTo>
                    <a:pt x="74492" y="7390"/>
                  </a:lnTo>
                  <a:lnTo>
                    <a:pt x="83450" y="11900"/>
                  </a:lnTo>
                  <a:lnTo>
                    <a:pt x="95065" y="24702"/>
                  </a:lnTo>
                  <a:lnTo>
                    <a:pt x="92630" y="30054"/>
                  </a:lnTo>
                  <a:lnTo>
                    <a:pt x="85770" y="30080"/>
                  </a:lnTo>
                  <a:lnTo>
                    <a:pt x="74109" y="45456"/>
                  </a:lnTo>
                  <a:lnTo>
                    <a:pt x="79206" y="56640"/>
                  </a:lnTo>
                  <a:lnTo>
                    <a:pt x="87785" y="56496"/>
                  </a:lnTo>
                  <a:lnTo>
                    <a:pt x="92849" y="52391"/>
                  </a:lnTo>
                  <a:lnTo>
                    <a:pt x="92149" y="48032"/>
                  </a:lnTo>
                  <a:lnTo>
                    <a:pt x="99413" y="42917"/>
                  </a:lnTo>
                  <a:lnTo>
                    <a:pt x="106618" y="49792"/>
                  </a:lnTo>
                  <a:lnTo>
                    <a:pt x="107774" y="54909"/>
                  </a:lnTo>
                  <a:lnTo>
                    <a:pt x="107774" y="54909"/>
                  </a:lnTo>
                  <a:lnTo>
                    <a:pt x="108128" y="78594"/>
                  </a:lnTo>
                  <a:lnTo>
                    <a:pt x="112400" y="83916"/>
                  </a:lnTo>
                  <a:lnTo>
                    <a:pt x="121071" y="87518"/>
                  </a:lnTo>
                  <a:lnTo>
                    <a:pt x="129516" y="77477"/>
                  </a:lnTo>
                  <a:lnTo>
                    <a:pt x="136302" y="81793"/>
                  </a:lnTo>
                  <a:lnTo>
                    <a:pt x="128825" y="90053"/>
                  </a:lnTo>
                  <a:lnTo>
                    <a:pt x="128454" y="93343"/>
                  </a:lnTo>
                  <a:lnTo>
                    <a:pt x="132316" y="95510"/>
                  </a:lnTo>
                  <a:lnTo>
                    <a:pt x="131316" y="99089"/>
                  </a:lnTo>
                  <a:lnTo>
                    <a:pt x="125864" y="98692"/>
                  </a:lnTo>
                  <a:lnTo>
                    <a:pt x="126140" y="109486"/>
                  </a:lnTo>
                  <a:lnTo>
                    <a:pt x="135738" y="113702"/>
                  </a:lnTo>
                  <a:lnTo>
                    <a:pt x="136026" y="123896"/>
                  </a:lnTo>
                  <a:lnTo>
                    <a:pt x="149840" y="128035"/>
                  </a:lnTo>
                  <a:lnTo>
                    <a:pt x="150551" y="131943"/>
                  </a:lnTo>
                  <a:lnTo>
                    <a:pt x="148184" y="142390"/>
                  </a:lnTo>
                  <a:lnTo>
                    <a:pt x="145376" y="142340"/>
                  </a:lnTo>
                  <a:lnTo>
                    <a:pt x="145273" y="139342"/>
                  </a:lnTo>
                  <a:lnTo>
                    <a:pt x="135142" y="138564"/>
                  </a:lnTo>
                  <a:lnTo>
                    <a:pt x="134836" y="129419"/>
                  </a:lnTo>
                  <a:lnTo>
                    <a:pt x="130794" y="128598"/>
                  </a:lnTo>
                  <a:lnTo>
                    <a:pt x="129143" y="133663"/>
                  </a:lnTo>
                  <a:lnTo>
                    <a:pt x="120825" y="136363"/>
                  </a:lnTo>
                  <a:lnTo>
                    <a:pt x="114780" y="151537"/>
                  </a:lnTo>
                  <a:lnTo>
                    <a:pt x="123847" y="159489"/>
                  </a:lnTo>
                  <a:lnTo>
                    <a:pt x="126648" y="151149"/>
                  </a:lnTo>
                  <a:lnTo>
                    <a:pt x="131887" y="154987"/>
                  </a:lnTo>
                  <a:lnTo>
                    <a:pt x="131971" y="159034"/>
                  </a:lnTo>
                  <a:lnTo>
                    <a:pt x="137163" y="156728"/>
                  </a:lnTo>
                  <a:lnTo>
                    <a:pt x="142467" y="147983"/>
                  </a:lnTo>
                  <a:lnTo>
                    <a:pt x="142994" y="153535"/>
                  </a:lnTo>
                  <a:lnTo>
                    <a:pt x="150686" y="150974"/>
                  </a:lnTo>
                  <a:lnTo>
                    <a:pt x="153463" y="152820"/>
                  </a:lnTo>
                  <a:lnTo>
                    <a:pt x="153816" y="159418"/>
                  </a:lnTo>
                  <a:lnTo>
                    <a:pt x="162369" y="161216"/>
                  </a:lnTo>
                  <a:lnTo>
                    <a:pt x="162369" y="161216"/>
                  </a:lnTo>
                  <a:lnTo>
                    <a:pt x="162720" y="167963"/>
                  </a:lnTo>
                  <a:lnTo>
                    <a:pt x="167074" y="168938"/>
                  </a:lnTo>
                  <a:lnTo>
                    <a:pt x="169141" y="175715"/>
                  </a:lnTo>
                  <a:lnTo>
                    <a:pt x="175068" y="175967"/>
                  </a:lnTo>
                  <a:lnTo>
                    <a:pt x="175269" y="182412"/>
                  </a:lnTo>
                  <a:lnTo>
                    <a:pt x="170582" y="182631"/>
                  </a:lnTo>
                  <a:lnTo>
                    <a:pt x="168624" y="187540"/>
                  </a:lnTo>
                  <a:lnTo>
                    <a:pt x="175582" y="191406"/>
                  </a:lnTo>
                  <a:lnTo>
                    <a:pt x="173915" y="197518"/>
                  </a:lnTo>
                  <a:lnTo>
                    <a:pt x="166940" y="194552"/>
                  </a:lnTo>
                  <a:lnTo>
                    <a:pt x="163751" y="198391"/>
                  </a:lnTo>
                  <a:lnTo>
                    <a:pt x="161848" y="191168"/>
                  </a:lnTo>
                  <a:lnTo>
                    <a:pt x="150292" y="191265"/>
                  </a:lnTo>
                  <a:lnTo>
                    <a:pt x="147467" y="192115"/>
                  </a:lnTo>
                  <a:lnTo>
                    <a:pt x="149148" y="203079"/>
                  </a:lnTo>
                  <a:lnTo>
                    <a:pt x="142717" y="204763"/>
                  </a:lnTo>
                  <a:lnTo>
                    <a:pt x="138147" y="198242"/>
                  </a:lnTo>
                  <a:lnTo>
                    <a:pt x="141171" y="195000"/>
                  </a:lnTo>
                  <a:lnTo>
                    <a:pt x="136986" y="193278"/>
                  </a:lnTo>
                  <a:lnTo>
                    <a:pt x="138438" y="190607"/>
                  </a:lnTo>
                  <a:lnTo>
                    <a:pt x="132656" y="190955"/>
                  </a:lnTo>
                  <a:lnTo>
                    <a:pt x="136454" y="188026"/>
                  </a:lnTo>
                  <a:lnTo>
                    <a:pt x="124717" y="189615"/>
                  </a:lnTo>
                  <a:lnTo>
                    <a:pt x="123407" y="193038"/>
                  </a:lnTo>
                  <a:lnTo>
                    <a:pt x="127644" y="200602"/>
                  </a:lnTo>
                  <a:lnTo>
                    <a:pt x="125102" y="203104"/>
                  </a:lnTo>
                  <a:lnTo>
                    <a:pt x="127114" y="221713"/>
                  </a:lnTo>
                  <a:lnTo>
                    <a:pt x="114809" y="219846"/>
                  </a:lnTo>
                  <a:lnTo>
                    <a:pt x="113141" y="225807"/>
                  </a:lnTo>
                  <a:lnTo>
                    <a:pt x="113141" y="225807"/>
                  </a:lnTo>
                  <a:lnTo>
                    <a:pt x="103808" y="223693"/>
                  </a:lnTo>
                  <a:lnTo>
                    <a:pt x="102277" y="230705"/>
                  </a:lnTo>
                  <a:lnTo>
                    <a:pt x="98058" y="230779"/>
                  </a:lnTo>
                  <a:lnTo>
                    <a:pt x="95304" y="236271"/>
                  </a:lnTo>
                  <a:lnTo>
                    <a:pt x="90308" y="236181"/>
                  </a:lnTo>
                  <a:lnTo>
                    <a:pt x="90381" y="232138"/>
                  </a:lnTo>
                  <a:lnTo>
                    <a:pt x="86642" y="231621"/>
                  </a:lnTo>
                  <a:lnTo>
                    <a:pt x="84827" y="236980"/>
                  </a:lnTo>
                  <a:lnTo>
                    <a:pt x="70873" y="239872"/>
                  </a:lnTo>
                  <a:lnTo>
                    <a:pt x="64237" y="235407"/>
                  </a:lnTo>
                  <a:lnTo>
                    <a:pt x="61599" y="242997"/>
                  </a:lnTo>
                  <a:lnTo>
                    <a:pt x="56766" y="242459"/>
                  </a:lnTo>
                  <a:lnTo>
                    <a:pt x="49086" y="252352"/>
                  </a:lnTo>
                  <a:lnTo>
                    <a:pt x="40761" y="246357"/>
                  </a:lnTo>
                  <a:lnTo>
                    <a:pt x="40761" y="246357"/>
                  </a:lnTo>
                  <a:lnTo>
                    <a:pt x="39021" y="239136"/>
                  </a:lnTo>
                  <a:lnTo>
                    <a:pt x="34033" y="238594"/>
                  </a:lnTo>
                  <a:lnTo>
                    <a:pt x="32538" y="234972"/>
                  </a:lnTo>
                  <a:lnTo>
                    <a:pt x="37863" y="225785"/>
                  </a:lnTo>
                  <a:lnTo>
                    <a:pt x="38472" y="209769"/>
                  </a:lnTo>
                  <a:lnTo>
                    <a:pt x="34160" y="206544"/>
                  </a:lnTo>
                  <a:lnTo>
                    <a:pt x="34007" y="198003"/>
                  </a:lnTo>
                  <a:lnTo>
                    <a:pt x="27005" y="188285"/>
                  </a:lnTo>
                  <a:lnTo>
                    <a:pt x="27881" y="183209"/>
                  </a:lnTo>
                  <a:lnTo>
                    <a:pt x="36596" y="184719"/>
                  </a:lnTo>
                  <a:lnTo>
                    <a:pt x="37141" y="172145"/>
                  </a:lnTo>
                  <a:lnTo>
                    <a:pt x="29801" y="163919"/>
                  </a:lnTo>
                  <a:lnTo>
                    <a:pt x="23472" y="143425"/>
                  </a:lnTo>
                  <a:lnTo>
                    <a:pt x="25766" y="137625"/>
                  </a:lnTo>
                  <a:lnTo>
                    <a:pt x="33766" y="135377"/>
                  </a:lnTo>
                  <a:lnTo>
                    <a:pt x="33984" y="132084"/>
                  </a:lnTo>
                  <a:lnTo>
                    <a:pt x="30304" y="128570"/>
                  </a:lnTo>
                  <a:lnTo>
                    <a:pt x="18928" y="127758"/>
                  </a:lnTo>
                  <a:lnTo>
                    <a:pt x="17853" y="93573"/>
                  </a:lnTo>
                  <a:lnTo>
                    <a:pt x="5387" y="92888"/>
                  </a:lnTo>
                  <a:lnTo>
                    <a:pt x="306" y="89346"/>
                  </a:lnTo>
                  <a:lnTo>
                    <a:pt x="0" y="72555"/>
                  </a:lnTo>
                  <a:lnTo>
                    <a:pt x="8808" y="43795"/>
                  </a:lnTo>
                  <a:lnTo>
                    <a:pt x="6218" y="40599"/>
                  </a:lnTo>
                  <a:lnTo>
                    <a:pt x="6218" y="40599"/>
                  </a:lnTo>
                  <a:lnTo>
                    <a:pt x="5928" y="31150"/>
                  </a:lnTo>
                  <a:lnTo>
                    <a:pt x="14716" y="36412"/>
                  </a:lnTo>
                  <a:lnTo>
                    <a:pt x="18794" y="18501"/>
                  </a:lnTo>
                  <a:lnTo>
                    <a:pt x="25551" y="15630"/>
                  </a:lnTo>
                  <a:lnTo>
                    <a:pt x="36526" y="20631"/>
                  </a:lnTo>
                  <a:lnTo>
                    <a:pt x="45703" y="13306"/>
                  </a:lnTo>
                  <a:lnTo>
                    <a:pt x="52534" y="1478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4" name="M204">
              <a:extLst>
                <a:ext uri="{FF2B5EF4-FFF2-40B4-BE49-F238E27FC236}">
                  <a16:creationId xmlns:a16="http://schemas.microsoft.com/office/drawing/2014/main" id="{1BD6A7AB-05AA-4E96-BB8B-B4B1898236C5}"/>
                </a:ext>
              </a:extLst>
            </p:cNvPr>
            <p:cNvSpPr/>
            <p:nvPr/>
          </p:nvSpPr>
          <p:spPr>
            <a:xfrm>
              <a:off x="4955956" y="5037907"/>
              <a:ext cx="141445" cy="253545"/>
            </a:xfrm>
            <a:custGeom>
              <a:avLst/>
              <a:gdLst/>
              <a:ahLst/>
              <a:cxnLst/>
              <a:rect l="0" t="0" r="0" b="0"/>
              <a:pathLst>
                <a:path w="135730" h="270690">
                  <a:moveTo>
                    <a:pt x="44565" y="4653"/>
                  </a:moveTo>
                  <a:lnTo>
                    <a:pt x="51982" y="0"/>
                  </a:lnTo>
                  <a:lnTo>
                    <a:pt x="49670" y="6700"/>
                  </a:lnTo>
                  <a:lnTo>
                    <a:pt x="51418" y="13030"/>
                  </a:lnTo>
                  <a:lnTo>
                    <a:pt x="62618" y="14296"/>
                  </a:lnTo>
                  <a:lnTo>
                    <a:pt x="75765" y="3455"/>
                  </a:lnTo>
                  <a:lnTo>
                    <a:pt x="79440" y="23311"/>
                  </a:lnTo>
                  <a:lnTo>
                    <a:pt x="92002" y="18604"/>
                  </a:lnTo>
                  <a:lnTo>
                    <a:pt x="97904" y="28009"/>
                  </a:lnTo>
                  <a:lnTo>
                    <a:pt x="101186" y="27622"/>
                  </a:lnTo>
                  <a:lnTo>
                    <a:pt x="101186" y="27622"/>
                  </a:lnTo>
                  <a:lnTo>
                    <a:pt x="103776" y="30818"/>
                  </a:lnTo>
                  <a:lnTo>
                    <a:pt x="94968" y="59578"/>
                  </a:lnTo>
                  <a:lnTo>
                    <a:pt x="95274" y="76369"/>
                  </a:lnTo>
                  <a:lnTo>
                    <a:pt x="100355" y="79911"/>
                  </a:lnTo>
                  <a:lnTo>
                    <a:pt x="112821" y="80596"/>
                  </a:lnTo>
                  <a:lnTo>
                    <a:pt x="113896" y="114781"/>
                  </a:lnTo>
                  <a:lnTo>
                    <a:pt x="125272" y="115593"/>
                  </a:lnTo>
                  <a:lnTo>
                    <a:pt x="128952" y="119107"/>
                  </a:lnTo>
                  <a:lnTo>
                    <a:pt x="128734" y="122400"/>
                  </a:lnTo>
                  <a:lnTo>
                    <a:pt x="120734" y="124648"/>
                  </a:lnTo>
                  <a:lnTo>
                    <a:pt x="118440" y="130448"/>
                  </a:lnTo>
                  <a:lnTo>
                    <a:pt x="124769" y="150942"/>
                  </a:lnTo>
                  <a:lnTo>
                    <a:pt x="132109" y="159168"/>
                  </a:lnTo>
                  <a:lnTo>
                    <a:pt x="131564" y="171742"/>
                  </a:lnTo>
                  <a:lnTo>
                    <a:pt x="122849" y="170232"/>
                  </a:lnTo>
                  <a:lnTo>
                    <a:pt x="121973" y="175308"/>
                  </a:lnTo>
                  <a:lnTo>
                    <a:pt x="128975" y="185026"/>
                  </a:lnTo>
                  <a:lnTo>
                    <a:pt x="129128" y="193567"/>
                  </a:lnTo>
                  <a:lnTo>
                    <a:pt x="133440" y="196792"/>
                  </a:lnTo>
                  <a:lnTo>
                    <a:pt x="132831" y="212808"/>
                  </a:lnTo>
                  <a:lnTo>
                    <a:pt x="127506" y="221995"/>
                  </a:lnTo>
                  <a:lnTo>
                    <a:pt x="129001" y="225617"/>
                  </a:lnTo>
                  <a:lnTo>
                    <a:pt x="133989" y="226159"/>
                  </a:lnTo>
                  <a:lnTo>
                    <a:pt x="135729" y="233380"/>
                  </a:lnTo>
                  <a:lnTo>
                    <a:pt x="135729" y="233380"/>
                  </a:lnTo>
                  <a:lnTo>
                    <a:pt x="131879" y="238850"/>
                  </a:lnTo>
                  <a:lnTo>
                    <a:pt x="122325" y="240170"/>
                  </a:lnTo>
                  <a:lnTo>
                    <a:pt x="111069" y="248945"/>
                  </a:lnTo>
                  <a:lnTo>
                    <a:pt x="107960" y="256374"/>
                  </a:lnTo>
                  <a:lnTo>
                    <a:pt x="94096" y="254166"/>
                  </a:lnTo>
                  <a:lnTo>
                    <a:pt x="89717" y="246146"/>
                  </a:lnTo>
                  <a:lnTo>
                    <a:pt x="65855" y="252131"/>
                  </a:lnTo>
                  <a:lnTo>
                    <a:pt x="62153" y="249664"/>
                  </a:lnTo>
                  <a:lnTo>
                    <a:pt x="47445" y="250729"/>
                  </a:lnTo>
                  <a:lnTo>
                    <a:pt x="29400" y="254721"/>
                  </a:lnTo>
                  <a:lnTo>
                    <a:pt x="30266" y="266418"/>
                  </a:lnTo>
                  <a:lnTo>
                    <a:pt x="26589" y="270689"/>
                  </a:lnTo>
                  <a:lnTo>
                    <a:pt x="16455" y="269443"/>
                  </a:lnTo>
                  <a:lnTo>
                    <a:pt x="21493" y="251572"/>
                  </a:lnTo>
                  <a:lnTo>
                    <a:pt x="3597" y="247925"/>
                  </a:lnTo>
                  <a:lnTo>
                    <a:pt x="3597" y="247925"/>
                  </a:lnTo>
                  <a:lnTo>
                    <a:pt x="5480" y="239576"/>
                  </a:lnTo>
                  <a:lnTo>
                    <a:pt x="0" y="232279"/>
                  </a:lnTo>
                  <a:lnTo>
                    <a:pt x="9122" y="229164"/>
                  </a:lnTo>
                  <a:lnTo>
                    <a:pt x="8999" y="211638"/>
                  </a:lnTo>
                  <a:lnTo>
                    <a:pt x="27256" y="204507"/>
                  </a:lnTo>
                  <a:lnTo>
                    <a:pt x="24637" y="202658"/>
                  </a:lnTo>
                  <a:lnTo>
                    <a:pt x="23431" y="192449"/>
                  </a:lnTo>
                  <a:lnTo>
                    <a:pt x="23431" y="192449"/>
                  </a:lnTo>
                  <a:lnTo>
                    <a:pt x="32323" y="192922"/>
                  </a:lnTo>
                  <a:lnTo>
                    <a:pt x="38168" y="197529"/>
                  </a:lnTo>
                  <a:lnTo>
                    <a:pt x="43435" y="191640"/>
                  </a:lnTo>
                  <a:lnTo>
                    <a:pt x="50648" y="190132"/>
                  </a:lnTo>
                  <a:lnTo>
                    <a:pt x="50720" y="186388"/>
                  </a:lnTo>
                  <a:lnTo>
                    <a:pt x="48919" y="182609"/>
                  </a:lnTo>
                  <a:lnTo>
                    <a:pt x="41765" y="181122"/>
                  </a:lnTo>
                  <a:lnTo>
                    <a:pt x="39374" y="167593"/>
                  </a:lnTo>
                  <a:lnTo>
                    <a:pt x="35162" y="167362"/>
                  </a:lnTo>
                  <a:lnTo>
                    <a:pt x="32553" y="149034"/>
                  </a:lnTo>
                  <a:lnTo>
                    <a:pt x="39475" y="146322"/>
                  </a:lnTo>
                  <a:lnTo>
                    <a:pt x="38340" y="140457"/>
                  </a:lnTo>
                  <a:lnTo>
                    <a:pt x="36407" y="135475"/>
                  </a:lnTo>
                  <a:lnTo>
                    <a:pt x="30791" y="135366"/>
                  </a:lnTo>
                  <a:lnTo>
                    <a:pt x="32458" y="121914"/>
                  </a:lnTo>
                  <a:lnTo>
                    <a:pt x="29485" y="114364"/>
                  </a:lnTo>
                  <a:lnTo>
                    <a:pt x="21676" y="114661"/>
                  </a:lnTo>
                  <a:lnTo>
                    <a:pt x="18821" y="101119"/>
                  </a:lnTo>
                  <a:lnTo>
                    <a:pt x="18821" y="101119"/>
                  </a:lnTo>
                  <a:lnTo>
                    <a:pt x="35530" y="100397"/>
                  </a:lnTo>
                  <a:lnTo>
                    <a:pt x="36040" y="90217"/>
                  </a:lnTo>
                  <a:lnTo>
                    <a:pt x="48184" y="91501"/>
                  </a:lnTo>
                  <a:lnTo>
                    <a:pt x="48724" y="63638"/>
                  </a:lnTo>
                  <a:lnTo>
                    <a:pt x="52001" y="55459"/>
                  </a:lnTo>
                  <a:lnTo>
                    <a:pt x="46032" y="49648"/>
                  </a:lnTo>
                  <a:lnTo>
                    <a:pt x="38277" y="47399"/>
                  </a:lnTo>
                  <a:lnTo>
                    <a:pt x="37586" y="42889"/>
                  </a:lnTo>
                  <a:lnTo>
                    <a:pt x="45758" y="39601"/>
                  </a:lnTo>
                  <a:lnTo>
                    <a:pt x="46931" y="35427"/>
                  </a:lnTo>
                  <a:lnTo>
                    <a:pt x="35328" y="30705"/>
                  </a:lnTo>
                  <a:lnTo>
                    <a:pt x="33074" y="26314"/>
                  </a:lnTo>
                  <a:lnTo>
                    <a:pt x="37582" y="19057"/>
                  </a:lnTo>
                  <a:lnTo>
                    <a:pt x="32870" y="1282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5" name="M205">
              <a:extLst>
                <a:ext uri="{FF2B5EF4-FFF2-40B4-BE49-F238E27FC236}">
                  <a16:creationId xmlns:a16="http://schemas.microsoft.com/office/drawing/2014/main" id="{5CB83FFF-E587-42F9-8695-379FEE807524}"/>
                </a:ext>
              </a:extLst>
            </p:cNvPr>
            <p:cNvSpPr/>
            <p:nvPr/>
          </p:nvSpPr>
          <p:spPr>
            <a:xfrm>
              <a:off x="4829823" y="5050070"/>
              <a:ext cx="180664" cy="179242"/>
            </a:xfrm>
            <a:custGeom>
              <a:avLst/>
              <a:gdLst/>
              <a:ahLst/>
              <a:cxnLst/>
              <a:rect l="0" t="0" r="0" b="0"/>
              <a:pathLst>
                <a:path w="182569" h="181147">
                  <a:moveTo>
                    <a:pt x="4028" y="52091"/>
                  </a:moveTo>
                  <a:lnTo>
                    <a:pt x="0" y="43314"/>
                  </a:lnTo>
                  <a:lnTo>
                    <a:pt x="7018" y="35967"/>
                  </a:lnTo>
                  <a:lnTo>
                    <a:pt x="7095" y="24878"/>
                  </a:lnTo>
                  <a:lnTo>
                    <a:pt x="18888" y="20178"/>
                  </a:lnTo>
                  <a:lnTo>
                    <a:pt x="23372" y="7081"/>
                  </a:lnTo>
                  <a:lnTo>
                    <a:pt x="32991" y="9380"/>
                  </a:lnTo>
                  <a:lnTo>
                    <a:pt x="40468" y="17328"/>
                  </a:lnTo>
                  <a:lnTo>
                    <a:pt x="48232" y="11343"/>
                  </a:lnTo>
                  <a:lnTo>
                    <a:pt x="51021" y="4656"/>
                  </a:lnTo>
                  <a:lnTo>
                    <a:pt x="65548" y="3304"/>
                  </a:lnTo>
                  <a:lnTo>
                    <a:pt x="66848" y="783"/>
                  </a:lnTo>
                  <a:lnTo>
                    <a:pt x="92037" y="11936"/>
                  </a:lnTo>
                  <a:lnTo>
                    <a:pt x="94942" y="7048"/>
                  </a:lnTo>
                  <a:lnTo>
                    <a:pt x="83233" y="67"/>
                  </a:lnTo>
                  <a:lnTo>
                    <a:pt x="94772" y="0"/>
                  </a:lnTo>
                  <a:lnTo>
                    <a:pt x="98062" y="6961"/>
                  </a:lnTo>
                  <a:lnTo>
                    <a:pt x="103124" y="3316"/>
                  </a:lnTo>
                  <a:lnTo>
                    <a:pt x="111124" y="8722"/>
                  </a:lnTo>
                  <a:lnTo>
                    <a:pt x="103435" y="18910"/>
                  </a:lnTo>
                  <a:lnTo>
                    <a:pt x="115537" y="29794"/>
                  </a:lnTo>
                  <a:lnTo>
                    <a:pt x="138320" y="36991"/>
                  </a:lnTo>
                  <a:lnTo>
                    <a:pt x="137308" y="40868"/>
                  </a:lnTo>
                  <a:lnTo>
                    <a:pt x="130777" y="39839"/>
                  </a:lnTo>
                  <a:lnTo>
                    <a:pt x="126233" y="48741"/>
                  </a:lnTo>
                  <a:lnTo>
                    <a:pt x="120614" y="48929"/>
                  </a:lnTo>
                  <a:lnTo>
                    <a:pt x="118205" y="60271"/>
                  </a:lnTo>
                  <a:lnTo>
                    <a:pt x="125760" y="72560"/>
                  </a:lnTo>
                  <a:lnTo>
                    <a:pt x="136634" y="67080"/>
                  </a:lnTo>
                  <a:lnTo>
                    <a:pt x="145295" y="70848"/>
                  </a:lnTo>
                  <a:lnTo>
                    <a:pt x="150669" y="83241"/>
                  </a:lnTo>
                  <a:lnTo>
                    <a:pt x="150669" y="83241"/>
                  </a:lnTo>
                  <a:lnTo>
                    <a:pt x="153524" y="96783"/>
                  </a:lnTo>
                  <a:lnTo>
                    <a:pt x="161333" y="96486"/>
                  </a:lnTo>
                  <a:lnTo>
                    <a:pt x="164306" y="104036"/>
                  </a:lnTo>
                  <a:lnTo>
                    <a:pt x="162639" y="117488"/>
                  </a:lnTo>
                  <a:lnTo>
                    <a:pt x="168255" y="117597"/>
                  </a:lnTo>
                  <a:lnTo>
                    <a:pt x="170188" y="122579"/>
                  </a:lnTo>
                  <a:lnTo>
                    <a:pt x="171323" y="128444"/>
                  </a:lnTo>
                  <a:lnTo>
                    <a:pt x="164401" y="131156"/>
                  </a:lnTo>
                  <a:lnTo>
                    <a:pt x="167010" y="149484"/>
                  </a:lnTo>
                  <a:lnTo>
                    <a:pt x="171222" y="149715"/>
                  </a:lnTo>
                  <a:lnTo>
                    <a:pt x="173613" y="163244"/>
                  </a:lnTo>
                  <a:lnTo>
                    <a:pt x="180767" y="164731"/>
                  </a:lnTo>
                  <a:lnTo>
                    <a:pt x="182568" y="168510"/>
                  </a:lnTo>
                  <a:lnTo>
                    <a:pt x="182496" y="172254"/>
                  </a:lnTo>
                  <a:lnTo>
                    <a:pt x="175283" y="173762"/>
                  </a:lnTo>
                  <a:lnTo>
                    <a:pt x="170016" y="179651"/>
                  </a:lnTo>
                  <a:lnTo>
                    <a:pt x="164171" y="175044"/>
                  </a:lnTo>
                  <a:lnTo>
                    <a:pt x="155279" y="174571"/>
                  </a:lnTo>
                  <a:lnTo>
                    <a:pt x="155279" y="174571"/>
                  </a:lnTo>
                  <a:lnTo>
                    <a:pt x="150776" y="173284"/>
                  </a:lnTo>
                  <a:lnTo>
                    <a:pt x="151765" y="162668"/>
                  </a:lnTo>
                  <a:lnTo>
                    <a:pt x="137273" y="161185"/>
                  </a:lnTo>
                  <a:lnTo>
                    <a:pt x="133002" y="163947"/>
                  </a:lnTo>
                  <a:lnTo>
                    <a:pt x="127523" y="156797"/>
                  </a:lnTo>
                  <a:lnTo>
                    <a:pt x="120982" y="155918"/>
                  </a:lnTo>
                  <a:lnTo>
                    <a:pt x="116555" y="158677"/>
                  </a:lnTo>
                  <a:lnTo>
                    <a:pt x="111744" y="157233"/>
                  </a:lnTo>
                  <a:lnTo>
                    <a:pt x="105568" y="169392"/>
                  </a:lnTo>
                  <a:lnTo>
                    <a:pt x="104096" y="172658"/>
                  </a:lnTo>
                  <a:lnTo>
                    <a:pt x="109056" y="174555"/>
                  </a:lnTo>
                  <a:lnTo>
                    <a:pt x="109081" y="181146"/>
                  </a:lnTo>
                  <a:lnTo>
                    <a:pt x="94721" y="180709"/>
                  </a:lnTo>
                  <a:lnTo>
                    <a:pt x="82601" y="169979"/>
                  </a:lnTo>
                  <a:lnTo>
                    <a:pt x="80361" y="172630"/>
                  </a:lnTo>
                  <a:lnTo>
                    <a:pt x="65899" y="169639"/>
                  </a:lnTo>
                  <a:lnTo>
                    <a:pt x="65899" y="169639"/>
                  </a:lnTo>
                  <a:lnTo>
                    <a:pt x="68591" y="152467"/>
                  </a:lnTo>
                  <a:lnTo>
                    <a:pt x="83764" y="158767"/>
                  </a:lnTo>
                  <a:lnTo>
                    <a:pt x="88565" y="153022"/>
                  </a:lnTo>
                  <a:lnTo>
                    <a:pt x="90111" y="146012"/>
                  </a:lnTo>
                  <a:lnTo>
                    <a:pt x="86537" y="145191"/>
                  </a:lnTo>
                  <a:lnTo>
                    <a:pt x="79103" y="134554"/>
                  </a:lnTo>
                  <a:lnTo>
                    <a:pt x="91080" y="128953"/>
                  </a:lnTo>
                  <a:lnTo>
                    <a:pt x="86603" y="111034"/>
                  </a:lnTo>
                  <a:lnTo>
                    <a:pt x="77035" y="113387"/>
                  </a:lnTo>
                  <a:lnTo>
                    <a:pt x="64178" y="108630"/>
                  </a:lnTo>
                  <a:lnTo>
                    <a:pt x="63345" y="95877"/>
                  </a:lnTo>
                  <a:lnTo>
                    <a:pt x="45827" y="90273"/>
                  </a:lnTo>
                  <a:lnTo>
                    <a:pt x="47606" y="79671"/>
                  </a:lnTo>
                  <a:lnTo>
                    <a:pt x="45526" y="67040"/>
                  </a:lnTo>
                  <a:lnTo>
                    <a:pt x="42731" y="66383"/>
                  </a:lnTo>
                  <a:lnTo>
                    <a:pt x="43097" y="56200"/>
                  </a:lnTo>
                  <a:lnTo>
                    <a:pt x="38314" y="61197"/>
                  </a:lnTo>
                  <a:lnTo>
                    <a:pt x="32706" y="60781"/>
                  </a:lnTo>
                  <a:lnTo>
                    <a:pt x="29065" y="70896"/>
                  </a:lnTo>
                  <a:lnTo>
                    <a:pt x="18637" y="69630"/>
                  </a:lnTo>
                  <a:lnTo>
                    <a:pt x="18793" y="77126"/>
                  </a:lnTo>
                  <a:lnTo>
                    <a:pt x="6772" y="77474"/>
                  </a:lnTo>
                  <a:lnTo>
                    <a:pt x="3566" y="74110"/>
                  </a:lnTo>
                  <a:lnTo>
                    <a:pt x="8040" y="69109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6" name="M206">
              <a:extLst>
                <a:ext uri="{FF2B5EF4-FFF2-40B4-BE49-F238E27FC236}">
                  <a16:creationId xmlns:a16="http://schemas.microsoft.com/office/drawing/2014/main" id="{81AB57CE-1D60-4C3B-88B2-E0714CD25F26}"/>
                </a:ext>
              </a:extLst>
            </p:cNvPr>
            <p:cNvSpPr/>
            <p:nvPr/>
          </p:nvSpPr>
          <p:spPr>
            <a:xfrm>
              <a:off x="4656075" y="5064857"/>
              <a:ext cx="259114" cy="213474"/>
            </a:xfrm>
            <a:custGeom>
              <a:avLst/>
              <a:gdLst/>
              <a:ahLst/>
              <a:cxnLst/>
              <a:rect l="0" t="0" r="0" b="0"/>
              <a:pathLst>
                <a:path w="261019" h="224904">
                  <a:moveTo>
                    <a:pt x="74166" y="17565"/>
                  </a:moveTo>
                  <a:lnTo>
                    <a:pt x="74424" y="12925"/>
                  </a:lnTo>
                  <a:lnTo>
                    <a:pt x="87754" y="2424"/>
                  </a:lnTo>
                  <a:lnTo>
                    <a:pt x="107300" y="0"/>
                  </a:lnTo>
                  <a:lnTo>
                    <a:pt x="106786" y="23820"/>
                  </a:lnTo>
                  <a:lnTo>
                    <a:pt x="109335" y="21327"/>
                  </a:lnTo>
                  <a:lnTo>
                    <a:pt x="117209" y="25094"/>
                  </a:lnTo>
                  <a:lnTo>
                    <a:pt x="115278" y="35094"/>
                  </a:lnTo>
                  <a:lnTo>
                    <a:pt x="122562" y="37348"/>
                  </a:lnTo>
                  <a:lnTo>
                    <a:pt x="121186" y="43313"/>
                  </a:lnTo>
                  <a:lnTo>
                    <a:pt x="134106" y="44639"/>
                  </a:lnTo>
                  <a:lnTo>
                    <a:pt x="139026" y="48041"/>
                  </a:lnTo>
                  <a:lnTo>
                    <a:pt x="148684" y="26666"/>
                  </a:lnTo>
                  <a:lnTo>
                    <a:pt x="156372" y="31924"/>
                  </a:lnTo>
                  <a:lnTo>
                    <a:pt x="157197" y="37187"/>
                  </a:lnTo>
                  <a:lnTo>
                    <a:pt x="173966" y="33494"/>
                  </a:lnTo>
                  <a:lnTo>
                    <a:pt x="173966" y="33494"/>
                  </a:lnTo>
                  <a:lnTo>
                    <a:pt x="177978" y="50512"/>
                  </a:lnTo>
                  <a:lnTo>
                    <a:pt x="173504" y="55513"/>
                  </a:lnTo>
                  <a:lnTo>
                    <a:pt x="176710" y="58877"/>
                  </a:lnTo>
                  <a:lnTo>
                    <a:pt x="188731" y="58529"/>
                  </a:lnTo>
                  <a:lnTo>
                    <a:pt x="188575" y="51033"/>
                  </a:lnTo>
                  <a:lnTo>
                    <a:pt x="199003" y="52299"/>
                  </a:lnTo>
                  <a:lnTo>
                    <a:pt x="202644" y="42184"/>
                  </a:lnTo>
                  <a:lnTo>
                    <a:pt x="208252" y="42600"/>
                  </a:lnTo>
                  <a:lnTo>
                    <a:pt x="213035" y="37603"/>
                  </a:lnTo>
                  <a:lnTo>
                    <a:pt x="212669" y="47786"/>
                  </a:lnTo>
                  <a:lnTo>
                    <a:pt x="215464" y="48443"/>
                  </a:lnTo>
                  <a:lnTo>
                    <a:pt x="217544" y="61074"/>
                  </a:lnTo>
                  <a:lnTo>
                    <a:pt x="215765" y="71676"/>
                  </a:lnTo>
                  <a:lnTo>
                    <a:pt x="233283" y="77280"/>
                  </a:lnTo>
                  <a:lnTo>
                    <a:pt x="234116" y="90033"/>
                  </a:lnTo>
                  <a:lnTo>
                    <a:pt x="246973" y="94790"/>
                  </a:lnTo>
                  <a:lnTo>
                    <a:pt x="256541" y="92437"/>
                  </a:lnTo>
                  <a:lnTo>
                    <a:pt x="261018" y="110356"/>
                  </a:lnTo>
                  <a:lnTo>
                    <a:pt x="249041" y="115957"/>
                  </a:lnTo>
                  <a:lnTo>
                    <a:pt x="256475" y="126594"/>
                  </a:lnTo>
                  <a:lnTo>
                    <a:pt x="260049" y="127415"/>
                  </a:lnTo>
                  <a:lnTo>
                    <a:pt x="258503" y="134425"/>
                  </a:lnTo>
                  <a:lnTo>
                    <a:pt x="253702" y="140170"/>
                  </a:lnTo>
                  <a:lnTo>
                    <a:pt x="238529" y="133870"/>
                  </a:lnTo>
                  <a:lnTo>
                    <a:pt x="235837" y="151042"/>
                  </a:lnTo>
                  <a:lnTo>
                    <a:pt x="235837" y="151042"/>
                  </a:lnTo>
                  <a:lnTo>
                    <a:pt x="213400" y="148635"/>
                  </a:lnTo>
                  <a:lnTo>
                    <a:pt x="213543" y="156877"/>
                  </a:lnTo>
                  <a:lnTo>
                    <a:pt x="200617" y="155112"/>
                  </a:lnTo>
                  <a:lnTo>
                    <a:pt x="199937" y="157794"/>
                  </a:lnTo>
                  <a:lnTo>
                    <a:pt x="188367" y="158453"/>
                  </a:lnTo>
                  <a:lnTo>
                    <a:pt x="179129" y="152118"/>
                  </a:lnTo>
                  <a:lnTo>
                    <a:pt x="176440" y="168689"/>
                  </a:lnTo>
                  <a:lnTo>
                    <a:pt x="169594" y="182325"/>
                  </a:lnTo>
                  <a:lnTo>
                    <a:pt x="162389" y="183222"/>
                  </a:lnTo>
                  <a:lnTo>
                    <a:pt x="156207" y="180096"/>
                  </a:lnTo>
                  <a:lnTo>
                    <a:pt x="139071" y="185275"/>
                  </a:lnTo>
                  <a:lnTo>
                    <a:pt x="129068" y="178172"/>
                  </a:lnTo>
                  <a:lnTo>
                    <a:pt x="126461" y="183209"/>
                  </a:lnTo>
                  <a:lnTo>
                    <a:pt x="129832" y="186276"/>
                  </a:lnTo>
                  <a:lnTo>
                    <a:pt x="127869" y="190428"/>
                  </a:lnTo>
                  <a:lnTo>
                    <a:pt x="120569" y="188474"/>
                  </a:lnTo>
                  <a:lnTo>
                    <a:pt x="121281" y="198973"/>
                  </a:lnTo>
                  <a:lnTo>
                    <a:pt x="116446" y="198570"/>
                  </a:lnTo>
                  <a:lnTo>
                    <a:pt x="111132" y="191417"/>
                  </a:lnTo>
                  <a:lnTo>
                    <a:pt x="105033" y="191734"/>
                  </a:lnTo>
                  <a:lnTo>
                    <a:pt x="104508" y="201608"/>
                  </a:lnTo>
                  <a:lnTo>
                    <a:pt x="107782" y="209167"/>
                  </a:lnTo>
                  <a:lnTo>
                    <a:pt x="102127" y="210543"/>
                  </a:lnTo>
                  <a:lnTo>
                    <a:pt x="102140" y="217132"/>
                  </a:lnTo>
                  <a:lnTo>
                    <a:pt x="84368" y="222438"/>
                  </a:lnTo>
                  <a:lnTo>
                    <a:pt x="74355" y="222968"/>
                  </a:lnTo>
                  <a:lnTo>
                    <a:pt x="73314" y="220549"/>
                  </a:lnTo>
                  <a:lnTo>
                    <a:pt x="68732" y="222845"/>
                  </a:lnTo>
                  <a:lnTo>
                    <a:pt x="65817" y="220385"/>
                  </a:lnTo>
                  <a:lnTo>
                    <a:pt x="53372" y="224903"/>
                  </a:lnTo>
                  <a:lnTo>
                    <a:pt x="38131" y="221571"/>
                  </a:lnTo>
                  <a:lnTo>
                    <a:pt x="38131" y="221571"/>
                  </a:lnTo>
                  <a:lnTo>
                    <a:pt x="23995" y="210773"/>
                  </a:lnTo>
                  <a:lnTo>
                    <a:pt x="12316" y="209014"/>
                  </a:lnTo>
                  <a:lnTo>
                    <a:pt x="0" y="200799"/>
                  </a:lnTo>
                  <a:lnTo>
                    <a:pt x="0" y="200799"/>
                  </a:lnTo>
                  <a:lnTo>
                    <a:pt x="788" y="179699"/>
                  </a:lnTo>
                  <a:lnTo>
                    <a:pt x="4769" y="176343"/>
                  </a:lnTo>
                  <a:lnTo>
                    <a:pt x="5200" y="171110"/>
                  </a:lnTo>
                  <a:lnTo>
                    <a:pt x="2708" y="170755"/>
                  </a:lnTo>
                  <a:lnTo>
                    <a:pt x="2602" y="161615"/>
                  </a:lnTo>
                  <a:lnTo>
                    <a:pt x="9372" y="159221"/>
                  </a:lnTo>
                  <a:lnTo>
                    <a:pt x="11511" y="147435"/>
                  </a:lnTo>
                  <a:lnTo>
                    <a:pt x="25386" y="148495"/>
                  </a:lnTo>
                  <a:lnTo>
                    <a:pt x="21186" y="140761"/>
                  </a:lnTo>
                  <a:lnTo>
                    <a:pt x="24230" y="130342"/>
                  </a:lnTo>
                  <a:lnTo>
                    <a:pt x="30950" y="130043"/>
                  </a:lnTo>
                  <a:lnTo>
                    <a:pt x="37662" y="116110"/>
                  </a:lnTo>
                  <a:lnTo>
                    <a:pt x="52580" y="126328"/>
                  </a:lnTo>
                  <a:lnTo>
                    <a:pt x="50985" y="113708"/>
                  </a:lnTo>
                  <a:lnTo>
                    <a:pt x="38439" y="109235"/>
                  </a:lnTo>
                  <a:lnTo>
                    <a:pt x="43511" y="105752"/>
                  </a:lnTo>
                  <a:lnTo>
                    <a:pt x="50643" y="108007"/>
                  </a:lnTo>
                  <a:lnTo>
                    <a:pt x="51201" y="111016"/>
                  </a:lnTo>
                  <a:lnTo>
                    <a:pt x="63251" y="109634"/>
                  </a:lnTo>
                  <a:lnTo>
                    <a:pt x="64313" y="89730"/>
                  </a:lnTo>
                  <a:lnTo>
                    <a:pt x="68483" y="77534"/>
                  </a:lnTo>
                  <a:lnTo>
                    <a:pt x="64154" y="54363"/>
                  </a:lnTo>
                  <a:lnTo>
                    <a:pt x="73569" y="59065"/>
                  </a:lnTo>
                  <a:lnTo>
                    <a:pt x="71391" y="37437"/>
                  </a:lnTo>
                  <a:lnTo>
                    <a:pt x="75501" y="3498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7" name="M207">
              <a:extLst>
                <a:ext uri="{FF2B5EF4-FFF2-40B4-BE49-F238E27FC236}">
                  <a16:creationId xmlns:a16="http://schemas.microsoft.com/office/drawing/2014/main" id="{DECB57DC-7207-4D13-B998-38732A7311F8}"/>
                </a:ext>
              </a:extLst>
            </p:cNvPr>
            <p:cNvSpPr/>
            <p:nvPr/>
          </p:nvSpPr>
          <p:spPr>
            <a:xfrm>
              <a:off x="4390923" y="5114599"/>
              <a:ext cx="255735" cy="177544"/>
            </a:xfrm>
            <a:custGeom>
              <a:avLst/>
              <a:gdLst/>
              <a:ahLst/>
              <a:cxnLst/>
              <a:rect l="0" t="0" r="0" b="0"/>
              <a:pathLst>
                <a:path w="257640" h="194689">
                  <a:moveTo>
                    <a:pt x="148461" y="0"/>
                  </a:moveTo>
                  <a:lnTo>
                    <a:pt x="155564" y="3165"/>
                  </a:lnTo>
                  <a:lnTo>
                    <a:pt x="155221" y="11100"/>
                  </a:lnTo>
                  <a:lnTo>
                    <a:pt x="162963" y="20273"/>
                  </a:lnTo>
                  <a:lnTo>
                    <a:pt x="163057" y="36159"/>
                  </a:lnTo>
                  <a:lnTo>
                    <a:pt x="167567" y="36864"/>
                  </a:lnTo>
                  <a:lnTo>
                    <a:pt x="171579" y="58834"/>
                  </a:lnTo>
                  <a:lnTo>
                    <a:pt x="185247" y="61850"/>
                  </a:lnTo>
                  <a:lnTo>
                    <a:pt x="179544" y="72055"/>
                  </a:lnTo>
                  <a:lnTo>
                    <a:pt x="180660" y="77774"/>
                  </a:lnTo>
                  <a:lnTo>
                    <a:pt x="195593" y="73478"/>
                  </a:lnTo>
                  <a:lnTo>
                    <a:pt x="198225" y="81179"/>
                  </a:lnTo>
                  <a:lnTo>
                    <a:pt x="206410" y="85114"/>
                  </a:lnTo>
                  <a:lnTo>
                    <a:pt x="202657" y="92068"/>
                  </a:lnTo>
                  <a:lnTo>
                    <a:pt x="211381" y="99760"/>
                  </a:lnTo>
                  <a:lnTo>
                    <a:pt x="214143" y="108662"/>
                  </a:lnTo>
                  <a:lnTo>
                    <a:pt x="222813" y="112007"/>
                  </a:lnTo>
                  <a:lnTo>
                    <a:pt x="221661" y="128158"/>
                  </a:lnTo>
                  <a:lnTo>
                    <a:pt x="229948" y="134639"/>
                  </a:lnTo>
                  <a:lnTo>
                    <a:pt x="248382" y="141499"/>
                  </a:lnTo>
                  <a:lnTo>
                    <a:pt x="257639" y="153541"/>
                  </a:lnTo>
                  <a:lnTo>
                    <a:pt x="257639" y="153541"/>
                  </a:lnTo>
                  <a:lnTo>
                    <a:pt x="249403" y="158447"/>
                  </a:lnTo>
                  <a:lnTo>
                    <a:pt x="240407" y="155547"/>
                  </a:lnTo>
                  <a:lnTo>
                    <a:pt x="228259" y="160661"/>
                  </a:lnTo>
                  <a:lnTo>
                    <a:pt x="235486" y="172657"/>
                  </a:lnTo>
                  <a:lnTo>
                    <a:pt x="232290" y="175729"/>
                  </a:lnTo>
                  <a:lnTo>
                    <a:pt x="236921" y="178231"/>
                  </a:lnTo>
                  <a:lnTo>
                    <a:pt x="231640" y="183651"/>
                  </a:lnTo>
                  <a:lnTo>
                    <a:pt x="231640" y="183651"/>
                  </a:lnTo>
                  <a:lnTo>
                    <a:pt x="222593" y="182845"/>
                  </a:lnTo>
                  <a:lnTo>
                    <a:pt x="216805" y="176273"/>
                  </a:lnTo>
                  <a:lnTo>
                    <a:pt x="210181" y="185705"/>
                  </a:lnTo>
                  <a:lnTo>
                    <a:pt x="213157" y="192212"/>
                  </a:lnTo>
                  <a:lnTo>
                    <a:pt x="210130" y="194688"/>
                  </a:lnTo>
                  <a:lnTo>
                    <a:pt x="181409" y="192974"/>
                  </a:lnTo>
                  <a:lnTo>
                    <a:pt x="173086" y="187988"/>
                  </a:lnTo>
                  <a:lnTo>
                    <a:pt x="172174" y="180179"/>
                  </a:lnTo>
                  <a:lnTo>
                    <a:pt x="159606" y="176290"/>
                  </a:lnTo>
                  <a:lnTo>
                    <a:pt x="154901" y="170339"/>
                  </a:lnTo>
                  <a:lnTo>
                    <a:pt x="135740" y="167789"/>
                  </a:lnTo>
                  <a:lnTo>
                    <a:pt x="133699" y="174780"/>
                  </a:lnTo>
                  <a:lnTo>
                    <a:pt x="125772" y="172944"/>
                  </a:lnTo>
                  <a:lnTo>
                    <a:pt x="120634" y="185251"/>
                  </a:lnTo>
                  <a:lnTo>
                    <a:pt x="122756" y="187997"/>
                  </a:lnTo>
                  <a:lnTo>
                    <a:pt x="120228" y="189135"/>
                  </a:lnTo>
                  <a:lnTo>
                    <a:pt x="106552" y="179373"/>
                  </a:lnTo>
                  <a:lnTo>
                    <a:pt x="99643" y="180704"/>
                  </a:lnTo>
                  <a:lnTo>
                    <a:pt x="95279" y="173710"/>
                  </a:lnTo>
                  <a:lnTo>
                    <a:pt x="86252" y="172144"/>
                  </a:lnTo>
                  <a:lnTo>
                    <a:pt x="85714" y="168537"/>
                  </a:lnTo>
                  <a:lnTo>
                    <a:pt x="74418" y="170360"/>
                  </a:lnTo>
                  <a:lnTo>
                    <a:pt x="71211" y="167286"/>
                  </a:lnTo>
                  <a:lnTo>
                    <a:pt x="71211" y="167286"/>
                  </a:lnTo>
                  <a:lnTo>
                    <a:pt x="71157" y="156652"/>
                  </a:lnTo>
                  <a:lnTo>
                    <a:pt x="58458" y="151998"/>
                  </a:lnTo>
                  <a:lnTo>
                    <a:pt x="59182" y="141532"/>
                  </a:lnTo>
                  <a:lnTo>
                    <a:pt x="64386" y="139562"/>
                  </a:lnTo>
                  <a:lnTo>
                    <a:pt x="61396" y="127656"/>
                  </a:lnTo>
                  <a:lnTo>
                    <a:pt x="64381" y="126980"/>
                  </a:lnTo>
                  <a:lnTo>
                    <a:pt x="66615" y="112205"/>
                  </a:lnTo>
                  <a:lnTo>
                    <a:pt x="49699" y="107746"/>
                  </a:lnTo>
                  <a:lnTo>
                    <a:pt x="42338" y="114905"/>
                  </a:lnTo>
                  <a:lnTo>
                    <a:pt x="37508" y="101754"/>
                  </a:lnTo>
                  <a:lnTo>
                    <a:pt x="1351" y="98609"/>
                  </a:lnTo>
                  <a:lnTo>
                    <a:pt x="0" y="90186"/>
                  </a:lnTo>
                  <a:lnTo>
                    <a:pt x="0" y="90186"/>
                  </a:lnTo>
                  <a:lnTo>
                    <a:pt x="941" y="83768"/>
                  </a:lnTo>
                  <a:lnTo>
                    <a:pt x="6697" y="84660"/>
                  </a:lnTo>
                  <a:lnTo>
                    <a:pt x="6854" y="78372"/>
                  </a:lnTo>
                  <a:lnTo>
                    <a:pt x="12970" y="77326"/>
                  </a:lnTo>
                  <a:lnTo>
                    <a:pt x="13308" y="69993"/>
                  </a:lnTo>
                  <a:lnTo>
                    <a:pt x="17020" y="65141"/>
                  </a:lnTo>
                  <a:lnTo>
                    <a:pt x="10526" y="62582"/>
                  </a:lnTo>
                  <a:lnTo>
                    <a:pt x="14046" y="52931"/>
                  </a:lnTo>
                  <a:lnTo>
                    <a:pt x="25138" y="52607"/>
                  </a:lnTo>
                  <a:lnTo>
                    <a:pt x="35027" y="56747"/>
                  </a:lnTo>
                  <a:lnTo>
                    <a:pt x="44284" y="54878"/>
                  </a:lnTo>
                  <a:lnTo>
                    <a:pt x="42565" y="42249"/>
                  </a:lnTo>
                  <a:lnTo>
                    <a:pt x="52965" y="25572"/>
                  </a:lnTo>
                  <a:lnTo>
                    <a:pt x="58131" y="24950"/>
                  </a:lnTo>
                  <a:lnTo>
                    <a:pt x="59191" y="19881"/>
                  </a:lnTo>
                  <a:lnTo>
                    <a:pt x="51919" y="17305"/>
                  </a:lnTo>
                  <a:lnTo>
                    <a:pt x="61237" y="6444"/>
                  </a:lnTo>
                  <a:lnTo>
                    <a:pt x="70906" y="6680"/>
                  </a:lnTo>
                  <a:lnTo>
                    <a:pt x="81064" y="12472"/>
                  </a:lnTo>
                  <a:lnTo>
                    <a:pt x="80570" y="19952"/>
                  </a:lnTo>
                  <a:lnTo>
                    <a:pt x="86392" y="24439"/>
                  </a:lnTo>
                  <a:lnTo>
                    <a:pt x="93549" y="25362"/>
                  </a:lnTo>
                  <a:lnTo>
                    <a:pt x="94343" y="18338"/>
                  </a:lnTo>
                  <a:lnTo>
                    <a:pt x="104259" y="14830"/>
                  </a:lnTo>
                  <a:lnTo>
                    <a:pt x="103804" y="27257"/>
                  </a:lnTo>
                  <a:lnTo>
                    <a:pt x="111284" y="27737"/>
                  </a:lnTo>
                  <a:lnTo>
                    <a:pt x="113658" y="19851"/>
                  </a:lnTo>
                  <a:lnTo>
                    <a:pt x="117281" y="18440"/>
                  </a:lnTo>
                  <a:lnTo>
                    <a:pt x="119343" y="23584"/>
                  </a:lnTo>
                  <a:lnTo>
                    <a:pt x="125285" y="23126"/>
                  </a:lnTo>
                  <a:lnTo>
                    <a:pt x="123028" y="32663"/>
                  </a:lnTo>
                  <a:lnTo>
                    <a:pt x="136609" y="32537"/>
                  </a:lnTo>
                  <a:lnTo>
                    <a:pt x="138610" y="20597"/>
                  </a:lnTo>
                  <a:lnTo>
                    <a:pt x="134368" y="15251"/>
                  </a:lnTo>
                  <a:lnTo>
                    <a:pt x="145810" y="6531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8" name="M208">
              <a:extLst>
                <a:ext uri="{FF2B5EF4-FFF2-40B4-BE49-F238E27FC236}">
                  <a16:creationId xmlns:a16="http://schemas.microsoft.com/office/drawing/2014/main" id="{1CF94956-C3D7-43C0-BD99-3DF36094DED7}"/>
                </a:ext>
              </a:extLst>
            </p:cNvPr>
            <p:cNvSpPr/>
            <p:nvPr/>
          </p:nvSpPr>
          <p:spPr>
            <a:xfrm>
              <a:off x="5158807" y="5132321"/>
              <a:ext cx="291745" cy="288775"/>
            </a:xfrm>
            <a:custGeom>
              <a:avLst/>
              <a:gdLst/>
              <a:ahLst/>
              <a:cxnLst/>
              <a:rect l="0" t="0" r="0" b="0"/>
              <a:pathLst>
                <a:path w="287935" h="300205">
                  <a:moveTo>
                    <a:pt x="58296" y="42395"/>
                  </a:moveTo>
                  <a:lnTo>
                    <a:pt x="67385" y="40305"/>
                  </a:lnTo>
                  <a:lnTo>
                    <a:pt x="73288" y="32917"/>
                  </a:lnTo>
                  <a:lnTo>
                    <a:pt x="79882" y="30633"/>
                  </a:lnTo>
                  <a:lnTo>
                    <a:pt x="87930" y="7249"/>
                  </a:lnTo>
                  <a:lnTo>
                    <a:pt x="93359" y="0"/>
                  </a:lnTo>
                  <a:lnTo>
                    <a:pt x="116046" y="23909"/>
                  </a:lnTo>
                  <a:lnTo>
                    <a:pt x="117713" y="17644"/>
                  </a:lnTo>
                  <a:lnTo>
                    <a:pt x="121296" y="18004"/>
                  </a:lnTo>
                  <a:lnTo>
                    <a:pt x="123658" y="25985"/>
                  </a:lnTo>
                  <a:lnTo>
                    <a:pt x="120319" y="29674"/>
                  </a:lnTo>
                  <a:lnTo>
                    <a:pt x="127563" y="35040"/>
                  </a:lnTo>
                  <a:lnTo>
                    <a:pt x="126844" y="22143"/>
                  </a:lnTo>
                  <a:lnTo>
                    <a:pt x="129601" y="15896"/>
                  </a:lnTo>
                  <a:lnTo>
                    <a:pt x="152642" y="19127"/>
                  </a:lnTo>
                  <a:lnTo>
                    <a:pt x="158219" y="31055"/>
                  </a:lnTo>
                  <a:lnTo>
                    <a:pt x="162429" y="31274"/>
                  </a:lnTo>
                  <a:lnTo>
                    <a:pt x="166525" y="47971"/>
                  </a:lnTo>
                  <a:lnTo>
                    <a:pt x="162047" y="54489"/>
                  </a:lnTo>
                  <a:lnTo>
                    <a:pt x="163234" y="67691"/>
                  </a:lnTo>
                  <a:lnTo>
                    <a:pt x="177349" y="73315"/>
                  </a:lnTo>
                  <a:lnTo>
                    <a:pt x="182544" y="80290"/>
                  </a:lnTo>
                  <a:lnTo>
                    <a:pt x="183268" y="93333"/>
                  </a:lnTo>
                  <a:lnTo>
                    <a:pt x="166813" y="96959"/>
                  </a:lnTo>
                  <a:lnTo>
                    <a:pt x="166717" y="102799"/>
                  </a:lnTo>
                  <a:lnTo>
                    <a:pt x="168665" y="117359"/>
                  </a:lnTo>
                  <a:lnTo>
                    <a:pt x="173827" y="116844"/>
                  </a:lnTo>
                  <a:lnTo>
                    <a:pt x="172674" y="110984"/>
                  </a:lnTo>
                  <a:lnTo>
                    <a:pt x="175994" y="108492"/>
                  </a:lnTo>
                  <a:lnTo>
                    <a:pt x="180648" y="110365"/>
                  </a:lnTo>
                  <a:lnTo>
                    <a:pt x="179345" y="123224"/>
                  </a:lnTo>
                  <a:lnTo>
                    <a:pt x="181198" y="134187"/>
                  </a:lnTo>
                  <a:lnTo>
                    <a:pt x="184285" y="136484"/>
                  </a:lnTo>
                  <a:lnTo>
                    <a:pt x="190924" y="131649"/>
                  </a:lnTo>
                  <a:lnTo>
                    <a:pt x="187829" y="129802"/>
                  </a:lnTo>
                  <a:lnTo>
                    <a:pt x="188422" y="122174"/>
                  </a:lnTo>
                  <a:lnTo>
                    <a:pt x="193618" y="119562"/>
                  </a:lnTo>
                  <a:lnTo>
                    <a:pt x="196989" y="123660"/>
                  </a:lnTo>
                  <a:lnTo>
                    <a:pt x="201671" y="114150"/>
                  </a:lnTo>
                  <a:lnTo>
                    <a:pt x="206852" y="112437"/>
                  </a:lnTo>
                  <a:lnTo>
                    <a:pt x="203644" y="98306"/>
                  </a:lnTo>
                  <a:lnTo>
                    <a:pt x="209312" y="95402"/>
                  </a:lnTo>
                  <a:lnTo>
                    <a:pt x="215816" y="98801"/>
                  </a:lnTo>
                  <a:lnTo>
                    <a:pt x="226255" y="90429"/>
                  </a:lnTo>
                  <a:lnTo>
                    <a:pt x="229879" y="78504"/>
                  </a:lnTo>
                  <a:lnTo>
                    <a:pt x="240935" y="80326"/>
                  </a:lnTo>
                  <a:lnTo>
                    <a:pt x="251045" y="72845"/>
                  </a:lnTo>
                  <a:lnTo>
                    <a:pt x="251045" y="72845"/>
                  </a:lnTo>
                  <a:lnTo>
                    <a:pt x="254576" y="76645"/>
                  </a:lnTo>
                  <a:lnTo>
                    <a:pt x="254846" y="99417"/>
                  </a:lnTo>
                  <a:lnTo>
                    <a:pt x="272484" y="99840"/>
                  </a:lnTo>
                  <a:lnTo>
                    <a:pt x="275081" y="103625"/>
                  </a:lnTo>
                  <a:lnTo>
                    <a:pt x="274082" y="107653"/>
                  </a:lnTo>
                  <a:lnTo>
                    <a:pt x="251926" y="126329"/>
                  </a:lnTo>
                  <a:lnTo>
                    <a:pt x="268435" y="129432"/>
                  </a:lnTo>
                  <a:lnTo>
                    <a:pt x="281796" y="113763"/>
                  </a:lnTo>
                  <a:lnTo>
                    <a:pt x="287934" y="120896"/>
                  </a:lnTo>
                  <a:lnTo>
                    <a:pt x="282145" y="141923"/>
                  </a:lnTo>
                  <a:lnTo>
                    <a:pt x="281047" y="162571"/>
                  </a:lnTo>
                  <a:lnTo>
                    <a:pt x="283406" y="171741"/>
                  </a:lnTo>
                  <a:lnTo>
                    <a:pt x="278963" y="176165"/>
                  </a:lnTo>
                  <a:lnTo>
                    <a:pt x="273927" y="208876"/>
                  </a:lnTo>
                  <a:lnTo>
                    <a:pt x="271189" y="214074"/>
                  </a:lnTo>
                  <a:lnTo>
                    <a:pt x="262564" y="215887"/>
                  </a:lnTo>
                  <a:lnTo>
                    <a:pt x="255787" y="229405"/>
                  </a:lnTo>
                  <a:lnTo>
                    <a:pt x="246671" y="232556"/>
                  </a:lnTo>
                  <a:lnTo>
                    <a:pt x="237417" y="254265"/>
                  </a:lnTo>
                  <a:lnTo>
                    <a:pt x="231782" y="254626"/>
                  </a:lnTo>
                  <a:lnTo>
                    <a:pt x="226921" y="265326"/>
                  </a:lnTo>
                  <a:lnTo>
                    <a:pt x="213946" y="264969"/>
                  </a:lnTo>
                  <a:lnTo>
                    <a:pt x="209730" y="274332"/>
                  </a:lnTo>
                  <a:lnTo>
                    <a:pt x="200622" y="276580"/>
                  </a:lnTo>
                  <a:lnTo>
                    <a:pt x="190698" y="271182"/>
                  </a:lnTo>
                  <a:lnTo>
                    <a:pt x="181596" y="273130"/>
                  </a:lnTo>
                  <a:lnTo>
                    <a:pt x="175708" y="279320"/>
                  </a:lnTo>
                  <a:lnTo>
                    <a:pt x="171456" y="300204"/>
                  </a:lnTo>
                  <a:lnTo>
                    <a:pt x="171456" y="300204"/>
                  </a:lnTo>
                  <a:lnTo>
                    <a:pt x="154161" y="295879"/>
                  </a:lnTo>
                  <a:lnTo>
                    <a:pt x="153080" y="285534"/>
                  </a:lnTo>
                  <a:lnTo>
                    <a:pt x="142278" y="267245"/>
                  </a:lnTo>
                  <a:lnTo>
                    <a:pt x="135118" y="265180"/>
                  </a:lnTo>
                  <a:lnTo>
                    <a:pt x="120441" y="273017"/>
                  </a:lnTo>
                  <a:lnTo>
                    <a:pt x="95643" y="268855"/>
                  </a:lnTo>
                  <a:lnTo>
                    <a:pt x="83544" y="272091"/>
                  </a:lnTo>
                  <a:lnTo>
                    <a:pt x="78130" y="268555"/>
                  </a:lnTo>
                  <a:lnTo>
                    <a:pt x="67970" y="250119"/>
                  </a:lnTo>
                  <a:lnTo>
                    <a:pt x="67970" y="250119"/>
                  </a:lnTo>
                  <a:lnTo>
                    <a:pt x="68059" y="235900"/>
                  </a:lnTo>
                  <a:lnTo>
                    <a:pt x="74650" y="216402"/>
                  </a:lnTo>
                  <a:lnTo>
                    <a:pt x="71510" y="208114"/>
                  </a:lnTo>
                  <a:lnTo>
                    <a:pt x="60768" y="187566"/>
                  </a:lnTo>
                  <a:lnTo>
                    <a:pt x="41404" y="186629"/>
                  </a:lnTo>
                  <a:lnTo>
                    <a:pt x="38643" y="165917"/>
                  </a:lnTo>
                  <a:lnTo>
                    <a:pt x="41926" y="165825"/>
                  </a:lnTo>
                  <a:lnTo>
                    <a:pt x="41549" y="160577"/>
                  </a:lnTo>
                  <a:lnTo>
                    <a:pt x="33136" y="159231"/>
                  </a:lnTo>
                  <a:lnTo>
                    <a:pt x="30848" y="156046"/>
                  </a:lnTo>
                  <a:lnTo>
                    <a:pt x="34202" y="151912"/>
                  </a:lnTo>
                  <a:lnTo>
                    <a:pt x="30625" y="133279"/>
                  </a:lnTo>
                  <a:lnTo>
                    <a:pt x="26837" y="135459"/>
                  </a:lnTo>
                  <a:lnTo>
                    <a:pt x="22645" y="134037"/>
                  </a:lnTo>
                  <a:lnTo>
                    <a:pt x="20392" y="128905"/>
                  </a:lnTo>
                  <a:lnTo>
                    <a:pt x="13492" y="130430"/>
                  </a:lnTo>
                  <a:lnTo>
                    <a:pt x="7309" y="126725"/>
                  </a:lnTo>
                  <a:lnTo>
                    <a:pt x="6361" y="118621"/>
                  </a:lnTo>
                  <a:lnTo>
                    <a:pt x="3085" y="118412"/>
                  </a:lnTo>
                  <a:lnTo>
                    <a:pt x="0" y="124947"/>
                  </a:lnTo>
                  <a:lnTo>
                    <a:pt x="161" y="115963"/>
                  </a:lnTo>
                  <a:lnTo>
                    <a:pt x="7341" y="116242"/>
                  </a:lnTo>
                  <a:lnTo>
                    <a:pt x="9068" y="106986"/>
                  </a:lnTo>
                  <a:lnTo>
                    <a:pt x="9068" y="106986"/>
                  </a:lnTo>
                  <a:lnTo>
                    <a:pt x="10736" y="101025"/>
                  </a:lnTo>
                  <a:lnTo>
                    <a:pt x="23041" y="102892"/>
                  </a:lnTo>
                  <a:lnTo>
                    <a:pt x="21029" y="84283"/>
                  </a:lnTo>
                  <a:lnTo>
                    <a:pt x="23571" y="81781"/>
                  </a:lnTo>
                  <a:lnTo>
                    <a:pt x="19334" y="74217"/>
                  </a:lnTo>
                  <a:lnTo>
                    <a:pt x="20644" y="70794"/>
                  </a:lnTo>
                  <a:lnTo>
                    <a:pt x="32381" y="69205"/>
                  </a:lnTo>
                  <a:lnTo>
                    <a:pt x="28583" y="72134"/>
                  </a:lnTo>
                  <a:lnTo>
                    <a:pt x="34365" y="71786"/>
                  </a:lnTo>
                  <a:lnTo>
                    <a:pt x="32913" y="74457"/>
                  </a:lnTo>
                  <a:lnTo>
                    <a:pt x="37098" y="76179"/>
                  </a:lnTo>
                  <a:lnTo>
                    <a:pt x="34074" y="79421"/>
                  </a:lnTo>
                  <a:lnTo>
                    <a:pt x="38644" y="85942"/>
                  </a:lnTo>
                  <a:lnTo>
                    <a:pt x="45075" y="84258"/>
                  </a:lnTo>
                  <a:lnTo>
                    <a:pt x="43394" y="73294"/>
                  </a:lnTo>
                  <a:lnTo>
                    <a:pt x="46219" y="72444"/>
                  </a:lnTo>
                  <a:lnTo>
                    <a:pt x="57775" y="72347"/>
                  </a:lnTo>
                  <a:lnTo>
                    <a:pt x="59678" y="79570"/>
                  </a:lnTo>
                  <a:lnTo>
                    <a:pt x="62867" y="75731"/>
                  </a:lnTo>
                  <a:lnTo>
                    <a:pt x="69842" y="78697"/>
                  </a:lnTo>
                  <a:lnTo>
                    <a:pt x="71509" y="72585"/>
                  </a:lnTo>
                  <a:lnTo>
                    <a:pt x="64551" y="68719"/>
                  </a:lnTo>
                  <a:lnTo>
                    <a:pt x="66509" y="63810"/>
                  </a:lnTo>
                  <a:lnTo>
                    <a:pt x="71196" y="63591"/>
                  </a:lnTo>
                  <a:lnTo>
                    <a:pt x="70995" y="57146"/>
                  </a:lnTo>
                  <a:lnTo>
                    <a:pt x="65068" y="56894"/>
                  </a:lnTo>
                  <a:lnTo>
                    <a:pt x="63001" y="50117"/>
                  </a:lnTo>
                  <a:lnTo>
                    <a:pt x="58647" y="4914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9" name="M209">
              <a:extLst>
                <a:ext uri="{FF2B5EF4-FFF2-40B4-BE49-F238E27FC236}">
                  <a16:creationId xmlns:a16="http://schemas.microsoft.com/office/drawing/2014/main" id="{C10D8C8B-8B82-4F4C-9055-798D06595BEE}"/>
                </a:ext>
              </a:extLst>
            </p:cNvPr>
            <p:cNvSpPr/>
            <p:nvPr/>
          </p:nvSpPr>
          <p:spPr>
            <a:xfrm>
              <a:off x="4228356" y="5161407"/>
              <a:ext cx="236946" cy="277989"/>
            </a:xfrm>
            <a:custGeom>
              <a:avLst/>
              <a:gdLst/>
              <a:ahLst/>
              <a:cxnLst/>
              <a:rect l="0" t="0" r="0" b="0"/>
              <a:pathLst>
                <a:path w="235041" h="291324">
                  <a:moveTo>
                    <a:pt x="160662" y="37663"/>
                  </a:moveTo>
                  <a:lnTo>
                    <a:pt x="162013" y="46086"/>
                  </a:lnTo>
                  <a:lnTo>
                    <a:pt x="198170" y="49231"/>
                  </a:lnTo>
                  <a:lnTo>
                    <a:pt x="203000" y="62382"/>
                  </a:lnTo>
                  <a:lnTo>
                    <a:pt x="210361" y="55223"/>
                  </a:lnTo>
                  <a:lnTo>
                    <a:pt x="227277" y="59682"/>
                  </a:lnTo>
                  <a:lnTo>
                    <a:pt x="225043" y="74457"/>
                  </a:lnTo>
                  <a:lnTo>
                    <a:pt x="222058" y="75133"/>
                  </a:lnTo>
                  <a:lnTo>
                    <a:pt x="225048" y="87039"/>
                  </a:lnTo>
                  <a:lnTo>
                    <a:pt x="219844" y="89009"/>
                  </a:lnTo>
                  <a:lnTo>
                    <a:pt x="219120" y="99475"/>
                  </a:lnTo>
                  <a:lnTo>
                    <a:pt x="231819" y="104129"/>
                  </a:lnTo>
                  <a:lnTo>
                    <a:pt x="231873" y="114763"/>
                  </a:lnTo>
                  <a:lnTo>
                    <a:pt x="231873" y="114763"/>
                  </a:lnTo>
                  <a:lnTo>
                    <a:pt x="227404" y="118549"/>
                  </a:lnTo>
                  <a:lnTo>
                    <a:pt x="218669" y="117886"/>
                  </a:lnTo>
                  <a:lnTo>
                    <a:pt x="215119" y="122442"/>
                  </a:lnTo>
                  <a:lnTo>
                    <a:pt x="217955" y="127902"/>
                  </a:lnTo>
                  <a:lnTo>
                    <a:pt x="235040" y="138802"/>
                  </a:lnTo>
                  <a:lnTo>
                    <a:pt x="227483" y="141014"/>
                  </a:lnTo>
                  <a:lnTo>
                    <a:pt x="225850" y="150258"/>
                  </a:lnTo>
                  <a:lnTo>
                    <a:pt x="230650" y="152172"/>
                  </a:lnTo>
                  <a:lnTo>
                    <a:pt x="216264" y="158709"/>
                  </a:lnTo>
                  <a:lnTo>
                    <a:pt x="192566" y="156031"/>
                  </a:lnTo>
                  <a:lnTo>
                    <a:pt x="189644" y="166739"/>
                  </a:lnTo>
                  <a:lnTo>
                    <a:pt x="179171" y="166630"/>
                  </a:lnTo>
                  <a:lnTo>
                    <a:pt x="178929" y="176356"/>
                  </a:lnTo>
                  <a:lnTo>
                    <a:pt x="189895" y="181868"/>
                  </a:lnTo>
                  <a:lnTo>
                    <a:pt x="191162" y="193877"/>
                  </a:lnTo>
                  <a:lnTo>
                    <a:pt x="188167" y="194851"/>
                  </a:lnTo>
                  <a:lnTo>
                    <a:pt x="183071" y="185891"/>
                  </a:lnTo>
                  <a:lnTo>
                    <a:pt x="172031" y="195948"/>
                  </a:lnTo>
                  <a:lnTo>
                    <a:pt x="170833" y="200110"/>
                  </a:lnTo>
                  <a:lnTo>
                    <a:pt x="174424" y="206637"/>
                  </a:lnTo>
                  <a:lnTo>
                    <a:pt x="169176" y="228962"/>
                  </a:lnTo>
                  <a:lnTo>
                    <a:pt x="163920" y="226436"/>
                  </a:lnTo>
                  <a:lnTo>
                    <a:pt x="161143" y="231157"/>
                  </a:lnTo>
                  <a:lnTo>
                    <a:pt x="152621" y="234088"/>
                  </a:lnTo>
                  <a:lnTo>
                    <a:pt x="149931" y="247792"/>
                  </a:lnTo>
                  <a:lnTo>
                    <a:pt x="138209" y="253485"/>
                  </a:lnTo>
                  <a:lnTo>
                    <a:pt x="130926" y="263031"/>
                  </a:lnTo>
                  <a:lnTo>
                    <a:pt x="151922" y="280771"/>
                  </a:lnTo>
                  <a:lnTo>
                    <a:pt x="154945" y="291323"/>
                  </a:lnTo>
                  <a:lnTo>
                    <a:pt x="154945" y="291323"/>
                  </a:lnTo>
                  <a:lnTo>
                    <a:pt x="151810" y="285257"/>
                  </a:lnTo>
                  <a:lnTo>
                    <a:pt x="144684" y="288521"/>
                  </a:lnTo>
                  <a:lnTo>
                    <a:pt x="130920" y="281889"/>
                  </a:lnTo>
                  <a:lnTo>
                    <a:pt x="112737" y="252093"/>
                  </a:lnTo>
                  <a:lnTo>
                    <a:pt x="104186" y="243792"/>
                  </a:lnTo>
                  <a:lnTo>
                    <a:pt x="97721" y="245723"/>
                  </a:lnTo>
                  <a:lnTo>
                    <a:pt x="88618" y="240700"/>
                  </a:lnTo>
                  <a:lnTo>
                    <a:pt x="78534" y="243435"/>
                  </a:lnTo>
                  <a:lnTo>
                    <a:pt x="72705" y="232806"/>
                  </a:lnTo>
                  <a:lnTo>
                    <a:pt x="74930" y="225379"/>
                  </a:lnTo>
                  <a:lnTo>
                    <a:pt x="72932" y="211854"/>
                  </a:lnTo>
                  <a:lnTo>
                    <a:pt x="65386" y="201179"/>
                  </a:lnTo>
                  <a:lnTo>
                    <a:pt x="60553" y="200605"/>
                  </a:lnTo>
                  <a:lnTo>
                    <a:pt x="58643" y="189776"/>
                  </a:lnTo>
                  <a:lnTo>
                    <a:pt x="63358" y="182861"/>
                  </a:lnTo>
                  <a:lnTo>
                    <a:pt x="50784" y="173252"/>
                  </a:lnTo>
                  <a:lnTo>
                    <a:pt x="35950" y="172416"/>
                  </a:lnTo>
                  <a:lnTo>
                    <a:pt x="16255" y="142400"/>
                  </a:lnTo>
                  <a:lnTo>
                    <a:pt x="5738" y="138080"/>
                  </a:lnTo>
                  <a:lnTo>
                    <a:pt x="3039" y="139656"/>
                  </a:lnTo>
                  <a:lnTo>
                    <a:pt x="3039" y="139656"/>
                  </a:lnTo>
                  <a:lnTo>
                    <a:pt x="0" y="130440"/>
                  </a:lnTo>
                  <a:lnTo>
                    <a:pt x="11111" y="112163"/>
                  </a:lnTo>
                  <a:lnTo>
                    <a:pt x="13097" y="102030"/>
                  </a:lnTo>
                  <a:lnTo>
                    <a:pt x="27548" y="93274"/>
                  </a:lnTo>
                  <a:lnTo>
                    <a:pt x="45201" y="93435"/>
                  </a:lnTo>
                  <a:lnTo>
                    <a:pt x="42218" y="81974"/>
                  </a:lnTo>
                  <a:lnTo>
                    <a:pt x="45923" y="77727"/>
                  </a:lnTo>
                  <a:lnTo>
                    <a:pt x="40821" y="75647"/>
                  </a:lnTo>
                  <a:lnTo>
                    <a:pt x="42117" y="67891"/>
                  </a:lnTo>
                  <a:lnTo>
                    <a:pt x="38222" y="67490"/>
                  </a:lnTo>
                  <a:lnTo>
                    <a:pt x="36626" y="62804"/>
                  </a:lnTo>
                  <a:lnTo>
                    <a:pt x="39090" y="52233"/>
                  </a:lnTo>
                  <a:lnTo>
                    <a:pt x="47510" y="46760"/>
                  </a:lnTo>
                  <a:lnTo>
                    <a:pt x="50316" y="40990"/>
                  </a:lnTo>
                  <a:lnTo>
                    <a:pt x="62049" y="40246"/>
                  </a:lnTo>
                  <a:lnTo>
                    <a:pt x="61896" y="34100"/>
                  </a:lnTo>
                  <a:lnTo>
                    <a:pt x="55079" y="25982"/>
                  </a:lnTo>
                  <a:lnTo>
                    <a:pt x="57193" y="22741"/>
                  </a:lnTo>
                  <a:lnTo>
                    <a:pt x="63190" y="26343"/>
                  </a:lnTo>
                  <a:lnTo>
                    <a:pt x="66447" y="21183"/>
                  </a:lnTo>
                  <a:lnTo>
                    <a:pt x="60977" y="15348"/>
                  </a:lnTo>
                  <a:lnTo>
                    <a:pt x="61413" y="10565"/>
                  </a:lnTo>
                  <a:lnTo>
                    <a:pt x="75301" y="16917"/>
                  </a:lnTo>
                  <a:lnTo>
                    <a:pt x="80307" y="4460"/>
                  </a:lnTo>
                  <a:lnTo>
                    <a:pt x="80307" y="4460"/>
                  </a:lnTo>
                  <a:lnTo>
                    <a:pt x="83231" y="41"/>
                  </a:lnTo>
                  <a:lnTo>
                    <a:pt x="92523" y="2976"/>
                  </a:lnTo>
                  <a:lnTo>
                    <a:pt x="99156" y="0"/>
                  </a:lnTo>
                  <a:lnTo>
                    <a:pt x="102933" y="17177"/>
                  </a:lnTo>
                  <a:lnTo>
                    <a:pt x="113757" y="15205"/>
                  </a:lnTo>
                  <a:lnTo>
                    <a:pt x="115785" y="21400"/>
                  </a:lnTo>
                  <a:lnTo>
                    <a:pt x="125663" y="25995"/>
                  </a:lnTo>
                  <a:lnTo>
                    <a:pt x="129765" y="24301"/>
                  </a:lnTo>
                  <a:lnTo>
                    <a:pt x="126957" y="30373"/>
                  </a:lnTo>
                  <a:lnTo>
                    <a:pt x="135831" y="37639"/>
                  </a:lnTo>
                  <a:lnTo>
                    <a:pt x="138816" y="36965"/>
                  </a:lnTo>
                  <a:lnTo>
                    <a:pt x="138230" y="41594"/>
                  </a:lnTo>
                  <a:lnTo>
                    <a:pt x="145066" y="49257"/>
                  </a:lnTo>
                  <a:lnTo>
                    <a:pt x="149694" y="45328"/>
                  </a:lnTo>
                  <a:lnTo>
                    <a:pt x="147548" y="3748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0" name="M210">
              <a:extLst>
                <a:ext uri="{FF2B5EF4-FFF2-40B4-BE49-F238E27FC236}">
                  <a16:creationId xmlns:a16="http://schemas.microsoft.com/office/drawing/2014/main" id="{7A22D295-3BBF-45FF-A855-647CA0905D2C}"/>
                </a:ext>
              </a:extLst>
            </p:cNvPr>
            <p:cNvSpPr/>
            <p:nvPr/>
          </p:nvSpPr>
          <p:spPr>
            <a:xfrm>
              <a:off x="3847388" y="5191706"/>
              <a:ext cx="571028" cy="425380"/>
            </a:xfrm>
            <a:custGeom>
              <a:avLst/>
              <a:gdLst/>
              <a:ahLst/>
              <a:cxnLst/>
              <a:rect l="0" t="0" r="0" b="0"/>
              <a:pathLst>
                <a:path w="571028" h="453955">
                  <a:moveTo>
                    <a:pt x="150806" y="14738"/>
                  </a:moveTo>
                  <a:lnTo>
                    <a:pt x="159784" y="23085"/>
                  </a:lnTo>
                  <a:lnTo>
                    <a:pt x="161119" y="41999"/>
                  </a:lnTo>
                  <a:lnTo>
                    <a:pt x="183122" y="54008"/>
                  </a:lnTo>
                  <a:lnTo>
                    <a:pt x="200977" y="69191"/>
                  </a:lnTo>
                  <a:lnTo>
                    <a:pt x="210887" y="72466"/>
                  </a:lnTo>
                  <a:lnTo>
                    <a:pt x="218001" y="80753"/>
                  </a:lnTo>
                  <a:lnTo>
                    <a:pt x="221132" y="80541"/>
                  </a:lnTo>
                  <a:lnTo>
                    <a:pt x="224427" y="74492"/>
                  </a:lnTo>
                  <a:lnTo>
                    <a:pt x="234873" y="75382"/>
                  </a:lnTo>
                  <a:lnTo>
                    <a:pt x="256499" y="95901"/>
                  </a:lnTo>
                  <a:lnTo>
                    <a:pt x="268106" y="94424"/>
                  </a:lnTo>
                  <a:lnTo>
                    <a:pt x="279435" y="108813"/>
                  </a:lnTo>
                  <a:lnTo>
                    <a:pt x="296012" y="120048"/>
                  </a:lnTo>
                  <a:lnTo>
                    <a:pt x="281433" y="144358"/>
                  </a:lnTo>
                  <a:lnTo>
                    <a:pt x="268121" y="139351"/>
                  </a:lnTo>
                  <a:lnTo>
                    <a:pt x="255872" y="141260"/>
                  </a:lnTo>
                  <a:lnTo>
                    <a:pt x="250564" y="135273"/>
                  </a:lnTo>
                  <a:lnTo>
                    <a:pt x="231769" y="136399"/>
                  </a:lnTo>
                  <a:lnTo>
                    <a:pt x="228275" y="132708"/>
                  </a:lnTo>
                  <a:lnTo>
                    <a:pt x="226760" y="136559"/>
                  </a:lnTo>
                  <a:lnTo>
                    <a:pt x="220925" y="166343"/>
                  </a:lnTo>
                  <a:lnTo>
                    <a:pt x="229932" y="168690"/>
                  </a:lnTo>
                  <a:lnTo>
                    <a:pt x="237099" y="175328"/>
                  </a:lnTo>
                  <a:lnTo>
                    <a:pt x="252590" y="175158"/>
                  </a:lnTo>
                  <a:lnTo>
                    <a:pt x="257605" y="157779"/>
                  </a:lnTo>
                  <a:lnTo>
                    <a:pt x="268023" y="160012"/>
                  </a:lnTo>
                  <a:lnTo>
                    <a:pt x="265679" y="165637"/>
                  </a:lnTo>
                  <a:lnTo>
                    <a:pt x="274444" y="176808"/>
                  </a:lnTo>
                  <a:lnTo>
                    <a:pt x="273013" y="189045"/>
                  </a:lnTo>
                  <a:lnTo>
                    <a:pt x="275877" y="193016"/>
                  </a:lnTo>
                  <a:lnTo>
                    <a:pt x="280711" y="193597"/>
                  </a:lnTo>
                  <a:lnTo>
                    <a:pt x="290190" y="178735"/>
                  </a:lnTo>
                  <a:lnTo>
                    <a:pt x="296717" y="174571"/>
                  </a:lnTo>
                  <a:lnTo>
                    <a:pt x="304875" y="179435"/>
                  </a:lnTo>
                  <a:lnTo>
                    <a:pt x="306020" y="183358"/>
                  </a:lnTo>
                  <a:lnTo>
                    <a:pt x="309632" y="182857"/>
                  </a:lnTo>
                  <a:lnTo>
                    <a:pt x="307606" y="176814"/>
                  </a:lnTo>
                  <a:lnTo>
                    <a:pt x="313294" y="174722"/>
                  </a:lnTo>
                  <a:lnTo>
                    <a:pt x="318398" y="165278"/>
                  </a:lnTo>
                  <a:lnTo>
                    <a:pt x="324176" y="171423"/>
                  </a:lnTo>
                  <a:lnTo>
                    <a:pt x="322267" y="178408"/>
                  </a:lnTo>
                  <a:lnTo>
                    <a:pt x="335309" y="170375"/>
                  </a:lnTo>
                  <a:lnTo>
                    <a:pt x="339405" y="180965"/>
                  </a:lnTo>
                  <a:lnTo>
                    <a:pt x="342860" y="174620"/>
                  </a:lnTo>
                  <a:lnTo>
                    <a:pt x="359231" y="170715"/>
                  </a:lnTo>
                  <a:lnTo>
                    <a:pt x="365077" y="162636"/>
                  </a:lnTo>
                  <a:lnTo>
                    <a:pt x="358896" y="153937"/>
                  </a:lnTo>
                  <a:lnTo>
                    <a:pt x="362658" y="147749"/>
                  </a:lnTo>
                  <a:lnTo>
                    <a:pt x="376532" y="143475"/>
                  </a:lnTo>
                  <a:lnTo>
                    <a:pt x="377476" y="137361"/>
                  </a:lnTo>
                  <a:lnTo>
                    <a:pt x="372698" y="128849"/>
                  </a:lnTo>
                  <a:lnTo>
                    <a:pt x="383556" y="120301"/>
                  </a:lnTo>
                  <a:lnTo>
                    <a:pt x="384007" y="115072"/>
                  </a:lnTo>
                  <a:lnTo>
                    <a:pt x="384007" y="115072"/>
                  </a:lnTo>
                  <a:lnTo>
                    <a:pt x="386706" y="113496"/>
                  </a:lnTo>
                  <a:lnTo>
                    <a:pt x="397223" y="117816"/>
                  </a:lnTo>
                  <a:lnTo>
                    <a:pt x="416918" y="147832"/>
                  </a:lnTo>
                  <a:lnTo>
                    <a:pt x="431752" y="148668"/>
                  </a:lnTo>
                  <a:lnTo>
                    <a:pt x="444326" y="158277"/>
                  </a:lnTo>
                  <a:lnTo>
                    <a:pt x="439611" y="165192"/>
                  </a:lnTo>
                  <a:lnTo>
                    <a:pt x="441521" y="176021"/>
                  </a:lnTo>
                  <a:lnTo>
                    <a:pt x="446354" y="176595"/>
                  </a:lnTo>
                  <a:lnTo>
                    <a:pt x="453900" y="187270"/>
                  </a:lnTo>
                  <a:lnTo>
                    <a:pt x="455898" y="200795"/>
                  </a:lnTo>
                  <a:lnTo>
                    <a:pt x="453673" y="208222"/>
                  </a:lnTo>
                  <a:lnTo>
                    <a:pt x="459502" y="218851"/>
                  </a:lnTo>
                  <a:lnTo>
                    <a:pt x="469586" y="216116"/>
                  </a:lnTo>
                  <a:lnTo>
                    <a:pt x="478689" y="221139"/>
                  </a:lnTo>
                  <a:lnTo>
                    <a:pt x="485154" y="219208"/>
                  </a:lnTo>
                  <a:lnTo>
                    <a:pt x="493705" y="227509"/>
                  </a:lnTo>
                  <a:lnTo>
                    <a:pt x="511888" y="257305"/>
                  </a:lnTo>
                  <a:lnTo>
                    <a:pt x="525652" y="263937"/>
                  </a:lnTo>
                  <a:lnTo>
                    <a:pt x="532778" y="260673"/>
                  </a:lnTo>
                  <a:lnTo>
                    <a:pt x="535913" y="266739"/>
                  </a:lnTo>
                  <a:lnTo>
                    <a:pt x="535913" y="266739"/>
                  </a:lnTo>
                  <a:lnTo>
                    <a:pt x="542040" y="290985"/>
                  </a:lnTo>
                  <a:lnTo>
                    <a:pt x="557131" y="313806"/>
                  </a:lnTo>
                  <a:lnTo>
                    <a:pt x="557131" y="313806"/>
                  </a:lnTo>
                  <a:lnTo>
                    <a:pt x="563737" y="331625"/>
                  </a:lnTo>
                  <a:lnTo>
                    <a:pt x="563417" y="350917"/>
                  </a:lnTo>
                  <a:lnTo>
                    <a:pt x="571027" y="372647"/>
                  </a:lnTo>
                  <a:lnTo>
                    <a:pt x="567018" y="382721"/>
                  </a:lnTo>
                  <a:lnTo>
                    <a:pt x="544706" y="391442"/>
                  </a:lnTo>
                  <a:lnTo>
                    <a:pt x="527159" y="416281"/>
                  </a:lnTo>
                  <a:lnTo>
                    <a:pt x="516390" y="420648"/>
                  </a:lnTo>
                  <a:lnTo>
                    <a:pt x="516390" y="420648"/>
                  </a:lnTo>
                  <a:lnTo>
                    <a:pt x="503194" y="427943"/>
                  </a:lnTo>
                  <a:lnTo>
                    <a:pt x="486874" y="428576"/>
                  </a:lnTo>
                  <a:lnTo>
                    <a:pt x="460835" y="447503"/>
                  </a:lnTo>
                  <a:lnTo>
                    <a:pt x="452901" y="445056"/>
                  </a:lnTo>
                  <a:lnTo>
                    <a:pt x="444076" y="446773"/>
                  </a:lnTo>
                  <a:lnTo>
                    <a:pt x="438402" y="453954"/>
                  </a:lnTo>
                  <a:lnTo>
                    <a:pt x="419480" y="451968"/>
                  </a:lnTo>
                  <a:lnTo>
                    <a:pt x="405231" y="445165"/>
                  </a:lnTo>
                  <a:lnTo>
                    <a:pt x="394447" y="443836"/>
                  </a:lnTo>
                  <a:lnTo>
                    <a:pt x="394447" y="443836"/>
                  </a:lnTo>
                  <a:lnTo>
                    <a:pt x="386553" y="445871"/>
                  </a:lnTo>
                  <a:lnTo>
                    <a:pt x="375723" y="440352"/>
                  </a:lnTo>
                  <a:lnTo>
                    <a:pt x="363928" y="441685"/>
                  </a:lnTo>
                  <a:lnTo>
                    <a:pt x="355899" y="436984"/>
                  </a:lnTo>
                  <a:lnTo>
                    <a:pt x="345417" y="436107"/>
                  </a:lnTo>
                  <a:lnTo>
                    <a:pt x="333288" y="426509"/>
                  </a:lnTo>
                  <a:lnTo>
                    <a:pt x="328769" y="413824"/>
                  </a:lnTo>
                  <a:lnTo>
                    <a:pt x="317691" y="411881"/>
                  </a:lnTo>
                  <a:lnTo>
                    <a:pt x="314299" y="398178"/>
                  </a:lnTo>
                  <a:lnTo>
                    <a:pt x="310708" y="397632"/>
                  </a:lnTo>
                  <a:lnTo>
                    <a:pt x="312938" y="390512"/>
                  </a:lnTo>
                  <a:lnTo>
                    <a:pt x="303901" y="382788"/>
                  </a:lnTo>
                  <a:lnTo>
                    <a:pt x="304817" y="377876"/>
                  </a:lnTo>
                  <a:lnTo>
                    <a:pt x="297917" y="372304"/>
                  </a:lnTo>
                  <a:lnTo>
                    <a:pt x="297786" y="365568"/>
                  </a:lnTo>
                  <a:lnTo>
                    <a:pt x="293280" y="358414"/>
                  </a:lnTo>
                  <a:lnTo>
                    <a:pt x="296436" y="357602"/>
                  </a:lnTo>
                  <a:lnTo>
                    <a:pt x="299713" y="340785"/>
                  </a:lnTo>
                  <a:lnTo>
                    <a:pt x="287925" y="336425"/>
                  </a:lnTo>
                  <a:lnTo>
                    <a:pt x="265236" y="335505"/>
                  </a:lnTo>
                  <a:lnTo>
                    <a:pt x="260721" y="340169"/>
                  </a:lnTo>
                  <a:lnTo>
                    <a:pt x="253063" y="339509"/>
                  </a:lnTo>
                  <a:lnTo>
                    <a:pt x="238017" y="345377"/>
                  </a:lnTo>
                  <a:lnTo>
                    <a:pt x="238017" y="345377"/>
                  </a:lnTo>
                  <a:lnTo>
                    <a:pt x="240206" y="334216"/>
                  </a:lnTo>
                  <a:lnTo>
                    <a:pt x="229390" y="328829"/>
                  </a:lnTo>
                  <a:lnTo>
                    <a:pt x="230340" y="317184"/>
                  </a:lnTo>
                  <a:lnTo>
                    <a:pt x="221169" y="314684"/>
                  </a:lnTo>
                  <a:lnTo>
                    <a:pt x="211676" y="323696"/>
                  </a:lnTo>
                  <a:lnTo>
                    <a:pt x="200888" y="322945"/>
                  </a:lnTo>
                  <a:lnTo>
                    <a:pt x="194390" y="314533"/>
                  </a:lnTo>
                  <a:lnTo>
                    <a:pt x="192173" y="315368"/>
                  </a:lnTo>
                  <a:lnTo>
                    <a:pt x="188728" y="293124"/>
                  </a:lnTo>
                  <a:lnTo>
                    <a:pt x="185128" y="293022"/>
                  </a:lnTo>
                  <a:lnTo>
                    <a:pt x="183931" y="285506"/>
                  </a:lnTo>
                  <a:lnTo>
                    <a:pt x="171888" y="279479"/>
                  </a:lnTo>
                  <a:lnTo>
                    <a:pt x="166797" y="282327"/>
                  </a:lnTo>
                  <a:lnTo>
                    <a:pt x="156035" y="280824"/>
                  </a:lnTo>
                  <a:lnTo>
                    <a:pt x="153230" y="285832"/>
                  </a:lnTo>
                  <a:lnTo>
                    <a:pt x="147063" y="276976"/>
                  </a:lnTo>
                  <a:lnTo>
                    <a:pt x="142809" y="277902"/>
                  </a:lnTo>
                  <a:lnTo>
                    <a:pt x="138107" y="267141"/>
                  </a:lnTo>
                  <a:lnTo>
                    <a:pt x="127705" y="258611"/>
                  </a:lnTo>
                  <a:lnTo>
                    <a:pt x="125891" y="250926"/>
                  </a:lnTo>
                  <a:lnTo>
                    <a:pt x="118613" y="248172"/>
                  </a:lnTo>
                  <a:lnTo>
                    <a:pt x="117178" y="243640"/>
                  </a:lnTo>
                  <a:lnTo>
                    <a:pt x="111982" y="244687"/>
                  </a:lnTo>
                  <a:lnTo>
                    <a:pt x="117628" y="233474"/>
                  </a:lnTo>
                  <a:lnTo>
                    <a:pt x="108904" y="226636"/>
                  </a:lnTo>
                  <a:lnTo>
                    <a:pt x="109820" y="222022"/>
                  </a:lnTo>
                  <a:lnTo>
                    <a:pt x="105068" y="218591"/>
                  </a:lnTo>
                  <a:lnTo>
                    <a:pt x="104342" y="211234"/>
                  </a:lnTo>
                  <a:lnTo>
                    <a:pt x="98722" y="205383"/>
                  </a:lnTo>
                  <a:lnTo>
                    <a:pt x="99330" y="200610"/>
                  </a:lnTo>
                  <a:lnTo>
                    <a:pt x="95200" y="197346"/>
                  </a:lnTo>
                  <a:lnTo>
                    <a:pt x="95022" y="192700"/>
                  </a:lnTo>
                  <a:lnTo>
                    <a:pt x="86185" y="189897"/>
                  </a:lnTo>
                  <a:lnTo>
                    <a:pt x="86185" y="189897"/>
                  </a:lnTo>
                  <a:lnTo>
                    <a:pt x="81832" y="178242"/>
                  </a:lnTo>
                  <a:lnTo>
                    <a:pt x="70675" y="169231"/>
                  </a:lnTo>
                  <a:lnTo>
                    <a:pt x="63961" y="174125"/>
                  </a:lnTo>
                  <a:lnTo>
                    <a:pt x="43119" y="170068"/>
                  </a:lnTo>
                  <a:lnTo>
                    <a:pt x="36091" y="174950"/>
                  </a:lnTo>
                  <a:lnTo>
                    <a:pt x="31258" y="174358"/>
                  </a:lnTo>
                  <a:lnTo>
                    <a:pt x="31258" y="174358"/>
                  </a:lnTo>
                  <a:lnTo>
                    <a:pt x="44134" y="162162"/>
                  </a:lnTo>
                  <a:lnTo>
                    <a:pt x="36059" y="154885"/>
                  </a:lnTo>
                  <a:lnTo>
                    <a:pt x="29787" y="134334"/>
                  </a:lnTo>
                  <a:lnTo>
                    <a:pt x="29787" y="134334"/>
                  </a:lnTo>
                  <a:lnTo>
                    <a:pt x="35768" y="127773"/>
                  </a:lnTo>
                  <a:lnTo>
                    <a:pt x="38475" y="115573"/>
                  </a:lnTo>
                  <a:lnTo>
                    <a:pt x="32403" y="109402"/>
                  </a:lnTo>
                  <a:lnTo>
                    <a:pt x="21968" y="108044"/>
                  </a:lnTo>
                  <a:lnTo>
                    <a:pt x="18085" y="101937"/>
                  </a:lnTo>
                  <a:lnTo>
                    <a:pt x="8776" y="99563"/>
                  </a:lnTo>
                  <a:lnTo>
                    <a:pt x="4269" y="93437"/>
                  </a:lnTo>
                  <a:lnTo>
                    <a:pt x="0" y="84622"/>
                  </a:lnTo>
                  <a:lnTo>
                    <a:pt x="4161" y="65724"/>
                  </a:lnTo>
                  <a:lnTo>
                    <a:pt x="532" y="51235"/>
                  </a:lnTo>
                  <a:lnTo>
                    <a:pt x="15395" y="50631"/>
                  </a:lnTo>
                  <a:lnTo>
                    <a:pt x="20075" y="56163"/>
                  </a:lnTo>
                  <a:lnTo>
                    <a:pt x="34131" y="51188"/>
                  </a:lnTo>
                  <a:lnTo>
                    <a:pt x="35704" y="45542"/>
                  </a:lnTo>
                  <a:lnTo>
                    <a:pt x="41655" y="45120"/>
                  </a:lnTo>
                  <a:lnTo>
                    <a:pt x="37088" y="19966"/>
                  </a:lnTo>
                  <a:lnTo>
                    <a:pt x="37088" y="19966"/>
                  </a:lnTo>
                  <a:lnTo>
                    <a:pt x="38968" y="9234"/>
                  </a:lnTo>
                  <a:lnTo>
                    <a:pt x="46736" y="10663"/>
                  </a:lnTo>
                  <a:lnTo>
                    <a:pt x="50956" y="0"/>
                  </a:lnTo>
                  <a:lnTo>
                    <a:pt x="54523" y="854"/>
                  </a:lnTo>
                  <a:lnTo>
                    <a:pt x="63891" y="11618"/>
                  </a:lnTo>
                  <a:lnTo>
                    <a:pt x="67528" y="10077"/>
                  </a:lnTo>
                  <a:lnTo>
                    <a:pt x="69624" y="18528"/>
                  </a:lnTo>
                  <a:lnTo>
                    <a:pt x="76551" y="22028"/>
                  </a:lnTo>
                  <a:lnTo>
                    <a:pt x="68982" y="29746"/>
                  </a:lnTo>
                  <a:lnTo>
                    <a:pt x="70031" y="41911"/>
                  </a:lnTo>
                  <a:lnTo>
                    <a:pt x="77956" y="48734"/>
                  </a:lnTo>
                  <a:lnTo>
                    <a:pt x="82541" y="46921"/>
                  </a:lnTo>
                  <a:lnTo>
                    <a:pt x="87874" y="51571"/>
                  </a:lnTo>
                  <a:lnTo>
                    <a:pt x="91827" y="39253"/>
                  </a:lnTo>
                  <a:lnTo>
                    <a:pt x="90882" y="34132"/>
                  </a:lnTo>
                  <a:lnTo>
                    <a:pt x="112711" y="30271"/>
                  </a:lnTo>
                  <a:lnTo>
                    <a:pt x="117445" y="23217"/>
                  </a:lnTo>
                  <a:lnTo>
                    <a:pt x="119531" y="26723"/>
                  </a:lnTo>
                  <a:lnTo>
                    <a:pt x="132292" y="28440"/>
                  </a:lnTo>
                  <a:lnTo>
                    <a:pt x="141811" y="34256"/>
                  </a:lnTo>
                  <a:lnTo>
                    <a:pt x="142742" y="29039"/>
                  </a:lnTo>
                  <a:lnTo>
                    <a:pt x="133921" y="20696"/>
                  </a:lnTo>
                  <a:lnTo>
                    <a:pt x="136851" y="16585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1" name="M211">
              <a:extLst>
                <a:ext uri="{FF2B5EF4-FFF2-40B4-BE49-F238E27FC236}">
                  <a16:creationId xmlns:a16="http://schemas.microsoft.com/office/drawing/2014/main" id="{1FF8BA3F-EDD2-401D-A75C-4AE4D05E1D81}"/>
                </a:ext>
              </a:extLst>
            </p:cNvPr>
            <p:cNvSpPr/>
            <p:nvPr/>
          </p:nvSpPr>
          <p:spPr>
            <a:xfrm>
              <a:off x="4682522" y="5198368"/>
              <a:ext cx="308311" cy="175294"/>
            </a:xfrm>
            <a:custGeom>
              <a:avLst/>
              <a:gdLst/>
              <a:ahLst/>
              <a:cxnLst/>
              <a:rect l="0" t="0" r="0" b="0"/>
              <a:pathLst>
                <a:path w="300691" h="179104">
                  <a:moveTo>
                    <a:pt x="296865" y="18653"/>
                  </a:moveTo>
                  <a:lnTo>
                    <a:pt x="298071" y="28862"/>
                  </a:lnTo>
                  <a:lnTo>
                    <a:pt x="300690" y="30711"/>
                  </a:lnTo>
                  <a:lnTo>
                    <a:pt x="282433" y="37842"/>
                  </a:lnTo>
                  <a:lnTo>
                    <a:pt x="282556" y="55368"/>
                  </a:lnTo>
                  <a:lnTo>
                    <a:pt x="273434" y="58483"/>
                  </a:lnTo>
                  <a:lnTo>
                    <a:pt x="278914" y="65780"/>
                  </a:lnTo>
                  <a:lnTo>
                    <a:pt x="277031" y="74129"/>
                  </a:lnTo>
                  <a:lnTo>
                    <a:pt x="277031" y="74129"/>
                  </a:lnTo>
                  <a:lnTo>
                    <a:pt x="263343" y="71013"/>
                  </a:lnTo>
                  <a:lnTo>
                    <a:pt x="258680" y="77659"/>
                  </a:lnTo>
                  <a:lnTo>
                    <a:pt x="258680" y="77659"/>
                  </a:lnTo>
                  <a:lnTo>
                    <a:pt x="247192" y="81773"/>
                  </a:lnTo>
                  <a:lnTo>
                    <a:pt x="248557" y="91684"/>
                  </a:lnTo>
                  <a:lnTo>
                    <a:pt x="244474" y="92650"/>
                  </a:lnTo>
                  <a:lnTo>
                    <a:pt x="241954" y="101435"/>
                  </a:lnTo>
                  <a:lnTo>
                    <a:pt x="229556" y="104030"/>
                  </a:lnTo>
                  <a:lnTo>
                    <a:pt x="229333" y="107320"/>
                  </a:lnTo>
                  <a:lnTo>
                    <a:pt x="216648" y="108561"/>
                  </a:lnTo>
                  <a:lnTo>
                    <a:pt x="215985" y="102707"/>
                  </a:lnTo>
                  <a:lnTo>
                    <a:pt x="209920" y="101236"/>
                  </a:lnTo>
                  <a:lnTo>
                    <a:pt x="206872" y="105068"/>
                  </a:lnTo>
                  <a:lnTo>
                    <a:pt x="195300" y="105430"/>
                  </a:lnTo>
                  <a:lnTo>
                    <a:pt x="195952" y="119369"/>
                  </a:lnTo>
                  <a:lnTo>
                    <a:pt x="192579" y="116155"/>
                  </a:lnTo>
                  <a:lnTo>
                    <a:pt x="182706" y="117450"/>
                  </a:lnTo>
                  <a:lnTo>
                    <a:pt x="180019" y="134014"/>
                  </a:lnTo>
                  <a:lnTo>
                    <a:pt x="177148" y="136800"/>
                  </a:lnTo>
                  <a:lnTo>
                    <a:pt x="174134" y="131347"/>
                  </a:lnTo>
                  <a:lnTo>
                    <a:pt x="173795" y="140174"/>
                  </a:lnTo>
                  <a:lnTo>
                    <a:pt x="173795" y="140174"/>
                  </a:lnTo>
                  <a:lnTo>
                    <a:pt x="173642" y="140021"/>
                  </a:lnTo>
                  <a:lnTo>
                    <a:pt x="168948" y="140224"/>
                  </a:lnTo>
                  <a:lnTo>
                    <a:pt x="165229" y="146135"/>
                  </a:lnTo>
                  <a:lnTo>
                    <a:pt x="159909" y="146324"/>
                  </a:lnTo>
                  <a:lnTo>
                    <a:pt x="155627" y="141743"/>
                  </a:lnTo>
                  <a:lnTo>
                    <a:pt x="147635" y="142625"/>
                  </a:lnTo>
                  <a:lnTo>
                    <a:pt x="144678" y="149450"/>
                  </a:lnTo>
                  <a:lnTo>
                    <a:pt x="145611" y="172075"/>
                  </a:lnTo>
                  <a:lnTo>
                    <a:pt x="141744" y="177533"/>
                  </a:lnTo>
                  <a:lnTo>
                    <a:pt x="138113" y="179103"/>
                  </a:lnTo>
                  <a:lnTo>
                    <a:pt x="134734" y="176188"/>
                  </a:lnTo>
                  <a:lnTo>
                    <a:pt x="128552" y="165279"/>
                  </a:lnTo>
                  <a:lnTo>
                    <a:pt x="122867" y="167854"/>
                  </a:lnTo>
                  <a:lnTo>
                    <a:pt x="122867" y="167854"/>
                  </a:lnTo>
                  <a:lnTo>
                    <a:pt x="122338" y="148530"/>
                  </a:lnTo>
                  <a:lnTo>
                    <a:pt x="113420" y="141454"/>
                  </a:lnTo>
                  <a:lnTo>
                    <a:pt x="114280" y="137730"/>
                  </a:lnTo>
                  <a:lnTo>
                    <a:pt x="100739" y="142232"/>
                  </a:lnTo>
                  <a:lnTo>
                    <a:pt x="94244" y="131613"/>
                  </a:lnTo>
                  <a:lnTo>
                    <a:pt x="88044" y="129084"/>
                  </a:lnTo>
                  <a:lnTo>
                    <a:pt x="91886" y="117637"/>
                  </a:lnTo>
                  <a:lnTo>
                    <a:pt x="88968" y="115179"/>
                  </a:lnTo>
                  <a:lnTo>
                    <a:pt x="90138" y="111611"/>
                  </a:lnTo>
                  <a:lnTo>
                    <a:pt x="77097" y="114774"/>
                  </a:lnTo>
                  <a:lnTo>
                    <a:pt x="70528" y="107744"/>
                  </a:lnTo>
                  <a:lnTo>
                    <a:pt x="62085" y="107860"/>
                  </a:lnTo>
                  <a:lnTo>
                    <a:pt x="60195" y="115756"/>
                  </a:lnTo>
                  <a:lnTo>
                    <a:pt x="50084" y="120626"/>
                  </a:lnTo>
                  <a:lnTo>
                    <a:pt x="48371" y="127477"/>
                  </a:lnTo>
                  <a:lnTo>
                    <a:pt x="27693" y="129419"/>
                  </a:lnTo>
                  <a:lnTo>
                    <a:pt x="24349" y="132190"/>
                  </a:lnTo>
                  <a:lnTo>
                    <a:pt x="25510" y="136258"/>
                  </a:lnTo>
                  <a:lnTo>
                    <a:pt x="13654" y="142135"/>
                  </a:lnTo>
                  <a:lnTo>
                    <a:pt x="6525" y="139282"/>
                  </a:lnTo>
                  <a:lnTo>
                    <a:pt x="2991" y="129471"/>
                  </a:lnTo>
                  <a:lnTo>
                    <a:pt x="7642" y="117147"/>
                  </a:lnTo>
                  <a:lnTo>
                    <a:pt x="0" y="109340"/>
                  </a:lnTo>
                  <a:lnTo>
                    <a:pt x="2168" y="103249"/>
                  </a:lnTo>
                  <a:lnTo>
                    <a:pt x="7622" y="103969"/>
                  </a:lnTo>
                  <a:lnTo>
                    <a:pt x="9779" y="84250"/>
                  </a:lnTo>
                  <a:lnTo>
                    <a:pt x="9779" y="84250"/>
                  </a:lnTo>
                  <a:lnTo>
                    <a:pt x="25020" y="87582"/>
                  </a:lnTo>
                  <a:lnTo>
                    <a:pt x="37465" y="83064"/>
                  </a:lnTo>
                  <a:lnTo>
                    <a:pt x="40380" y="85524"/>
                  </a:lnTo>
                  <a:lnTo>
                    <a:pt x="44962" y="83228"/>
                  </a:lnTo>
                  <a:lnTo>
                    <a:pt x="46003" y="85647"/>
                  </a:lnTo>
                  <a:lnTo>
                    <a:pt x="56016" y="85117"/>
                  </a:lnTo>
                  <a:lnTo>
                    <a:pt x="73788" y="79811"/>
                  </a:lnTo>
                  <a:lnTo>
                    <a:pt x="73775" y="73222"/>
                  </a:lnTo>
                  <a:lnTo>
                    <a:pt x="79430" y="71846"/>
                  </a:lnTo>
                  <a:lnTo>
                    <a:pt x="76156" y="64287"/>
                  </a:lnTo>
                  <a:lnTo>
                    <a:pt x="76681" y="54413"/>
                  </a:lnTo>
                  <a:lnTo>
                    <a:pt x="82780" y="54096"/>
                  </a:lnTo>
                  <a:lnTo>
                    <a:pt x="88094" y="61249"/>
                  </a:lnTo>
                  <a:lnTo>
                    <a:pt x="92929" y="61652"/>
                  </a:lnTo>
                  <a:lnTo>
                    <a:pt x="92217" y="51153"/>
                  </a:lnTo>
                  <a:lnTo>
                    <a:pt x="99517" y="53107"/>
                  </a:lnTo>
                  <a:lnTo>
                    <a:pt x="101480" y="48955"/>
                  </a:lnTo>
                  <a:lnTo>
                    <a:pt x="98109" y="45888"/>
                  </a:lnTo>
                  <a:lnTo>
                    <a:pt x="100716" y="40851"/>
                  </a:lnTo>
                  <a:lnTo>
                    <a:pt x="110719" y="47954"/>
                  </a:lnTo>
                  <a:lnTo>
                    <a:pt x="127855" y="42775"/>
                  </a:lnTo>
                  <a:lnTo>
                    <a:pt x="134037" y="45901"/>
                  </a:lnTo>
                  <a:lnTo>
                    <a:pt x="141242" y="45004"/>
                  </a:lnTo>
                  <a:lnTo>
                    <a:pt x="148088" y="31368"/>
                  </a:lnTo>
                  <a:lnTo>
                    <a:pt x="150777" y="14797"/>
                  </a:lnTo>
                  <a:lnTo>
                    <a:pt x="160015" y="21132"/>
                  </a:lnTo>
                  <a:lnTo>
                    <a:pt x="171585" y="20473"/>
                  </a:lnTo>
                  <a:lnTo>
                    <a:pt x="172265" y="17791"/>
                  </a:lnTo>
                  <a:lnTo>
                    <a:pt x="185191" y="19556"/>
                  </a:lnTo>
                  <a:lnTo>
                    <a:pt x="185048" y="11314"/>
                  </a:lnTo>
                  <a:lnTo>
                    <a:pt x="207485" y="13721"/>
                  </a:lnTo>
                  <a:lnTo>
                    <a:pt x="207485" y="13721"/>
                  </a:lnTo>
                  <a:lnTo>
                    <a:pt x="221947" y="16712"/>
                  </a:lnTo>
                  <a:lnTo>
                    <a:pt x="224187" y="14061"/>
                  </a:lnTo>
                  <a:lnTo>
                    <a:pt x="236307" y="24791"/>
                  </a:lnTo>
                  <a:lnTo>
                    <a:pt x="250667" y="25228"/>
                  </a:lnTo>
                  <a:lnTo>
                    <a:pt x="250642" y="18637"/>
                  </a:lnTo>
                  <a:lnTo>
                    <a:pt x="245682" y="16740"/>
                  </a:lnTo>
                  <a:lnTo>
                    <a:pt x="247154" y="13474"/>
                  </a:lnTo>
                  <a:lnTo>
                    <a:pt x="253330" y="1315"/>
                  </a:lnTo>
                  <a:lnTo>
                    <a:pt x="258141" y="2759"/>
                  </a:lnTo>
                  <a:lnTo>
                    <a:pt x="262568" y="0"/>
                  </a:lnTo>
                  <a:lnTo>
                    <a:pt x="269109" y="879"/>
                  </a:lnTo>
                  <a:lnTo>
                    <a:pt x="274588" y="8029"/>
                  </a:lnTo>
                  <a:lnTo>
                    <a:pt x="278859" y="5267"/>
                  </a:lnTo>
                  <a:lnTo>
                    <a:pt x="293351" y="6750"/>
                  </a:lnTo>
                  <a:lnTo>
                    <a:pt x="292362" y="17366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2" name="M212">
              <a:extLst>
                <a:ext uri="{FF2B5EF4-FFF2-40B4-BE49-F238E27FC236}">
                  <a16:creationId xmlns:a16="http://schemas.microsoft.com/office/drawing/2014/main" id="{8E351E92-7CE2-4D7F-AC26-60309712CF78}"/>
                </a:ext>
              </a:extLst>
            </p:cNvPr>
            <p:cNvSpPr/>
            <p:nvPr/>
          </p:nvSpPr>
          <p:spPr>
            <a:xfrm>
              <a:off x="4944372" y="5235288"/>
              <a:ext cx="287181" cy="194179"/>
            </a:xfrm>
            <a:custGeom>
              <a:avLst/>
              <a:gdLst/>
              <a:ahLst/>
              <a:cxnLst/>
              <a:rect l="0" t="0" r="0" b="0"/>
              <a:pathLst>
                <a:path w="290991" h="209419">
                  <a:moveTo>
                    <a:pt x="284310" y="145247"/>
                  </a:moveTo>
                  <a:lnTo>
                    <a:pt x="268241" y="152003"/>
                  </a:lnTo>
                  <a:lnTo>
                    <a:pt x="243432" y="139892"/>
                  </a:lnTo>
                  <a:lnTo>
                    <a:pt x="230534" y="144153"/>
                  </a:lnTo>
                  <a:lnTo>
                    <a:pt x="222272" y="142659"/>
                  </a:lnTo>
                  <a:lnTo>
                    <a:pt x="213426" y="147590"/>
                  </a:lnTo>
                  <a:lnTo>
                    <a:pt x="208173" y="144053"/>
                  </a:lnTo>
                  <a:lnTo>
                    <a:pt x="173025" y="141918"/>
                  </a:lnTo>
                  <a:lnTo>
                    <a:pt x="174872" y="160662"/>
                  </a:lnTo>
                  <a:lnTo>
                    <a:pt x="171067" y="163436"/>
                  </a:lnTo>
                  <a:lnTo>
                    <a:pt x="174376" y="179213"/>
                  </a:lnTo>
                  <a:lnTo>
                    <a:pt x="146703" y="186785"/>
                  </a:lnTo>
                  <a:lnTo>
                    <a:pt x="141765" y="191483"/>
                  </a:lnTo>
                  <a:lnTo>
                    <a:pt x="141765" y="191483"/>
                  </a:lnTo>
                  <a:lnTo>
                    <a:pt x="130636" y="192622"/>
                  </a:lnTo>
                  <a:lnTo>
                    <a:pt x="128951" y="207407"/>
                  </a:lnTo>
                  <a:lnTo>
                    <a:pt x="116551" y="209418"/>
                  </a:lnTo>
                  <a:lnTo>
                    <a:pt x="111306" y="205429"/>
                  </a:lnTo>
                  <a:lnTo>
                    <a:pt x="109088" y="206883"/>
                  </a:lnTo>
                  <a:lnTo>
                    <a:pt x="109772" y="195522"/>
                  </a:lnTo>
                  <a:lnTo>
                    <a:pt x="103365" y="195102"/>
                  </a:lnTo>
                  <a:lnTo>
                    <a:pt x="100021" y="198181"/>
                  </a:lnTo>
                  <a:lnTo>
                    <a:pt x="91037" y="193371"/>
                  </a:lnTo>
                  <a:lnTo>
                    <a:pt x="87673" y="197497"/>
                  </a:lnTo>
                  <a:lnTo>
                    <a:pt x="80154" y="197952"/>
                  </a:lnTo>
                  <a:lnTo>
                    <a:pt x="63748" y="188657"/>
                  </a:lnTo>
                  <a:lnTo>
                    <a:pt x="51836" y="189773"/>
                  </a:lnTo>
                  <a:lnTo>
                    <a:pt x="46928" y="176656"/>
                  </a:lnTo>
                  <a:lnTo>
                    <a:pt x="48578" y="156182"/>
                  </a:lnTo>
                  <a:lnTo>
                    <a:pt x="43236" y="157425"/>
                  </a:lnTo>
                  <a:lnTo>
                    <a:pt x="34869" y="153370"/>
                  </a:lnTo>
                  <a:lnTo>
                    <a:pt x="39165" y="141628"/>
                  </a:lnTo>
                  <a:lnTo>
                    <a:pt x="50962" y="146199"/>
                  </a:lnTo>
                  <a:lnTo>
                    <a:pt x="54425" y="136985"/>
                  </a:lnTo>
                  <a:lnTo>
                    <a:pt x="49113" y="136732"/>
                  </a:lnTo>
                  <a:lnTo>
                    <a:pt x="45597" y="132622"/>
                  </a:lnTo>
                  <a:lnTo>
                    <a:pt x="45606" y="124089"/>
                  </a:lnTo>
                  <a:lnTo>
                    <a:pt x="39776" y="126370"/>
                  </a:lnTo>
                  <a:lnTo>
                    <a:pt x="39833" y="107508"/>
                  </a:lnTo>
                  <a:lnTo>
                    <a:pt x="25175" y="105574"/>
                  </a:lnTo>
                  <a:lnTo>
                    <a:pt x="24936" y="125630"/>
                  </a:lnTo>
                  <a:lnTo>
                    <a:pt x="19677" y="122682"/>
                  </a:lnTo>
                  <a:lnTo>
                    <a:pt x="0" y="129328"/>
                  </a:lnTo>
                  <a:lnTo>
                    <a:pt x="4760" y="125830"/>
                  </a:lnTo>
                  <a:lnTo>
                    <a:pt x="6959" y="117490"/>
                  </a:lnTo>
                  <a:lnTo>
                    <a:pt x="2124" y="109010"/>
                  </a:lnTo>
                  <a:lnTo>
                    <a:pt x="3281" y="105889"/>
                  </a:lnTo>
                  <a:lnTo>
                    <a:pt x="13427" y="106689"/>
                  </a:lnTo>
                  <a:lnTo>
                    <a:pt x="14390" y="89640"/>
                  </a:lnTo>
                  <a:lnTo>
                    <a:pt x="12729" y="70891"/>
                  </a:lnTo>
                  <a:lnTo>
                    <a:pt x="5504" y="56971"/>
                  </a:lnTo>
                  <a:lnTo>
                    <a:pt x="6755" y="49059"/>
                  </a:lnTo>
                  <a:lnTo>
                    <a:pt x="2545" y="40739"/>
                  </a:lnTo>
                  <a:lnTo>
                    <a:pt x="2545" y="40739"/>
                  </a:lnTo>
                  <a:lnTo>
                    <a:pt x="7208" y="34093"/>
                  </a:lnTo>
                  <a:lnTo>
                    <a:pt x="20896" y="37209"/>
                  </a:lnTo>
                  <a:lnTo>
                    <a:pt x="20896" y="37209"/>
                  </a:lnTo>
                  <a:lnTo>
                    <a:pt x="38792" y="40856"/>
                  </a:lnTo>
                  <a:lnTo>
                    <a:pt x="33754" y="58727"/>
                  </a:lnTo>
                  <a:lnTo>
                    <a:pt x="43888" y="59973"/>
                  </a:lnTo>
                  <a:lnTo>
                    <a:pt x="47565" y="55702"/>
                  </a:lnTo>
                  <a:lnTo>
                    <a:pt x="46699" y="44005"/>
                  </a:lnTo>
                  <a:lnTo>
                    <a:pt x="64744" y="40013"/>
                  </a:lnTo>
                  <a:lnTo>
                    <a:pt x="79452" y="38948"/>
                  </a:lnTo>
                  <a:lnTo>
                    <a:pt x="83154" y="41415"/>
                  </a:lnTo>
                  <a:lnTo>
                    <a:pt x="107016" y="35430"/>
                  </a:lnTo>
                  <a:lnTo>
                    <a:pt x="111395" y="43450"/>
                  </a:lnTo>
                  <a:lnTo>
                    <a:pt x="125259" y="45658"/>
                  </a:lnTo>
                  <a:lnTo>
                    <a:pt x="128368" y="38229"/>
                  </a:lnTo>
                  <a:lnTo>
                    <a:pt x="139624" y="29454"/>
                  </a:lnTo>
                  <a:lnTo>
                    <a:pt x="149178" y="28134"/>
                  </a:lnTo>
                  <a:lnTo>
                    <a:pt x="153028" y="22664"/>
                  </a:lnTo>
                  <a:lnTo>
                    <a:pt x="153028" y="22664"/>
                  </a:lnTo>
                  <a:lnTo>
                    <a:pt x="161353" y="28659"/>
                  </a:lnTo>
                  <a:lnTo>
                    <a:pt x="169033" y="18766"/>
                  </a:lnTo>
                  <a:lnTo>
                    <a:pt x="173866" y="19304"/>
                  </a:lnTo>
                  <a:lnTo>
                    <a:pt x="176504" y="11714"/>
                  </a:lnTo>
                  <a:lnTo>
                    <a:pt x="183140" y="16179"/>
                  </a:lnTo>
                  <a:lnTo>
                    <a:pt x="197094" y="13287"/>
                  </a:lnTo>
                  <a:lnTo>
                    <a:pt x="198909" y="7928"/>
                  </a:lnTo>
                  <a:lnTo>
                    <a:pt x="202648" y="8445"/>
                  </a:lnTo>
                  <a:lnTo>
                    <a:pt x="202575" y="12488"/>
                  </a:lnTo>
                  <a:lnTo>
                    <a:pt x="207571" y="12578"/>
                  </a:lnTo>
                  <a:lnTo>
                    <a:pt x="210325" y="7086"/>
                  </a:lnTo>
                  <a:lnTo>
                    <a:pt x="214544" y="7012"/>
                  </a:lnTo>
                  <a:lnTo>
                    <a:pt x="216075" y="0"/>
                  </a:lnTo>
                  <a:lnTo>
                    <a:pt x="225408" y="2114"/>
                  </a:lnTo>
                  <a:lnTo>
                    <a:pt x="225408" y="2114"/>
                  </a:lnTo>
                  <a:lnTo>
                    <a:pt x="223681" y="11370"/>
                  </a:lnTo>
                  <a:lnTo>
                    <a:pt x="216501" y="11091"/>
                  </a:lnTo>
                  <a:lnTo>
                    <a:pt x="216340" y="20075"/>
                  </a:lnTo>
                  <a:lnTo>
                    <a:pt x="219425" y="13540"/>
                  </a:lnTo>
                  <a:lnTo>
                    <a:pt x="222701" y="13749"/>
                  </a:lnTo>
                  <a:lnTo>
                    <a:pt x="223649" y="21853"/>
                  </a:lnTo>
                  <a:lnTo>
                    <a:pt x="229832" y="25558"/>
                  </a:lnTo>
                  <a:lnTo>
                    <a:pt x="236732" y="24033"/>
                  </a:lnTo>
                  <a:lnTo>
                    <a:pt x="238985" y="29165"/>
                  </a:lnTo>
                  <a:lnTo>
                    <a:pt x="243177" y="30587"/>
                  </a:lnTo>
                  <a:lnTo>
                    <a:pt x="246965" y="28407"/>
                  </a:lnTo>
                  <a:lnTo>
                    <a:pt x="250542" y="47040"/>
                  </a:lnTo>
                  <a:lnTo>
                    <a:pt x="247188" y="51174"/>
                  </a:lnTo>
                  <a:lnTo>
                    <a:pt x="249476" y="54359"/>
                  </a:lnTo>
                  <a:lnTo>
                    <a:pt x="257889" y="55705"/>
                  </a:lnTo>
                  <a:lnTo>
                    <a:pt x="258266" y="60953"/>
                  </a:lnTo>
                  <a:lnTo>
                    <a:pt x="254983" y="61045"/>
                  </a:lnTo>
                  <a:lnTo>
                    <a:pt x="257744" y="81757"/>
                  </a:lnTo>
                  <a:lnTo>
                    <a:pt x="277108" y="82694"/>
                  </a:lnTo>
                  <a:lnTo>
                    <a:pt x="287850" y="103242"/>
                  </a:lnTo>
                  <a:lnTo>
                    <a:pt x="290990" y="111530"/>
                  </a:lnTo>
                  <a:lnTo>
                    <a:pt x="284399" y="131028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463" name="M213">
              <a:extLst>
                <a:ext uri="{FF2B5EF4-FFF2-40B4-BE49-F238E27FC236}">
                  <a16:creationId xmlns:a16="http://schemas.microsoft.com/office/drawing/2014/main" id="{5FF5AEA3-DC79-4571-924F-D264C349DCEA}"/>
                </a:ext>
              </a:extLst>
            </p:cNvPr>
            <p:cNvGrpSpPr/>
            <p:nvPr/>
          </p:nvGrpSpPr>
          <p:grpSpPr>
            <a:xfrm>
              <a:off x="4607097" y="5257141"/>
              <a:ext cx="200153" cy="233089"/>
              <a:chOff x="1586704" y="4267983"/>
              <a:chExt cx="198253" cy="246430"/>
            </a:xfrm>
          </p:grpSpPr>
          <p:sp>
            <p:nvSpPr>
              <p:cNvPr id="476" name="ID_221">
                <a:extLst>
                  <a:ext uri="{FF2B5EF4-FFF2-40B4-BE49-F238E27FC236}">
                    <a16:creationId xmlns:a16="http://schemas.microsoft.com/office/drawing/2014/main" id="{646AAA31-4EDB-411D-AD49-44DBB07CB1D2}"/>
                  </a:ext>
                </a:extLst>
              </p:cNvPr>
              <p:cNvSpPr/>
              <p:nvPr/>
            </p:nvSpPr>
            <p:spPr>
              <a:xfrm>
                <a:off x="1642168" y="4496034"/>
                <a:ext cx="10015" cy="18379"/>
              </a:xfrm>
              <a:custGeom>
                <a:avLst/>
                <a:gdLst/>
                <a:ahLst/>
                <a:cxnLst/>
                <a:rect l="0" t="0" r="0" b="0"/>
                <a:pathLst>
                  <a:path w="10015" h="18379">
                    <a:moveTo>
                      <a:pt x="4351" y="18378"/>
                    </a:moveTo>
                    <a:lnTo>
                      <a:pt x="0" y="16934"/>
                    </a:lnTo>
                    <a:lnTo>
                      <a:pt x="286" y="11105"/>
                    </a:lnTo>
                    <a:lnTo>
                      <a:pt x="1937" y="369"/>
                    </a:lnTo>
                    <a:lnTo>
                      <a:pt x="5546" y="0"/>
                    </a:lnTo>
                    <a:lnTo>
                      <a:pt x="5546" y="0"/>
                    </a:lnTo>
                    <a:lnTo>
                      <a:pt x="7200" y="10063"/>
                    </a:lnTo>
                    <a:lnTo>
                      <a:pt x="10014" y="10275"/>
                    </a:lnTo>
                    <a:lnTo>
                      <a:pt x="9707" y="17001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7" name="ID_222">
                <a:extLst>
                  <a:ext uri="{FF2B5EF4-FFF2-40B4-BE49-F238E27FC236}">
                    <a16:creationId xmlns:a16="http://schemas.microsoft.com/office/drawing/2014/main" id="{B59A4457-A1E5-44CE-A700-CF0E3D47AC7E}"/>
                  </a:ext>
                </a:extLst>
              </p:cNvPr>
              <p:cNvSpPr/>
              <p:nvPr/>
            </p:nvSpPr>
            <p:spPr>
              <a:xfrm>
                <a:off x="1586704" y="4267983"/>
                <a:ext cx="198253" cy="235811"/>
              </a:xfrm>
              <a:custGeom>
                <a:avLst/>
                <a:gdLst/>
                <a:ahLst/>
                <a:cxnLst/>
                <a:rect l="0" t="0" r="0" b="0"/>
                <a:pathLst>
                  <a:path w="198253" h="235811">
                    <a:moveTo>
                      <a:pt x="47033" y="791"/>
                    </a:moveTo>
                    <a:lnTo>
                      <a:pt x="59349" y="9006"/>
                    </a:lnTo>
                    <a:lnTo>
                      <a:pt x="71028" y="10765"/>
                    </a:lnTo>
                    <a:lnTo>
                      <a:pt x="85164" y="21563"/>
                    </a:lnTo>
                    <a:lnTo>
                      <a:pt x="85164" y="21563"/>
                    </a:lnTo>
                    <a:lnTo>
                      <a:pt x="83007" y="41282"/>
                    </a:lnTo>
                    <a:lnTo>
                      <a:pt x="77553" y="40562"/>
                    </a:lnTo>
                    <a:lnTo>
                      <a:pt x="75385" y="46653"/>
                    </a:lnTo>
                    <a:lnTo>
                      <a:pt x="83027" y="54460"/>
                    </a:lnTo>
                    <a:lnTo>
                      <a:pt x="78376" y="66784"/>
                    </a:lnTo>
                    <a:lnTo>
                      <a:pt x="81910" y="76595"/>
                    </a:lnTo>
                    <a:lnTo>
                      <a:pt x="89039" y="79448"/>
                    </a:lnTo>
                    <a:lnTo>
                      <a:pt x="100895" y="73571"/>
                    </a:lnTo>
                    <a:lnTo>
                      <a:pt x="99734" y="69503"/>
                    </a:lnTo>
                    <a:lnTo>
                      <a:pt x="103078" y="66732"/>
                    </a:lnTo>
                    <a:lnTo>
                      <a:pt x="123756" y="64790"/>
                    </a:lnTo>
                    <a:lnTo>
                      <a:pt x="125469" y="57939"/>
                    </a:lnTo>
                    <a:lnTo>
                      <a:pt x="135580" y="53069"/>
                    </a:lnTo>
                    <a:lnTo>
                      <a:pt x="137470" y="45173"/>
                    </a:lnTo>
                    <a:lnTo>
                      <a:pt x="145913" y="45057"/>
                    </a:lnTo>
                    <a:lnTo>
                      <a:pt x="152482" y="52087"/>
                    </a:lnTo>
                    <a:lnTo>
                      <a:pt x="165523" y="48924"/>
                    </a:lnTo>
                    <a:lnTo>
                      <a:pt x="164353" y="52492"/>
                    </a:lnTo>
                    <a:lnTo>
                      <a:pt x="167271" y="54950"/>
                    </a:lnTo>
                    <a:lnTo>
                      <a:pt x="163429" y="66397"/>
                    </a:lnTo>
                    <a:lnTo>
                      <a:pt x="169629" y="68926"/>
                    </a:lnTo>
                    <a:lnTo>
                      <a:pt x="176124" y="79545"/>
                    </a:lnTo>
                    <a:lnTo>
                      <a:pt x="189665" y="75043"/>
                    </a:lnTo>
                    <a:lnTo>
                      <a:pt x="188805" y="78767"/>
                    </a:lnTo>
                    <a:lnTo>
                      <a:pt x="197723" y="85843"/>
                    </a:lnTo>
                    <a:lnTo>
                      <a:pt x="198252" y="105167"/>
                    </a:lnTo>
                    <a:lnTo>
                      <a:pt x="198252" y="105167"/>
                    </a:lnTo>
                    <a:lnTo>
                      <a:pt x="187544" y="108683"/>
                    </a:lnTo>
                    <a:lnTo>
                      <a:pt x="186703" y="126179"/>
                    </a:lnTo>
                    <a:lnTo>
                      <a:pt x="179007" y="127662"/>
                    </a:lnTo>
                    <a:lnTo>
                      <a:pt x="176572" y="124467"/>
                    </a:lnTo>
                    <a:lnTo>
                      <a:pt x="163997" y="134676"/>
                    </a:lnTo>
                    <a:lnTo>
                      <a:pt x="159613" y="134882"/>
                    </a:lnTo>
                    <a:lnTo>
                      <a:pt x="159704" y="137877"/>
                    </a:lnTo>
                    <a:lnTo>
                      <a:pt x="166568" y="138773"/>
                    </a:lnTo>
                    <a:lnTo>
                      <a:pt x="156216" y="140047"/>
                    </a:lnTo>
                    <a:lnTo>
                      <a:pt x="164366" y="146659"/>
                    </a:lnTo>
                    <a:lnTo>
                      <a:pt x="165502" y="152072"/>
                    </a:lnTo>
                    <a:lnTo>
                      <a:pt x="150020" y="151739"/>
                    </a:lnTo>
                    <a:lnTo>
                      <a:pt x="150898" y="161786"/>
                    </a:lnTo>
                    <a:lnTo>
                      <a:pt x="147148" y="161555"/>
                    </a:lnTo>
                    <a:lnTo>
                      <a:pt x="147517" y="166203"/>
                    </a:lnTo>
                    <a:lnTo>
                      <a:pt x="139890" y="171575"/>
                    </a:lnTo>
                    <a:lnTo>
                      <a:pt x="147638" y="182369"/>
                    </a:lnTo>
                    <a:lnTo>
                      <a:pt x="154999" y="182079"/>
                    </a:lnTo>
                    <a:lnTo>
                      <a:pt x="155774" y="189728"/>
                    </a:lnTo>
                    <a:lnTo>
                      <a:pt x="160942" y="189539"/>
                    </a:lnTo>
                    <a:lnTo>
                      <a:pt x="158140" y="203397"/>
                    </a:lnTo>
                    <a:lnTo>
                      <a:pt x="156145" y="201558"/>
                    </a:lnTo>
                    <a:lnTo>
                      <a:pt x="151332" y="206991"/>
                    </a:lnTo>
                    <a:lnTo>
                      <a:pt x="142175" y="203352"/>
                    </a:lnTo>
                    <a:lnTo>
                      <a:pt x="140782" y="209906"/>
                    </a:lnTo>
                    <a:lnTo>
                      <a:pt x="138467" y="208359"/>
                    </a:lnTo>
                    <a:lnTo>
                      <a:pt x="135201" y="214573"/>
                    </a:lnTo>
                    <a:lnTo>
                      <a:pt x="122945" y="216701"/>
                    </a:lnTo>
                    <a:lnTo>
                      <a:pt x="122110" y="226259"/>
                    </a:lnTo>
                    <a:lnTo>
                      <a:pt x="116698" y="230331"/>
                    </a:lnTo>
                    <a:lnTo>
                      <a:pt x="109552" y="227780"/>
                    </a:lnTo>
                    <a:lnTo>
                      <a:pt x="99417" y="232944"/>
                    </a:lnTo>
                    <a:lnTo>
                      <a:pt x="89728" y="232132"/>
                    </a:lnTo>
                    <a:lnTo>
                      <a:pt x="88093" y="235238"/>
                    </a:lnTo>
                    <a:lnTo>
                      <a:pt x="82822" y="232877"/>
                    </a:lnTo>
                    <a:lnTo>
                      <a:pt x="77447" y="221086"/>
                    </a:lnTo>
                    <a:lnTo>
                      <a:pt x="60903" y="225805"/>
                    </a:lnTo>
                    <a:lnTo>
                      <a:pt x="60903" y="225805"/>
                    </a:lnTo>
                    <a:lnTo>
                      <a:pt x="36938" y="226313"/>
                    </a:lnTo>
                    <a:lnTo>
                      <a:pt x="32551" y="212597"/>
                    </a:lnTo>
                    <a:lnTo>
                      <a:pt x="23941" y="212551"/>
                    </a:lnTo>
                    <a:lnTo>
                      <a:pt x="19057" y="234586"/>
                    </a:lnTo>
                    <a:lnTo>
                      <a:pt x="7128" y="235810"/>
                    </a:lnTo>
                    <a:lnTo>
                      <a:pt x="6656" y="229066"/>
                    </a:lnTo>
                    <a:lnTo>
                      <a:pt x="11049" y="221834"/>
                    </a:lnTo>
                    <a:lnTo>
                      <a:pt x="3875" y="220623"/>
                    </a:lnTo>
                    <a:lnTo>
                      <a:pt x="2250" y="216396"/>
                    </a:lnTo>
                    <a:lnTo>
                      <a:pt x="10924" y="213602"/>
                    </a:lnTo>
                    <a:lnTo>
                      <a:pt x="0" y="205271"/>
                    </a:lnTo>
                    <a:lnTo>
                      <a:pt x="7177" y="199449"/>
                    </a:lnTo>
                    <a:lnTo>
                      <a:pt x="6957" y="195404"/>
                    </a:lnTo>
                    <a:lnTo>
                      <a:pt x="16119" y="191722"/>
                    </a:lnTo>
                    <a:lnTo>
                      <a:pt x="16701" y="193681"/>
                    </a:lnTo>
                    <a:lnTo>
                      <a:pt x="21500" y="189151"/>
                    </a:lnTo>
                    <a:lnTo>
                      <a:pt x="32297" y="189246"/>
                    </a:lnTo>
                    <a:lnTo>
                      <a:pt x="29152" y="196807"/>
                    </a:lnTo>
                    <a:lnTo>
                      <a:pt x="30577" y="202975"/>
                    </a:lnTo>
                    <a:lnTo>
                      <a:pt x="34489" y="203063"/>
                    </a:lnTo>
                    <a:lnTo>
                      <a:pt x="45394" y="191487"/>
                    </a:lnTo>
                    <a:lnTo>
                      <a:pt x="48484" y="158481"/>
                    </a:lnTo>
                    <a:lnTo>
                      <a:pt x="40756" y="154266"/>
                    </a:lnTo>
                    <a:lnTo>
                      <a:pt x="39564" y="137774"/>
                    </a:lnTo>
                    <a:lnTo>
                      <a:pt x="23812" y="135621"/>
                    </a:lnTo>
                    <a:lnTo>
                      <a:pt x="25733" y="126832"/>
                    </a:lnTo>
                    <a:lnTo>
                      <a:pt x="25733" y="126832"/>
                    </a:lnTo>
                    <a:lnTo>
                      <a:pt x="38495" y="88198"/>
                    </a:lnTo>
                    <a:lnTo>
                      <a:pt x="48053" y="73442"/>
                    </a:lnTo>
                    <a:lnTo>
                      <a:pt x="42974" y="69884"/>
                    </a:lnTo>
                    <a:lnTo>
                      <a:pt x="30942" y="69612"/>
                    </a:lnTo>
                    <a:lnTo>
                      <a:pt x="29016" y="58038"/>
                    </a:lnTo>
                    <a:lnTo>
                      <a:pt x="14444" y="52615"/>
                    </a:lnTo>
                    <a:lnTo>
                      <a:pt x="13036" y="45845"/>
                    </a:lnTo>
                    <a:lnTo>
                      <a:pt x="10849" y="45795"/>
                    </a:lnTo>
                    <a:lnTo>
                      <a:pt x="13521" y="31480"/>
                    </a:lnTo>
                    <a:lnTo>
                      <a:pt x="13521" y="31480"/>
                    </a:lnTo>
                    <a:lnTo>
                      <a:pt x="18802" y="26060"/>
                    </a:lnTo>
                    <a:lnTo>
                      <a:pt x="14171" y="23558"/>
                    </a:lnTo>
                    <a:lnTo>
                      <a:pt x="17367" y="20486"/>
                    </a:lnTo>
                    <a:lnTo>
                      <a:pt x="10140" y="8490"/>
                    </a:lnTo>
                    <a:lnTo>
                      <a:pt x="22288" y="3376"/>
                    </a:lnTo>
                    <a:lnTo>
                      <a:pt x="31284" y="6276"/>
                    </a:lnTo>
                    <a:lnTo>
                      <a:pt x="39520" y="1370"/>
                    </a:lnTo>
                    <a:lnTo>
                      <a:pt x="39520" y="1370"/>
                    </a:lnTo>
                    <a:lnTo>
                      <a:pt x="45177" y="0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464" name="M214">
              <a:extLst>
                <a:ext uri="{FF2B5EF4-FFF2-40B4-BE49-F238E27FC236}">
                  <a16:creationId xmlns:a16="http://schemas.microsoft.com/office/drawing/2014/main" id="{52778E0D-8E77-4C85-AF0C-83976448F69C}"/>
                </a:ext>
              </a:extLst>
            </p:cNvPr>
            <p:cNvSpPr/>
            <p:nvPr/>
          </p:nvSpPr>
          <p:spPr>
            <a:xfrm>
              <a:off x="4363092" y="5266645"/>
              <a:ext cx="294004" cy="214103"/>
            </a:xfrm>
            <a:custGeom>
              <a:avLst/>
              <a:gdLst/>
              <a:ahLst/>
              <a:cxnLst/>
              <a:rect l="0" t="0" r="0" b="0"/>
              <a:pathLst>
                <a:path w="295909" h="223628">
                  <a:moveTo>
                    <a:pt x="100947" y="0"/>
                  </a:moveTo>
                  <a:lnTo>
                    <a:pt x="104154" y="3074"/>
                  </a:lnTo>
                  <a:lnTo>
                    <a:pt x="115450" y="1251"/>
                  </a:lnTo>
                  <a:lnTo>
                    <a:pt x="115988" y="4858"/>
                  </a:lnTo>
                  <a:lnTo>
                    <a:pt x="125015" y="6424"/>
                  </a:lnTo>
                  <a:lnTo>
                    <a:pt x="129379" y="13418"/>
                  </a:lnTo>
                  <a:lnTo>
                    <a:pt x="136288" y="12087"/>
                  </a:lnTo>
                  <a:lnTo>
                    <a:pt x="149964" y="21849"/>
                  </a:lnTo>
                  <a:lnTo>
                    <a:pt x="152492" y="20711"/>
                  </a:lnTo>
                  <a:lnTo>
                    <a:pt x="150370" y="17965"/>
                  </a:lnTo>
                  <a:lnTo>
                    <a:pt x="155508" y="5658"/>
                  </a:lnTo>
                  <a:lnTo>
                    <a:pt x="163435" y="7494"/>
                  </a:lnTo>
                  <a:lnTo>
                    <a:pt x="165476" y="503"/>
                  </a:lnTo>
                  <a:lnTo>
                    <a:pt x="184637" y="3053"/>
                  </a:lnTo>
                  <a:lnTo>
                    <a:pt x="189342" y="9004"/>
                  </a:lnTo>
                  <a:lnTo>
                    <a:pt x="201910" y="12893"/>
                  </a:lnTo>
                  <a:lnTo>
                    <a:pt x="202822" y="20702"/>
                  </a:lnTo>
                  <a:lnTo>
                    <a:pt x="211145" y="25688"/>
                  </a:lnTo>
                  <a:lnTo>
                    <a:pt x="239866" y="27402"/>
                  </a:lnTo>
                  <a:lnTo>
                    <a:pt x="242893" y="24926"/>
                  </a:lnTo>
                  <a:lnTo>
                    <a:pt x="239917" y="18419"/>
                  </a:lnTo>
                  <a:lnTo>
                    <a:pt x="246541" y="8987"/>
                  </a:lnTo>
                  <a:lnTo>
                    <a:pt x="252329" y="15559"/>
                  </a:lnTo>
                  <a:lnTo>
                    <a:pt x="261376" y="16365"/>
                  </a:lnTo>
                  <a:lnTo>
                    <a:pt x="261376" y="16365"/>
                  </a:lnTo>
                  <a:lnTo>
                    <a:pt x="258704" y="30680"/>
                  </a:lnTo>
                  <a:lnTo>
                    <a:pt x="260891" y="30730"/>
                  </a:lnTo>
                  <a:lnTo>
                    <a:pt x="262299" y="37500"/>
                  </a:lnTo>
                  <a:lnTo>
                    <a:pt x="276871" y="42923"/>
                  </a:lnTo>
                  <a:lnTo>
                    <a:pt x="278797" y="54497"/>
                  </a:lnTo>
                  <a:lnTo>
                    <a:pt x="290829" y="54769"/>
                  </a:lnTo>
                  <a:lnTo>
                    <a:pt x="295908" y="58327"/>
                  </a:lnTo>
                  <a:lnTo>
                    <a:pt x="286350" y="73083"/>
                  </a:lnTo>
                  <a:lnTo>
                    <a:pt x="273588" y="111717"/>
                  </a:lnTo>
                  <a:lnTo>
                    <a:pt x="273588" y="111717"/>
                  </a:lnTo>
                  <a:lnTo>
                    <a:pt x="264181" y="105815"/>
                  </a:lnTo>
                  <a:lnTo>
                    <a:pt x="257611" y="105815"/>
                  </a:lnTo>
                  <a:lnTo>
                    <a:pt x="253722" y="125335"/>
                  </a:lnTo>
                  <a:lnTo>
                    <a:pt x="247339" y="123992"/>
                  </a:lnTo>
                  <a:lnTo>
                    <a:pt x="245281" y="118256"/>
                  </a:lnTo>
                  <a:lnTo>
                    <a:pt x="243284" y="123449"/>
                  </a:lnTo>
                  <a:lnTo>
                    <a:pt x="243249" y="118209"/>
                  </a:lnTo>
                  <a:lnTo>
                    <a:pt x="237433" y="126158"/>
                  </a:lnTo>
                  <a:lnTo>
                    <a:pt x="236750" y="135423"/>
                  </a:lnTo>
                  <a:lnTo>
                    <a:pt x="224790" y="145175"/>
                  </a:lnTo>
                  <a:lnTo>
                    <a:pt x="227595" y="152424"/>
                  </a:lnTo>
                  <a:lnTo>
                    <a:pt x="226522" y="164971"/>
                  </a:lnTo>
                  <a:lnTo>
                    <a:pt x="238733" y="164804"/>
                  </a:lnTo>
                  <a:lnTo>
                    <a:pt x="243273" y="178378"/>
                  </a:lnTo>
                  <a:lnTo>
                    <a:pt x="228067" y="179374"/>
                  </a:lnTo>
                  <a:lnTo>
                    <a:pt x="225447" y="184402"/>
                  </a:lnTo>
                  <a:lnTo>
                    <a:pt x="211884" y="188726"/>
                  </a:lnTo>
                  <a:lnTo>
                    <a:pt x="212805" y="196230"/>
                  </a:lnTo>
                  <a:lnTo>
                    <a:pt x="186556" y="200704"/>
                  </a:lnTo>
                  <a:lnTo>
                    <a:pt x="167123" y="181689"/>
                  </a:lnTo>
                  <a:lnTo>
                    <a:pt x="154995" y="184843"/>
                  </a:lnTo>
                  <a:lnTo>
                    <a:pt x="154064" y="177937"/>
                  </a:lnTo>
                  <a:lnTo>
                    <a:pt x="148166" y="169266"/>
                  </a:lnTo>
                  <a:lnTo>
                    <a:pt x="147743" y="173895"/>
                  </a:lnTo>
                  <a:lnTo>
                    <a:pt x="136863" y="177227"/>
                  </a:lnTo>
                  <a:lnTo>
                    <a:pt x="126522" y="171142"/>
                  </a:lnTo>
                  <a:lnTo>
                    <a:pt x="121540" y="163539"/>
                  </a:lnTo>
                  <a:lnTo>
                    <a:pt x="117156" y="163583"/>
                  </a:lnTo>
                  <a:lnTo>
                    <a:pt x="90567" y="182094"/>
                  </a:lnTo>
                  <a:lnTo>
                    <a:pt x="100632" y="199549"/>
                  </a:lnTo>
                  <a:lnTo>
                    <a:pt x="80969" y="209694"/>
                  </a:lnTo>
                  <a:lnTo>
                    <a:pt x="68232" y="211925"/>
                  </a:lnTo>
                  <a:lnTo>
                    <a:pt x="62810" y="222266"/>
                  </a:lnTo>
                  <a:lnTo>
                    <a:pt x="45237" y="223627"/>
                  </a:lnTo>
                  <a:lnTo>
                    <a:pt x="45237" y="223627"/>
                  </a:lnTo>
                  <a:lnTo>
                    <a:pt x="30146" y="200806"/>
                  </a:lnTo>
                  <a:lnTo>
                    <a:pt x="24019" y="176560"/>
                  </a:lnTo>
                  <a:lnTo>
                    <a:pt x="24019" y="176560"/>
                  </a:lnTo>
                  <a:lnTo>
                    <a:pt x="20996" y="166008"/>
                  </a:lnTo>
                  <a:lnTo>
                    <a:pt x="0" y="148268"/>
                  </a:lnTo>
                  <a:lnTo>
                    <a:pt x="7283" y="138722"/>
                  </a:lnTo>
                  <a:lnTo>
                    <a:pt x="19005" y="133029"/>
                  </a:lnTo>
                  <a:lnTo>
                    <a:pt x="21695" y="119325"/>
                  </a:lnTo>
                  <a:lnTo>
                    <a:pt x="30217" y="116394"/>
                  </a:lnTo>
                  <a:lnTo>
                    <a:pt x="32994" y="111673"/>
                  </a:lnTo>
                  <a:lnTo>
                    <a:pt x="38250" y="114199"/>
                  </a:lnTo>
                  <a:lnTo>
                    <a:pt x="43498" y="91874"/>
                  </a:lnTo>
                  <a:lnTo>
                    <a:pt x="39907" y="85347"/>
                  </a:lnTo>
                  <a:lnTo>
                    <a:pt x="41105" y="81185"/>
                  </a:lnTo>
                  <a:lnTo>
                    <a:pt x="52145" y="71128"/>
                  </a:lnTo>
                  <a:lnTo>
                    <a:pt x="57241" y="80088"/>
                  </a:lnTo>
                  <a:lnTo>
                    <a:pt x="60236" y="79114"/>
                  </a:lnTo>
                  <a:lnTo>
                    <a:pt x="58969" y="67105"/>
                  </a:lnTo>
                  <a:lnTo>
                    <a:pt x="48003" y="61593"/>
                  </a:lnTo>
                  <a:lnTo>
                    <a:pt x="48245" y="51867"/>
                  </a:lnTo>
                  <a:lnTo>
                    <a:pt x="58718" y="51976"/>
                  </a:lnTo>
                  <a:lnTo>
                    <a:pt x="61640" y="41268"/>
                  </a:lnTo>
                  <a:lnTo>
                    <a:pt x="85338" y="43946"/>
                  </a:lnTo>
                  <a:lnTo>
                    <a:pt x="99724" y="37409"/>
                  </a:lnTo>
                  <a:lnTo>
                    <a:pt x="94924" y="35495"/>
                  </a:lnTo>
                  <a:lnTo>
                    <a:pt x="96557" y="26251"/>
                  </a:lnTo>
                  <a:lnTo>
                    <a:pt x="104114" y="24039"/>
                  </a:lnTo>
                  <a:lnTo>
                    <a:pt x="87029" y="13139"/>
                  </a:lnTo>
                  <a:lnTo>
                    <a:pt x="84193" y="7679"/>
                  </a:lnTo>
                  <a:lnTo>
                    <a:pt x="87743" y="3123"/>
                  </a:lnTo>
                  <a:lnTo>
                    <a:pt x="96478" y="378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5" name="M215">
              <a:extLst>
                <a:ext uri="{FF2B5EF4-FFF2-40B4-BE49-F238E27FC236}">
                  <a16:creationId xmlns:a16="http://schemas.microsoft.com/office/drawing/2014/main" id="{38E28062-33CB-405A-853C-68ACBD4D2A08}"/>
                </a:ext>
              </a:extLst>
            </p:cNvPr>
            <p:cNvSpPr/>
            <p:nvPr/>
          </p:nvSpPr>
          <p:spPr>
            <a:xfrm>
              <a:off x="4860127" y="5266502"/>
              <a:ext cx="233272" cy="243883"/>
            </a:xfrm>
            <a:custGeom>
              <a:avLst/>
              <a:gdLst/>
              <a:ahLst/>
              <a:cxnLst/>
              <a:rect l="0" t="0" r="0" b="0"/>
              <a:pathLst>
                <a:path w="231367" h="255313">
                  <a:moveTo>
                    <a:pt x="84885" y="0"/>
                  </a:moveTo>
                  <a:lnTo>
                    <a:pt x="89095" y="8320"/>
                  </a:lnTo>
                  <a:lnTo>
                    <a:pt x="87844" y="16232"/>
                  </a:lnTo>
                  <a:lnTo>
                    <a:pt x="95069" y="30152"/>
                  </a:lnTo>
                  <a:lnTo>
                    <a:pt x="96730" y="48901"/>
                  </a:lnTo>
                  <a:lnTo>
                    <a:pt x="95767" y="65950"/>
                  </a:lnTo>
                  <a:lnTo>
                    <a:pt x="85621" y="65150"/>
                  </a:lnTo>
                  <a:lnTo>
                    <a:pt x="84464" y="68271"/>
                  </a:lnTo>
                  <a:lnTo>
                    <a:pt x="89299" y="76751"/>
                  </a:lnTo>
                  <a:lnTo>
                    <a:pt x="87100" y="85091"/>
                  </a:lnTo>
                  <a:lnTo>
                    <a:pt x="82340" y="88589"/>
                  </a:lnTo>
                  <a:lnTo>
                    <a:pt x="102017" y="81943"/>
                  </a:lnTo>
                  <a:lnTo>
                    <a:pt x="107276" y="84891"/>
                  </a:lnTo>
                  <a:lnTo>
                    <a:pt x="107515" y="64835"/>
                  </a:lnTo>
                  <a:lnTo>
                    <a:pt x="122173" y="66769"/>
                  </a:lnTo>
                  <a:lnTo>
                    <a:pt x="122116" y="85631"/>
                  </a:lnTo>
                  <a:lnTo>
                    <a:pt x="127946" y="83350"/>
                  </a:lnTo>
                  <a:lnTo>
                    <a:pt x="127937" y="91883"/>
                  </a:lnTo>
                  <a:lnTo>
                    <a:pt x="131453" y="95993"/>
                  </a:lnTo>
                  <a:lnTo>
                    <a:pt x="136765" y="96246"/>
                  </a:lnTo>
                  <a:lnTo>
                    <a:pt x="133302" y="105460"/>
                  </a:lnTo>
                  <a:lnTo>
                    <a:pt x="121505" y="100889"/>
                  </a:lnTo>
                  <a:lnTo>
                    <a:pt x="117209" y="112631"/>
                  </a:lnTo>
                  <a:lnTo>
                    <a:pt x="125576" y="116686"/>
                  </a:lnTo>
                  <a:lnTo>
                    <a:pt x="130918" y="115443"/>
                  </a:lnTo>
                  <a:lnTo>
                    <a:pt x="129268" y="135917"/>
                  </a:lnTo>
                  <a:lnTo>
                    <a:pt x="134176" y="149034"/>
                  </a:lnTo>
                  <a:lnTo>
                    <a:pt x="146088" y="147918"/>
                  </a:lnTo>
                  <a:lnTo>
                    <a:pt x="162494" y="157213"/>
                  </a:lnTo>
                  <a:lnTo>
                    <a:pt x="170013" y="156758"/>
                  </a:lnTo>
                  <a:lnTo>
                    <a:pt x="173377" y="152632"/>
                  </a:lnTo>
                  <a:lnTo>
                    <a:pt x="182361" y="157442"/>
                  </a:lnTo>
                  <a:lnTo>
                    <a:pt x="185705" y="154363"/>
                  </a:lnTo>
                  <a:lnTo>
                    <a:pt x="192112" y="154783"/>
                  </a:lnTo>
                  <a:lnTo>
                    <a:pt x="191428" y="166144"/>
                  </a:lnTo>
                  <a:lnTo>
                    <a:pt x="193646" y="164690"/>
                  </a:lnTo>
                  <a:lnTo>
                    <a:pt x="198891" y="168679"/>
                  </a:lnTo>
                  <a:lnTo>
                    <a:pt x="211291" y="166668"/>
                  </a:lnTo>
                  <a:lnTo>
                    <a:pt x="212976" y="151883"/>
                  </a:lnTo>
                  <a:lnTo>
                    <a:pt x="224105" y="150744"/>
                  </a:lnTo>
                  <a:lnTo>
                    <a:pt x="224105" y="150744"/>
                  </a:lnTo>
                  <a:lnTo>
                    <a:pt x="231366" y="164198"/>
                  </a:lnTo>
                  <a:lnTo>
                    <a:pt x="229080" y="177774"/>
                  </a:lnTo>
                  <a:lnTo>
                    <a:pt x="222390" y="184084"/>
                  </a:lnTo>
                  <a:lnTo>
                    <a:pt x="222390" y="184084"/>
                  </a:lnTo>
                  <a:lnTo>
                    <a:pt x="212117" y="189429"/>
                  </a:lnTo>
                  <a:lnTo>
                    <a:pt x="194753" y="188953"/>
                  </a:lnTo>
                  <a:lnTo>
                    <a:pt x="180880" y="202457"/>
                  </a:lnTo>
                  <a:lnTo>
                    <a:pt x="167546" y="203999"/>
                  </a:lnTo>
                  <a:lnTo>
                    <a:pt x="163557" y="224272"/>
                  </a:lnTo>
                  <a:lnTo>
                    <a:pt x="166844" y="224335"/>
                  </a:lnTo>
                  <a:lnTo>
                    <a:pt x="168007" y="228995"/>
                  </a:lnTo>
                  <a:lnTo>
                    <a:pt x="163374" y="233844"/>
                  </a:lnTo>
                  <a:lnTo>
                    <a:pt x="161022" y="225869"/>
                  </a:lnTo>
                  <a:lnTo>
                    <a:pt x="146542" y="229780"/>
                  </a:lnTo>
                  <a:lnTo>
                    <a:pt x="143695" y="215062"/>
                  </a:lnTo>
                  <a:lnTo>
                    <a:pt x="146022" y="208074"/>
                  </a:lnTo>
                  <a:lnTo>
                    <a:pt x="137997" y="210164"/>
                  </a:lnTo>
                  <a:lnTo>
                    <a:pt x="137922" y="205973"/>
                  </a:lnTo>
                  <a:lnTo>
                    <a:pt x="130562" y="198049"/>
                  </a:lnTo>
                  <a:lnTo>
                    <a:pt x="126907" y="208901"/>
                  </a:lnTo>
                  <a:lnTo>
                    <a:pt x="127879" y="223284"/>
                  </a:lnTo>
                  <a:lnTo>
                    <a:pt x="118216" y="229080"/>
                  </a:lnTo>
                  <a:lnTo>
                    <a:pt x="118368" y="237311"/>
                  </a:lnTo>
                  <a:lnTo>
                    <a:pt x="113513" y="237366"/>
                  </a:lnTo>
                  <a:lnTo>
                    <a:pt x="113668" y="245448"/>
                  </a:lnTo>
                  <a:lnTo>
                    <a:pt x="97970" y="255312"/>
                  </a:lnTo>
                  <a:lnTo>
                    <a:pt x="82638" y="246631"/>
                  </a:lnTo>
                  <a:lnTo>
                    <a:pt x="81619" y="242721"/>
                  </a:lnTo>
                  <a:lnTo>
                    <a:pt x="68926" y="243215"/>
                  </a:lnTo>
                  <a:lnTo>
                    <a:pt x="66568" y="235837"/>
                  </a:lnTo>
                  <a:lnTo>
                    <a:pt x="57612" y="237303"/>
                  </a:lnTo>
                  <a:lnTo>
                    <a:pt x="57887" y="231474"/>
                  </a:lnTo>
                  <a:lnTo>
                    <a:pt x="52411" y="231214"/>
                  </a:lnTo>
                  <a:lnTo>
                    <a:pt x="44620" y="221631"/>
                  </a:lnTo>
                  <a:lnTo>
                    <a:pt x="42082" y="207814"/>
                  </a:lnTo>
                  <a:lnTo>
                    <a:pt x="44478" y="197687"/>
                  </a:lnTo>
                  <a:lnTo>
                    <a:pt x="44478" y="197687"/>
                  </a:lnTo>
                  <a:lnTo>
                    <a:pt x="42146" y="181478"/>
                  </a:lnTo>
                  <a:lnTo>
                    <a:pt x="44048" y="172538"/>
                  </a:lnTo>
                  <a:lnTo>
                    <a:pt x="55330" y="171868"/>
                  </a:lnTo>
                  <a:lnTo>
                    <a:pt x="56969" y="175941"/>
                  </a:lnTo>
                  <a:lnTo>
                    <a:pt x="65744" y="175369"/>
                  </a:lnTo>
                  <a:lnTo>
                    <a:pt x="68644" y="171237"/>
                  </a:lnTo>
                  <a:lnTo>
                    <a:pt x="67028" y="165967"/>
                  </a:lnTo>
                  <a:lnTo>
                    <a:pt x="70695" y="162598"/>
                  </a:lnTo>
                  <a:lnTo>
                    <a:pt x="72978" y="165787"/>
                  </a:lnTo>
                  <a:lnTo>
                    <a:pt x="71260" y="157820"/>
                  </a:lnTo>
                  <a:lnTo>
                    <a:pt x="57517" y="140932"/>
                  </a:lnTo>
                  <a:lnTo>
                    <a:pt x="39711" y="108690"/>
                  </a:lnTo>
                  <a:lnTo>
                    <a:pt x="33521" y="105420"/>
                  </a:lnTo>
                  <a:lnTo>
                    <a:pt x="31945" y="98352"/>
                  </a:lnTo>
                  <a:lnTo>
                    <a:pt x="12685" y="69065"/>
                  </a:lnTo>
                  <a:lnTo>
                    <a:pt x="5154" y="62771"/>
                  </a:lnTo>
                  <a:lnTo>
                    <a:pt x="0" y="62515"/>
                  </a:lnTo>
                  <a:lnTo>
                    <a:pt x="0" y="62515"/>
                  </a:lnTo>
                  <a:lnTo>
                    <a:pt x="339" y="53688"/>
                  </a:lnTo>
                  <a:lnTo>
                    <a:pt x="3353" y="59141"/>
                  </a:lnTo>
                  <a:lnTo>
                    <a:pt x="6224" y="56355"/>
                  </a:lnTo>
                  <a:lnTo>
                    <a:pt x="8911" y="39791"/>
                  </a:lnTo>
                  <a:lnTo>
                    <a:pt x="18784" y="38496"/>
                  </a:lnTo>
                  <a:lnTo>
                    <a:pt x="22157" y="41710"/>
                  </a:lnTo>
                  <a:lnTo>
                    <a:pt x="21505" y="27771"/>
                  </a:lnTo>
                  <a:lnTo>
                    <a:pt x="33077" y="27409"/>
                  </a:lnTo>
                  <a:lnTo>
                    <a:pt x="36125" y="23577"/>
                  </a:lnTo>
                  <a:lnTo>
                    <a:pt x="42190" y="25048"/>
                  </a:lnTo>
                  <a:lnTo>
                    <a:pt x="42853" y="30902"/>
                  </a:lnTo>
                  <a:lnTo>
                    <a:pt x="55538" y="29661"/>
                  </a:lnTo>
                  <a:lnTo>
                    <a:pt x="55761" y="26371"/>
                  </a:lnTo>
                  <a:lnTo>
                    <a:pt x="68159" y="23776"/>
                  </a:lnTo>
                  <a:lnTo>
                    <a:pt x="70679" y="14991"/>
                  </a:lnTo>
                  <a:lnTo>
                    <a:pt x="74762" y="14025"/>
                  </a:lnTo>
                  <a:lnTo>
                    <a:pt x="73397" y="411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6" name="M216">
              <a:extLst>
                <a:ext uri="{FF2B5EF4-FFF2-40B4-BE49-F238E27FC236}">
                  <a16:creationId xmlns:a16="http://schemas.microsoft.com/office/drawing/2014/main" id="{8EB6A1F1-A98A-481A-B79F-BDCEDBEBDE80}"/>
                </a:ext>
              </a:extLst>
            </p:cNvPr>
            <p:cNvSpPr/>
            <p:nvPr/>
          </p:nvSpPr>
          <p:spPr>
            <a:xfrm>
              <a:off x="4726474" y="5322290"/>
              <a:ext cx="33342" cy="50757"/>
            </a:xfrm>
            <a:custGeom>
              <a:avLst/>
              <a:gdLst/>
              <a:ahLst/>
              <a:cxnLst/>
              <a:rect l="0" t="0" r="0" b="0"/>
              <a:pathLst>
                <a:path w="33342" h="48852">
                  <a:moveTo>
                    <a:pt x="30513" y="25491"/>
                  </a:moveTo>
                  <a:lnTo>
                    <a:pt x="26189" y="30188"/>
                  </a:lnTo>
                  <a:lnTo>
                    <a:pt x="26189" y="30188"/>
                  </a:lnTo>
                  <a:lnTo>
                    <a:pt x="24509" y="35541"/>
                  </a:lnTo>
                  <a:lnTo>
                    <a:pt x="22308" y="28906"/>
                  </a:lnTo>
                  <a:lnTo>
                    <a:pt x="9005" y="29365"/>
                  </a:lnTo>
                  <a:lnTo>
                    <a:pt x="9216" y="41196"/>
                  </a:lnTo>
                  <a:lnTo>
                    <a:pt x="18840" y="44550"/>
                  </a:lnTo>
                  <a:lnTo>
                    <a:pt x="17674" y="47818"/>
                  </a:lnTo>
                  <a:lnTo>
                    <a:pt x="17674" y="47818"/>
                  </a:lnTo>
                  <a:lnTo>
                    <a:pt x="10143" y="48851"/>
                  </a:lnTo>
                  <a:lnTo>
                    <a:pt x="7044" y="40400"/>
                  </a:lnTo>
                  <a:lnTo>
                    <a:pt x="0" y="40695"/>
                  </a:lnTo>
                  <a:lnTo>
                    <a:pt x="1467" y="30846"/>
                  </a:lnTo>
                  <a:lnTo>
                    <a:pt x="8722" y="28011"/>
                  </a:lnTo>
                  <a:lnTo>
                    <a:pt x="9188" y="20984"/>
                  </a:lnTo>
                  <a:lnTo>
                    <a:pt x="14782" y="15417"/>
                  </a:lnTo>
                  <a:lnTo>
                    <a:pt x="14962" y="0"/>
                  </a:lnTo>
                  <a:lnTo>
                    <a:pt x="21522" y="292"/>
                  </a:lnTo>
                  <a:lnTo>
                    <a:pt x="24397" y="4697"/>
                  </a:lnTo>
                  <a:lnTo>
                    <a:pt x="23368" y="16053"/>
                  </a:lnTo>
                  <a:lnTo>
                    <a:pt x="33341" y="17617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7" name="M217">
              <a:extLst>
                <a:ext uri="{FF2B5EF4-FFF2-40B4-BE49-F238E27FC236}">
                  <a16:creationId xmlns:a16="http://schemas.microsoft.com/office/drawing/2014/main" id="{EF2B1DC0-0574-405C-87A4-086382E74069}"/>
                </a:ext>
              </a:extLst>
            </p:cNvPr>
            <p:cNvSpPr/>
            <p:nvPr/>
          </p:nvSpPr>
          <p:spPr>
            <a:xfrm>
              <a:off x="4668507" y="5334579"/>
              <a:ext cx="286378" cy="258129"/>
            </a:xfrm>
            <a:custGeom>
              <a:avLst/>
              <a:gdLst/>
              <a:ahLst/>
              <a:cxnLst/>
              <a:rect l="0" t="0" r="0" b="0"/>
              <a:pathLst>
                <a:path w="282568" h="267654">
                  <a:moveTo>
                    <a:pt x="191620" y="153"/>
                  </a:moveTo>
                  <a:lnTo>
                    <a:pt x="196774" y="409"/>
                  </a:lnTo>
                  <a:lnTo>
                    <a:pt x="204305" y="6703"/>
                  </a:lnTo>
                  <a:lnTo>
                    <a:pt x="223565" y="35990"/>
                  </a:lnTo>
                  <a:lnTo>
                    <a:pt x="225141" y="43058"/>
                  </a:lnTo>
                  <a:lnTo>
                    <a:pt x="231331" y="46328"/>
                  </a:lnTo>
                  <a:lnTo>
                    <a:pt x="249137" y="78570"/>
                  </a:lnTo>
                  <a:lnTo>
                    <a:pt x="262880" y="95458"/>
                  </a:lnTo>
                  <a:lnTo>
                    <a:pt x="264598" y="103425"/>
                  </a:lnTo>
                  <a:lnTo>
                    <a:pt x="262315" y="100236"/>
                  </a:lnTo>
                  <a:lnTo>
                    <a:pt x="258648" y="103605"/>
                  </a:lnTo>
                  <a:lnTo>
                    <a:pt x="260264" y="108875"/>
                  </a:lnTo>
                  <a:lnTo>
                    <a:pt x="257364" y="113007"/>
                  </a:lnTo>
                  <a:lnTo>
                    <a:pt x="248589" y="113579"/>
                  </a:lnTo>
                  <a:lnTo>
                    <a:pt x="246950" y="109506"/>
                  </a:lnTo>
                  <a:lnTo>
                    <a:pt x="235668" y="110176"/>
                  </a:lnTo>
                  <a:lnTo>
                    <a:pt x="233766" y="119116"/>
                  </a:lnTo>
                  <a:lnTo>
                    <a:pt x="236098" y="135325"/>
                  </a:lnTo>
                  <a:lnTo>
                    <a:pt x="236098" y="135325"/>
                  </a:lnTo>
                  <a:lnTo>
                    <a:pt x="230554" y="130873"/>
                  </a:lnTo>
                  <a:lnTo>
                    <a:pt x="223022" y="131767"/>
                  </a:lnTo>
                  <a:lnTo>
                    <a:pt x="224631" y="137337"/>
                  </a:lnTo>
                  <a:lnTo>
                    <a:pt x="218160" y="139898"/>
                  </a:lnTo>
                  <a:lnTo>
                    <a:pt x="224144" y="145856"/>
                  </a:lnTo>
                  <a:lnTo>
                    <a:pt x="215317" y="148818"/>
                  </a:lnTo>
                  <a:lnTo>
                    <a:pt x="215498" y="155256"/>
                  </a:lnTo>
                  <a:lnTo>
                    <a:pt x="208112" y="164232"/>
                  </a:lnTo>
                  <a:lnTo>
                    <a:pt x="217897" y="175802"/>
                  </a:lnTo>
                  <a:lnTo>
                    <a:pt x="217806" y="180289"/>
                  </a:lnTo>
                  <a:lnTo>
                    <a:pt x="219131" y="176725"/>
                  </a:lnTo>
                  <a:lnTo>
                    <a:pt x="233529" y="177167"/>
                  </a:lnTo>
                  <a:lnTo>
                    <a:pt x="240061" y="179394"/>
                  </a:lnTo>
                  <a:lnTo>
                    <a:pt x="239786" y="185224"/>
                  </a:lnTo>
                  <a:lnTo>
                    <a:pt x="242408" y="187221"/>
                  </a:lnTo>
                  <a:lnTo>
                    <a:pt x="240003" y="190015"/>
                  </a:lnTo>
                  <a:lnTo>
                    <a:pt x="243642" y="203702"/>
                  </a:lnTo>
                  <a:lnTo>
                    <a:pt x="237262" y="209407"/>
                  </a:lnTo>
                  <a:lnTo>
                    <a:pt x="234433" y="217578"/>
                  </a:lnTo>
                  <a:lnTo>
                    <a:pt x="222484" y="219728"/>
                  </a:lnTo>
                  <a:lnTo>
                    <a:pt x="233280" y="220396"/>
                  </a:lnTo>
                  <a:lnTo>
                    <a:pt x="234469" y="223561"/>
                  </a:lnTo>
                  <a:lnTo>
                    <a:pt x="249092" y="220865"/>
                  </a:lnTo>
                  <a:lnTo>
                    <a:pt x="247798" y="230711"/>
                  </a:lnTo>
                  <a:lnTo>
                    <a:pt x="249887" y="228061"/>
                  </a:lnTo>
                  <a:lnTo>
                    <a:pt x="256109" y="230280"/>
                  </a:lnTo>
                  <a:lnTo>
                    <a:pt x="254333" y="232936"/>
                  </a:lnTo>
                  <a:lnTo>
                    <a:pt x="261980" y="234436"/>
                  </a:lnTo>
                  <a:lnTo>
                    <a:pt x="265972" y="246332"/>
                  </a:lnTo>
                  <a:lnTo>
                    <a:pt x="282567" y="247110"/>
                  </a:lnTo>
                  <a:lnTo>
                    <a:pt x="282567" y="247110"/>
                  </a:lnTo>
                  <a:lnTo>
                    <a:pt x="280678" y="255448"/>
                  </a:lnTo>
                  <a:lnTo>
                    <a:pt x="271894" y="255872"/>
                  </a:lnTo>
                  <a:lnTo>
                    <a:pt x="254291" y="266289"/>
                  </a:lnTo>
                  <a:lnTo>
                    <a:pt x="245557" y="264169"/>
                  </a:lnTo>
                  <a:lnTo>
                    <a:pt x="243105" y="253651"/>
                  </a:lnTo>
                  <a:lnTo>
                    <a:pt x="234963" y="261114"/>
                  </a:lnTo>
                  <a:lnTo>
                    <a:pt x="225588" y="259727"/>
                  </a:lnTo>
                  <a:lnTo>
                    <a:pt x="223590" y="265519"/>
                  </a:lnTo>
                  <a:lnTo>
                    <a:pt x="218217" y="267653"/>
                  </a:lnTo>
                  <a:lnTo>
                    <a:pt x="198703" y="256336"/>
                  </a:lnTo>
                  <a:lnTo>
                    <a:pt x="198703" y="256336"/>
                  </a:lnTo>
                  <a:lnTo>
                    <a:pt x="198801" y="243924"/>
                  </a:lnTo>
                  <a:lnTo>
                    <a:pt x="192045" y="244832"/>
                  </a:lnTo>
                  <a:lnTo>
                    <a:pt x="192045" y="244832"/>
                  </a:lnTo>
                  <a:lnTo>
                    <a:pt x="191861" y="238546"/>
                  </a:lnTo>
                  <a:lnTo>
                    <a:pt x="188318" y="235631"/>
                  </a:lnTo>
                  <a:lnTo>
                    <a:pt x="188445" y="229501"/>
                  </a:lnTo>
                  <a:lnTo>
                    <a:pt x="191616" y="227622"/>
                  </a:lnTo>
                  <a:lnTo>
                    <a:pt x="189702" y="214120"/>
                  </a:lnTo>
                  <a:lnTo>
                    <a:pt x="181243" y="214095"/>
                  </a:lnTo>
                  <a:lnTo>
                    <a:pt x="178947" y="204024"/>
                  </a:lnTo>
                  <a:lnTo>
                    <a:pt x="173949" y="203322"/>
                  </a:lnTo>
                  <a:lnTo>
                    <a:pt x="161768" y="209052"/>
                  </a:lnTo>
                  <a:lnTo>
                    <a:pt x="156169" y="199659"/>
                  </a:lnTo>
                  <a:lnTo>
                    <a:pt x="138429" y="194200"/>
                  </a:lnTo>
                  <a:lnTo>
                    <a:pt x="138038" y="190451"/>
                  </a:lnTo>
                  <a:lnTo>
                    <a:pt x="148063" y="190364"/>
                  </a:lnTo>
                  <a:lnTo>
                    <a:pt x="150509" y="185777"/>
                  </a:lnTo>
                  <a:lnTo>
                    <a:pt x="149959" y="182175"/>
                  </a:lnTo>
                  <a:lnTo>
                    <a:pt x="139790" y="181662"/>
                  </a:lnTo>
                  <a:lnTo>
                    <a:pt x="140329" y="178382"/>
                  </a:lnTo>
                  <a:lnTo>
                    <a:pt x="143626" y="178002"/>
                  </a:lnTo>
                  <a:lnTo>
                    <a:pt x="135880" y="151805"/>
                  </a:lnTo>
                  <a:lnTo>
                    <a:pt x="132265" y="152476"/>
                  </a:lnTo>
                  <a:lnTo>
                    <a:pt x="123770" y="161722"/>
                  </a:lnTo>
                  <a:lnTo>
                    <a:pt x="121896" y="168864"/>
                  </a:lnTo>
                  <a:lnTo>
                    <a:pt x="115392" y="172765"/>
                  </a:lnTo>
                  <a:lnTo>
                    <a:pt x="99962" y="162111"/>
                  </a:lnTo>
                  <a:lnTo>
                    <a:pt x="97111" y="156364"/>
                  </a:lnTo>
                  <a:lnTo>
                    <a:pt x="101286" y="151516"/>
                  </a:lnTo>
                  <a:lnTo>
                    <a:pt x="99779" y="148790"/>
                  </a:lnTo>
                  <a:lnTo>
                    <a:pt x="86289" y="149996"/>
                  </a:lnTo>
                  <a:lnTo>
                    <a:pt x="80871" y="154368"/>
                  </a:lnTo>
                  <a:lnTo>
                    <a:pt x="77514" y="164769"/>
                  </a:lnTo>
                  <a:lnTo>
                    <a:pt x="56961" y="173747"/>
                  </a:lnTo>
                  <a:lnTo>
                    <a:pt x="45089" y="172439"/>
                  </a:lnTo>
                  <a:lnTo>
                    <a:pt x="38748" y="175890"/>
                  </a:lnTo>
                  <a:lnTo>
                    <a:pt x="24741" y="171989"/>
                  </a:lnTo>
                  <a:lnTo>
                    <a:pt x="21244" y="174306"/>
                  </a:lnTo>
                  <a:lnTo>
                    <a:pt x="18181" y="185309"/>
                  </a:lnTo>
                  <a:lnTo>
                    <a:pt x="11313" y="184258"/>
                  </a:lnTo>
                  <a:lnTo>
                    <a:pt x="5801" y="178600"/>
                  </a:lnTo>
                  <a:lnTo>
                    <a:pt x="0" y="178919"/>
                  </a:lnTo>
                  <a:lnTo>
                    <a:pt x="0" y="178919"/>
                  </a:lnTo>
                  <a:lnTo>
                    <a:pt x="2255" y="169095"/>
                  </a:lnTo>
                  <a:lnTo>
                    <a:pt x="2255" y="169095"/>
                  </a:lnTo>
                  <a:lnTo>
                    <a:pt x="7611" y="167718"/>
                  </a:lnTo>
                  <a:lnTo>
                    <a:pt x="7918" y="160992"/>
                  </a:lnTo>
                  <a:lnTo>
                    <a:pt x="5104" y="160780"/>
                  </a:lnTo>
                  <a:lnTo>
                    <a:pt x="3450" y="150717"/>
                  </a:lnTo>
                  <a:lnTo>
                    <a:pt x="3450" y="150717"/>
                  </a:lnTo>
                  <a:lnTo>
                    <a:pt x="3343" y="148471"/>
                  </a:lnTo>
                  <a:lnTo>
                    <a:pt x="3343" y="148471"/>
                  </a:lnTo>
                  <a:lnTo>
                    <a:pt x="19887" y="143752"/>
                  </a:lnTo>
                  <a:lnTo>
                    <a:pt x="25262" y="155543"/>
                  </a:lnTo>
                  <a:lnTo>
                    <a:pt x="30533" y="157904"/>
                  </a:lnTo>
                  <a:lnTo>
                    <a:pt x="32168" y="154798"/>
                  </a:lnTo>
                  <a:lnTo>
                    <a:pt x="41857" y="155610"/>
                  </a:lnTo>
                  <a:lnTo>
                    <a:pt x="51992" y="150446"/>
                  </a:lnTo>
                  <a:lnTo>
                    <a:pt x="59138" y="152997"/>
                  </a:lnTo>
                  <a:lnTo>
                    <a:pt x="64550" y="148925"/>
                  </a:lnTo>
                  <a:lnTo>
                    <a:pt x="65385" y="139367"/>
                  </a:lnTo>
                  <a:lnTo>
                    <a:pt x="77641" y="137239"/>
                  </a:lnTo>
                  <a:lnTo>
                    <a:pt x="80907" y="131025"/>
                  </a:lnTo>
                  <a:lnTo>
                    <a:pt x="83222" y="132572"/>
                  </a:lnTo>
                  <a:lnTo>
                    <a:pt x="84615" y="126018"/>
                  </a:lnTo>
                  <a:lnTo>
                    <a:pt x="93772" y="129657"/>
                  </a:lnTo>
                  <a:lnTo>
                    <a:pt x="98585" y="124224"/>
                  </a:lnTo>
                  <a:lnTo>
                    <a:pt x="100580" y="126063"/>
                  </a:lnTo>
                  <a:lnTo>
                    <a:pt x="103382" y="112205"/>
                  </a:lnTo>
                  <a:lnTo>
                    <a:pt x="98214" y="112394"/>
                  </a:lnTo>
                  <a:lnTo>
                    <a:pt x="97439" y="104745"/>
                  </a:lnTo>
                  <a:lnTo>
                    <a:pt x="90078" y="105035"/>
                  </a:lnTo>
                  <a:lnTo>
                    <a:pt x="82330" y="94241"/>
                  </a:lnTo>
                  <a:lnTo>
                    <a:pt x="89957" y="88869"/>
                  </a:lnTo>
                  <a:lnTo>
                    <a:pt x="89588" y="84221"/>
                  </a:lnTo>
                  <a:lnTo>
                    <a:pt x="93338" y="84452"/>
                  </a:lnTo>
                  <a:lnTo>
                    <a:pt x="92460" y="74405"/>
                  </a:lnTo>
                  <a:lnTo>
                    <a:pt x="107942" y="74738"/>
                  </a:lnTo>
                  <a:lnTo>
                    <a:pt x="106806" y="69325"/>
                  </a:lnTo>
                  <a:lnTo>
                    <a:pt x="98656" y="62713"/>
                  </a:lnTo>
                  <a:lnTo>
                    <a:pt x="109008" y="61439"/>
                  </a:lnTo>
                  <a:lnTo>
                    <a:pt x="102144" y="60543"/>
                  </a:lnTo>
                  <a:lnTo>
                    <a:pt x="102053" y="57548"/>
                  </a:lnTo>
                  <a:lnTo>
                    <a:pt x="106437" y="57342"/>
                  </a:lnTo>
                  <a:lnTo>
                    <a:pt x="119012" y="47133"/>
                  </a:lnTo>
                  <a:lnTo>
                    <a:pt x="121447" y="50328"/>
                  </a:lnTo>
                  <a:lnTo>
                    <a:pt x="129143" y="48845"/>
                  </a:lnTo>
                  <a:lnTo>
                    <a:pt x="129984" y="31349"/>
                  </a:lnTo>
                  <a:lnTo>
                    <a:pt x="140692" y="27833"/>
                  </a:lnTo>
                  <a:lnTo>
                    <a:pt x="140692" y="27833"/>
                  </a:lnTo>
                  <a:lnTo>
                    <a:pt x="146377" y="25258"/>
                  </a:lnTo>
                  <a:lnTo>
                    <a:pt x="152559" y="36167"/>
                  </a:lnTo>
                  <a:lnTo>
                    <a:pt x="155938" y="39082"/>
                  </a:lnTo>
                  <a:lnTo>
                    <a:pt x="159569" y="37512"/>
                  </a:lnTo>
                  <a:lnTo>
                    <a:pt x="163436" y="32054"/>
                  </a:lnTo>
                  <a:lnTo>
                    <a:pt x="162503" y="9429"/>
                  </a:lnTo>
                  <a:lnTo>
                    <a:pt x="165460" y="2604"/>
                  </a:lnTo>
                  <a:lnTo>
                    <a:pt x="173452" y="1722"/>
                  </a:lnTo>
                  <a:lnTo>
                    <a:pt x="177734" y="6303"/>
                  </a:lnTo>
                  <a:lnTo>
                    <a:pt x="183054" y="6114"/>
                  </a:lnTo>
                  <a:lnTo>
                    <a:pt x="186773" y="203"/>
                  </a:lnTo>
                  <a:lnTo>
                    <a:pt x="191467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8" name="M218">
              <a:extLst>
                <a:ext uri="{FF2B5EF4-FFF2-40B4-BE49-F238E27FC236}">
                  <a16:creationId xmlns:a16="http://schemas.microsoft.com/office/drawing/2014/main" id="{7EA9F5D9-1F1D-486A-BD83-7BD136A8A806}"/>
                </a:ext>
              </a:extLst>
            </p:cNvPr>
            <p:cNvSpPr/>
            <p:nvPr/>
          </p:nvSpPr>
          <p:spPr>
            <a:xfrm>
              <a:off x="4750758" y="5343082"/>
              <a:ext cx="39718" cy="25590"/>
            </a:xfrm>
            <a:custGeom>
              <a:avLst/>
              <a:gdLst/>
              <a:ahLst/>
              <a:cxnLst/>
              <a:rect l="0" t="0" r="0" b="0"/>
              <a:pathLst>
                <a:path w="39718" h="19875">
                  <a:moveTo>
                    <a:pt x="30069" y="18061"/>
                  </a:moveTo>
                  <a:lnTo>
                    <a:pt x="19404" y="19479"/>
                  </a:lnTo>
                  <a:lnTo>
                    <a:pt x="20917" y="14571"/>
                  </a:lnTo>
                  <a:lnTo>
                    <a:pt x="15162" y="13100"/>
                  </a:lnTo>
                  <a:lnTo>
                    <a:pt x="8833" y="2034"/>
                  </a:lnTo>
                  <a:lnTo>
                    <a:pt x="6871" y="6034"/>
                  </a:lnTo>
                  <a:lnTo>
                    <a:pt x="0" y="5586"/>
                  </a:lnTo>
                  <a:lnTo>
                    <a:pt x="0" y="5586"/>
                  </a:lnTo>
                  <a:lnTo>
                    <a:pt x="4324" y="889"/>
                  </a:lnTo>
                  <a:lnTo>
                    <a:pt x="4324" y="889"/>
                  </a:lnTo>
                  <a:lnTo>
                    <a:pt x="11692" y="0"/>
                  </a:lnTo>
                  <a:lnTo>
                    <a:pt x="17707" y="3873"/>
                  </a:lnTo>
                  <a:lnTo>
                    <a:pt x="26231" y="163"/>
                  </a:lnTo>
                  <a:lnTo>
                    <a:pt x="31206" y="1468"/>
                  </a:lnTo>
                  <a:lnTo>
                    <a:pt x="32226" y="12269"/>
                  </a:lnTo>
                  <a:lnTo>
                    <a:pt x="39717" y="13027"/>
                  </a:lnTo>
                  <a:lnTo>
                    <a:pt x="37850" y="1987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9" name="M219">
              <a:extLst>
                <a:ext uri="{FF2B5EF4-FFF2-40B4-BE49-F238E27FC236}">
                  <a16:creationId xmlns:a16="http://schemas.microsoft.com/office/drawing/2014/main" id="{34BB8CEA-2A07-43CC-898C-910E0889CAB5}"/>
                </a:ext>
              </a:extLst>
            </p:cNvPr>
            <p:cNvSpPr/>
            <p:nvPr/>
          </p:nvSpPr>
          <p:spPr>
            <a:xfrm>
              <a:off x="4727859" y="5345116"/>
              <a:ext cx="53839" cy="60939"/>
            </a:xfrm>
            <a:custGeom>
              <a:avLst/>
              <a:gdLst/>
              <a:ahLst/>
              <a:cxnLst/>
              <a:rect l="0" t="0" r="0" b="0"/>
              <a:pathLst>
                <a:path w="50029" h="55224">
                  <a:moveTo>
                    <a:pt x="47253" y="16027"/>
                  </a:moveTo>
                  <a:lnTo>
                    <a:pt x="50028" y="32553"/>
                  </a:lnTo>
                  <a:lnTo>
                    <a:pt x="32029" y="33065"/>
                  </a:lnTo>
                  <a:lnTo>
                    <a:pt x="23028" y="51431"/>
                  </a:lnTo>
                  <a:lnTo>
                    <a:pt x="18034" y="50874"/>
                  </a:lnTo>
                  <a:lnTo>
                    <a:pt x="11526" y="55223"/>
                  </a:lnTo>
                  <a:lnTo>
                    <a:pt x="6945" y="50034"/>
                  </a:lnTo>
                  <a:lnTo>
                    <a:pt x="8404" y="40486"/>
                  </a:lnTo>
                  <a:lnTo>
                    <a:pt x="1395" y="39136"/>
                  </a:lnTo>
                  <a:lnTo>
                    <a:pt x="9759" y="35726"/>
                  </a:lnTo>
                  <a:lnTo>
                    <a:pt x="8669" y="21182"/>
                  </a:lnTo>
                  <a:lnTo>
                    <a:pt x="8669" y="21182"/>
                  </a:lnTo>
                  <a:lnTo>
                    <a:pt x="9835" y="17914"/>
                  </a:lnTo>
                  <a:lnTo>
                    <a:pt x="211" y="14560"/>
                  </a:lnTo>
                  <a:lnTo>
                    <a:pt x="0" y="2729"/>
                  </a:lnTo>
                  <a:lnTo>
                    <a:pt x="13303" y="2270"/>
                  </a:lnTo>
                  <a:lnTo>
                    <a:pt x="15504" y="8905"/>
                  </a:lnTo>
                  <a:lnTo>
                    <a:pt x="17184" y="3552"/>
                  </a:lnTo>
                  <a:lnTo>
                    <a:pt x="17184" y="3552"/>
                  </a:lnTo>
                  <a:lnTo>
                    <a:pt x="24055" y="4000"/>
                  </a:lnTo>
                  <a:lnTo>
                    <a:pt x="26017" y="0"/>
                  </a:lnTo>
                  <a:lnTo>
                    <a:pt x="32346" y="11066"/>
                  </a:lnTo>
                  <a:lnTo>
                    <a:pt x="38101" y="12537"/>
                  </a:lnTo>
                  <a:lnTo>
                    <a:pt x="36588" y="17445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0" name="M220">
              <a:extLst>
                <a:ext uri="{FF2B5EF4-FFF2-40B4-BE49-F238E27FC236}">
                  <a16:creationId xmlns:a16="http://schemas.microsoft.com/office/drawing/2014/main" id="{202D93F9-5C68-4E2A-937F-E090DBA2666D}"/>
                </a:ext>
              </a:extLst>
            </p:cNvPr>
            <p:cNvSpPr/>
            <p:nvPr/>
          </p:nvSpPr>
          <p:spPr>
            <a:xfrm>
              <a:off x="4365505" y="5370555"/>
              <a:ext cx="308358" cy="393845"/>
            </a:xfrm>
            <a:custGeom>
              <a:avLst/>
              <a:gdLst/>
              <a:ahLst/>
              <a:cxnLst/>
              <a:rect l="0" t="0" r="0" b="0"/>
              <a:pathLst>
                <a:path w="306453" h="407180">
                  <a:moveTo>
                    <a:pt x="271175" y="5902"/>
                  </a:moveTo>
                  <a:lnTo>
                    <a:pt x="269254" y="14691"/>
                  </a:lnTo>
                  <a:lnTo>
                    <a:pt x="285006" y="16844"/>
                  </a:lnTo>
                  <a:lnTo>
                    <a:pt x="286198" y="33336"/>
                  </a:lnTo>
                  <a:lnTo>
                    <a:pt x="293926" y="37551"/>
                  </a:lnTo>
                  <a:lnTo>
                    <a:pt x="290836" y="70557"/>
                  </a:lnTo>
                  <a:lnTo>
                    <a:pt x="279931" y="82133"/>
                  </a:lnTo>
                  <a:lnTo>
                    <a:pt x="276019" y="82045"/>
                  </a:lnTo>
                  <a:lnTo>
                    <a:pt x="274594" y="75877"/>
                  </a:lnTo>
                  <a:lnTo>
                    <a:pt x="277739" y="68316"/>
                  </a:lnTo>
                  <a:lnTo>
                    <a:pt x="266942" y="68221"/>
                  </a:lnTo>
                  <a:lnTo>
                    <a:pt x="262143" y="72751"/>
                  </a:lnTo>
                  <a:lnTo>
                    <a:pt x="261561" y="70792"/>
                  </a:lnTo>
                  <a:lnTo>
                    <a:pt x="252399" y="74474"/>
                  </a:lnTo>
                  <a:lnTo>
                    <a:pt x="252619" y="78519"/>
                  </a:lnTo>
                  <a:lnTo>
                    <a:pt x="245442" y="84341"/>
                  </a:lnTo>
                  <a:lnTo>
                    <a:pt x="256366" y="92672"/>
                  </a:lnTo>
                  <a:lnTo>
                    <a:pt x="247692" y="95466"/>
                  </a:lnTo>
                  <a:lnTo>
                    <a:pt x="249317" y="99693"/>
                  </a:lnTo>
                  <a:lnTo>
                    <a:pt x="256491" y="100904"/>
                  </a:lnTo>
                  <a:lnTo>
                    <a:pt x="252098" y="108136"/>
                  </a:lnTo>
                  <a:lnTo>
                    <a:pt x="252570" y="114880"/>
                  </a:lnTo>
                  <a:lnTo>
                    <a:pt x="264499" y="113656"/>
                  </a:lnTo>
                  <a:lnTo>
                    <a:pt x="269383" y="91621"/>
                  </a:lnTo>
                  <a:lnTo>
                    <a:pt x="277993" y="91667"/>
                  </a:lnTo>
                  <a:lnTo>
                    <a:pt x="282380" y="105383"/>
                  </a:lnTo>
                  <a:lnTo>
                    <a:pt x="306345" y="104875"/>
                  </a:lnTo>
                  <a:lnTo>
                    <a:pt x="306345" y="104875"/>
                  </a:lnTo>
                  <a:lnTo>
                    <a:pt x="306452" y="107121"/>
                  </a:lnTo>
                  <a:lnTo>
                    <a:pt x="306452" y="107121"/>
                  </a:lnTo>
                  <a:lnTo>
                    <a:pt x="302843" y="107490"/>
                  </a:lnTo>
                  <a:lnTo>
                    <a:pt x="301192" y="118226"/>
                  </a:lnTo>
                  <a:lnTo>
                    <a:pt x="300906" y="124055"/>
                  </a:lnTo>
                  <a:lnTo>
                    <a:pt x="305257" y="125499"/>
                  </a:lnTo>
                  <a:lnTo>
                    <a:pt x="305257" y="125499"/>
                  </a:lnTo>
                  <a:lnTo>
                    <a:pt x="303002" y="135323"/>
                  </a:lnTo>
                  <a:lnTo>
                    <a:pt x="303002" y="135323"/>
                  </a:lnTo>
                  <a:lnTo>
                    <a:pt x="298161" y="141648"/>
                  </a:lnTo>
                  <a:lnTo>
                    <a:pt x="292144" y="137623"/>
                  </a:lnTo>
                  <a:lnTo>
                    <a:pt x="287244" y="139607"/>
                  </a:lnTo>
                  <a:lnTo>
                    <a:pt x="276800" y="137426"/>
                  </a:lnTo>
                  <a:lnTo>
                    <a:pt x="263644" y="144308"/>
                  </a:lnTo>
                  <a:lnTo>
                    <a:pt x="257257" y="142817"/>
                  </a:lnTo>
                  <a:lnTo>
                    <a:pt x="253725" y="132861"/>
                  </a:lnTo>
                  <a:lnTo>
                    <a:pt x="244556" y="143424"/>
                  </a:lnTo>
                  <a:lnTo>
                    <a:pt x="244740" y="128616"/>
                  </a:lnTo>
                  <a:lnTo>
                    <a:pt x="231449" y="127712"/>
                  </a:lnTo>
                  <a:lnTo>
                    <a:pt x="235745" y="145166"/>
                  </a:lnTo>
                  <a:lnTo>
                    <a:pt x="241517" y="146196"/>
                  </a:lnTo>
                  <a:lnTo>
                    <a:pt x="241849" y="152188"/>
                  </a:lnTo>
                  <a:lnTo>
                    <a:pt x="241593" y="156521"/>
                  </a:lnTo>
                  <a:lnTo>
                    <a:pt x="230937" y="156725"/>
                  </a:lnTo>
                  <a:lnTo>
                    <a:pt x="231385" y="171246"/>
                  </a:lnTo>
                  <a:lnTo>
                    <a:pt x="240765" y="178941"/>
                  </a:lnTo>
                  <a:lnTo>
                    <a:pt x="243275" y="171968"/>
                  </a:lnTo>
                  <a:lnTo>
                    <a:pt x="259103" y="171731"/>
                  </a:lnTo>
                  <a:lnTo>
                    <a:pt x="250678" y="183955"/>
                  </a:lnTo>
                  <a:lnTo>
                    <a:pt x="261514" y="182856"/>
                  </a:lnTo>
                  <a:lnTo>
                    <a:pt x="250987" y="190992"/>
                  </a:lnTo>
                  <a:lnTo>
                    <a:pt x="260268" y="196290"/>
                  </a:lnTo>
                  <a:lnTo>
                    <a:pt x="269011" y="190805"/>
                  </a:lnTo>
                  <a:lnTo>
                    <a:pt x="282155" y="191551"/>
                  </a:lnTo>
                  <a:lnTo>
                    <a:pt x="274892" y="200960"/>
                  </a:lnTo>
                  <a:lnTo>
                    <a:pt x="280473" y="203629"/>
                  </a:lnTo>
                  <a:lnTo>
                    <a:pt x="279149" y="213620"/>
                  </a:lnTo>
                  <a:lnTo>
                    <a:pt x="264538" y="215233"/>
                  </a:lnTo>
                  <a:lnTo>
                    <a:pt x="263690" y="218055"/>
                  </a:lnTo>
                  <a:lnTo>
                    <a:pt x="267668" y="222333"/>
                  </a:lnTo>
                  <a:lnTo>
                    <a:pt x="272865" y="221255"/>
                  </a:lnTo>
                  <a:lnTo>
                    <a:pt x="275516" y="235673"/>
                  </a:lnTo>
                  <a:lnTo>
                    <a:pt x="267125" y="246250"/>
                  </a:lnTo>
                  <a:lnTo>
                    <a:pt x="267749" y="253292"/>
                  </a:lnTo>
                  <a:lnTo>
                    <a:pt x="256552" y="256178"/>
                  </a:lnTo>
                  <a:lnTo>
                    <a:pt x="254173" y="264199"/>
                  </a:lnTo>
                  <a:lnTo>
                    <a:pt x="254585" y="273629"/>
                  </a:lnTo>
                  <a:lnTo>
                    <a:pt x="260820" y="261509"/>
                  </a:lnTo>
                  <a:lnTo>
                    <a:pt x="266966" y="260154"/>
                  </a:lnTo>
                  <a:lnTo>
                    <a:pt x="267418" y="281696"/>
                  </a:lnTo>
                  <a:lnTo>
                    <a:pt x="274916" y="289940"/>
                  </a:lnTo>
                  <a:lnTo>
                    <a:pt x="265801" y="297658"/>
                  </a:lnTo>
                  <a:lnTo>
                    <a:pt x="257625" y="298518"/>
                  </a:lnTo>
                  <a:lnTo>
                    <a:pt x="253777" y="295291"/>
                  </a:lnTo>
                  <a:lnTo>
                    <a:pt x="247851" y="300688"/>
                  </a:lnTo>
                  <a:lnTo>
                    <a:pt x="249902" y="307014"/>
                  </a:lnTo>
                  <a:lnTo>
                    <a:pt x="265901" y="307079"/>
                  </a:lnTo>
                  <a:lnTo>
                    <a:pt x="265732" y="321427"/>
                  </a:lnTo>
                  <a:lnTo>
                    <a:pt x="265732" y="321427"/>
                  </a:lnTo>
                  <a:lnTo>
                    <a:pt x="267497" y="347329"/>
                  </a:lnTo>
                  <a:lnTo>
                    <a:pt x="250664" y="349188"/>
                  </a:lnTo>
                  <a:lnTo>
                    <a:pt x="245672" y="368506"/>
                  </a:lnTo>
                  <a:lnTo>
                    <a:pt x="208810" y="354054"/>
                  </a:lnTo>
                  <a:lnTo>
                    <a:pt x="215884" y="360347"/>
                  </a:lnTo>
                  <a:lnTo>
                    <a:pt x="218891" y="359221"/>
                  </a:lnTo>
                  <a:lnTo>
                    <a:pt x="221713" y="366161"/>
                  </a:lnTo>
                  <a:lnTo>
                    <a:pt x="216700" y="365747"/>
                  </a:lnTo>
                  <a:lnTo>
                    <a:pt x="216597" y="370228"/>
                  </a:lnTo>
                  <a:lnTo>
                    <a:pt x="210447" y="371431"/>
                  </a:lnTo>
                  <a:lnTo>
                    <a:pt x="212912" y="373432"/>
                  </a:lnTo>
                  <a:lnTo>
                    <a:pt x="211226" y="378474"/>
                  </a:lnTo>
                  <a:lnTo>
                    <a:pt x="217459" y="380412"/>
                  </a:lnTo>
                  <a:lnTo>
                    <a:pt x="210890" y="392964"/>
                  </a:lnTo>
                  <a:lnTo>
                    <a:pt x="210890" y="392964"/>
                  </a:lnTo>
                  <a:lnTo>
                    <a:pt x="199928" y="398537"/>
                  </a:lnTo>
                  <a:lnTo>
                    <a:pt x="194973" y="395583"/>
                  </a:lnTo>
                  <a:lnTo>
                    <a:pt x="184439" y="402958"/>
                  </a:lnTo>
                  <a:lnTo>
                    <a:pt x="174460" y="400034"/>
                  </a:lnTo>
                  <a:lnTo>
                    <a:pt x="166912" y="407179"/>
                  </a:lnTo>
                  <a:lnTo>
                    <a:pt x="157825" y="406366"/>
                  </a:lnTo>
                  <a:lnTo>
                    <a:pt x="150460" y="399168"/>
                  </a:lnTo>
                  <a:lnTo>
                    <a:pt x="142364" y="396285"/>
                  </a:lnTo>
                  <a:lnTo>
                    <a:pt x="136334" y="372676"/>
                  </a:lnTo>
                  <a:lnTo>
                    <a:pt x="124259" y="365661"/>
                  </a:lnTo>
                  <a:lnTo>
                    <a:pt x="117218" y="351739"/>
                  </a:lnTo>
                  <a:lnTo>
                    <a:pt x="93379" y="357591"/>
                  </a:lnTo>
                  <a:lnTo>
                    <a:pt x="76866" y="352555"/>
                  </a:lnTo>
                  <a:lnTo>
                    <a:pt x="68127" y="337692"/>
                  </a:lnTo>
                  <a:lnTo>
                    <a:pt x="70579" y="327287"/>
                  </a:lnTo>
                  <a:lnTo>
                    <a:pt x="67000" y="313296"/>
                  </a:lnTo>
                  <a:lnTo>
                    <a:pt x="55884" y="305995"/>
                  </a:lnTo>
                  <a:lnTo>
                    <a:pt x="36381" y="308055"/>
                  </a:lnTo>
                  <a:lnTo>
                    <a:pt x="32051" y="305555"/>
                  </a:lnTo>
                  <a:lnTo>
                    <a:pt x="6443" y="319568"/>
                  </a:lnTo>
                  <a:lnTo>
                    <a:pt x="5968" y="319705"/>
                  </a:lnTo>
                  <a:lnTo>
                    <a:pt x="5968" y="319705"/>
                  </a:lnTo>
                  <a:lnTo>
                    <a:pt x="0" y="313725"/>
                  </a:lnTo>
                  <a:lnTo>
                    <a:pt x="2083" y="224654"/>
                  </a:lnTo>
                  <a:lnTo>
                    <a:pt x="2083" y="224654"/>
                  </a:lnTo>
                  <a:lnTo>
                    <a:pt x="12852" y="220287"/>
                  </a:lnTo>
                  <a:lnTo>
                    <a:pt x="30399" y="195448"/>
                  </a:lnTo>
                  <a:lnTo>
                    <a:pt x="52711" y="186727"/>
                  </a:lnTo>
                  <a:lnTo>
                    <a:pt x="56720" y="176653"/>
                  </a:lnTo>
                  <a:lnTo>
                    <a:pt x="49110" y="154923"/>
                  </a:lnTo>
                  <a:lnTo>
                    <a:pt x="49430" y="135631"/>
                  </a:lnTo>
                  <a:lnTo>
                    <a:pt x="42824" y="117812"/>
                  </a:lnTo>
                  <a:lnTo>
                    <a:pt x="42824" y="117812"/>
                  </a:lnTo>
                  <a:lnTo>
                    <a:pt x="60397" y="116451"/>
                  </a:lnTo>
                  <a:lnTo>
                    <a:pt x="65819" y="106110"/>
                  </a:lnTo>
                  <a:lnTo>
                    <a:pt x="78556" y="103879"/>
                  </a:lnTo>
                  <a:lnTo>
                    <a:pt x="98219" y="93734"/>
                  </a:lnTo>
                  <a:lnTo>
                    <a:pt x="88154" y="76279"/>
                  </a:lnTo>
                  <a:lnTo>
                    <a:pt x="114743" y="57768"/>
                  </a:lnTo>
                  <a:lnTo>
                    <a:pt x="119127" y="57724"/>
                  </a:lnTo>
                  <a:lnTo>
                    <a:pt x="124109" y="65327"/>
                  </a:lnTo>
                  <a:lnTo>
                    <a:pt x="134450" y="71412"/>
                  </a:lnTo>
                  <a:lnTo>
                    <a:pt x="145330" y="68080"/>
                  </a:lnTo>
                  <a:lnTo>
                    <a:pt x="145753" y="63451"/>
                  </a:lnTo>
                  <a:lnTo>
                    <a:pt x="151651" y="72122"/>
                  </a:lnTo>
                  <a:lnTo>
                    <a:pt x="152582" y="79028"/>
                  </a:lnTo>
                  <a:lnTo>
                    <a:pt x="164710" y="75874"/>
                  </a:lnTo>
                  <a:lnTo>
                    <a:pt x="184143" y="94889"/>
                  </a:lnTo>
                  <a:lnTo>
                    <a:pt x="210392" y="90415"/>
                  </a:lnTo>
                  <a:lnTo>
                    <a:pt x="209471" y="82911"/>
                  </a:lnTo>
                  <a:lnTo>
                    <a:pt x="223034" y="78587"/>
                  </a:lnTo>
                  <a:lnTo>
                    <a:pt x="225654" y="73559"/>
                  </a:lnTo>
                  <a:lnTo>
                    <a:pt x="240860" y="72563"/>
                  </a:lnTo>
                  <a:lnTo>
                    <a:pt x="236320" y="58989"/>
                  </a:lnTo>
                  <a:lnTo>
                    <a:pt x="224109" y="59156"/>
                  </a:lnTo>
                  <a:lnTo>
                    <a:pt x="225182" y="46609"/>
                  </a:lnTo>
                  <a:lnTo>
                    <a:pt x="222377" y="39360"/>
                  </a:lnTo>
                  <a:lnTo>
                    <a:pt x="234337" y="29608"/>
                  </a:lnTo>
                  <a:lnTo>
                    <a:pt x="235020" y="20343"/>
                  </a:lnTo>
                  <a:lnTo>
                    <a:pt x="240836" y="12394"/>
                  </a:lnTo>
                  <a:lnTo>
                    <a:pt x="240871" y="17634"/>
                  </a:lnTo>
                  <a:lnTo>
                    <a:pt x="242868" y="12441"/>
                  </a:lnTo>
                  <a:lnTo>
                    <a:pt x="244926" y="18177"/>
                  </a:lnTo>
                  <a:lnTo>
                    <a:pt x="251309" y="19520"/>
                  </a:lnTo>
                  <a:lnTo>
                    <a:pt x="255198" y="0"/>
                  </a:lnTo>
                  <a:lnTo>
                    <a:pt x="261768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1" name="M221">
              <a:extLst>
                <a:ext uri="{FF2B5EF4-FFF2-40B4-BE49-F238E27FC236}">
                  <a16:creationId xmlns:a16="http://schemas.microsoft.com/office/drawing/2014/main" id="{1243458C-274A-42C6-863B-9867407673C5}"/>
                </a:ext>
              </a:extLst>
            </p:cNvPr>
            <p:cNvSpPr/>
            <p:nvPr/>
          </p:nvSpPr>
          <p:spPr>
            <a:xfrm>
              <a:off x="5082517" y="5371370"/>
              <a:ext cx="459692" cy="391567"/>
            </a:xfrm>
            <a:custGeom>
              <a:avLst/>
              <a:gdLst/>
              <a:ahLst/>
              <a:cxnLst/>
              <a:rect l="0" t="0" r="0" b="0"/>
              <a:pathLst>
                <a:path w="459692" h="412522">
                  <a:moveTo>
                    <a:pt x="1715" y="51591"/>
                  </a:moveTo>
                  <a:lnTo>
                    <a:pt x="6653" y="46893"/>
                  </a:lnTo>
                  <a:lnTo>
                    <a:pt x="34326" y="39321"/>
                  </a:lnTo>
                  <a:lnTo>
                    <a:pt x="31017" y="23544"/>
                  </a:lnTo>
                  <a:lnTo>
                    <a:pt x="34822" y="20770"/>
                  </a:lnTo>
                  <a:lnTo>
                    <a:pt x="32975" y="2026"/>
                  </a:lnTo>
                  <a:lnTo>
                    <a:pt x="68123" y="4161"/>
                  </a:lnTo>
                  <a:lnTo>
                    <a:pt x="73376" y="7698"/>
                  </a:lnTo>
                  <a:lnTo>
                    <a:pt x="82222" y="2767"/>
                  </a:lnTo>
                  <a:lnTo>
                    <a:pt x="90484" y="4261"/>
                  </a:lnTo>
                  <a:lnTo>
                    <a:pt x="103382" y="0"/>
                  </a:lnTo>
                  <a:lnTo>
                    <a:pt x="128191" y="12111"/>
                  </a:lnTo>
                  <a:lnTo>
                    <a:pt x="144260" y="5355"/>
                  </a:lnTo>
                  <a:lnTo>
                    <a:pt x="144260" y="5355"/>
                  </a:lnTo>
                  <a:lnTo>
                    <a:pt x="154420" y="23791"/>
                  </a:lnTo>
                  <a:lnTo>
                    <a:pt x="159834" y="27327"/>
                  </a:lnTo>
                  <a:lnTo>
                    <a:pt x="171933" y="24091"/>
                  </a:lnTo>
                  <a:lnTo>
                    <a:pt x="196731" y="28253"/>
                  </a:lnTo>
                  <a:lnTo>
                    <a:pt x="211408" y="20416"/>
                  </a:lnTo>
                  <a:lnTo>
                    <a:pt x="218568" y="22481"/>
                  </a:lnTo>
                  <a:lnTo>
                    <a:pt x="229370" y="40770"/>
                  </a:lnTo>
                  <a:lnTo>
                    <a:pt x="230451" y="51115"/>
                  </a:lnTo>
                  <a:lnTo>
                    <a:pt x="247746" y="55440"/>
                  </a:lnTo>
                  <a:lnTo>
                    <a:pt x="247746" y="55440"/>
                  </a:lnTo>
                  <a:lnTo>
                    <a:pt x="254152" y="65571"/>
                  </a:lnTo>
                  <a:lnTo>
                    <a:pt x="246382" y="81456"/>
                  </a:lnTo>
                  <a:lnTo>
                    <a:pt x="256500" y="84764"/>
                  </a:lnTo>
                  <a:lnTo>
                    <a:pt x="260803" y="89622"/>
                  </a:lnTo>
                  <a:lnTo>
                    <a:pt x="279074" y="92012"/>
                  </a:lnTo>
                  <a:lnTo>
                    <a:pt x="298596" y="84692"/>
                  </a:lnTo>
                  <a:lnTo>
                    <a:pt x="312267" y="91043"/>
                  </a:lnTo>
                  <a:lnTo>
                    <a:pt x="317951" y="87840"/>
                  </a:lnTo>
                  <a:lnTo>
                    <a:pt x="334047" y="89289"/>
                  </a:lnTo>
                  <a:lnTo>
                    <a:pt x="343043" y="84341"/>
                  </a:lnTo>
                  <a:lnTo>
                    <a:pt x="351108" y="89104"/>
                  </a:lnTo>
                  <a:lnTo>
                    <a:pt x="357394" y="87405"/>
                  </a:lnTo>
                  <a:lnTo>
                    <a:pt x="362805" y="91677"/>
                  </a:lnTo>
                  <a:lnTo>
                    <a:pt x="377854" y="89961"/>
                  </a:lnTo>
                  <a:lnTo>
                    <a:pt x="408197" y="101638"/>
                  </a:lnTo>
                  <a:lnTo>
                    <a:pt x="428650" y="104933"/>
                  </a:lnTo>
                  <a:lnTo>
                    <a:pt x="438889" y="121990"/>
                  </a:lnTo>
                  <a:lnTo>
                    <a:pt x="438889" y="121990"/>
                  </a:lnTo>
                  <a:lnTo>
                    <a:pt x="441955" y="137145"/>
                  </a:lnTo>
                  <a:lnTo>
                    <a:pt x="457901" y="149643"/>
                  </a:lnTo>
                  <a:lnTo>
                    <a:pt x="459691" y="155802"/>
                  </a:lnTo>
                  <a:lnTo>
                    <a:pt x="453525" y="159902"/>
                  </a:lnTo>
                  <a:lnTo>
                    <a:pt x="444625" y="179668"/>
                  </a:lnTo>
                  <a:lnTo>
                    <a:pt x="424703" y="192539"/>
                  </a:lnTo>
                  <a:lnTo>
                    <a:pt x="411262" y="211635"/>
                  </a:lnTo>
                  <a:lnTo>
                    <a:pt x="386361" y="263155"/>
                  </a:lnTo>
                  <a:lnTo>
                    <a:pt x="386831" y="273628"/>
                  </a:lnTo>
                  <a:lnTo>
                    <a:pt x="386831" y="273628"/>
                  </a:lnTo>
                  <a:lnTo>
                    <a:pt x="373957" y="274929"/>
                  </a:lnTo>
                  <a:lnTo>
                    <a:pt x="370250" y="271285"/>
                  </a:lnTo>
                  <a:lnTo>
                    <a:pt x="361242" y="276082"/>
                  </a:lnTo>
                  <a:lnTo>
                    <a:pt x="338291" y="280214"/>
                  </a:lnTo>
                  <a:lnTo>
                    <a:pt x="335732" y="283464"/>
                  </a:lnTo>
                  <a:lnTo>
                    <a:pt x="328867" y="281414"/>
                  </a:lnTo>
                  <a:lnTo>
                    <a:pt x="315970" y="284053"/>
                  </a:lnTo>
                  <a:lnTo>
                    <a:pt x="303963" y="279977"/>
                  </a:lnTo>
                  <a:lnTo>
                    <a:pt x="292794" y="282342"/>
                  </a:lnTo>
                  <a:lnTo>
                    <a:pt x="289591" y="286626"/>
                  </a:lnTo>
                  <a:lnTo>
                    <a:pt x="259165" y="277615"/>
                  </a:lnTo>
                  <a:lnTo>
                    <a:pt x="255919" y="303727"/>
                  </a:lnTo>
                  <a:lnTo>
                    <a:pt x="250480" y="310366"/>
                  </a:lnTo>
                  <a:lnTo>
                    <a:pt x="252529" y="319370"/>
                  </a:lnTo>
                  <a:lnTo>
                    <a:pt x="248682" y="314822"/>
                  </a:lnTo>
                  <a:lnTo>
                    <a:pt x="246138" y="317023"/>
                  </a:lnTo>
                  <a:lnTo>
                    <a:pt x="243734" y="310556"/>
                  </a:lnTo>
                  <a:lnTo>
                    <a:pt x="235278" y="309819"/>
                  </a:lnTo>
                  <a:lnTo>
                    <a:pt x="234266" y="323706"/>
                  </a:lnTo>
                  <a:lnTo>
                    <a:pt x="237944" y="328998"/>
                  </a:lnTo>
                  <a:lnTo>
                    <a:pt x="233736" y="336852"/>
                  </a:lnTo>
                  <a:lnTo>
                    <a:pt x="238243" y="349033"/>
                  </a:lnTo>
                  <a:lnTo>
                    <a:pt x="228976" y="368761"/>
                  </a:lnTo>
                  <a:lnTo>
                    <a:pt x="225700" y="386641"/>
                  </a:lnTo>
                  <a:lnTo>
                    <a:pt x="219022" y="391911"/>
                  </a:lnTo>
                  <a:lnTo>
                    <a:pt x="220208" y="396115"/>
                  </a:lnTo>
                  <a:lnTo>
                    <a:pt x="214184" y="399752"/>
                  </a:lnTo>
                  <a:lnTo>
                    <a:pt x="209263" y="412521"/>
                  </a:lnTo>
                  <a:lnTo>
                    <a:pt x="209263" y="412521"/>
                  </a:lnTo>
                  <a:lnTo>
                    <a:pt x="206135" y="411872"/>
                  </a:lnTo>
                  <a:lnTo>
                    <a:pt x="205952" y="403949"/>
                  </a:lnTo>
                  <a:lnTo>
                    <a:pt x="185906" y="392105"/>
                  </a:lnTo>
                  <a:lnTo>
                    <a:pt x="169417" y="392723"/>
                  </a:lnTo>
                  <a:lnTo>
                    <a:pt x="165700" y="389820"/>
                  </a:lnTo>
                  <a:lnTo>
                    <a:pt x="162425" y="397834"/>
                  </a:lnTo>
                  <a:lnTo>
                    <a:pt x="144433" y="403653"/>
                  </a:lnTo>
                  <a:lnTo>
                    <a:pt x="115737" y="375207"/>
                  </a:lnTo>
                  <a:lnTo>
                    <a:pt x="111548" y="381411"/>
                  </a:lnTo>
                  <a:lnTo>
                    <a:pt x="84731" y="371671"/>
                  </a:lnTo>
                  <a:lnTo>
                    <a:pt x="83981" y="378533"/>
                  </a:lnTo>
                  <a:lnTo>
                    <a:pt x="76488" y="385125"/>
                  </a:lnTo>
                  <a:lnTo>
                    <a:pt x="41469" y="386437"/>
                  </a:lnTo>
                  <a:lnTo>
                    <a:pt x="41469" y="386437"/>
                  </a:lnTo>
                  <a:lnTo>
                    <a:pt x="45357" y="362444"/>
                  </a:lnTo>
                  <a:lnTo>
                    <a:pt x="40412" y="349649"/>
                  </a:lnTo>
                  <a:lnTo>
                    <a:pt x="29856" y="334956"/>
                  </a:lnTo>
                  <a:lnTo>
                    <a:pt x="31487" y="314356"/>
                  </a:lnTo>
                  <a:lnTo>
                    <a:pt x="31487" y="314356"/>
                  </a:lnTo>
                  <a:lnTo>
                    <a:pt x="36160" y="290371"/>
                  </a:lnTo>
                  <a:lnTo>
                    <a:pt x="35586" y="261652"/>
                  </a:lnTo>
                  <a:lnTo>
                    <a:pt x="39928" y="238403"/>
                  </a:lnTo>
                  <a:lnTo>
                    <a:pt x="34469" y="228433"/>
                  </a:lnTo>
                  <a:lnTo>
                    <a:pt x="36183" y="220388"/>
                  </a:lnTo>
                  <a:lnTo>
                    <a:pt x="29642" y="218175"/>
                  </a:lnTo>
                  <a:lnTo>
                    <a:pt x="21818" y="209057"/>
                  </a:lnTo>
                  <a:lnTo>
                    <a:pt x="24333" y="191604"/>
                  </a:lnTo>
                  <a:lnTo>
                    <a:pt x="30459" y="182143"/>
                  </a:lnTo>
                  <a:lnTo>
                    <a:pt x="27324" y="173709"/>
                  </a:lnTo>
                  <a:lnTo>
                    <a:pt x="37963" y="157149"/>
                  </a:lnTo>
                  <a:lnTo>
                    <a:pt x="26911" y="144979"/>
                  </a:lnTo>
                  <a:lnTo>
                    <a:pt x="15400" y="140877"/>
                  </a:lnTo>
                  <a:lnTo>
                    <a:pt x="11460" y="133773"/>
                  </a:lnTo>
                  <a:lnTo>
                    <a:pt x="5573" y="130372"/>
                  </a:lnTo>
                  <a:lnTo>
                    <a:pt x="5293" y="120193"/>
                  </a:lnTo>
                  <a:lnTo>
                    <a:pt x="7953" y="120242"/>
                  </a:lnTo>
                  <a:lnTo>
                    <a:pt x="12147" y="105058"/>
                  </a:lnTo>
                  <a:lnTo>
                    <a:pt x="73" y="89422"/>
                  </a:lnTo>
                  <a:lnTo>
                    <a:pt x="0" y="84931"/>
                  </a:lnTo>
                  <a:lnTo>
                    <a:pt x="0" y="84931"/>
                  </a:lnTo>
                  <a:lnTo>
                    <a:pt x="6690" y="78621"/>
                  </a:lnTo>
                  <a:lnTo>
                    <a:pt x="8976" y="65045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2" name="M222">
              <a:extLst>
                <a:ext uri="{FF2B5EF4-FFF2-40B4-BE49-F238E27FC236}">
                  <a16:creationId xmlns:a16="http://schemas.microsoft.com/office/drawing/2014/main" id="{150B7C90-5985-4877-934D-143BC50C6FEB}"/>
                </a:ext>
              </a:extLst>
            </p:cNvPr>
            <p:cNvSpPr/>
            <p:nvPr/>
          </p:nvSpPr>
          <p:spPr>
            <a:xfrm>
              <a:off x="4872809" y="5439156"/>
              <a:ext cx="249637" cy="219901"/>
            </a:xfrm>
            <a:custGeom>
              <a:avLst/>
              <a:gdLst/>
              <a:ahLst/>
              <a:cxnLst/>
              <a:rect l="0" t="0" r="0" b="0"/>
              <a:pathLst>
                <a:path w="245827" h="229426">
                  <a:moveTo>
                    <a:pt x="237385" y="229425"/>
                  </a:moveTo>
                  <a:lnTo>
                    <a:pt x="219249" y="226401"/>
                  </a:lnTo>
                  <a:lnTo>
                    <a:pt x="208892" y="218286"/>
                  </a:lnTo>
                  <a:lnTo>
                    <a:pt x="209728" y="198566"/>
                  </a:lnTo>
                  <a:lnTo>
                    <a:pt x="204300" y="195325"/>
                  </a:lnTo>
                  <a:lnTo>
                    <a:pt x="192958" y="189880"/>
                  </a:lnTo>
                  <a:lnTo>
                    <a:pt x="186123" y="194836"/>
                  </a:lnTo>
                  <a:lnTo>
                    <a:pt x="151728" y="173251"/>
                  </a:lnTo>
                  <a:lnTo>
                    <a:pt x="121015" y="164586"/>
                  </a:lnTo>
                  <a:lnTo>
                    <a:pt x="116730" y="167344"/>
                  </a:lnTo>
                  <a:lnTo>
                    <a:pt x="114774" y="163119"/>
                  </a:lnTo>
                  <a:lnTo>
                    <a:pt x="103418" y="158710"/>
                  </a:lnTo>
                  <a:lnTo>
                    <a:pt x="99984" y="149969"/>
                  </a:lnTo>
                  <a:lnTo>
                    <a:pt x="104285" y="138388"/>
                  </a:lnTo>
                  <a:lnTo>
                    <a:pt x="100285" y="118568"/>
                  </a:lnTo>
                  <a:lnTo>
                    <a:pt x="81967" y="117909"/>
                  </a:lnTo>
                  <a:lnTo>
                    <a:pt x="74455" y="125388"/>
                  </a:lnTo>
                  <a:lnTo>
                    <a:pt x="74455" y="125388"/>
                  </a:lnTo>
                  <a:lnTo>
                    <a:pt x="57860" y="124610"/>
                  </a:lnTo>
                  <a:lnTo>
                    <a:pt x="53868" y="112714"/>
                  </a:lnTo>
                  <a:lnTo>
                    <a:pt x="46221" y="111214"/>
                  </a:lnTo>
                  <a:lnTo>
                    <a:pt x="47997" y="108558"/>
                  </a:lnTo>
                  <a:lnTo>
                    <a:pt x="41775" y="106339"/>
                  </a:lnTo>
                  <a:lnTo>
                    <a:pt x="39686" y="108989"/>
                  </a:lnTo>
                  <a:lnTo>
                    <a:pt x="40980" y="99143"/>
                  </a:lnTo>
                  <a:lnTo>
                    <a:pt x="26357" y="101839"/>
                  </a:lnTo>
                  <a:lnTo>
                    <a:pt x="25168" y="98674"/>
                  </a:lnTo>
                  <a:lnTo>
                    <a:pt x="14372" y="98006"/>
                  </a:lnTo>
                  <a:lnTo>
                    <a:pt x="26321" y="95856"/>
                  </a:lnTo>
                  <a:lnTo>
                    <a:pt x="29150" y="87685"/>
                  </a:lnTo>
                  <a:lnTo>
                    <a:pt x="35530" y="81980"/>
                  </a:lnTo>
                  <a:lnTo>
                    <a:pt x="31891" y="68293"/>
                  </a:lnTo>
                  <a:lnTo>
                    <a:pt x="34296" y="65499"/>
                  </a:lnTo>
                  <a:lnTo>
                    <a:pt x="31674" y="63502"/>
                  </a:lnTo>
                  <a:lnTo>
                    <a:pt x="31949" y="57672"/>
                  </a:lnTo>
                  <a:lnTo>
                    <a:pt x="25417" y="55445"/>
                  </a:lnTo>
                  <a:lnTo>
                    <a:pt x="11019" y="55003"/>
                  </a:lnTo>
                  <a:lnTo>
                    <a:pt x="9694" y="58567"/>
                  </a:lnTo>
                  <a:lnTo>
                    <a:pt x="9785" y="54080"/>
                  </a:lnTo>
                  <a:lnTo>
                    <a:pt x="0" y="42510"/>
                  </a:lnTo>
                  <a:lnTo>
                    <a:pt x="7386" y="33534"/>
                  </a:lnTo>
                  <a:lnTo>
                    <a:pt x="7205" y="27096"/>
                  </a:lnTo>
                  <a:lnTo>
                    <a:pt x="16032" y="24134"/>
                  </a:lnTo>
                  <a:lnTo>
                    <a:pt x="10048" y="18176"/>
                  </a:lnTo>
                  <a:lnTo>
                    <a:pt x="16519" y="15615"/>
                  </a:lnTo>
                  <a:lnTo>
                    <a:pt x="14910" y="10045"/>
                  </a:lnTo>
                  <a:lnTo>
                    <a:pt x="22442" y="9151"/>
                  </a:lnTo>
                  <a:lnTo>
                    <a:pt x="27986" y="13603"/>
                  </a:lnTo>
                  <a:lnTo>
                    <a:pt x="27986" y="13603"/>
                  </a:lnTo>
                  <a:lnTo>
                    <a:pt x="25590" y="23730"/>
                  </a:lnTo>
                  <a:lnTo>
                    <a:pt x="28128" y="37547"/>
                  </a:lnTo>
                  <a:lnTo>
                    <a:pt x="35919" y="47130"/>
                  </a:lnTo>
                  <a:lnTo>
                    <a:pt x="41395" y="47390"/>
                  </a:lnTo>
                  <a:lnTo>
                    <a:pt x="41120" y="53219"/>
                  </a:lnTo>
                  <a:lnTo>
                    <a:pt x="50076" y="51753"/>
                  </a:lnTo>
                  <a:lnTo>
                    <a:pt x="52434" y="59131"/>
                  </a:lnTo>
                  <a:lnTo>
                    <a:pt x="65127" y="58637"/>
                  </a:lnTo>
                  <a:lnTo>
                    <a:pt x="66146" y="62547"/>
                  </a:lnTo>
                  <a:lnTo>
                    <a:pt x="81478" y="71228"/>
                  </a:lnTo>
                  <a:lnTo>
                    <a:pt x="97176" y="61364"/>
                  </a:lnTo>
                  <a:lnTo>
                    <a:pt x="97021" y="53282"/>
                  </a:lnTo>
                  <a:lnTo>
                    <a:pt x="101876" y="53227"/>
                  </a:lnTo>
                  <a:lnTo>
                    <a:pt x="101724" y="44996"/>
                  </a:lnTo>
                  <a:lnTo>
                    <a:pt x="111387" y="39200"/>
                  </a:lnTo>
                  <a:lnTo>
                    <a:pt x="110415" y="24817"/>
                  </a:lnTo>
                  <a:lnTo>
                    <a:pt x="114070" y="13965"/>
                  </a:lnTo>
                  <a:lnTo>
                    <a:pt x="121430" y="21889"/>
                  </a:lnTo>
                  <a:lnTo>
                    <a:pt x="121505" y="26080"/>
                  </a:lnTo>
                  <a:lnTo>
                    <a:pt x="129530" y="23990"/>
                  </a:lnTo>
                  <a:lnTo>
                    <a:pt x="127203" y="30978"/>
                  </a:lnTo>
                  <a:lnTo>
                    <a:pt x="130050" y="45696"/>
                  </a:lnTo>
                  <a:lnTo>
                    <a:pt x="144530" y="41785"/>
                  </a:lnTo>
                  <a:lnTo>
                    <a:pt x="146882" y="49760"/>
                  </a:lnTo>
                  <a:lnTo>
                    <a:pt x="151515" y="44911"/>
                  </a:lnTo>
                  <a:lnTo>
                    <a:pt x="150352" y="40251"/>
                  </a:lnTo>
                  <a:lnTo>
                    <a:pt x="147065" y="40188"/>
                  </a:lnTo>
                  <a:lnTo>
                    <a:pt x="151054" y="19915"/>
                  </a:lnTo>
                  <a:lnTo>
                    <a:pt x="164388" y="18373"/>
                  </a:lnTo>
                  <a:lnTo>
                    <a:pt x="178261" y="4869"/>
                  </a:lnTo>
                  <a:lnTo>
                    <a:pt x="195625" y="5345"/>
                  </a:lnTo>
                  <a:lnTo>
                    <a:pt x="205898" y="0"/>
                  </a:lnTo>
                  <a:lnTo>
                    <a:pt x="205898" y="0"/>
                  </a:lnTo>
                  <a:lnTo>
                    <a:pt x="205971" y="4491"/>
                  </a:lnTo>
                  <a:lnTo>
                    <a:pt x="218045" y="20127"/>
                  </a:lnTo>
                  <a:lnTo>
                    <a:pt x="213851" y="35311"/>
                  </a:lnTo>
                  <a:lnTo>
                    <a:pt x="211191" y="35262"/>
                  </a:lnTo>
                  <a:lnTo>
                    <a:pt x="211471" y="45441"/>
                  </a:lnTo>
                  <a:lnTo>
                    <a:pt x="217358" y="48842"/>
                  </a:lnTo>
                  <a:lnTo>
                    <a:pt x="221298" y="55946"/>
                  </a:lnTo>
                  <a:lnTo>
                    <a:pt x="232809" y="60048"/>
                  </a:lnTo>
                  <a:lnTo>
                    <a:pt x="243861" y="72218"/>
                  </a:lnTo>
                  <a:lnTo>
                    <a:pt x="233222" y="88778"/>
                  </a:lnTo>
                  <a:lnTo>
                    <a:pt x="236357" y="97212"/>
                  </a:lnTo>
                  <a:lnTo>
                    <a:pt x="230231" y="106673"/>
                  </a:lnTo>
                  <a:lnTo>
                    <a:pt x="227716" y="124126"/>
                  </a:lnTo>
                  <a:lnTo>
                    <a:pt x="235540" y="133244"/>
                  </a:lnTo>
                  <a:lnTo>
                    <a:pt x="242081" y="135457"/>
                  </a:lnTo>
                  <a:lnTo>
                    <a:pt x="240367" y="143502"/>
                  </a:lnTo>
                  <a:lnTo>
                    <a:pt x="245826" y="153472"/>
                  </a:lnTo>
                  <a:lnTo>
                    <a:pt x="241484" y="176721"/>
                  </a:lnTo>
                  <a:lnTo>
                    <a:pt x="242058" y="205440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3" name="M223">
              <a:extLst>
                <a:ext uri="{FF2B5EF4-FFF2-40B4-BE49-F238E27FC236}">
                  <a16:creationId xmlns:a16="http://schemas.microsoft.com/office/drawing/2014/main" id="{FBD855FE-DA7F-4615-9A8E-0C3C07E98E8D}"/>
                </a:ext>
              </a:extLst>
            </p:cNvPr>
            <p:cNvSpPr/>
            <p:nvPr/>
          </p:nvSpPr>
          <p:spPr>
            <a:xfrm>
              <a:off x="4598347" y="5473844"/>
              <a:ext cx="262206" cy="202899"/>
            </a:xfrm>
            <a:custGeom>
              <a:avLst/>
              <a:gdLst/>
              <a:ahLst/>
              <a:cxnLst/>
              <a:rect l="0" t="0" r="0" b="0"/>
              <a:pathLst>
                <a:path w="264111" h="216234">
                  <a:moveTo>
                    <a:pt x="264110" y="96042"/>
                  </a:moveTo>
                  <a:lnTo>
                    <a:pt x="260372" y="102546"/>
                  </a:lnTo>
                  <a:lnTo>
                    <a:pt x="250709" y="107580"/>
                  </a:lnTo>
                  <a:lnTo>
                    <a:pt x="254191" y="113485"/>
                  </a:lnTo>
                  <a:lnTo>
                    <a:pt x="253698" y="122150"/>
                  </a:lnTo>
                  <a:lnTo>
                    <a:pt x="247993" y="125172"/>
                  </a:lnTo>
                  <a:lnTo>
                    <a:pt x="241403" y="125484"/>
                  </a:lnTo>
                  <a:lnTo>
                    <a:pt x="242230" y="123407"/>
                  </a:lnTo>
                  <a:lnTo>
                    <a:pt x="233833" y="120241"/>
                  </a:lnTo>
                  <a:lnTo>
                    <a:pt x="232379" y="114826"/>
                  </a:lnTo>
                  <a:lnTo>
                    <a:pt x="219414" y="112760"/>
                  </a:lnTo>
                  <a:lnTo>
                    <a:pt x="218271" y="107501"/>
                  </a:lnTo>
                  <a:lnTo>
                    <a:pt x="215302" y="107139"/>
                  </a:lnTo>
                  <a:lnTo>
                    <a:pt x="205321" y="119641"/>
                  </a:lnTo>
                  <a:lnTo>
                    <a:pt x="193447" y="125222"/>
                  </a:lnTo>
                  <a:lnTo>
                    <a:pt x="188296" y="124215"/>
                  </a:lnTo>
                  <a:lnTo>
                    <a:pt x="185213" y="114428"/>
                  </a:lnTo>
                  <a:lnTo>
                    <a:pt x="170811" y="113671"/>
                  </a:lnTo>
                  <a:lnTo>
                    <a:pt x="165758" y="108178"/>
                  </a:lnTo>
                  <a:lnTo>
                    <a:pt x="153569" y="106569"/>
                  </a:lnTo>
                  <a:lnTo>
                    <a:pt x="142674" y="124729"/>
                  </a:lnTo>
                  <a:lnTo>
                    <a:pt x="135468" y="124572"/>
                  </a:lnTo>
                  <a:lnTo>
                    <a:pt x="122002" y="116799"/>
                  </a:lnTo>
                  <a:lnTo>
                    <a:pt x="112467" y="122722"/>
                  </a:lnTo>
                  <a:lnTo>
                    <a:pt x="99811" y="120947"/>
                  </a:lnTo>
                  <a:lnTo>
                    <a:pt x="95726" y="135512"/>
                  </a:lnTo>
                  <a:lnTo>
                    <a:pt x="85066" y="149632"/>
                  </a:lnTo>
                  <a:lnTo>
                    <a:pt x="93995" y="157008"/>
                  </a:lnTo>
                  <a:lnTo>
                    <a:pt x="91939" y="164888"/>
                  </a:lnTo>
                  <a:lnTo>
                    <a:pt x="96734" y="167835"/>
                  </a:lnTo>
                  <a:lnTo>
                    <a:pt x="92401" y="179402"/>
                  </a:lnTo>
                  <a:lnTo>
                    <a:pt x="81776" y="191725"/>
                  </a:lnTo>
                  <a:lnTo>
                    <a:pt x="79822" y="216050"/>
                  </a:lnTo>
                  <a:lnTo>
                    <a:pt x="66899" y="204699"/>
                  </a:lnTo>
                  <a:lnTo>
                    <a:pt x="43472" y="214038"/>
                  </a:lnTo>
                  <a:lnTo>
                    <a:pt x="34849" y="213843"/>
                  </a:lnTo>
                  <a:lnTo>
                    <a:pt x="34795" y="216233"/>
                  </a:lnTo>
                  <a:lnTo>
                    <a:pt x="34795" y="216233"/>
                  </a:lnTo>
                  <a:lnTo>
                    <a:pt x="34964" y="201885"/>
                  </a:lnTo>
                  <a:lnTo>
                    <a:pt x="18965" y="201820"/>
                  </a:lnTo>
                  <a:lnTo>
                    <a:pt x="16914" y="195494"/>
                  </a:lnTo>
                  <a:lnTo>
                    <a:pt x="22840" y="190097"/>
                  </a:lnTo>
                  <a:lnTo>
                    <a:pt x="26688" y="193324"/>
                  </a:lnTo>
                  <a:lnTo>
                    <a:pt x="34864" y="192464"/>
                  </a:lnTo>
                  <a:lnTo>
                    <a:pt x="43979" y="184746"/>
                  </a:lnTo>
                  <a:lnTo>
                    <a:pt x="36481" y="176502"/>
                  </a:lnTo>
                  <a:lnTo>
                    <a:pt x="36029" y="154960"/>
                  </a:lnTo>
                  <a:lnTo>
                    <a:pt x="29883" y="156315"/>
                  </a:lnTo>
                  <a:lnTo>
                    <a:pt x="23648" y="168435"/>
                  </a:lnTo>
                  <a:lnTo>
                    <a:pt x="23236" y="159005"/>
                  </a:lnTo>
                  <a:lnTo>
                    <a:pt x="25615" y="150984"/>
                  </a:lnTo>
                  <a:lnTo>
                    <a:pt x="36812" y="148098"/>
                  </a:lnTo>
                  <a:lnTo>
                    <a:pt x="36188" y="141056"/>
                  </a:lnTo>
                  <a:lnTo>
                    <a:pt x="44579" y="130479"/>
                  </a:lnTo>
                  <a:lnTo>
                    <a:pt x="41928" y="116061"/>
                  </a:lnTo>
                  <a:lnTo>
                    <a:pt x="36731" y="117139"/>
                  </a:lnTo>
                  <a:lnTo>
                    <a:pt x="32753" y="112861"/>
                  </a:lnTo>
                  <a:lnTo>
                    <a:pt x="33601" y="110039"/>
                  </a:lnTo>
                  <a:lnTo>
                    <a:pt x="48212" y="108426"/>
                  </a:lnTo>
                  <a:lnTo>
                    <a:pt x="49536" y="98435"/>
                  </a:lnTo>
                  <a:lnTo>
                    <a:pt x="43955" y="95766"/>
                  </a:lnTo>
                  <a:lnTo>
                    <a:pt x="51218" y="86357"/>
                  </a:lnTo>
                  <a:lnTo>
                    <a:pt x="38074" y="85611"/>
                  </a:lnTo>
                  <a:lnTo>
                    <a:pt x="29331" y="91096"/>
                  </a:lnTo>
                  <a:lnTo>
                    <a:pt x="20050" y="85798"/>
                  </a:lnTo>
                  <a:lnTo>
                    <a:pt x="30577" y="77662"/>
                  </a:lnTo>
                  <a:lnTo>
                    <a:pt x="19741" y="78761"/>
                  </a:lnTo>
                  <a:lnTo>
                    <a:pt x="28166" y="66537"/>
                  </a:lnTo>
                  <a:lnTo>
                    <a:pt x="12338" y="66774"/>
                  </a:lnTo>
                  <a:lnTo>
                    <a:pt x="9828" y="73747"/>
                  </a:lnTo>
                  <a:lnTo>
                    <a:pt x="448" y="66052"/>
                  </a:lnTo>
                  <a:lnTo>
                    <a:pt x="0" y="51531"/>
                  </a:lnTo>
                  <a:lnTo>
                    <a:pt x="10656" y="51327"/>
                  </a:lnTo>
                  <a:lnTo>
                    <a:pt x="10912" y="46994"/>
                  </a:lnTo>
                  <a:lnTo>
                    <a:pt x="10580" y="41002"/>
                  </a:lnTo>
                  <a:lnTo>
                    <a:pt x="4808" y="39972"/>
                  </a:lnTo>
                  <a:lnTo>
                    <a:pt x="512" y="22518"/>
                  </a:lnTo>
                  <a:lnTo>
                    <a:pt x="13803" y="23422"/>
                  </a:lnTo>
                  <a:lnTo>
                    <a:pt x="13619" y="38230"/>
                  </a:lnTo>
                  <a:lnTo>
                    <a:pt x="22788" y="27667"/>
                  </a:lnTo>
                  <a:lnTo>
                    <a:pt x="26320" y="37623"/>
                  </a:lnTo>
                  <a:lnTo>
                    <a:pt x="32707" y="39114"/>
                  </a:lnTo>
                  <a:lnTo>
                    <a:pt x="45863" y="32232"/>
                  </a:lnTo>
                  <a:lnTo>
                    <a:pt x="56307" y="34413"/>
                  </a:lnTo>
                  <a:lnTo>
                    <a:pt x="61207" y="32429"/>
                  </a:lnTo>
                  <a:lnTo>
                    <a:pt x="67224" y="36454"/>
                  </a:lnTo>
                  <a:lnTo>
                    <a:pt x="72065" y="30129"/>
                  </a:lnTo>
                  <a:lnTo>
                    <a:pt x="72065" y="30129"/>
                  </a:lnTo>
                  <a:lnTo>
                    <a:pt x="77866" y="29810"/>
                  </a:lnTo>
                  <a:lnTo>
                    <a:pt x="83378" y="35468"/>
                  </a:lnTo>
                  <a:lnTo>
                    <a:pt x="90246" y="36519"/>
                  </a:lnTo>
                  <a:lnTo>
                    <a:pt x="93309" y="25516"/>
                  </a:lnTo>
                  <a:lnTo>
                    <a:pt x="96806" y="23199"/>
                  </a:lnTo>
                  <a:lnTo>
                    <a:pt x="110813" y="27100"/>
                  </a:lnTo>
                  <a:lnTo>
                    <a:pt x="117154" y="23649"/>
                  </a:lnTo>
                  <a:lnTo>
                    <a:pt x="129026" y="24957"/>
                  </a:lnTo>
                  <a:lnTo>
                    <a:pt x="149579" y="15979"/>
                  </a:lnTo>
                  <a:lnTo>
                    <a:pt x="152936" y="5578"/>
                  </a:lnTo>
                  <a:lnTo>
                    <a:pt x="158354" y="1206"/>
                  </a:lnTo>
                  <a:lnTo>
                    <a:pt x="171844" y="0"/>
                  </a:lnTo>
                  <a:lnTo>
                    <a:pt x="173351" y="2726"/>
                  </a:lnTo>
                  <a:lnTo>
                    <a:pt x="169176" y="7574"/>
                  </a:lnTo>
                  <a:lnTo>
                    <a:pt x="172027" y="13321"/>
                  </a:lnTo>
                  <a:lnTo>
                    <a:pt x="187457" y="23975"/>
                  </a:lnTo>
                  <a:lnTo>
                    <a:pt x="193961" y="20074"/>
                  </a:lnTo>
                  <a:lnTo>
                    <a:pt x="195835" y="12932"/>
                  </a:lnTo>
                  <a:lnTo>
                    <a:pt x="204330" y="3686"/>
                  </a:lnTo>
                  <a:lnTo>
                    <a:pt x="207945" y="3015"/>
                  </a:lnTo>
                  <a:lnTo>
                    <a:pt x="215691" y="29212"/>
                  </a:lnTo>
                  <a:lnTo>
                    <a:pt x="212394" y="29592"/>
                  </a:lnTo>
                  <a:lnTo>
                    <a:pt x="211855" y="32872"/>
                  </a:lnTo>
                  <a:lnTo>
                    <a:pt x="222024" y="33385"/>
                  </a:lnTo>
                  <a:lnTo>
                    <a:pt x="222574" y="36987"/>
                  </a:lnTo>
                  <a:lnTo>
                    <a:pt x="220128" y="41574"/>
                  </a:lnTo>
                  <a:lnTo>
                    <a:pt x="210103" y="41661"/>
                  </a:lnTo>
                  <a:lnTo>
                    <a:pt x="210494" y="45410"/>
                  </a:lnTo>
                  <a:lnTo>
                    <a:pt x="228234" y="50869"/>
                  </a:lnTo>
                  <a:lnTo>
                    <a:pt x="233833" y="60262"/>
                  </a:lnTo>
                  <a:lnTo>
                    <a:pt x="246014" y="54532"/>
                  </a:lnTo>
                  <a:lnTo>
                    <a:pt x="251012" y="55234"/>
                  </a:lnTo>
                  <a:lnTo>
                    <a:pt x="253308" y="65305"/>
                  </a:lnTo>
                  <a:lnTo>
                    <a:pt x="261767" y="65330"/>
                  </a:lnTo>
                  <a:lnTo>
                    <a:pt x="263681" y="78832"/>
                  </a:lnTo>
                  <a:lnTo>
                    <a:pt x="260510" y="80711"/>
                  </a:lnTo>
                  <a:lnTo>
                    <a:pt x="260383" y="86841"/>
                  </a:lnTo>
                  <a:lnTo>
                    <a:pt x="263926" y="8975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4" name="M224">
              <a:extLst>
                <a:ext uri="{FF2B5EF4-FFF2-40B4-BE49-F238E27FC236}">
                  <a16:creationId xmlns:a16="http://schemas.microsoft.com/office/drawing/2014/main" id="{9AFBFD8D-2416-4A95-8B5A-065FE676ADA9}"/>
                </a:ext>
              </a:extLst>
            </p:cNvPr>
            <p:cNvSpPr/>
            <p:nvPr/>
          </p:nvSpPr>
          <p:spPr>
            <a:xfrm>
              <a:off x="4840261" y="5558970"/>
              <a:ext cx="287614" cy="247403"/>
            </a:xfrm>
            <a:custGeom>
              <a:avLst/>
              <a:gdLst/>
              <a:ahLst/>
              <a:cxnLst/>
              <a:rect l="0" t="0" r="0" b="0"/>
              <a:pathLst>
                <a:path w="283804" h="266453">
                  <a:moveTo>
                    <a:pt x="107003" y="7479"/>
                  </a:moveTo>
                  <a:lnTo>
                    <a:pt x="114515" y="0"/>
                  </a:lnTo>
                  <a:lnTo>
                    <a:pt x="132833" y="659"/>
                  </a:lnTo>
                  <a:lnTo>
                    <a:pt x="136833" y="20479"/>
                  </a:lnTo>
                  <a:lnTo>
                    <a:pt x="132532" y="32060"/>
                  </a:lnTo>
                  <a:lnTo>
                    <a:pt x="135966" y="40801"/>
                  </a:lnTo>
                  <a:lnTo>
                    <a:pt x="147322" y="45210"/>
                  </a:lnTo>
                  <a:lnTo>
                    <a:pt x="149278" y="49435"/>
                  </a:lnTo>
                  <a:lnTo>
                    <a:pt x="153563" y="46677"/>
                  </a:lnTo>
                  <a:lnTo>
                    <a:pt x="184276" y="55342"/>
                  </a:lnTo>
                  <a:lnTo>
                    <a:pt x="218671" y="76927"/>
                  </a:lnTo>
                  <a:lnTo>
                    <a:pt x="225506" y="71971"/>
                  </a:lnTo>
                  <a:lnTo>
                    <a:pt x="236848" y="77416"/>
                  </a:lnTo>
                  <a:lnTo>
                    <a:pt x="242276" y="80657"/>
                  </a:lnTo>
                  <a:lnTo>
                    <a:pt x="241440" y="100377"/>
                  </a:lnTo>
                  <a:lnTo>
                    <a:pt x="251797" y="108492"/>
                  </a:lnTo>
                  <a:lnTo>
                    <a:pt x="269933" y="111516"/>
                  </a:lnTo>
                  <a:lnTo>
                    <a:pt x="269933" y="111516"/>
                  </a:lnTo>
                  <a:lnTo>
                    <a:pt x="268302" y="132116"/>
                  </a:lnTo>
                  <a:lnTo>
                    <a:pt x="278858" y="146809"/>
                  </a:lnTo>
                  <a:lnTo>
                    <a:pt x="283803" y="159604"/>
                  </a:lnTo>
                  <a:lnTo>
                    <a:pt x="279915" y="183597"/>
                  </a:lnTo>
                  <a:lnTo>
                    <a:pt x="279915" y="183597"/>
                  </a:lnTo>
                  <a:lnTo>
                    <a:pt x="274975" y="187691"/>
                  </a:lnTo>
                  <a:lnTo>
                    <a:pt x="250281" y="190676"/>
                  </a:lnTo>
                  <a:lnTo>
                    <a:pt x="243721" y="197429"/>
                  </a:lnTo>
                  <a:lnTo>
                    <a:pt x="224592" y="196326"/>
                  </a:lnTo>
                  <a:lnTo>
                    <a:pt x="225613" y="208899"/>
                  </a:lnTo>
                  <a:lnTo>
                    <a:pt x="222576" y="211831"/>
                  </a:lnTo>
                  <a:lnTo>
                    <a:pt x="228569" y="227185"/>
                  </a:lnTo>
                  <a:lnTo>
                    <a:pt x="228576" y="235254"/>
                  </a:lnTo>
                  <a:lnTo>
                    <a:pt x="219791" y="226423"/>
                  </a:lnTo>
                  <a:lnTo>
                    <a:pt x="202573" y="223708"/>
                  </a:lnTo>
                  <a:lnTo>
                    <a:pt x="203882" y="220894"/>
                  </a:lnTo>
                  <a:lnTo>
                    <a:pt x="186093" y="198739"/>
                  </a:lnTo>
                  <a:lnTo>
                    <a:pt x="195814" y="191002"/>
                  </a:lnTo>
                  <a:lnTo>
                    <a:pt x="192955" y="184522"/>
                  </a:lnTo>
                  <a:lnTo>
                    <a:pt x="178815" y="185299"/>
                  </a:lnTo>
                  <a:lnTo>
                    <a:pt x="170879" y="198149"/>
                  </a:lnTo>
                  <a:lnTo>
                    <a:pt x="166554" y="194479"/>
                  </a:lnTo>
                  <a:lnTo>
                    <a:pt x="173889" y="180272"/>
                  </a:lnTo>
                  <a:lnTo>
                    <a:pt x="169525" y="178694"/>
                  </a:lnTo>
                  <a:lnTo>
                    <a:pt x="167766" y="172234"/>
                  </a:lnTo>
                  <a:lnTo>
                    <a:pt x="158601" y="167424"/>
                  </a:lnTo>
                  <a:lnTo>
                    <a:pt x="156495" y="170821"/>
                  </a:lnTo>
                  <a:lnTo>
                    <a:pt x="155989" y="164533"/>
                  </a:lnTo>
                  <a:lnTo>
                    <a:pt x="142578" y="168309"/>
                  </a:lnTo>
                  <a:lnTo>
                    <a:pt x="133980" y="166647"/>
                  </a:lnTo>
                  <a:lnTo>
                    <a:pt x="134929" y="174288"/>
                  </a:lnTo>
                  <a:lnTo>
                    <a:pt x="125003" y="192328"/>
                  </a:lnTo>
                  <a:lnTo>
                    <a:pt x="113777" y="180599"/>
                  </a:lnTo>
                  <a:lnTo>
                    <a:pt x="105714" y="183579"/>
                  </a:lnTo>
                  <a:lnTo>
                    <a:pt x="81040" y="177409"/>
                  </a:lnTo>
                  <a:lnTo>
                    <a:pt x="72906" y="191743"/>
                  </a:lnTo>
                  <a:lnTo>
                    <a:pt x="66786" y="222853"/>
                  </a:lnTo>
                  <a:lnTo>
                    <a:pt x="48399" y="239217"/>
                  </a:lnTo>
                  <a:lnTo>
                    <a:pt x="49099" y="243415"/>
                  </a:lnTo>
                  <a:lnTo>
                    <a:pt x="41053" y="252964"/>
                  </a:lnTo>
                  <a:lnTo>
                    <a:pt x="35752" y="266452"/>
                  </a:lnTo>
                  <a:lnTo>
                    <a:pt x="35752" y="266452"/>
                  </a:lnTo>
                  <a:lnTo>
                    <a:pt x="33309" y="239956"/>
                  </a:lnTo>
                  <a:lnTo>
                    <a:pt x="40238" y="231281"/>
                  </a:lnTo>
                  <a:lnTo>
                    <a:pt x="39980" y="220816"/>
                  </a:lnTo>
                  <a:lnTo>
                    <a:pt x="33213" y="221575"/>
                  </a:lnTo>
                  <a:lnTo>
                    <a:pt x="33419" y="219188"/>
                  </a:lnTo>
                  <a:lnTo>
                    <a:pt x="23464" y="214650"/>
                  </a:lnTo>
                  <a:lnTo>
                    <a:pt x="8981" y="216594"/>
                  </a:lnTo>
                  <a:lnTo>
                    <a:pt x="0" y="210580"/>
                  </a:lnTo>
                  <a:lnTo>
                    <a:pt x="231" y="206998"/>
                  </a:lnTo>
                  <a:lnTo>
                    <a:pt x="16778" y="203903"/>
                  </a:lnTo>
                  <a:lnTo>
                    <a:pt x="17058" y="197931"/>
                  </a:lnTo>
                  <a:lnTo>
                    <a:pt x="10837" y="195112"/>
                  </a:lnTo>
                  <a:lnTo>
                    <a:pt x="16667" y="186415"/>
                  </a:lnTo>
                  <a:lnTo>
                    <a:pt x="26377" y="195133"/>
                  </a:lnTo>
                  <a:lnTo>
                    <a:pt x="33131" y="187201"/>
                  </a:lnTo>
                  <a:lnTo>
                    <a:pt x="25167" y="185244"/>
                  </a:lnTo>
                  <a:lnTo>
                    <a:pt x="25603" y="179275"/>
                  </a:lnTo>
                  <a:lnTo>
                    <a:pt x="17572" y="180605"/>
                  </a:lnTo>
                  <a:lnTo>
                    <a:pt x="12133" y="177952"/>
                  </a:lnTo>
                  <a:lnTo>
                    <a:pt x="17664" y="153253"/>
                  </a:lnTo>
                  <a:lnTo>
                    <a:pt x="30358" y="146339"/>
                  </a:lnTo>
                  <a:lnTo>
                    <a:pt x="18340" y="135629"/>
                  </a:lnTo>
                  <a:lnTo>
                    <a:pt x="9627" y="132160"/>
                  </a:lnTo>
                  <a:lnTo>
                    <a:pt x="12422" y="125939"/>
                  </a:lnTo>
                  <a:lnTo>
                    <a:pt x="16041" y="125416"/>
                  </a:lnTo>
                  <a:lnTo>
                    <a:pt x="12352" y="121752"/>
                  </a:lnTo>
                  <a:lnTo>
                    <a:pt x="8026" y="95798"/>
                  </a:lnTo>
                  <a:lnTo>
                    <a:pt x="19052" y="85858"/>
                  </a:lnTo>
                  <a:lnTo>
                    <a:pt x="24928" y="89867"/>
                  </a:lnTo>
                  <a:lnTo>
                    <a:pt x="30305" y="79959"/>
                  </a:lnTo>
                  <a:lnTo>
                    <a:pt x="43375" y="77236"/>
                  </a:lnTo>
                  <a:lnTo>
                    <a:pt x="51276" y="66481"/>
                  </a:lnTo>
                  <a:lnTo>
                    <a:pt x="43223" y="53906"/>
                  </a:lnTo>
                  <a:lnTo>
                    <a:pt x="33413" y="50715"/>
                  </a:lnTo>
                  <a:lnTo>
                    <a:pt x="29176" y="43300"/>
                  </a:lnTo>
                  <a:lnTo>
                    <a:pt x="22908" y="43171"/>
                  </a:lnTo>
                  <a:lnTo>
                    <a:pt x="17899" y="20037"/>
                  </a:lnTo>
                  <a:lnTo>
                    <a:pt x="23139" y="16705"/>
                  </a:lnTo>
                  <a:lnTo>
                    <a:pt x="23139" y="16705"/>
                  </a:lnTo>
                  <a:lnTo>
                    <a:pt x="42653" y="28022"/>
                  </a:lnTo>
                  <a:lnTo>
                    <a:pt x="48026" y="25888"/>
                  </a:lnTo>
                  <a:lnTo>
                    <a:pt x="50024" y="20096"/>
                  </a:lnTo>
                  <a:lnTo>
                    <a:pt x="59399" y="21483"/>
                  </a:lnTo>
                  <a:lnTo>
                    <a:pt x="67541" y="14020"/>
                  </a:lnTo>
                  <a:lnTo>
                    <a:pt x="69993" y="24538"/>
                  </a:lnTo>
                  <a:lnTo>
                    <a:pt x="78727" y="26658"/>
                  </a:lnTo>
                  <a:lnTo>
                    <a:pt x="96330" y="16241"/>
                  </a:lnTo>
                  <a:lnTo>
                    <a:pt x="105114" y="15817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5" name="M225">
              <a:extLst>
                <a:ext uri="{FF2B5EF4-FFF2-40B4-BE49-F238E27FC236}">
                  <a16:creationId xmlns:a16="http://schemas.microsoft.com/office/drawing/2014/main" id="{D170E2DE-3A57-4056-9118-DE2CFFB6CB8E}"/>
                </a:ext>
              </a:extLst>
            </p:cNvPr>
            <p:cNvSpPr/>
            <p:nvPr/>
          </p:nvSpPr>
          <p:spPr>
            <a:xfrm>
              <a:off x="4571951" y="5563263"/>
              <a:ext cx="323397" cy="305474"/>
            </a:xfrm>
            <a:custGeom>
              <a:avLst/>
              <a:gdLst/>
              <a:ahLst/>
              <a:cxnLst/>
              <a:rect l="0" t="0" r="0" b="0"/>
              <a:pathLst>
                <a:path w="327207" h="320714">
                  <a:moveTo>
                    <a:pt x="292411" y="908"/>
                  </a:moveTo>
                  <a:lnTo>
                    <a:pt x="299167" y="0"/>
                  </a:lnTo>
                  <a:lnTo>
                    <a:pt x="299069" y="12412"/>
                  </a:lnTo>
                  <a:lnTo>
                    <a:pt x="299069" y="12412"/>
                  </a:lnTo>
                  <a:lnTo>
                    <a:pt x="293829" y="15744"/>
                  </a:lnTo>
                  <a:lnTo>
                    <a:pt x="298838" y="38878"/>
                  </a:lnTo>
                  <a:lnTo>
                    <a:pt x="305106" y="39007"/>
                  </a:lnTo>
                  <a:lnTo>
                    <a:pt x="309343" y="46422"/>
                  </a:lnTo>
                  <a:lnTo>
                    <a:pt x="319153" y="49613"/>
                  </a:lnTo>
                  <a:lnTo>
                    <a:pt x="327206" y="62188"/>
                  </a:lnTo>
                  <a:lnTo>
                    <a:pt x="319305" y="72943"/>
                  </a:lnTo>
                  <a:lnTo>
                    <a:pt x="306235" y="75666"/>
                  </a:lnTo>
                  <a:lnTo>
                    <a:pt x="300858" y="85574"/>
                  </a:lnTo>
                  <a:lnTo>
                    <a:pt x="294982" y="81565"/>
                  </a:lnTo>
                  <a:lnTo>
                    <a:pt x="283956" y="91505"/>
                  </a:lnTo>
                  <a:lnTo>
                    <a:pt x="288282" y="117459"/>
                  </a:lnTo>
                  <a:lnTo>
                    <a:pt x="291971" y="121123"/>
                  </a:lnTo>
                  <a:lnTo>
                    <a:pt x="288352" y="121646"/>
                  </a:lnTo>
                  <a:lnTo>
                    <a:pt x="285557" y="127867"/>
                  </a:lnTo>
                  <a:lnTo>
                    <a:pt x="294270" y="131336"/>
                  </a:lnTo>
                  <a:lnTo>
                    <a:pt x="306288" y="142046"/>
                  </a:lnTo>
                  <a:lnTo>
                    <a:pt x="293594" y="148960"/>
                  </a:lnTo>
                  <a:lnTo>
                    <a:pt x="288063" y="173659"/>
                  </a:lnTo>
                  <a:lnTo>
                    <a:pt x="293502" y="176312"/>
                  </a:lnTo>
                  <a:lnTo>
                    <a:pt x="301533" y="174982"/>
                  </a:lnTo>
                  <a:lnTo>
                    <a:pt x="301097" y="180951"/>
                  </a:lnTo>
                  <a:lnTo>
                    <a:pt x="309061" y="182908"/>
                  </a:lnTo>
                  <a:lnTo>
                    <a:pt x="302307" y="190840"/>
                  </a:lnTo>
                  <a:lnTo>
                    <a:pt x="292597" y="182122"/>
                  </a:lnTo>
                  <a:lnTo>
                    <a:pt x="286767" y="190819"/>
                  </a:lnTo>
                  <a:lnTo>
                    <a:pt x="292988" y="193638"/>
                  </a:lnTo>
                  <a:lnTo>
                    <a:pt x="292708" y="199610"/>
                  </a:lnTo>
                  <a:lnTo>
                    <a:pt x="276161" y="202705"/>
                  </a:lnTo>
                  <a:lnTo>
                    <a:pt x="275930" y="206287"/>
                  </a:lnTo>
                  <a:lnTo>
                    <a:pt x="284911" y="212301"/>
                  </a:lnTo>
                  <a:lnTo>
                    <a:pt x="299394" y="210357"/>
                  </a:lnTo>
                  <a:lnTo>
                    <a:pt x="309349" y="214895"/>
                  </a:lnTo>
                  <a:lnTo>
                    <a:pt x="309143" y="217282"/>
                  </a:lnTo>
                  <a:lnTo>
                    <a:pt x="315910" y="216523"/>
                  </a:lnTo>
                  <a:lnTo>
                    <a:pt x="316168" y="226988"/>
                  </a:lnTo>
                  <a:lnTo>
                    <a:pt x="309239" y="235663"/>
                  </a:lnTo>
                  <a:lnTo>
                    <a:pt x="311682" y="262159"/>
                  </a:lnTo>
                  <a:lnTo>
                    <a:pt x="311682" y="262159"/>
                  </a:lnTo>
                  <a:lnTo>
                    <a:pt x="302982" y="280507"/>
                  </a:lnTo>
                  <a:lnTo>
                    <a:pt x="305858" y="285794"/>
                  </a:lnTo>
                  <a:lnTo>
                    <a:pt x="304221" y="289047"/>
                  </a:lnTo>
                  <a:lnTo>
                    <a:pt x="310919" y="291873"/>
                  </a:lnTo>
                  <a:lnTo>
                    <a:pt x="309085" y="297064"/>
                  </a:lnTo>
                  <a:lnTo>
                    <a:pt x="315448" y="300928"/>
                  </a:lnTo>
                  <a:lnTo>
                    <a:pt x="314260" y="305236"/>
                  </a:lnTo>
                  <a:lnTo>
                    <a:pt x="319573" y="306688"/>
                  </a:lnTo>
                  <a:lnTo>
                    <a:pt x="318251" y="317566"/>
                  </a:lnTo>
                  <a:lnTo>
                    <a:pt x="311430" y="320713"/>
                  </a:lnTo>
                  <a:lnTo>
                    <a:pt x="311430" y="320713"/>
                  </a:lnTo>
                  <a:lnTo>
                    <a:pt x="294825" y="310515"/>
                  </a:lnTo>
                  <a:lnTo>
                    <a:pt x="291006" y="312826"/>
                  </a:lnTo>
                  <a:lnTo>
                    <a:pt x="248341" y="301633"/>
                  </a:lnTo>
                  <a:lnTo>
                    <a:pt x="242627" y="304351"/>
                  </a:lnTo>
                  <a:lnTo>
                    <a:pt x="242627" y="304351"/>
                  </a:lnTo>
                  <a:lnTo>
                    <a:pt x="180601" y="302432"/>
                  </a:lnTo>
                  <a:lnTo>
                    <a:pt x="158109" y="303437"/>
                  </a:lnTo>
                  <a:lnTo>
                    <a:pt x="147020" y="307527"/>
                  </a:lnTo>
                  <a:lnTo>
                    <a:pt x="135440" y="305331"/>
                  </a:lnTo>
                  <a:lnTo>
                    <a:pt x="131802" y="299276"/>
                  </a:lnTo>
                  <a:lnTo>
                    <a:pt x="120739" y="302169"/>
                  </a:lnTo>
                  <a:lnTo>
                    <a:pt x="119715" y="298710"/>
                  </a:lnTo>
                  <a:lnTo>
                    <a:pt x="109093" y="295934"/>
                  </a:lnTo>
                  <a:lnTo>
                    <a:pt x="110201" y="288490"/>
                  </a:lnTo>
                  <a:lnTo>
                    <a:pt x="102258" y="264260"/>
                  </a:lnTo>
                  <a:lnTo>
                    <a:pt x="103790" y="258915"/>
                  </a:lnTo>
                  <a:lnTo>
                    <a:pt x="95283" y="246025"/>
                  </a:lnTo>
                  <a:lnTo>
                    <a:pt x="76234" y="234091"/>
                  </a:lnTo>
                  <a:lnTo>
                    <a:pt x="67316" y="239568"/>
                  </a:lnTo>
                  <a:lnTo>
                    <a:pt x="60311" y="243742"/>
                  </a:lnTo>
                  <a:lnTo>
                    <a:pt x="54991" y="242874"/>
                  </a:lnTo>
                  <a:lnTo>
                    <a:pt x="55510" y="247668"/>
                  </a:lnTo>
                  <a:lnTo>
                    <a:pt x="37872" y="263402"/>
                  </a:lnTo>
                  <a:lnTo>
                    <a:pt x="18599" y="261315"/>
                  </a:lnTo>
                  <a:lnTo>
                    <a:pt x="18599" y="261315"/>
                  </a:lnTo>
                  <a:lnTo>
                    <a:pt x="8187" y="256442"/>
                  </a:lnTo>
                  <a:lnTo>
                    <a:pt x="3141" y="243774"/>
                  </a:lnTo>
                  <a:lnTo>
                    <a:pt x="6057" y="239957"/>
                  </a:lnTo>
                  <a:lnTo>
                    <a:pt x="3743" y="231386"/>
                  </a:lnTo>
                  <a:lnTo>
                    <a:pt x="0" y="230253"/>
                  </a:lnTo>
                  <a:lnTo>
                    <a:pt x="3735" y="224960"/>
                  </a:lnTo>
                  <a:lnTo>
                    <a:pt x="7436" y="227885"/>
                  </a:lnTo>
                  <a:lnTo>
                    <a:pt x="17262" y="217204"/>
                  </a:lnTo>
                  <a:lnTo>
                    <a:pt x="10955" y="204804"/>
                  </a:lnTo>
                  <a:lnTo>
                    <a:pt x="5456" y="204975"/>
                  </a:lnTo>
                  <a:lnTo>
                    <a:pt x="8254" y="192636"/>
                  </a:lnTo>
                  <a:lnTo>
                    <a:pt x="8254" y="192636"/>
                  </a:lnTo>
                  <a:lnTo>
                    <a:pt x="14823" y="180084"/>
                  </a:lnTo>
                  <a:lnTo>
                    <a:pt x="8590" y="178146"/>
                  </a:lnTo>
                  <a:lnTo>
                    <a:pt x="10276" y="173104"/>
                  </a:lnTo>
                  <a:lnTo>
                    <a:pt x="7811" y="171103"/>
                  </a:lnTo>
                  <a:lnTo>
                    <a:pt x="13961" y="169900"/>
                  </a:lnTo>
                  <a:lnTo>
                    <a:pt x="14064" y="165419"/>
                  </a:lnTo>
                  <a:lnTo>
                    <a:pt x="19077" y="165833"/>
                  </a:lnTo>
                  <a:lnTo>
                    <a:pt x="16255" y="158893"/>
                  </a:lnTo>
                  <a:lnTo>
                    <a:pt x="13248" y="160019"/>
                  </a:lnTo>
                  <a:lnTo>
                    <a:pt x="6174" y="153726"/>
                  </a:lnTo>
                  <a:lnTo>
                    <a:pt x="43036" y="168178"/>
                  </a:lnTo>
                  <a:lnTo>
                    <a:pt x="48028" y="148860"/>
                  </a:lnTo>
                  <a:lnTo>
                    <a:pt x="64861" y="147001"/>
                  </a:lnTo>
                  <a:lnTo>
                    <a:pt x="63096" y="121099"/>
                  </a:lnTo>
                  <a:lnTo>
                    <a:pt x="63096" y="121099"/>
                  </a:lnTo>
                  <a:lnTo>
                    <a:pt x="63150" y="118709"/>
                  </a:lnTo>
                  <a:lnTo>
                    <a:pt x="71773" y="118904"/>
                  </a:lnTo>
                  <a:lnTo>
                    <a:pt x="95200" y="109565"/>
                  </a:lnTo>
                  <a:lnTo>
                    <a:pt x="108123" y="120916"/>
                  </a:lnTo>
                  <a:lnTo>
                    <a:pt x="110077" y="96591"/>
                  </a:lnTo>
                  <a:lnTo>
                    <a:pt x="120702" y="84268"/>
                  </a:lnTo>
                  <a:lnTo>
                    <a:pt x="125035" y="72701"/>
                  </a:lnTo>
                  <a:lnTo>
                    <a:pt x="120240" y="69754"/>
                  </a:lnTo>
                  <a:lnTo>
                    <a:pt x="122296" y="61874"/>
                  </a:lnTo>
                  <a:lnTo>
                    <a:pt x="113367" y="54498"/>
                  </a:lnTo>
                  <a:lnTo>
                    <a:pt x="124027" y="40378"/>
                  </a:lnTo>
                  <a:lnTo>
                    <a:pt x="128112" y="25813"/>
                  </a:lnTo>
                  <a:lnTo>
                    <a:pt x="140768" y="27588"/>
                  </a:lnTo>
                  <a:lnTo>
                    <a:pt x="150303" y="21665"/>
                  </a:lnTo>
                  <a:lnTo>
                    <a:pt x="163769" y="29438"/>
                  </a:lnTo>
                  <a:lnTo>
                    <a:pt x="170975" y="29595"/>
                  </a:lnTo>
                  <a:lnTo>
                    <a:pt x="181870" y="11435"/>
                  </a:lnTo>
                  <a:lnTo>
                    <a:pt x="194059" y="13044"/>
                  </a:lnTo>
                  <a:lnTo>
                    <a:pt x="199112" y="18537"/>
                  </a:lnTo>
                  <a:lnTo>
                    <a:pt x="213514" y="19294"/>
                  </a:lnTo>
                  <a:lnTo>
                    <a:pt x="216597" y="29081"/>
                  </a:lnTo>
                  <a:lnTo>
                    <a:pt x="221748" y="30088"/>
                  </a:lnTo>
                  <a:lnTo>
                    <a:pt x="233622" y="24507"/>
                  </a:lnTo>
                  <a:lnTo>
                    <a:pt x="243603" y="12005"/>
                  </a:lnTo>
                  <a:lnTo>
                    <a:pt x="246572" y="12367"/>
                  </a:lnTo>
                  <a:lnTo>
                    <a:pt x="247715" y="17626"/>
                  </a:lnTo>
                  <a:lnTo>
                    <a:pt x="260680" y="19692"/>
                  </a:lnTo>
                  <a:lnTo>
                    <a:pt x="262134" y="25107"/>
                  </a:lnTo>
                  <a:lnTo>
                    <a:pt x="270531" y="28273"/>
                  </a:lnTo>
                  <a:lnTo>
                    <a:pt x="269704" y="30350"/>
                  </a:lnTo>
                  <a:lnTo>
                    <a:pt x="276294" y="30038"/>
                  </a:lnTo>
                  <a:lnTo>
                    <a:pt x="281999" y="27016"/>
                  </a:lnTo>
                  <a:lnTo>
                    <a:pt x="282492" y="18351"/>
                  </a:lnTo>
                  <a:lnTo>
                    <a:pt x="279010" y="12446"/>
                  </a:lnTo>
                  <a:lnTo>
                    <a:pt x="288673" y="7412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5C2CC8-E6B2-43DE-BD31-C17BE238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was published by The Hindu on 8 May 2018</a:t>
            </a:r>
          </a:p>
        </p:txBody>
      </p:sp>
      <p:pic>
        <p:nvPicPr>
          <p:cNvPr id="2050" name="Picture 2" descr="Karnataka elections 2018: the spin around the Muslim vote">
            <a:extLst>
              <a:ext uri="{FF2B5EF4-FFF2-40B4-BE49-F238E27FC236}">
                <a16:creationId xmlns:a16="http://schemas.microsoft.com/office/drawing/2014/main" id="{C2786BE2-9BF3-4A92-B25E-50E02FC4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021"/>
            <a:ext cx="9144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F763BCED-EF08-4DD7-9211-FAA48831315E}"/>
              </a:ext>
            </a:extLst>
          </p:cNvPr>
          <p:cNvSpPr/>
          <p:nvPr/>
        </p:nvSpPr>
        <p:spPr>
          <a:xfrm>
            <a:off x="181674" y="895466"/>
            <a:ext cx="726687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82828"/>
                </a:solidFill>
                <a:latin typeface="Georgia" panose="02040502050405020303" pitchFamily="18" charset="0"/>
              </a:rPr>
              <a:t>Karnataka elections 2018: the spin around the Muslim vote</a:t>
            </a:r>
          </a:p>
          <a:p>
            <a:pPr>
              <a:spcBef>
                <a:spcPts val="600"/>
              </a:spcBef>
            </a:pPr>
            <a:r>
              <a:rPr lang="en-US" b="1" cap="small" dirty="0" err="1">
                <a:solidFill>
                  <a:srgbClr val="505050"/>
                </a:solidFill>
              </a:rPr>
              <a:t>Afshan</a:t>
            </a:r>
            <a:r>
              <a:rPr lang="en-US" b="1" cap="small" dirty="0">
                <a:solidFill>
                  <a:srgbClr val="505050"/>
                </a:solidFill>
              </a:rPr>
              <a:t> Yasmeen</a:t>
            </a:r>
            <a:endParaRPr lang="en-US" sz="1600" b="1" cap="small" dirty="0"/>
          </a:p>
        </p:txBody>
      </p:sp>
    </p:spTree>
    <p:extLst>
      <p:ext uri="{BB962C8B-B14F-4D97-AF65-F5344CB8AC3E}">
        <p14:creationId xmlns:p14="http://schemas.microsoft.com/office/powerpoint/2010/main" val="216253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karnataka election">
            <a:extLst>
              <a:ext uri="{FF2B5EF4-FFF2-40B4-BE49-F238E27FC236}">
                <a16:creationId xmlns:a16="http://schemas.microsoft.com/office/drawing/2014/main" id="{8DCCAF0A-727D-4910-B2BA-8D2268F6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232"/>
            <a:ext cx="9144000" cy="58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D7F8-6BFC-472A-85C8-30F51570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</p:spPr>
        <p:txBody>
          <a:bodyPr/>
          <a:lstStyle/>
          <a:p>
            <a:r>
              <a:rPr lang="en-US" dirty="0"/>
              <a:t>It also lets us answer questions that were impossible before</a:t>
            </a:r>
          </a:p>
        </p:txBody>
      </p:sp>
    </p:spTree>
    <p:extLst>
      <p:ext uri="{BB962C8B-B14F-4D97-AF65-F5344CB8AC3E}">
        <p14:creationId xmlns:p14="http://schemas.microsoft.com/office/powerpoint/2010/main" val="14029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000">
        <p14:pan/>
      </p:transition>
    </mc:Choice>
    <mc:Fallback xmlns="">
      <p:transition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karnataka election">
            <a:extLst>
              <a:ext uri="{FF2B5EF4-FFF2-40B4-BE49-F238E27FC236}">
                <a16:creationId xmlns:a16="http://schemas.microsoft.com/office/drawing/2014/main" id="{8DCCAF0A-727D-4910-B2BA-8D2268F6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232"/>
            <a:ext cx="9144000" cy="58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D7F8-6BFC-472A-85C8-30F51570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</p:spPr>
        <p:txBody>
          <a:bodyPr/>
          <a:lstStyle/>
          <a:p>
            <a:r>
              <a:rPr lang="en-US" dirty="0"/>
              <a:t>It also lets us answer questions that were impossible before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2639E-6F13-4C76-A1F0-05D642A91667}"/>
              </a:ext>
            </a:extLst>
          </p:cNvPr>
          <p:cNvSpPr txBox="1"/>
          <p:nvPr/>
        </p:nvSpPr>
        <p:spPr>
          <a:xfrm>
            <a:off x="6216242" y="1023457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JD(S) and CONG wanted to ally with the AIMIM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8994F-F502-4A73-93FA-ED0651273E72}"/>
              </a:ext>
            </a:extLst>
          </p:cNvPr>
          <p:cNvSpPr txBox="1"/>
          <p:nvPr/>
        </p:nvSpPr>
        <p:spPr>
          <a:xfrm>
            <a:off x="6216242" y="2364739"/>
            <a:ext cx="2744879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AIMIM planned to contest in 60 seats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D3903-513B-4F38-AD0F-05A07E0CB15F}"/>
              </a:ext>
            </a:extLst>
          </p:cNvPr>
          <p:cNvSpPr txBox="1"/>
          <p:nvPr/>
        </p:nvSpPr>
        <p:spPr>
          <a:xfrm>
            <a:off x="6216242" y="3398244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But in Apr 2018, AIMIM decided back JD(S)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9107D-B85E-4239-A6B1-B8D77F99923B}"/>
              </a:ext>
            </a:extLst>
          </p:cNvPr>
          <p:cNvSpPr txBox="1"/>
          <p:nvPr/>
        </p:nvSpPr>
        <p:spPr>
          <a:xfrm>
            <a:off x="6216242" y="4739526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can analyze the effectiveness of this alliance</a:t>
            </a:r>
          </a:p>
        </p:txBody>
      </p:sp>
    </p:spTree>
    <p:extLst>
      <p:ext uri="{BB962C8B-B14F-4D97-AF65-F5344CB8AC3E}">
        <p14:creationId xmlns:p14="http://schemas.microsoft.com/office/powerpoint/2010/main" val="385853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ED79-33DC-43CF-8856-7C0BF26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JD(S) vote share dropped in Muslim constituencies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7099F-82B2-460A-8FAB-FD1FC84A1ED4}"/>
              </a:ext>
            </a:extLst>
          </p:cNvPr>
          <p:cNvGraphicFramePr>
            <a:graphicFrameLocks/>
          </p:cNvGraphicFramePr>
          <p:nvPr/>
        </p:nvGraphicFramePr>
        <p:xfrm>
          <a:off x="463867" y="1166812"/>
          <a:ext cx="821626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7BD9CA-0E57-432A-98CB-3847A8549B64}"/>
              </a:ext>
            </a:extLst>
          </p:cNvPr>
          <p:cNvSpPr txBox="1"/>
          <p:nvPr/>
        </p:nvSpPr>
        <p:spPr>
          <a:xfrm>
            <a:off x="7315200" y="5691187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Muslim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2DB31-0C3F-4D41-A60F-80857447C10E}"/>
              </a:ext>
            </a:extLst>
          </p:cNvPr>
          <p:cNvSpPr txBox="1"/>
          <p:nvPr/>
        </p:nvSpPr>
        <p:spPr>
          <a:xfrm>
            <a:off x="272562" y="1166812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Vote %</a:t>
            </a:r>
          </a:p>
        </p:txBody>
      </p:sp>
    </p:spTree>
    <p:extLst>
      <p:ext uri="{BB962C8B-B14F-4D97-AF65-F5344CB8AC3E}">
        <p14:creationId xmlns:p14="http://schemas.microsoft.com/office/powerpoint/2010/main" val="39315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BB52-E3A9-49E5-BEA0-67480E82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Congress vote share was mildly higher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7099F-82B2-460A-8FAB-FD1FC84A1ED4}"/>
              </a:ext>
            </a:extLst>
          </p:cNvPr>
          <p:cNvGraphicFramePr>
            <a:graphicFrameLocks/>
          </p:cNvGraphicFramePr>
          <p:nvPr/>
        </p:nvGraphicFramePr>
        <p:xfrm>
          <a:off x="463867" y="1166812"/>
          <a:ext cx="821626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78A5F5-F42D-4D93-AB38-202FDE25783F}"/>
              </a:ext>
            </a:extLst>
          </p:cNvPr>
          <p:cNvSpPr txBox="1"/>
          <p:nvPr/>
        </p:nvSpPr>
        <p:spPr>
          <a:xfrm>
            <a:off x="7315200" y="5691187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Muslim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86B6-7D23-48B5-A208-7576ECD57AF6}"/>
              </a:ext>
            </a:extLst>
          </p:cNvPr>
          <p:cNvSpPr txBox="1"/>
          <p:nvPr/>
        </p:nvSpPr>
        <p:spPr>
          <a:xfrm>
            <a:off x="272562" y="1166812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Vote %</a:t>
            </a:r>
          </a:p>
        </p:txBody>
      </p:sp>
    </p:spTree>
    <p:extLst>
      <p:ext uri="{BB962C8B-B14F-4D97-AF65-F5344CB8AC3E}">
        <p14:creationId xmlns:p14="http://schemas.microsoft.com/office/powerpoint/2010/main" val="37156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A390-5141-4085-9E30-36ECB759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BJP vote share was visibly higher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7099F-82B2-460A-8FAB-FD1FC84A1ED4}"/>
              </a:ext>
            </a:extLst>
          </p:cNvPr>
          <p:cNvGraphicFramePr>
            <a:graphicFrameLocks/>
          </p:cNvGraphicFramePr>
          <p:nvPr/>
        </p:nvGraphicFramePr>
        <p:xfrm>
          <a:off x="463867" y="1166812"/>
          <a:ext cx="821626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A87D73-BC72-4658-9682-AA9DD35188BB}"/>
              </a:ext>
            </a:extLst>
          </p:cNvPr>
          <p:cNvSpPr txBox="1"/>
          <p:nvPr/>
        </p:nvSpPr>
        <p:spPr>
          <a:xfrm>
            <a:off x="7315200" y="5691187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Muslim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DCB9A-05D4-45BE-8196-84540F0693ED}"/>
              </a:ext>
            </a:extLst>
          </p:cNvPr>
          <p:cNvSpPr txBox="1"/>
          <p:nvPr/>
        </p:nvSpPr>
        <p:spPr>
          <a:xfrm>
            <a:off x="272562" y="1166812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Vote %</a:t>
            </a:r>
          </a:p>
        </p:txBody>
      </p:sp>
    </p:spTree>
    <p:extLst>
      <p:ext uri="{BB962C8B-B14F-4D97-AF65-F5344CB8AC3E}">
        <p14:creationId xmlns:p14="http://schemas.microsoft.com/office/powerpoint/2010/main" val="34002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30A3D-138A-465C-A3EB-32E16F64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 some book-keeping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E25BC-93A4-4975-A9C9-B20243D31DF1}"/>
              </a:ext>
            </a:extLst>
          </p:cNvPr>
          <p:cNvSpPr txBox="1"/>
          <p:nvPr/>
        </p:nvSpPr>
        <p:spPr>
          <a:xfrm>
            <a:off x="182880" y="2772195"/>
            <a:ext cx="877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slides are online at </a:t>
            </a:r>
          </a:p>
          <a:p>
            <a:r>
              <a:rPr lang="en-US" sz="4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4400" cap="small" dirty="0">
                <a:solidFill>
                  <a:schemeClr val="accent2"/>
                </a:solidFill>
                <a:latin typeface="Consolas" panose="020B0609020204030204" pitchFamily="49" charset="0"/>
              </a:rPr>
              <a:t>gramener</a:t>
            </a:r>
            <a:r>
              <a:rPr lang="en-US" sz="4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4400" cap="small" dirty="0">
                <a:solidFill>
                  <a:schemeClr val="accent1"/>
                </a:solidFill>
                <a:latin typeface="Consolas" panose="020B0609020204030204" pitchFamily="49" charset="0"/>
              </a:rPr>
              <a:t>pycon2019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45E25-E310-436D-9C4C-DABBFA1DB313}"/>
              </a:ext>
            </a:extLst>
          </p:cNvPr>
          <p:cNvSpPr txBox="1"/>
          <p:nvPr/>
        </p:nvSpPr>
        <p:spPr>
          <a:xfrm>
            <a:off x="182880" y="1019981"/>
            <a:ext cx="877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you’re tweeting, tag </a:t>
            </a:r>
          </a:p>
          <a:p>
            <a:r>
              <a:rPr lang="en-US" sz="4400" cap="small" dirty="0">
                <a:solidFill>
                  <a:schemeClr val="accent2"/>
                </a:solidFill>
                <a:latin typeface="Consolas" panose="020B0609020204030204" pitchFamily="49" charset="0"/>
              </a:rPr>
              <a:t>#PyConIndia2019</a:t>
            </a:r>
            <a:r>
              <a:rPr lang="en-US" sz="4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400" cap="small" dirty="0">
                <a:solidFill>
                  <a:schemeClr val="accent1"/>
                </a:solidFill>
                <a:latin typeface="Consolas" panose="020B0609020204030204" pitchFamily="49" charset="0"/>
              </a:rPr>
              <a:t>@sanand0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8A478-6695-4E36-A226-39D8C0582082}"/>
              </a:ext>
            </a:extLst>
          </p:cNvPr>
          <p:cNvSpPr txBox="1"/>
          <p:nvPr/>
        </p:nvSpPr>
        <p:spPr>
          <a:xfrm>
            <a:off x="182880" y="4524408"/>
            <a:ext cx="8778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take notes, you’ll remember more if you</a:t>
            </a:r>
          </a:p>
          <a:p>
            <a:r>
              <a:rPr lang="en-US" sz="4400" cap="small" dirty="0">
                <a:latin typeface="Consolas" panose="020B0609020204030204" pitchFamily="49" charset="0"/>
              </a:rPr>
              <a:t>Use </a:t>
            </a:r>
            <a:r>
              <a:rPr lang="en-US" sz="4400" cap="small" dirty="0">
                <a:solidFill>
                  <a:schemeClr val="accent2"/>
                </a:solidFill>
                <a:latin typeface="Consolas" panose="020B0609020204030204" pitchFamily="49" charset="0"/>
              </a:rPr>
              <a:t>paper &amp; pen</a:t>
            </a:r>
            <a:r>
              <a:rPr lang="en-US" sz="4400" cap="small" dirty="0">
                <a:latin typeface="Consolas" panose="020B0609020204030204" pitchFamily="49" charset="0"/>
              </a:rPr>
              <a:t>, not laptops</a:t>
            </a:r>
          </a:p>
          <a:p>
            <a:r>
              <a:rPr lang="en-US" sz="1600" cap="small" dirty="0">
                <a:latin typeface="Consolas" panose="020B0609020204030204" pitchFamily="49" charset="0"/>
              </a:rPr>
              <a:t>Source: </a:t>
            </a:r>
            <a:r>
              <a:rPr lang="en-US" sz="1600" cap="small" dirty="0">
                <a:latin typeface="Consolas" panose="020B0609020204030204" pitchFamily="49" charset="0"/>
                <a:hlinkClick r:id="rId2"/>
              </a:rPr>
              <a:t>https://bit.ly/2MwFh5a</a:t>
            </a:r>
            <a:endParaRPr lang="en-US" sz="1600" cap="smal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can we do with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33D8-35C7-4A77-8D4C-C56791F4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 has 3 kinds of geographical hierarchies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36232-0F3C-429C-8BE0-28BBF0F768A4}"/>
              </a:ext>
            </a:extLst>
          </p:cNvPr>
          <p:cNvSpPr/>
          <p:nvPr/>
        </p:nvSpPr>
        <p:spPr>
          <a:xfrm>
            <a:off x="182879" y="1082179"/>
            <a:ext cx="2743200" cy="15414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Political Boundaries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A36CA-1BD5-4C93-86ED-E5D6B274634D}"/>
              </a:ext>
            </a:extLst>
          </p:cNvPr>
          <p:cNvSpPr txBox="1"/>
          <p:nvPr/>
        </p:nvSpPr>
        <p:spPr>
          <a:xfrm>
            <a:off x="914399" y="2743200"/>
            <a:ext cx="12801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9CEF2-C517-40AF-8B56-3887859C2E4E}"/>
              </a:ext>
            </a:extLst>
          </p:cNvPr>
          <p:cNvSpPr txBox="1"/>
          <p:nvPr/>
        </p:nvSpPr>
        <p:spPr>
          <a:xfrm>
            <a:off x="182879" y="3248695"/>
            <a:ext cx="27432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Parliamentary constituency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223E1-A6BE-427F-A4A3-B5243748FE27}"/>
              </a:ext>
            </a:extLst>
          </p:cNvPr>
          <p:cNvSpPr txBox="1"/>
          <p:nvPr/>
        </p:nvSpPr>
        <p:spPr>
          <a:xfrm>
            <a:off x="182879" y="3754190"/>
            <a:ext cx="27432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Assembly constituency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C3CC9-ED29-4DFD-B099-0EC52A2B2773}"/>
              </a:ext>
            </a:extLst>
          </p:cNvPr>
          <p:cNvSpPr txBox="1"/>
          <p:nvPr/>
        </p:nvSpPr>
        <p:spPr>
          <a:xfrm>
            <a:off x="182879" y="4259685"/>
            <a:ext cx="27432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Polling booth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A878F6-4075-4FE5-912C-A2A7AE7BFEE8}"/>
              </a:ext>
            </a:extLst>
          </p:cNvPr>
          <p:cNvSpPr/>
          <p:nvPr/>
        </p:nvSpPr>
        <p:spPr>
          <a:xfrm>
            <a:off x="704676" y="5419288"/>
            <a:ext cx="7734648" cy="7130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Search for “</a:t>
            </a:r>
            <a:r>
              <a:rPr lang="en-US" sz="2000" b="1" dirty="0" err="1">
                <a:solidFill>
                  <a:schemeClr val="bg1"/>
                </a:solidFill>
              </a:rPr>
              <a:t>Datameet</a:t>
            </a:r>
            <a:r>
              <a:rPr lang="en-US" sz="2000" b="1" dirty="0">
                <a:solidFill>
                  <a:schemeClr val="bg1"/>
                </a:solidFill>
              </a:rPr>
              <a:t> maps</a:t>
            </a:r>
            <a:r>
              <a:rPr lang="en-US" sz="2000" dirty="0">
                <a:solidFill>
                  <a:schemeClr val="bg1"/>
                </a:solidFill>
              </a:rPr>
              <a:t>” to find the (unofficial) maps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B8512E-31E5-4C8F-8E31-7759C79718DA}"/>
              </a:ext>
            </a:extLst>
          </p:cNvPr>
          <p:cNvSpPr/>
          <p:nvPr/>
        </p:nvSpPr>
        <p:spPr>
          <a:xfrm>
            <a:off x="6217923" y="1082179"/>
            <a:ext cx="2743200" cy="1541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Administrative Boundaries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6E4F51-EA74-4EC5-A4ED-8C0AF0D973A4}"/>
              </a:ext>
            </a:extLst>
          </p:cNvPr>
          <p:cNvSpPr txBox="1"/>
          <p:nvPr/>
        </p:nvSpPr>
        <p:spPr>
          <a:xfrm>
            <a:off x="6903723" y="274320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DD8B-2F43-4119-9D1A-F99570028798}"/>
              </a:ext>
            </a:extLst>
          </p:cNvPr>
          <p:cNvSpPr txBox="1"/>
          <p:nvPr/>
        </p:nvSpPr>
        <p:spPr>
          <a:xfrm>
            <a:off x="6903723" y="3248695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8675A-C8D6-406C-AFF3-44F2918D262D}"/>
              </a:ext>
            </a:extLst>
          </p:cNvPr>
          <p:cNvSpPr txBox="1"/>
          <p:nvPr/>
        </p:nvSpPr>
        <p:spPr>
          <a:xfrm>
            <a:off x="6217923" y="375419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Sub-District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A8A466-3758-4302-9EB1-1095FF3EAE44}"/>
              </a:ext>
            </a:extLst>
          </p:cNvPr>
          <p:cNvSpPr txBox="1"/>
          <p:nvPr/>
        </p:nvSpPr>
        <p:spPr>
          <a:xfrm>
            <a:off x="7680963" y="375419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Municipality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25028-F452-4D83-A2A1-9204343E9381}"/>
              </a:ext>
            </a:extLst>
          </p:cNvPr>
          <p:cNvSpPr txBox="1"/>
          <p:nvPr/>
        </p:nvSpPr>
        <p:spPr>
          <a:xfrm>
            <a:off x="6217923" y="4259685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445593-1FFA-49E8-A97F-6C220AAB7899}"/>
              </a:ext>
            </a:extLst>
          </p:cNvPr>
          <p:cNvSpPr txBox="1"/>
          <p:nvPr/>
        </p:nvSpPr>
        <p:spPr>
          <a:xfrm>
            <a:off x="6217923" y="476518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Village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378034-C0E5-4D2A-AF83-E9CD5A27EDB4}"/>
              </a:ext>
            </a:extLst>
          </p:cNvPr>
          <p:cNvSpPr txBox="1"/>
          <p:nvPr/>
        </p:nvSpPr>
        <p:spPr>
          <a:xfrm>
            <a:off x="7680963" y="4259685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5D7973-48E6-4C6D-8AB7-9625CFFACDE6}"/>
              </a:ext>
            </a:extLst>
          </p:cNvPr>
          <p:cNvSpPr txBox="1"/>
          <p:nvPr/>
        </p:nvSpPr>
        <p:spPr>
          <a:xfrm>
            <a:off x="7680963" y="476518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AD25D5-FDA2-40E4-A69E-F6A2CA0199D8}"/>
              </a:ext>
            </a:extLst>
          </p:cNvPr>
          <p:cNvSpPr/>
          <p:nvPr/>
        </p:nvSpPr>
        <p:spPr>
          <a:xfrm>
            <a:off x="3200401" y="1082179"/>
            <a:ext cx="2743200" cy="1541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Postal </a:t>
            </a:r>
            <a:r>
              <a:rPr lang="en-US" sz="2400"/>
              <a:t>Code Boundaries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A18BF7-BA60-487E-8DAF-3379555ABCA6}"/>
              </a:ext>
            </a:extLst>
          </p:cNvPr>
          <p:cNvSpPr txBox="1"/>
          <p:nvPr/>
        </p:nvSpPr>
        <p:spPr>
          <a:xfrm>
            <a:off x="3931921" y="2743200"/>
            <a:ext cx="12801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7BB24-506B-4457-9695-225E13AD3AF4}"/>
              </a:ext>
            </a:extLst>
          </p:cNvPr>
          <p:cNvSpPr txBox="1"/>
          <p:nvPr/>
        </p:nvSpPr>
        <p:spPr>
          <a:xfrm>
            <a:off x="3504083" y="3248694"/>
            <a:ext cx="21358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Sorting District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07AEAC-1543-4D3E-BDC5-88771EDFE2DE}"/>
              </a:ext>
            </a:extLst>
          </p:cNvPr>
          <p:cNvSpPr txBox="1"/>
          <p:nvPr/>
        </p:nvSpPr>
        <p:spPr>
          <a:xfrm>
            <a:off x="3504083" y="3754188"/>
            <a:ext cx="21358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 office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54AB35-4212-4502-9A5F-1C13A233AE6B}"/>
              </a:ext>
            </a:extLst>
          </p:cNvPr>
          <p:cNvSpPr txBox="1"/>
          <p:nvPr/>
        </p:nvSpPr>
        <p:spPr>
          <a:xfrm>
            <a:off x="3504083" y="4259682"/>
            <a:ext cx="21358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PIN Code</a:t>
            </a:r>
          </a:p>
        </p:txBody>
      </p:sp>
    </p:spTree>
    <p:extLst>
      <p:ext uri="{BB962C8B-B14F-4D97-AF65-F5344CB8AC3E}">
        <p14:creationId xmlns:p14="http://schemas.microsoft.com/office/powerpoint/2010/main" val="26022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C12-FE29-439A-A9F7-CBD187BB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create your own boundaries from locations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D371F-5B75-46EB-83AA-F8FB3349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750"/>
            <a:ext cx="9144000" cy="5371170"/>
          </a:xfrm>
          <a:prstGeom prst="rect">
            <a:avLst/>
          </a:prstGeom>
        </p:spPr>
      </p:pic>
      <p:sp>
        <p:nvSpPr>
          <p:cNvPr id="4" name="Rectangle: Rounded Corners 3">
            <a:hlinkClick r:id="rId3"/>
            <a:extLst>
              <a:ext uri="{FF2B5EF4-FFF2-40B4-BE49-F238E27FC236}">
                <a16:creationId xmlns:a16="http://schemas.microsoft.com/office/drawing/2014/main" id="{E4B184E1-D36E-46BC-8C92-D5B657FBC90B}"/>
              </a:ext>
            </a:extLst>
          </p:cNvPr>
          <p:cNvSpPr/>
          <p:nvPr/>
        </p:nvSpPr>
        <p:spPr>
          <a:xfrm>
            <a:off x="8407402" y="237391"/>
            <a:ext cx="548640" cy="365760"/>
          </a:xfrm>
          <a:prstGeom prst="roundRect">
            <a:avLst>
              <a:gd name="adj" fmla="val 50000"/>
            </a:avLst>
          </a:prstGeom>
          <a:solidFill>
            <a:srgbClr val="231F74"/>
          </a:solidFill>
          <a:ln w="31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>
                <a:solidFill>
                  <a:schemeClr val="bg1"/>
                </a:solidFill>
              </a:rPr>
              <a:t>Link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1163D94-694A-495B-9DC6-5E2BC3FD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42" y="3429000"/>
            <a:ext cx="4762500" cy="298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604FDF-4B85-4BEE-8105-8AEACDE950C3}"/>
              </a:ext>
            </a:extLst>
          </p:cNvPr>
          <p:cNvSpPr txBox="1"/>
          <p:nvPr/>
        </p:nvSpPr>
        <p:spPr>
          <a:xfrm>
            <a:off x="4193542" y="3015714"/>
            <a:ext cx="4762500" cy="400110"/>
          </a:xfrm>
          <a:prstGeom prst="rect">
            <a:avLst/>
          </a:prstGeom>
          <a:solidFill>
            <a:schemeClr val="tx1">
              <a:alpha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QGIS creates these. So does </a:t>
            </a:r>
            <a:r>
              <a:rPr lang="en-US" sz="2000" dirty="0" err="1">
                <a:solidFill>
                  <a:schemeClr val="bg1"/>
                </a:solidFill>
              </a:rPr>
              <a:t>reshaper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3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lets us join any of these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79D1A-91B0-469D-B4E7-32F32A46B4C4}"/>
              </a:ext>
            </a:extLst>
          </p:cNvPr>
          <p:cNvSpPr/>
          <p:nvPr/>
        </p:nvSpPr>
        <p:spPr>
          <a:xfrm>
            <a:off x="1054358" y="1082180"/>
            <a:ext cx="1965960" cy="8345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Political Boundaries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5014894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5D65F-A661-4FF9-9EA8-FC0859307520}"/>
              </a:ext>
            </a:extLst>
          </p:cNvPr>
          <p:cNvSpPr/>
          <p:nvPr/>
        </p:nvSpPr>
        <p:spPr>
          <a:xfrm>
            <a:off x="3034626" y="1082180"/>
            <a:ext cx="1965960" cy="834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Postal </a:t>
            </a:r>
            <a:r>
              <a:rPr lang="en-US" sz="2000"/>
              <a:t>Code Boundaries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81E15-6323-40F2-8490-01F11364E25E}"/>
              </a:ext>
            </a:extLst>
          </p:cNvPr>
          <p:cNvSpPr txBox="1"/>
          <p:nvPr/>
        </p:nvSpPr>
        <p:spPr>
          <a:xfrm>
            <a:off x="1054358" y="1916723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Constituencies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5935-12A1-48C4-B591-BA0D054F02FB}"/>
              </a:ext>
            </a:extLst>
          </p:cNvPr>
          <p:cNvSpPr txBox="1"/>
          <p:nvPr/>
        </p:nvSpPr>
        <p:spPr>
          <a:xfrm>
            <a:off x="3034626" y="1916723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PIN codes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5014894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755E5-FCEE-410E-9994-62800FA3FF54}"/>
              </a:ext>
            </a:extLst>
          </p:cNvPr>
          <p:cNvSpPr txBox="1"/>
          <p:nvPr/>
        </p:nvSpPr>
        <p:spPr>
          <a:xfrm>
            <a:off x="1054358" y="2356339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MP or MLA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98FC3-35D7-4301-ACCB-8E98C4A3C09B}"/>
              </a:ext>
            </a:extLst>
          </p:cNvPr>
          <p:cNvSpPr txBox="1"/>
          <p:nvPr/>
        </p:nvSpPr>
        <p:spPr>
          <a:xfrm>
            <a:off x="3034626" y="2356339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5014894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067C6A-6871-43D0-B25E-3AFE8B434452}"/>
              </a:ext>
            </a:extLst>
          </p:cNvPr>
          <p:cNvSpPr txBox="1"/>
          <p:nvPr/>
        </p:nvSpPr>
        <p:spPr>
          <a:xfrm>
            <a:off x="0" y="2356339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Owner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1F2DE-C9AD-4207-B4CF-6FAAE2C1FBAD}"/>
              </a:ext>
            </a:extLst>
          </p:cNvPr>
          <p:cNvSpPr txBox="1"/>
          <p:nvPr/>
        </p:nvSpPr>
        <p:spPr>
          <a:xfrm>
            <a:off x="0" y="1916723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Example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1D6FE-49A5-4B21-AC01-2046887A6342}"/>
              </a:ext>
            </a:extLst>
          </p:cNvPr>
          <p:cNvSpPr txBox="1"/>
          <p:nvPr/>
        </p:nvSpPr>
        <p:spPr>
          <a:xfrm>
            <a:off x="1054358" y="2795955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Voter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CE462-A0AA-431A-9414-FF50FF24EAA2}"/>
              </a:ext>
            </a:extLst>
          </p:cNvPr>
          <p:cNvSpPr txBox="1"/>
          <p:nvPr/>
        </p:nvSpPr>
        <p:spPr>
          <a:xfrm>
            <a:off x="3034626" y="2795955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Addresses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5014894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7BB051-36C3-495C-BEC8-EAC4F8100EA1}"/>
              </a:ext>
            </a:extLst>
          </p:cNvPr>
          <p:cNvSpPr txBox="1"/>
          <p:nvPr/>
        </p:nvSpPr>
        <p:spPr>
          <a:xfrm>
            <a:off x="0" y="2795955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5014894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5014894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5014894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5014894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5014894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5014894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5014894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5014894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5014894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</p:spTree>
    <p:extLst>
      <p:ext uri="{BB962C8B-B14F-4D97-AF65-F5344CB8AC3E}">
        <p14:creationId xmlns:p14="http://schemas.microsoft.com/office/powerpoint/2010/main" val="20162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</p:spTree>
    <p:extLst>
      <p:ext uri="{BB962C8B-B14F-4D97-AF65-F5344CB8AC3E}">
        <p14:creationId xmlns:p14="http://schemas.microsoft.com/office/powerpoint/2010/main" val="176843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58" name="!!Comment">
            <a:extLst>
              <a:ext uri="{FF2B5EF4-FFF2-40B4-BE49-F238E27FC236}">
                <a16:creationId xmlns:a16="http://schemas.microsoft.com/office/drawing/2014/main" id="{1344876D-CC29-44B8-8222-AC11D621ADBC}"/>
              </a:ext>
            </a:extLst>
          </p:cNvPr>
          <p:cNvSpPr txBox="1"/>
          <p:nvPr/>
        </p:nvSpPr>
        <p:spPr>
          <a:xfrm>
            <a:off x="2466242" y="2773877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Coverage</a:t>
            </a:r>
            <a:r>
              <a:rPr lang="en-US" sz="1600" dirty="0">
                <a:solidFill>
                  <a:schemeClr val="bg1"/>
                </a:solidFill>
              </a:rPr>
              <a:t>: Where should we open new schools to improve population coverage?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992C556-520E-41BE-97C8-602FCCB7D15A}"/>
              </a:ext>
            </a:extLst>
          </p:cNvPr>
          <p:cNvCxnSpPr>
            <a:cxnSpLocks/>
            <a:stCxn id="26" idx="3"/>
            <a:endCxn id="58" idx="1"/>
          </p:cNvCxnSpPr>
          <p:nvPr/>
        </p:nvCxnSpPr>
        <p:spPr>
          <a:xfrm>
            <a:off x="2148839" y="2949844"/>
            <a:ext cx="317403" cy="116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585941F-6E6C-475E-BDAC-05AE9DC8C9CF}"/>
              </a:ext>
            </a:extLst>
          </p:cNvPr>
          <p:cNvCxnSpPr>
            <a:cxnSpLocks/>
            <a:stCxn id="58" idx="3"/>
            <a:endCxn id="27" idx="1"/>
          </p:cNvCxnSpPr>
          <p:nvPr/>
        </p:nvCxnSpPr>
        <p:spPr>
          <a:xfrm flipV="1">
            <a:off x="6677758" y="2949844"/>
            <a:ext cx="317403" cy="116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74" name="!!Comment">
            <a:extLst>
              <a:ext uri="{FF2B5EF4-FFF2-40B4-BE49-F238E27FC236}">
                <a16:creationId xmlns:a16="http://schemas.microsoft.com/office/drawing/2014/main" id="{033BC98F-8069-42D6-A3EA-B5CAF9B4D468}"/>
              </a:ext>
            </a:extLst>
          </p:cNvPr>
          <p:cNvSpPr txBox="1"/>
          <p:nvPr/>
        </p:nvSpPr>
        <p:spPr>
          <a:xfrm>
            <a:off x="2466242" y="3560220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Behavior</a:t>
            </a:r>
            <a:r>
              <a:rPr lang="en-US" sz="1600" dirty="0">
                <a:solidFill>
                  <a:schemeClr val="bg1"/>
                </a:solidFill>
              </a:rPr>
              <a:t>: Are bank branches distributed by wealth or by population?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A2EE183-A4DB-4BA0-9116-CE5B95A3FF1B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 flipV="1">
            <a:off x="2148839" y="3852608"/>
            <a:ext cx="317403" cy="73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290AEEF-2A0F-456A-A1E8-3D1987A2D94A}"/>
              </a:ext>
            </a:extLst>
          </p:cNvPr>
          <p:cNvCxnSpPr>
            <a:cxnSpLocks/>
            <a:stCxn id="74" idx="3"/>
            <a:endCxn id="33" idx="1"/>
          </p:cNvCxnSpPr>
          <p:nvPr/>
        </p:nvCxnSpPr>
        <p:spPr>
          <a:xfrm>
            <a:off x="6677758" y="3852608"/>
            <a:ext cx="317403" cy="75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2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7" name="!!Comment">
            <a:extLst>
              <a:ext uri="{FF2B5EF4-FFF2-40B4-BE49-F238E27FC236}">
                <a16:creationId xmlns:a16="http://schemas.microsoft.com/office/drawing/2014/main" id="{E33FADFA-EF91-4389-AA0D-035BE697B75C}"/>
              </a:ext>
            </a:extLst>
          </p:cNvPr>
          <p:cNvSpPr txBox="1"/>
          <p:nvPr/>
        </p:nvSpPr>
        <p:spPr>
          <a:xfrm>
            <a:off x="2466242" y="4346563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Correlation</a:t>
            </a:r>
            <a:r>
              <a:rPr lang="en-US" sz="1600" dirty="0">
                <a:solidFill>
                  <a:schemeClr val="bg1"/>
                </a:solidFill>
              </a:rPr>
              <a:t>: Does increase in a district’s wealth lead to more theft or less theft?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E8FD61-50C0-4FB7-90B5-8F6292DC232A}"/>
              </a:ext>
            </a:extLst>
          </p:cNvPr>
          <p:cNvCxnSpPr>
            <a:stCxn id="43" idx="3"/>
            <a:endCxn id="7" idx="1"/>
          </p:cNvCxnSpPr>
          <p:nvPr/>
        </p:nvCxnSpPr>
        <p:spPr>
          <a:xfrm flipV="1">
            <a:off x="2148839" y="4638951"/>
            <a:ext cx="317403" cy="266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561A90-EFBA-488D-BD8B-4BDB58871274}"/>
              </a:ext>
            </a:extLst>
          </p:cNvPr>
          <p:cNvCxnSpPr>
            <a:stCxn id="7" idx="3"/>
            <a:endCxn id="35" idx="1"/>
          </p:cNvCxnSpPr>
          <p:nvPr/>
        </p:nvCxnSpPr>
        <p:spPr>
          <a:xfrm flipV="1">
            <a:off x="6677758" y="4580699"/>
            <a:ext cx="317403" cy="582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8" name="!!Comment">
            <a:extLst>
              <a:ext uri="{FF2B5EF4-FFF2-40B4-BE49-F238E27FC236}">
                <a16:creationId xmlns:a16="http://schemas.microsoft.com/office/drawing/2014/main" id="{EFC9086A-0E2C-44AE-ABDC-8B62B160215D}"/>
              </a:ext>
            </a:extLst>
          </p:cNvPr>
          <p:cNvSpPr txBox="1"/>
          <p:nvPr/>
        </p:nvSpPr>
        <p:spPr>
          <a:xfrm>
            <a:off x="2466242" y="5132905"/>
            <a:ext cx="4211516" cy="83099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Causality</a:t>
            </a:r>
            <a:r>
              <a:rPr lang="en-US" sz="1600" dirty="0">
                <a:solidFill>
                  <a:schemeClr val="bg1"/>
                </a:solidFill>
              </a:rPr>
              <a:t>: Does poor health lead to increase in retail pharmacies? Do pharmacies improve health?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BB59232-4E95-4A66-8458-A660E0295E52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2148839" y="5230896"/>
            <a:ext cx="317403" cy="3175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4D92EA4-3618-4FAD-9B51-4E6E7719AD28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6677758" y="5548404"/>
            <a:ext cx="317403" cy="10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4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FADFA-EF91-4389-AA0D-035BE697B75C}"/>
              </a:ext>
            </a:extLst>
          </p:cNvPr>
          <p:cNvSpPr txBox="1"/>
          <p:nvPr/>
        </p:nvSpPr>
        <p:spPr>
          <a:xfrm>
            <a:off x="2466242" y="4346563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Correlation</a:t>
            </a:r>
            <a:r>
              <a:rPr lang="en-US" sz="1600" dirty="0">
                <a:solidFill>
                  <a:schemeClr val="bg1"/>
                </a:solidFill>
              </a:rPr>
              <a:t>: Does increase in a district’s wealth lead to more theft or less theft?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E8FD61-50C0-4FB7-90B5-8F6292DC232A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 flipV="1">
            <a:off x="2148839" y="4638951"/>
            <a:ext cx="317403" cy="266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561A90-EFBA-488D-BD8B-4BDB588712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6677758" y="4580699"/>
            <a:ext cx="317403" cy="582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C9086A-0E2C-44AE-ABDC-8B62B160215D}"/>
              </a:ext>
            </a:extLst>
          </p:cNvPr>
          <p:cNvSpPr txBox="1"/>
          <p:nvPr/>
        </p:nvSpPr>
        <p:spPr>
          <a:xfrm>
            <a:off x="2466242" y="5132905"/>
            <a:ext cx="4211516" cy="83099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Causality</a:t>
            </a:r>
            <a:r>
              <a:rPr lang="en-US" sz="1600" dirty="0">
                <a:solidFill>
                  <a:schemeClr val="bg1"/>
                </a:solidFill>
              </a:rPr>
              <a:t>: Does poor health lead to increase in retail pharmacies? Do pharmacies improve health?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BB59232-4E95-4A66-8458-A660E0295E52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2148839" y="5230896"/>
            <a:ext cx="317403" cy="3175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4D92EA4-3618-4FAD-9B51-4E6E7719AD28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6677758" y="5548404"/>
            <a:ext cx="317403" cy="10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44876D-CC29-44B8-8222-AC11D621ADBC}"/>
              </a:ext>
            </a:extLst>
          </p:cNvPr>
          <p:cNvSpPr txBox="1"/>
          <p:nvPr/>
        </p:nvSpPr>
        <p:spPr>
          <a:xfrm>
            <a:off x="2466242" y="2773877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Coverage</a:t>
            </a:r>
            <a:r>
              <a:rPr lang="en-US" sz="1600" dirty="0">
                <a:solidFill>
                  <a:schemeClr val="bg1"/>
                </a:solidFill>
              </a:rPr>
              <a:t>: Where should we open new schools to improve population coverage?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3BC98F-8069-42D6-A3EA-B5CAF9B4D468}"/>
              </a:ext>
            </a:extLst>
          </p:cNvPr>
          <p:cNvSpPr txBox="1"/>
          <p:nvPr/>
        </p:nvSpPr>
        <p:spPr>
          <a:xfrm>
            <a:off x="2466242" y="3560220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Behavior</a:t>
            </a:r>
            <a:r>
              <a:rPr lang="en-US" sz="1600" dirty="0">
                <a:solidFill>
                  <a:schemeClr val="bg1"/>
                </a:solidFill>
              </a:rPr>
              <a:t>: Are bank branches distributed by wealth or by population?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A2EE183-A4DB-4BA0-9116-CE5B95A3FF1B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 flipV="1">
            <a:off x="2148839" y="3852608"/>
            <a:ext cx="317403" cy="73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290AEEF-2A0F-456A-A1E8-3D1987A2D94A}"/>
              </a:ext>
            </a:extLst>
          </p:cNvPr>
          <p:cNvCxnSpPr>
            <a:cxnSpLocks/>
            <a:stCxn id="74" idx="3"/>
            <a:endCxn id="33" idx="1"/>
          </p:cNvCxnSpPr>
          <p:nvPr/>
        </p:nvCxnSpPr>
        <p:spPr>
          <a:xfrm>
            <a:off x="6677758" y="3852608"/>
            <a:ext cx="317403" cy="75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6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arnataka muslim vote">
            <a:extLst>
              <a:ext uri="{FF2B5EF4-FFF2-40B4-BE49-F238E27FC236}">
                <a16:creationId xmlns:a16="http://schemas.microsoft.com/office/drawing/2014/main" id="{90272DFA-15C9-4E9F-A4AE-54C4F4A27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" b="2454"/>
          <a:stretch/>
        </p:blipFill>
        <p:spPr bwMode="auto">
          <a:xfrm>
            <a:off x="0" y="813732"/>
            <a:ext cx="9144000" cy="60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EA527-B3CC-4152-B434-1E797D14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 begins at the Karnataka elections in 2018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D30D4-2F12-4886-8CDD-213BE0463F2D}"/>
              </a:ext>
            </a:extLst>
          </p:cNvPr>
          <p:cNvSpPr txBox="1"/>
          <p:nvPr/>
        </p:nvSpPr>
        <p:spPr>
          <a:xfrm>
            <a:off x="6216242" y="1023457"/>
            <a:ext cx="2744879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13% of the voters in Karnataka are Muslim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B7DED-1523-47B8-BE35-2EA2EA9455E9}"/>
              </a:ext>
            </a:extLst>
          </p:cNvPr>
          <p:cNvSpPr txBox="1"/>
          <p:nvPr/>
        </p:nvSpPr>
        <p:spPr>
          <a:xfrm>
            <a:off x="6216242" y="1941068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Congress and JD(S) were trying to get their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77090-E224-4A68-9557-AC16B1B3B282}"/>
              </a:ext>
            </a:extLst>
          </p:cNvPr>
          <p:cNvSpPr txBox="1"/>
          <p:nvPr/>
        </p:nvSpPr>
        <p:spPr>
          <a:xfrm>
            <a:off x="6216242" y="3166456"/>
            <a:ext cx="2744879" cy="132343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BJP was taking potshots saying that they were appeasing the community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41F7B-333D-43D4-8444-09104E53269C}"/>
              </a:ext>
            </a:extLst>
          </p:cNvPr>
          <p:cNvSpPr txBox="1"/>
          <p:nvPr/>
        </p:nvSpPr>
        <p:spPr>
          <a:xfrm>
            <a:off x="6216242" y="4699620"/>
            <a:ext cx="2744879" cy="132343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Hindu wanted to write a piece on how large a factor this is, and where</a:t>
            </a:r>
          </a:p>
        </p:txBody>
      </p:sp>
    </p:spTree>
    <p:extLst>
      <p:ext uri="{BB962C8B-B14F-4D97-AF65-F5344CB8AC3E}">
        <p14:creationId xmlns:p14="http://schemas.microsoft.com/office/powerpoint/2010/main" val="22308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 dirty="0">
                <a:solidFill>
                  <a:schemeClr val="accent6"/>
                </a:solidFill>
              </a:rPr>
              <a:t>you</a:t>
            </a:r>
            <a:r>
              <a:rPr lang="en-US" dirty="0"/>
              <a:t> do about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3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A939-AC7B-4980-AC9E-DF1EA219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some things you can do 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6DA69-8C32-4C53-9ABF-EBE653ECB7A3}"/>
              </a:ext>
            </a:extLst>
          </p:cNvPr>
          <p:cNvSpPr/>
          <p:nvPr/>
        </p:nvSpPr>
        <p:spPr>
          <a:xfrm>
            <a:off x="182879" y="1301262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Have ideas for joins?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BD9E3-53EE-4AE4-95D4-A248A5427F8C}"/>
              </a:ext>
            </a:extLst>
          </p:cNvPr>
          <p:cNvSpPr/>
          <p:nvPr/>
        </p:nvSpPr>
        <p:spPr>
          <a:xfrm>
            <a:off x="3014002" y="1301262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Raise issue at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.com/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gramener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pycon2019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Let's crowd-source and find which geo-joins are useful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E942E-F1DD-4E38-AD2E-4D6344AEDB19}"/>
              </a:ext>
            </a:extLst>
          </p:cNvPr>
          <p:cNvSpPr/>
          <p:nvPr/>
        </p:nvSpPr>
        <p:spPr>
          <a:xfrm>
            <a:off x="182879" y="2517532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Want to try it?</a:t>
            </a:r>
          </a:p>
          <a:p>
            <a:pPr>
              <a:lnSpc>
                <a:spcPct val="120000"/>
              </a:lnSpc>
            </a:pPr>
            <a:r>
              <a:rPr lang="en-US" sz="2000" b="1" cap="small" dirty="0"/>
              <a:t>Build your portfolio?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31B91-49C1-4C78-A8C1-BAF8A8A0EE50}"/>
              </a:ext>
            </a:extLst>
          </p:cNvPr>
          <p:cNvSpPr/>
          <p:nvPr/>
        </p:nvSpPr>
        <p:spPr>
          <a:xfrm>
            <a:off x="3014002" y="2517532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Search for maps on </a:t>
            </a:r>
            <a:r>
              <a:rPr lang="en-US" dirty="0" err="1">
                <a:solidFill>
                  <a:schemeClr val="tx1"/>
                </a:solidFill>
              </a:rPr>
              <a:t>Datameet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Find </a:t>
            </a:r>
            <a:r>
              <a:rPr lang="en-US" dirty="0" err="1">
                <a:solidFill>
                  <a:schemeClr val="tx1"/>
                </a:solidFill>
              </a:rPr>
              <a:t>reshaper</a:t>
            </a:r>
            <a:r>
              <a:rPr lang="en-US" dirty="0">
                <a:solidFill>
                  <a:schemeClr val="tx1"/>
                </a:solidFill>
              </a:rPr>
              <a:t> at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.com/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gramener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reshaper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Share on Twitter, tag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@sanand0</a:t>
            </a:r>
            <a:r>
              <a:rPr lang="en-US" dirty="0">
                <a:solidFill>
                  <a:schemeClr val="tx1"/>
                </a:solidFill>
              </a:rPr>
              <a:t>. I’ll share it with media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2D90C-613B-4B28-B5E0-6B4643DC8596}"/>
              </a:ext>
            </a:extLst>
          </p:cNvPr>
          <p:cNvSpPr/>
          <p:nvPr/>
        </p:nvSpPr>
        <p:spPr>
          <a:xfrm>
            <a:off x="182879" y="3733802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Want to contribute?</a:t>
            </a:r>
          </a:p>
          <a:p>
            <a:pPr>
              <a:lnSpc>
                <a:spcPct val="120000"/>
              </a:lnSpc>
            </a:pPr>
            <a:r>
              <a:rPr lang="en-US" sz="2000" b="1" cap="small" dirty="0"/>
              <a:t>Learn more?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A482-98AE-494D-9D86-3C2A9FEF973E}"/>
              </a:ext>
            </a:extLst>
          </p:cNvPr>
          <p:cNvSpPr/>
          <p:nvPr/>
        </p:nvSpPr>
        <p:spPr>
          <a:xfrm>
            <a:off x="3014002" y="3733802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Email: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s.anand@gramener.com</a:t>
            </a: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I'll mail you details of the next workshop on geo-joins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0CFDE-21A8-4E6D-B250-EE86417E1CB4}"/>
              </a:ext>
            </a:extLst>
          </p:cNvPr>
          <p:cNvSpPr/>
          <p:nvPr/>
        </p:nvSpPr>
        <p:spPr>
          <a:xfrm>
            <a:off x="182879" y="4950071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Enjoy the talk?</a:t>
            </a:r>
          </a:p>
          <a:p>
            <a:pPr>
              <a:lnSpc>
                <a:spcPct val="120000"/>
              </a:lnSpc>
            </a:pPr>
            <a:r>
              <a:rPr lang="en-US" sz="2000" b="1" cap="small" dirty="0"/>
              <a:t>Learnt something?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6DACF-2B17-4831-A7A0-D90C183520CA}"/>
              </a:ext>
            </a:extLst>
          </p:cNvPr>
          <p:cNvSpPr/>
          <p:nvPr/>
        </p:nvSpPr>
        <p:spPr>
          <a:xfrm>
            <a:off x="3014002" y="4950071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Tweet about it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Tag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#PyConIndia2019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@sanand0</a:t>
            </a:r>
          </a:p>
        </p:txBody>
      </p:sp>
    </p:spTree>
    <p:extLst>
      <p:ext uri="{BB962C8B-B14F-4D97-AF65-F5344CB8AC3E}">
        <p14:creationId xmlns:p14="http://schemas.microsoft.com/office/powerpoint/2010/main" val="250576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72608-0B2A-481F-B887-1CF0724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mapping!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6AFE2-F947-430C-9B94-F33951821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C37E-18B2-4FF8-9D68-63CED53D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</p:spPr>
        <p:txBody>
          <a:bodyPr/>
          <a:lstStyle/>
          <a:p>
            <a:r>
              <a:rPr lang="en-US" dirty="0"/>
              <a:t>But we don’t know how many Muslims live in a constituency</a:t>
            </a:r>
          </a:p>
        </p:txBody>
      </p:sp>
      <p:sp>
        <p:nvSpPr>
          <p:cNvPr id="3" name="M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/>
          <p:nvPr/>
        </p:nvSpPr>
        <p:spPr>
          <a:xfrm>
            <a:off x="2038703" y="2453576"/>
            <a:ext cx="1000166" cy="1014203"/>
          </a:xfrm>
          <a:custGeom>
            <a:avLst/>
            <a:gdLst/>
            <a:ahLst/>
            <a:cxnLst/>
            <a:rect l="0" t="0" r="0" b="0"/>
            <a:pathLst>
              <a:path w="1233374" h="1315508">
                <a:moveTo>
                  <a:pt x="1055133" y="567707"/>
                </a:moveTo>
                <a:lnTo>
                  <a:pt x="1082334" y="646782"/>
                </a:lnTo>
                <a:lnTo>
                  <a:pt x="1069171" y="651778"/>
                </a:lnTo>
                <a:lnTo>
                  <a:pt x="1057341" y="689475"/>
                </a:lnTo>
                <a:lnTo>
                  <a:pt x="1059173" y="720288"/>
                </a:lnTo>
                <a:lnTo>
                  <a:pt x="1045495" y="727641"/>
                </a:lnTo>
                <a:lnTo>
                  <a:pt x="1051637" y="780778"/>
                </a:lnTo>
                <a:lnTo>
                  <a:pt x="1049003" y="798728"/>
                </a:lnTo>
                <a:lnTo>
                  <a:pt x="1057270" y="836741"/>
                </a:lnTo>
                <a:lnTo>
                  <a:pt x="1032474" y="836333"/>
                </a:lnTo>
                <a:lnTo>
                  <a:pt x="1020832" y="889163"/>
                </a:lnTo>
                <a:lnTo>
                  <a:pt x="1056279" y="897323"/>
                </a:lnTo>
                <a:lnTo>
                  <a:pt x="1049221" y="927976"/>
                </a:lnTo>
                <a:lnTo>
                  <a:pt x="1017726" y="935029"/>
                </a:lnTo>
                <a:lnTo>
                  <a:pt x="1028673" y="952724"/>
                </a:lnTo>
                <a:lnTo>
                  <a:pt x="1048972" y="943119"/>
                </a:lnTo>
                <a:lnTo>
                  <a:pt x="1041411" y="975654"/>
                </a:lnTo>
                <a:lnTo>
                  <a:pt x="1052234" y="1001390"/>
                </a:lnTo>
                <a:lnTo>
                  <a:pt x="993847" y="1017930"/>
                </a:lnTo>
                <a:lnTo>
                  <a:pt x="1011399" y="1033369"/>
                </a:lnTo>
                <a:lnTo>
                  <a:pt x="1011011" y="1056551"/>
                </a:lnTo>
                <a:lnTo>
                  <a:pt x="986599" y="1058506"/>
                </a:lnTo>
                <a:lnTo>
                  <a:pt x="974915" y="1083861"/>
                </a:lnTo>
                <a:lnTo>
                  <a:pt x="943973" y="1083330"/>
                </a:lnTo>
                <a:lnTo>
                  <a:pt x="923996" y="1072573"/>
                </a:lnTo>
                <a:lnTo>
                  <a:pt x="914733" y="1092759"/>
                </a:lnTo>
                <a:lnTo>
                  <a:pt x="874369" y="1094410"/>
                </a:lnTo>
                <a:lnTo>
                  <a:pt x="913754" y="1148573"/>
                </a:lnTo>
                <a:lnTo>
                  <a:pt x="913754" y="1148573"/>
                </a:lnTo>
                <a:lnTo>
                  <a:pt x="891197" y="1150541"/>
                </a:lnTo>
                <a:lnTo>
                  <a:pt x="816231" y="1118908"/>
                </a:lnTo>
                <a:lnTo>
                  <a:pt x="809711" y="1090871"/>
                </a:lnTo>
                <a:lnTo>
                  <a:pt x="780784" y="1082763"/>
                </a:lnTo>
                <a:lnTo>
                  <a:pt x="745684" y="1054183"/>
                </a:lnTo>
                <a:lnTo>
                  <a:pt x="709817" y="1066274"/>
                </a:lnTo>
                <a:lnTo>
                  <a:pt x="698815" y="1053284"/>
                </a:lnTo>
                <a:lnTo>
                  <a:pt x="695330" y="1015356"/>
                </a:lnTo>
                <a:lnTo>
                  <a:pt x="675035" y="1022533"/>
                </a:lnTo>
                <a:lnTo>
                  <a:pt x="670030" y="1062661"/>
                </a:lnTo>
                <a:lnTo>
                  <a:pt x="627063" y="1077427"/>
                </a:lnTo>
                <a:lnTo>
                  <a:pt x="605135" y="1071782"/>
                </a:lnTo>
                <a:lnTo>
                  <a:pt x="575087" y="1119438"/>
                </a:lnTo>
                <a:lnTo>
                  <a:pt x="527935" y="1130769"/>
                </a:lnTo>
                <a:lnTo>
                  <a:pt x="510212" y="1125667"/>
                </a:lnTo>
                <a:lnTo>
                  <a:pt x="498698" y="1137728"/>
                </a:lnTo>
                <a:lnTo>
                  <a:pt x="439876" y="1167229"/>
                </a:lnTo>
                <a:lnTo>
                  <a:pt x="397104" y="1191375"/>
                </a:lnTo>
                <a:lnTo>
                  <a:pt x="372704" y="1190837"/>
                </a:lnTo>
                <a:lnTo>
                  <a:pt x="347264" y="1215819"/>
                </a:lnTo>
                <a:lnTo>
                  <a:pt x="291013" y="1232054"/>
                </a:lnTo>
                <a:lnTo>
                  <a:pt x="236380" y="1279046"/>
                </a:lnTo>
                <a:lnTo>
                  <a:pt x="177723" y="1315507"/>
                </a:lnTo>
                <a:lnTo>
                  <a:pt x="177723" y="1315507"/>
                </a:lnTo>
                <a:lnTo>
                  <a:pt x="198221" y="1283355"/>
                </a:lnTo>
                <a:lnTo>
                  <a:pt x="194954" y="1242597"/>
                </a:lnTo>
                <a:lnTo>
                  <a:pt x="159401" y="1236548"/>
                </a:lnTo>
                <a:lnTo>
                  <a:pt x="153210" y="1200918"/>
                </a:lnTo>
                <a:lnTo>
                  <a:pt x="171873" y="1186225"/>
                </a:lnTo>
                <a:lnTo>
                  <a:pt x="168150" y="1145445"/>
                </a:lnTo>
                <a:lnTo>
                  <a:pt x="185907" y="1148707"/>
                </a:lnTo>
                <a:lnTo>
                  <a:pt x="186569" y="1120805"/>
                </a:lnTo>
                <a:lnTo>
                  <a:pt x="222211" y="1121644"/>
                </a:lnTo>
                <a:lnTo>
                  <a:pt x="229074" y="1109028"/>
                </a:lnTo>
                <a:lnTo>
                  <a:pt x="262836" y="1109812"/>
                </a:lnTo>
                <a:lnTo>
                  <a:pt x="264298" y="1046432"/>
                </a:lnTo>
                <a:lnTo>
                  <a:pt x="244387" y="934737"/>
                </a:lnTo>
                <a:lnTo>
                  <a:pt x="274648" y="881940"/>
                </a:lnTo>
                <a:lnTo>
                  <a:pt x="256918" y="879164"/>
                </a:lnTo>
                <a:lnTo>
                  <a:pt x="275518" y="844083"/>
                </a:lnTo>
                <a:lnTo>
                  <a:pt x="222416" y="832905"/>
                </a:lnTo>
                <a:lnTo>
                  <a:pt x="227280" y="805082"/>
                </a:lnTo>
                <a:lnTo>
                  <a:pt x="252014" y="808026"/>
                </a:lnTo>
                <a:lnTo>
                  <a:pt x="254181" y="795291"/>
                </a:lnTo>
                <a:lnTo>
                  <a:pt x="209809" y="791886"/>
                </a:lnTo>
                <a:lnTo>
                  <a:pt x="224148" y="759073"/>
                </a:lnTo>
                <a:lnTo>
                  <a:pt x="266105" y="765259"/>
                </a:lnTo>
                <a:lnTo>
                  <a:pt x="292409" y="781018"/>
                </a:lnTo>
                <a:lnTo>
                  <a:pt x="288840" y="752996"/>
                </a:lnTo>
                <a:lnTo>
                  <a:pt x="275282" y="752685"/>
                </a:lnTo>
                <a:lnTo>
                  <a:pt x="271654" y="727500"/>
                </a:lnTo>
                <a:lnTo>
                  <a:pt x="296023" y="725218"/>
                </a:lnTo>
                <a:lnTo>
                  <a:pt x="272593" y="686789"/>
                </a:lnTo>
                <a:lnTo>
                  <a:pt x="247587" y="696630"/>
                </a:lnTo>
                <a:lnTo>
                  <a:pt x="248414" y="661125"/>
                </a:lnTo>
                <a:lnTo>
                  <a:pt x="273292" y="656491"/>
                </a:lnTo>
                <a:lnTo>
                  <a:pt x="270962" y="555057"/>
                </a:lnTo>
                <a:lnTo>
                  <a:pt x="239506" y="582279"/>
                </a:lnTo>
                <a:lnTo>
                  <a:pt x="239926" y="564286"/>
                </a:lnTo>
                <a:lnTo>
                  <a:pt x="222724" y="541140"/>
                </a:lnTo>
                <a:lnTo>
                  <a:pt x="219375" y="485149"/>
                </a:lnTo>
                <a:lnTo>
                  <a:pt x="190095" y="499619"/>
                </a:lnTo>
                <a:lnTo>
                  <a:pt x="161173" y="498927"/>
                </a:lnTo>
                <a:lnTo>
                  <a:pt x="132407" y="511026"/>
                </a:lnTo>
                <a:lnTo>
                  <a:pt x="113030" y="482596"/>
                </a:lnTo>
                <a:lnTo>
                  <a:pt x="90642" y="482046"/>
                </a:lnTo>
                <a:lnTo>
                  <a:pt x="45270" y="430210"/>
                </a:lnTo>
                <a:lnTo>
                  <a:pt x="16617" y="419536"/>
                </a:lnTo>
                <a:lnTo>
                  <a:pt x="21853" y="396919"/>
                </a:lnTo>
                <a:lnTo>
                  <a:pt x="0" y="375984"/>
                </a:lnTo>
                <a:lnTo>
                  <a:pt x="7567" y="353424"/>
                </a:lnTo>
                <a:lnTo>
                  <a:pt x="7567" y="353424"/>
                </a:lnTo>
                <a:lnTo>
                  <a:pt x="41349" y="326311"/>
                </a:lnTo>
                <a:lnTo>
                  <a:pt x="76185" y="349933"/>
                </a:lnTo>
                <a:lnTo>
                  <a:pt x="75433" y="380250"/>
                </a:lnTo>
                <a:lnTo>
                  <a:pt x="89076" y="375374"/>
                </a:lnTo>
                <a:lnTo>
                  <a:pt x="82966" y="339673"/>
                </a:lnTo>
                <a:lnTo>
                  <a:pt x="136965" y="323458"/>
                </a:lnTo>
                <a:lnTo>
                  <a:pt x="158057" y="357149"/>
                </a:lnTo>
                <a:lnTo>
                  <a:pt x="193354" y="362735"/>
                </a:lnTo>
                <a:lnTo>
                  <a:pt x="191908" y="345163"/>
                </a:lnTo>
                <a:lnTo>
                  <a:pt x="211541" y="342785"/>
                </a:lnTo>
                <a:lnTo>
                  <a:pt x="219556" y="378523"/>
                </a:lnTo>
                <a:lnTo>
                  <a:pt x="239649" y="376625"/>
                </a:lnTo>
                <a:lnTo>
                  <a:pt x="262720" y="346828"/>
                </a:lnTo>
                <a:lnTo>
                  <a:pt x="263139" y="328826"/>
                </a:lnTo>
                <a:lnTo>
                  <a:pt x="227793" y="325630"/>
                </a:lnTo>
                <a:lnTo>
                  <a:pt x="235504" y="275089"/>
                </a:lnTo>
                <a:lnTo>
                  <a:pt x="206637" y="274408"/>
                </a:lnTo>
                <a:lnTo>
                  <a:pt x="203111" y="246353"/>
                </a:lnTo>
                <a:lnTo>
                  <a:pt x="236693" y="224389"/>
                </a:lnTo>
                <a:lnTo>
                  <a:pt x="212561" y="220976"/>
                </a:lnTo>
                <a:lnTo>
                  <a:pt x="232697" y="196322"/>
                </a:lnTo>
                <a:lnTo>
                  <a:pt x="213458" y="183066"/>
                </a:lnTo>
                <a:lnTo>
                  <a:pt x="205643" y="139731"/>
                </a:lnTo>
                <a:lnTo>
                  <a:pt x="274236" y="131382"/>
                </a:lnTo>
                <a:lnTo>
                  <a:pt x="281447" y="101199"/>
                </a:lnTo>
                <a:lnTo>
                  <a:pt x="281447" y="101199"/>
                </a:lnTo>
                <a:lnTo>
                  <a:pt x="328292" y="86623"/>
                </a:lnTo>
                <a:lnTo>
                  <a:pt x="327003" y="41065"/>
                </a:lnTo>
                <a:lnTo>
                  <a:pt x="355812" y="41716"/>
                </a:lnTo>
                <a:lnTo>
                  <a:pt x="356664" y="3792"/>
                </a:lnTo>
                <a:lnTo>
                  <a:pt x="387850" y="1643"/>
                </a:lnTo>
                <a:lnTo>
                  <a:pt x="390906" y="52459"/>
                </a:lnTo>
                <a:lnTo>
                  <a:pt x="404434" y="50387"/>
                </a:lnTo>
                <a:lnTo>
                  <a:pt x="420881" y="0"/>
                </a:lnTo>
                <a:lnTo>
                  <a:pt x="437872" y="30726"/>
                </a:lnTo>
                <a:lnTo>
                  <a:pt x="455302" y="41539"/>
                </a:lnTo>
                <a:lnTo>
                  <a:pt x="461730" y="66813"/>
                </a:lnTo>
                <a:lnTo>
                  <a:pt x="479279" y="72407"/>
                </a:lnTo>
                <a:lnTo>
                  <a:pt x="479279" y="72407"/>
                </a:lnTo>
                <a:lnTo>
                  <a:pt x="500370" y="108423"/>
                </a:lnTo>
                <a:lnTo>
                  <a:pt x="514333" y="85956"/>
                </a:lnTo>
                <a:lnTo>
                  <a:pt x="538504" y="86464"/>
                </a:lnTo>
                <a:lnTo>
                  <a:pt x="538078" y="106846"/>
                </a:lnTo>
                <a:lnTo>
                  <a:pt x="588920" y="99836"/>
                </a:lnTo>
                <a:lnTo>
                  <a:pt x="659739" y="116913"/>
                </a:lnTo>
                <a:lnTo>
                  <a:pt x="665797" y="139793"/>
                </a:lnTo>
                <a:lnTo>
                  <a:pt x="699464" y="107263"/>
                </a:lnTo>
                <a:lnTo>
                  <a:pt x="700102" y="74555"/>
                </a:lnTo>
                <a:lnTo>
                  <a:pt x="713683" y="69603"/>
                </a:lnTo>
                <a:lnTo>
                  <a:pt x="742108" y="90542"/>
                </a:lnTo>
                <a:lnTo>
                  <a:pt x="777294" y="98798"/>
                </a:lnTo>
                <a:lnTo>
                  <a:pt x="799569" y="76454"/>
                </a:lnTo>
                <a:lnTo>
                  <a:pt x="827453" y="127710"/>
                </a:lnTo>
                <a:lnTo>
                  <a:pt x="856102" y="138191"/>
                </a:lnTo>
                <a:lnTo>
                  <a:pt x="887575" y="121215"/>
                </a:lnTo>
                <a:lnTo>
                  <a:pt x="920455" y="129386"/>
                </a:lnTo>
                <a:lnTo>
                  <a:pt x="940012" y="154858"/>
                </a:lnTo>
                <a:lnTo>
                  <a:pt x="997686" y="155850"/>
                </a:lnTo>
                <a:lnTo>
                  <a:pt x="997469" y="168648"/>
                </a:lnTo>
                <a:lnTo>
                  <a:pt x="1048211" y="167127"/>
                </a:lnTo>
                <a:lnTo>
                  <a:pt x="1048211" y="167127"/>
                </a:lnTo>
                <a:lnTo>
                  <a:pt x="1083364" y="180029"/>
                </a:lnTo>
                <a:lnTo>
                  <a:pt x="1094201" y="200590"/>
                </a:lnTo>
                <a:lnTo>
                  <a:pt x="1112328" y="172910"/>
                </a:lnTo>
                <a:lnTo>
                  <a:pt x="1131972" y="195979"/>
                </a:lnTo>
                <a:lnTo>
                  <a:pt x="1161011" y="184107"/>
                </a:lnTo>
                <a:lnTo>
                  <a:pt x="1160620" y="209228"/>
                </a:lnTo>
                <a:lnTo>
                  <a:pt x="1211227" y="217589"/>
                </a:lnTo>
                <a:lnTo>
                  <a:pt x="1233373" y="230721"/>
                </a:lnTo>
                <a:lnTo>
                  <a:pt x="1233373" y="230721"/>
                </a:lnTo>
                <a:lnTo>
                  <a:pt x="1228300" y="258613"/>
                </a:lnTo>
                <a:lnTo>
                  <a:pt x="1204172" y="253035"/>
                </a:lnTo>
                <a:lnTo>
                  <a:pt x="1175150" y="263020"/>
                </a:lnTo>
                <a:lnTo>
                  <a:pt x="1174880" y="280554"/>
                </a:lnTo>
                <a:lnTo>
                  <a:pt x="1146094" y="274893"/>
                </a:lnTo>
                <a:lnTo>
                  <a:pt x="1145812" y="292900"/>
                </a:lnTo>
                <a:lnTo>
                  <a:pt x="1117023" y="287231"/>
                </a:lnTo>
                <a:lnTo>
                  <a:pt x="1099001" y="307325"/>
                </a:lnTo>
                <a:lnTo>
                  <a:pt x="1116495" y="320402"/>
                </a:lnTo>
                <a:lnTo>
                  <a:pt x="1109611" y="343042"/>
                </a:lnTo>
                <a:lnTo>
                  <a:pt x="1087004" y="357845"/>
                </a:lnTo>
                <a:lnTo>
                  <a:pt x="1051805" y="344474"/>
                </a:lnTo>
                <a:lnTo>
                  <a:pt x="1051095" y="387590"/>
                </a:lnTo>
                <a:lnTo>
                  <a:pt x="1039526" y="410619"/>
                </a:lnTo>
                <a:lnTo>
                  <a:pt x="1055172" y="423198"/>
                </a:lnTo>
                <a:lnTo>
                  <a:pt x="1028347" y="437918"/>
                </a:lnTo>
                <a:lnTo>
                  <a:pt x="1025676" y="458249"/>
                </a:lnTo>
                <a:lnTo>
                  <a:pt x="996636" y="465343"/>
                </a:lnTo>
                <a:lnTo>
                  <a:pt x="1009985" y="475992"/>
                </a:lnTo>
                <a:lnTo>
                  <a:pt x="978050" y="515724"/>
                </a:lnTo>
                <a:lnTo>
                  <a:pt x="1012991" y="54711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" name="M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1583384" y="2616663"/>
            <a:ext cx="700792" cy="865634"/>
          </a:xfrm>
          <a:custGeom>
            <a:avLst/>
            <a:gdLst/>
            <a:ahLst/>
            <a:cxnLst/>
            <a:rect l="0" t="0" r="0" b="0"/>
            <a:pathLst>
              <a:path w="861150" h="1122206">
                <a:moveTo>
                  <a:pt x="742849" y="1092817"/>
                </a:moveTo>
                <a:lnTo>
                  <a:pt x="717828" y="1097423"/>
                </a:lnTo>
                <a:lnTo>
                  <a:pt x="705952" y="1122205"/>
                </a:lnTo>
                <a:lnTo>
                  <a:pt x="675239" y="1109165"/>
                </a:lnTo>
                <a:lnTo>
                  <a:pt x="675239" y="1109165"/>
                </a:lnTo>
                <a:lnTo>
                  <a:pt x="621999" y="1095088"/>
                </a:lnTo>
                <a:lnTo>
                  <a:pt x="599451" y="1094527"/>
                </a:lnTo>
                <a:lnTo>
                  <a:pt x="535398" y="1062638"/>
                </a:lnTo>
                <a:lnTo>
                  <a:pt x="542875" y="1027350"/>
                </a:lnTo>
                <a:lnTo>
                  <a:pt x="501477" y="993173"/>
                </a:lnTo>
                <a:lnTo>
                  <a:pt x="460978" y="997325"/>
                </a:lnTo>
                <a:lnTo>
                  <a:pt x="397293" y="954952"/>
                </a:lnTo>
                <a:lnTo>
                  <a:pt x="373035" y="949097"/>
                </a:lnTo>
                <a:lnTo>
                  <a:pt x="331494" y="922892"/>
                </a:lnTo>
                <a:lnTo>
                  <a:pt x="280186" y="911071"/>
                </a:lnTo>
                <a:lnTo>
                  <a:pt x="212459" y="866109"/>
                </a:lnTo>
                <a:lnTo>
                  <a:pt x="187932" y="870619"/>
                </a:lnTo>
                <a:lnTo>
                  <a:pt x="168915" y="895631"/>
                </a:lnTo>
                <a:lnTo>
                  <a:pt x="152484" y="846885"/>
                </a:lnTo>
                <a:lnTo>
                  <a:pt x="116570" y="855784"/>
                </a:lnTo>
                <a:lnTo>
                  <a:pt x="100201" y="886069"/>
                </a:lnTo>
                <a:lnTo>
                  <a:pt x="75817" y="885353"/>
                </a:lnTo>
                <a:lnTo>
                  <a:pt x="65094" y="867053"/>
                </a:lnTo>
                <a:lnTo>
                  <a:pt x="87866" y="842639"/>
                </a:lnTo>
                <a:lnTo>
                  <a:pt x="84551" y="811775"/>
                </a:lnTo>
                <a:lnTo>
                  <a:pt x="106645" y="810056"/>
                </a:lnTo>
                <a:lnTo>
                  <a:pt x="112297" y="777086"/>
                </a:lnTo>
                <a:lnTo>
                  <a:pt x="101413" y="764460"/>
                </a:lnTo>
                <a:lnTo>
                  <a:pt x="113552" y="734043"/>
                </a:lnTo>
                <a:lnTo>
                  <a:pt x="91657" y="713518"/>
                </a:lnTo>
                <a:lnTo>
                  <a:pt x="75666" y="651967"/>
                </a:lnTo>
                <a:lnTo>
                  <a:pt x="111163" y="655377"/>
                </a:lnTo>
                <a:lnTo>
                  <a:pt x="119439" y="612527"/>
                </a:lnTo>
                <a:lnTo>
                  <a:pt x="70905" y="591212"/>
                </a:lnTo>
                <a:lnTo>
                  <a:pt x="37625" y="592592"/>
                </a:lnTo>
                <a:lnTo>
                  <a:pt x="37625" y="592592"/>
                </a:lnTo>
                <a:lnTo>
                  <a:pt x="32052" y="544117"/>
                </a:lnTo>
                <a:lnTo>
                  <a:pt x="46584" y="511869"/>
                </a:lnTo>
                <a:lnTo>
                  <a:pt x="0" y="505261"/>
                </a:lnTo>
                <a:lnTo>
                  <a:pt x="11090" y="432170"/>
                </a:lnTo>
                <a:lnTo>
                  <a:pt x="11090" y="432170"/>
                </a:lnTo>
                <a:lnTo>
                  <a:pt x="49462" y="415316"/>
                </a:lnTo>
                <a:lnTo>
                  <a:pt x="75775" y="426520"/>
                </a:lnTo>
                <a:lnTo>
                  <a:pt x="105331" y="407019"/>
                </a:lnTo>
                <a:lnTo>
                  <a:pt x="121973" y="445405"/>
                </a:lnTo>
                <a:lnTo>
                  <a:pt x="153929" y="423594"/>
                </a:lnTo>
                <a:lnTo>
                  <a:pt x="182272" y="429621"/>
                </a:lnTo>
                <a:lnTo>
                  <a:pt x="183289" y="394118"/>
                </a:lnTo>
                <a:lnTo>
                  <a:pt x="212240" y="394944"/>
                </a:lnTo>
                <a:lnTo>
                  <a:pt x="211447" y="422874"/>
                </a:lnTo>
                <a:lnTo>
                  <a:pt x="235774" y="438722"/>
                </a:lnTo>
                <a:lnTo>
                  <a:pt x="257809" y="436499"/>
                </a:lnTo>
                <a:lnTo>
                  <a:pt x="259652" y="370698"/>
                </a:lnTo>
                <a:lnTo>
                  <a:pt x="242192" y="360258"/>
                </a:lnTo>
                <a:lnTo>
                  <a:pt x="266824" y="348156"/>
                </a:lnTo>
                <a:lnTo>
                  <a:pt x="261496" y="304888"/>
                </a:lnTo>
                <a:lnTo>
                  <a:pt x="246099" y="304455"/>
                </a:lnTo>
                <a:lnTo>
                  <a:pt x="233638" y="266193"/>
                </a:lnTo>
                <a:lnTo>
                  <a:pt x="234213" y="245831"/>
                </a:lnTo>
                <a:lnTo>
                  <a:pt x="259568" y="223797"/>
                </a:lnTo>
                <a:lnTo>
                  <a:pt x="253999" y="172926"/>
                </a:lnTo>
                <a:lnTo>
                  <a:pt x="236288" y="172427"/>
                </a:lnTo>
                <a:lnTo>
                  <a:pt x="215178" y="143862"/>
                </a:lnTo>
                <a:lnTo>
                  <a:pt x="215178" y="143862"/>
                </a:lnTo>
                <a:lnTo>
                  <a:pt x="222495" y="116101"/>
                </a:lnTo>
                <a:lnTo>
                  <a:pt x="202761" y="105110"/>
                </a:lnTo>
                <a:lnTo>
                  <a:pt x="199355" y="77516"/>
                </a:lnTo>
                <a:lnTo>
                  <a:pt x="228590" y="65548"/>
                </a:lnTo>
                <a:lnTo>
                  <a:pt x="224445" y="47415"/>
                </a:lnTo>
                <a:lnTo>
                  <a:pt x="241161" y="0"/>
                </a:lnTo>
                <a:lnTo>
                  <a:pt x="276107" y="16156"/>
                </a:lnTo>
                <a:lnTo>
                  <a:pt x="282097" y="51882"/>
                </a:lnTo>
                <a:lnTo>
                  <a:pt x="297185" y="62258"/>
                </a:lnTo>
                <a:lnTo>
                  <a:pt x="317561" y="50022"/>
                </a:lnTo>
                <a:lnTo>
                  <a:pt x="343749" y="63542"/>
                </a:lnTo>
                <a:lnTo>
                  <a:pt x="349569" y="89301"/>
                </a:lnTo>
                <a:lnTo>
                  <a:pt x="374125" y="94710"/>
                </a:lnTo>
                <a:lnTo>
                  <a:pt x="381735" y="54620"/>
                </a:lnTo>
                <a:lnTo>
                  <a:pt x="403618" y="55209"/>
                </a:lnTo>
                <a:lnTo>
                  <a:pt x="414045" y="83460"/>
                </a:lnTo>
                <a:lnTo>
                  <a:pt x="428295" y="55870"/>
                </a:lnTo>
                <a:lnTo>
                  <a:pt x="438677" y="68472"/>
                </a:lnTo>
                <a:lnTo>
                  <a:pt x="435870" y="103952"/>
                </a:lnTo>
                <a:lnTo>
                  <a:pt x="461547" y="137813"/>
                </a:lnTo>
                <a:lnTo>
                  <a:pt x="526506" y="113910"/>
                </a:lnTo>
                <a:lnTo>
                  <a:pt x="566163" y="112556"/>
                </a:lnTo>
                <a:lnTo>
                  <a:pt x="572693" y="130734"/>
                </a:lnTo>
                <a:lnTo>
                  <a:pt x="572693" y="130734"/>
                </a:lnTo>
                <a:lnTo>
                  <a:pt x="565126" y="153294"/>
                </a:lnTo>
                <a:lnTo>
                  <a:pt x="586979" y="174229"/>
                </a:lnTo>
                <a:lnTo>
                  <a:pt x="581743" y="196846"/>
                </a:lnTo>
                <a:lnTo>
                  <a:pt x="610396" y="207520"/>
                </a:lnTo>
                <a:lnTo>
                  <a:pt x="655768" y="259356"/>
                </a:lnTo>
                <a:lnTo>
                  <a:pt x="678156" y="259906"/>
                </a:lnTo>
                <a:lnTo>
                  <a:pt x="697533" y="288336"/>
                </a:lnTo>
                <a:lnTo>
                  <a:pt x="726299" y="276237"/>
                </a:lnTo>
                <a:lnTo>
                  <a:pt x="755221" y="276929"/>
                </a:lnTo>
                <a:lnTo>
                  <a:pt x="784501" y="262459"/>
                </a:lnTo>
                <a:lnTo>
                  <a:pt x="787850" y="318450"/>
                </a:lnTo>
                <a:lnTo>
                  <a:pt x="805052" y="341596"/>
                </a:lnTo>
                <a:lnTo>
                  <a:pt x="804632" y="359589"/>
                </a:lnTo>
                <a:lnTo>
                  <a:pt x="836088" y="332367"/>
                </a:lnTo>
                <a:lnTo>
                  <a:pt x="838418" y="433801"/>
                </a:lnTo>
                <a:lnTo>
                  <a:pt x="813540" y="438435"/>
                </a:lnTo>
                <a:lnTo>
                  <a:pt x="812713" y="473940"/>
                </a:lnTo>
                <a:lnTo>
                  <a:pt x="837719" y="464099"/>
                </a:lnTo>
                <a:lnTo>
                  <a:pt x="861149" y="502528"/>
                </a:lnTo>
                <a:lnTo>
                  <a:pt x="836780" y="504810"/>
                </a:lnTo>
                <a:lnTo>
                  <a:pt x="840408" y="529995"/>
                </a:lnTo>
                <a:lnTo>
                  <a:pt x="853966" y="530306"/>
                </a:lnTo>
                <a:lnTo>
                  <a:pt x="857535" y="558328"/>
                </a:lnTo>
                <a:lnTo>
                  <a:pt x="831231" y="542569"/>
                </a:lnTo>
                <a:lnTo>
                  <a:pt x="789274" y="536383"/>
                </a:lnTo>
                <a:lnTo>
                  <a:pt x="774935" y="569196"/>
                </a:lnTo>
                <a:lnTo>
                  <a:pt x="819307" y="572601"/>
                </a:lnTo>
                <a:lnTo>
                  <a:pt x="817140" y="585336"/>
                </a:lnTo>
                <a:lnTo>
                  <a:pt x="792406" y="582392"/>
                </a:lnTo>
                <a:lnTo>
                  <a:pt x="787542" y="610215"/>
                </a:lnTo>
                <a:lnTo>
                  <a:pt x="840644" y="621393"/>
                </a:lnTo>
                <a:lnTo>
                  <a:pt x="822044" y="656474"/>
                </a:lnTo>
                <a:lnTo>
                  <a:pt x="839774" y="659250"/>
                </a:lnTo>
                <a:lnTo>
                  <a:pt x="809513" y="712047"/>
                </a:lnTo>
                <a:lnTo>
                  <a:pt x="829424" y="823742"/>
                </a:lnTo>
                <a:lnTo>
                  <a:pt x="827962" y="887122"/>
                </a:lnTo>
                <a:lnTo>
                  <a:pt x="794200" y="886338"/>
                </a:lnTo>
                <a:lnTo>
                  <a:pt x="787337" y="898954"/>
                </a:lnTo>
                <a:lnTo>
                  <a:pt x="751695" y="898115"/>
                </a:lnTo>
                <a:lnTo>
                  <a:pt x="751033" y="926017"/>
                </a:lnTo>
                <a:lnTo>
                  <a:pt x="733276" y="922755"/>
                </a:lnTo>
                <a:lnTo>
                  <a:pt x="736999" y="963535"/>
                </a:lnTo>
                <a:lnTo>
                  <a:pt x="718336" y="978228"/>
                </a:lnTo>
                <a:lnTo>
                  <a:pt x="724527" y="1013858"/>
                </a:lnTo>
                <a:lnTo>
                  <a:pt x="760080" y="1019907"/>
                </a:lnTo>
                <a:lnTo>
                  <a:pt x="763347" y="106066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" name="M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1363000" y="3076131"/>
            <a:ext cx="827353" cy="615458"/>
          </a:xfrm>
          <a:custGeom>
            <a:avLst/>
            <a:gdLst/>
            <a:ahLst/>
            <a:cxnLst/>
            <a:rect l="0" t="0" r="0" b="0"/>
            <a:pathLst>
              <a:path w="1015799" h="799409">
                <a:moveTo>
                  <a:pt x="971598" y="741278"/>
                </a:moveTo>
                <a:lnTo>
                  <a:pt x="934311" y="725249"/>
                </a:lnTo>
                <a:lnTo>
                  <a:pt x="929974" y="710015"/>
                </a:lnTo>
                <a:lnTo>
                  <a:pt x="889388" y="713745"/>
                </a:lnTo>
                <a:lnTo>
                  <a:pt x="868871" y="743490"/>
                </a:lnTo>
                <a:lnTo>
                  <a:pt x="846016" y="753317"/>
                </a:lnTo>
                <a:lnTo>
                  <a:pt x="835040" y="740278"/>
                </a:lnTo>
                <a:lnTo>
                  <a:pt x="804107" y="734294"/>
                </a:lnTo>
                <a:lnTo>
                  <a:pt x="819526" y="646278"/>
                </a:lnTo>
                <a:lnTo>
                  <a:pt x="777198" y="645197"/>
                </a:lnTo>
                <a:lnTo>
                  <a:pt x="741000" y="661755"/>
                </a:lnTo>
                <a:lnTo>
                  <a:pt x="738959" y="740181"/>
                </a:lnTo>
                <a:lnTo>
                  <a:pt x="733451" y="770763"/>
                </a:lnTo>
                <a:lnTo>
                  <a:pt x="700360" y="757133"/>
                </a:lnTo>
                <a:lnTo>
                  <a:pt x="683548" y="716034"/>
                </a:lnTo>
                <a:lnTo>
                  <a:pt x="640991" y="704971"/>
                </a:lnTo>
                <a:lnTo>
                  <a:pt x="629901" y="714600"/>
                </a:lnTo>
                <a:lnTo>
                  <a:pt x="582700" y="718519"/>
                </a:lnTo>
                <a:lnTo>
                  <a:pt x="586523" y="733752"/>
                </a:lnTo>
                <a:lnTo>
                  <a:pt x="627000" y="734850"/>
                </a:lnTo>
                <a:lnTo>
                  <a:pt x="621604" y="760231"/>
                </a:lnTo>
                <a:lnTo>
                  <a:pt x="639290" y="768271"/>
                </a:lnTo>
                <a:lnTo>
                  <a:pt x="634583" y="785634"/>
                </a:lnTo>
                <a:lnTo>
                  <a:pt x="634583" y="785634"/>
                </a:lnTo>
                <a:lnTo>
                  <a:pt x="585491" y="771541"/>
                </a:lnTo>
                <a:lnTo>
                  <a:pt x="584729" y="799408"/>
                </a:lnTo>
                <a:lnTo>
                  <a:pt x="544701" y="798308"/>
                </a:lnTo>
                <a:lnTo>
                  <a:pt x="533674" y="788076"/>
                </a:lnTo>
                <a:lnTo>
                  <a:pt x="490678" y="792075"/>
                </a:lnTo>
                <a:lnTo>
                  <a:pt x="484445" y="779137"/>
                </a:lnTo>
                <a:lnTo>
                  <a:pt x="466125" y="793745"/>
                </a:lnTo>
                <a:lnTo>
                  <a:pt x="397271" y="779013"/>
                </a:lnTo>
                <a:lnTo>
                  <a:pt x="368961" y="747937"/>
                </a:lnTo>
                <a:lnTo>
                  <a:pt x="340068" y="737163"/>
                </a:lnTo>
                <a:lnTo>
                  <a:pt x="340068" y="737163"/>
                </a:lnTo>
                <a:lnTo>
                  <a:pt x="316418" y="708572"/>
                </a:lnTo>
                <a:lnTo>
                  <a:pt x="328286" y="673462"/>
                </a:lnTo>
                <a:lnTo>
                  <a:pt x="329193" y="642754"/>
                </a:lnTo>
                <a:lnTo>
                  <a:pt x="312667" y="596867"/>
                </a:lnTo>
                <a:lnTo>
                  <a:pt x="326971" y="574589"/>
                </a:lnTo>
                <a:lnTo>
                  <a:pt x="310387" y="531058"/>
                </a:lnTo>
                <a:lnTo>
                  <a:pt x="298589" y="548207"/>
                </a:lnTo>
                <a:lnTo>
                  <a:pt x="209536" y="537952"/>
                </a:lnTo>
                <a:lnTo>
                  <a:pt x="222037" y="498127"/>
                </a:lnTo>
                <a:lnTo>
                  <a:pt x="218190" y="470099"/>
                </a:lnTo>
                <a:lnTo>
                  <a:pt x="182587" y="466169"/>
                </a:lnTo>
                <a:lnTo>
                  <a:pt x="177486" y="418228"/>
                </a:lnTo>
                <a:lnTo>
                  <a:pt x="155351" y="404767"/>
                </a:lnTo>
                <a:lnTo>
                  <a:pt x="97390" y="395383"/>
                </a:lnTo>
                <a:lnTo>
                  <a:pt x="107348" y="362573"/>
                </a:lnTo>
                <a:lnTo>
                  <a:pt x="44948" y="360593"/>
                </a:lnTo>
                <a:lnTo>
                  <a:pt x="27438" y="350094"/>
                </a:lnTo>
                <a:lnTo>
                  <a:pt x="33602" y="304386"/>
                </a:lnTo>
                <a:lnTo>
                  <a:pt x="62993" y="295387"/>
                </a:lnTo>
                <a:lnTo>
                  <a:pt x="63882" y="267491"/>
                </a:lnTo>
                <a:lnTo>
                  <a:pt x="23474" y="269036"/>
                </a:lnTo>
                <a:lnTo>
                  <a:pt x="19365" y="250917"/>
                </a:lnTo>
                <a:lnTo>
                  <a:pt x="0" y="240351"/>
                </a:lnTo>
                <a:lnTo>
                  <a:pt x="7954" y="197531"/>
                </a:lnTo>
                <a:lnTo>
                  <a:pt x="15002" y="182610"/>
                </a:lnTo>
                <a:lnTo>
                  <a:pt x="59507" y="184039"/>
                </a:lnTo>
                <a:lnTo>
                  <a:pt x="62664" y="158575"/>
                </a:lnTo>
                <a:lnTo>
                  <a:pt x="90102" y="210102"/>
                </a:lnTo>
                <a:lnTo>
                  <a:pt x="130568" y="191020"/>
                </a:lnTo>
                <a:lnTo>
                  <a:pt x="131915" y="147981"/>
                </a:lnTo>
                <a:lnTo>
                  <a:pt x="139413" y="133065"/>
                </a:lnTo>
                <a:lnTo>
                  <a:pt x="186635" y="121749"/>
                </a:lnTo>
                <a:lnTo>
                  <a:pt x="204195" y="129865"/>
                </a:lnTo>
                <a:lnTo>
                  <a:pt x="215733" y="105125"/>
                </a:lnTo>
                <a:lnTo>
                  <a:pt x="212534" y="71882"/>
                </a:lnTo>
                <a:lnTo>
                  <a:pt x="231171" y="44513"/>
                </a:lnTo>
                <a:lnTo>
                  <a:pt x="289264" y="43903"/>
                </a:lnTo>
                <a:lnTo>
                  <a:pt x="294539" y="8544"/>
                </a:lnTo>
                <a:lnTo>
                  <a:pt x="308330" y="1380"/>
                </a:lnTo>
                <a:lnTo>
                  <a:pt x="308330" y="1380"/>
                </a:lnTo>
                <a:lnTo>
                  <a:pt x="341610" y="0"/>
                </a:lnTo>
                <a:lnTo>
                  <a:pt x="390144" y="21315"/>
                </a:lnTo>
                <a:lnTo>
                  <a:pt x="381868" y="64165"/>
                </a:lnTo>
                <a:lnTo>
                  <a:pt x="346371" y="60755"/>
                </a:lnTo>
                <a:lnTo>
                  <a:pt x="362362" y="122306"/>
                </a:lnTo>
                <a:lnTo>
                  <a:pt x="384257" y="142831"/>
                </a:lnTo>
                <a:lnTo>
                  <a:pt x="372118" y="173248"/>
                </a:lnTo>
                <a:lnTo>
                  <a:pt x="383002" y="185874"/>
                </a:lnTo>
                <a:lnTo>
                  <a:pt x="377350" y="218844"/>
                </a:lnTo>
                <a:lnTo>
                  <a:pt x="355256" y="220563"/>
                </a:lnTo>
                <a:lnTo>
                  <a:pt x="358571" y="251427"/>
                </a:lnTo>
                <a:lnTo>
                  <a:pt x="335799" y="275841"/>
                </a:lnTo>
                <a:lnTo>
                  <a:pt x="346522" y="294141"/>
                </a:lnTo>
                <a:lnTo>
                  <a:pt x="370906" y="294857"/>
                </a:lnTo>
                <a:lnTo>
                  <a:pt x="387275" y="264572"/>
                </a:lnTo>
                <a:lnTo>
                  <a:pt x="423189" y="255673"/>
                </a:lnTo>
                <a:lnTo>
                  <a:pt x="439620" y="304419"/>
                </a:lnTo>
                <a:lnTo>
                  <a:pt x="458637" y="279407"/>
                </a:lnTo>
                <a:lnTo>
                  <a:pt x="483164" y="274897"/>
                </a:lnTo>
                <a:lnTo>
                  <a:pt x="550891" y="319859"/>
                </a:lnTo>
                <a:lnTo>
                  <a:pt x="602199" y="331680"/>
                </a:lnTo>
                <a:lnTo>
                  <a:pt x="643740" y="357885"/>
                </a:lnTo>
                <a:lnTo>
                  <a:pt x="667998" y="363740"/>
                </a:lnTo>
                <a:lnTo>
                  <a:pt x="731683" y="406113"/>
                </a:lnTo>
                <a:lnTo>
                  <a:pt x="772182" y="401961"/>
                </a:lnTo>
                <a:lnTo>
                  <a:pt x="813580" y="436138"/>
                </a:lnTo>
                <a:lnTo>
                  <a:pt x="806103" y="471426"/>
                </a:lnTo>
                <a:lnTo>
                  <a:pt x="870156" y="503315"/>
                </a:lnTo>
                <a:lnTo>
                  <a:pt x="892704" y="503876"/>
                </a:lnTo>
                <a:lnTo>
                  <a:pt x="945944" y="517953"/>
                </a:lnTo>
                <a:lnTo>
                  <a:pt x="945944" y="517953"/>
                </a:lnTo>
                <a:lnTo>
                  <a:pt x="940510" y="548089"/>
                </a:lnTo>
                <a:lnTo>
                  <a:pt x="955880" y="573527"/>
                </a:lnTo>
                <a:lnTo>
                  <a:pt x="966805" y="569062"/>
                </a:lnTo>
                <a:lnTo>
                  <a:pt x="1015798" y="585367"/>
                </a:lnTo>
                <a:lnTo>
                  <a:pt x="1011264" y="598027"/>
                </a:lnTo>
                <a:lnTo>
                  <a:pt x="957509" y="583970"/>
                </a:lnTo>
                <a:lnTo>
                  <a:pt x="957200" y="596731"/>
                </a:lnTo>
                <a:lnTo>
                  <a:pt x="992749" y="605151"/>
                </a:lnTo>
                <a:lnTo>
                  <a:pt x="996063" y="663388"/>
                </a:lnTo>
                <a:lnTo>
                  <a:pt x="984774" y="663118"/>
                </a:lnTo>
                <a:lnTo>
                  <a:pt x="1008448" y="716632"/>
                </a:lnTo>
                <a:lnTo>
                  <a:pt x="976850" y="71871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" name="M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2129488" y="3232830"/>
            <a:ext cx="834418" cy="643866"/>
          </a:xfrm>
          <a:custGeom>
            <a:avLst/>
            <a:gdLst/>
            <a:ahLst/>
            <a:cxnLst/>
            <a:rect l="0" t="0" r="0" b="0"/>
            <a:pathLst>
              <a:path w="1039778" h="842169">
                <a:moveTo>
                  <a:pt x="974331" y="536058"/>
                </a:moveTo>
                <a:lnTo>
                  <a:pt x="909637" y="519403"/>
                </a:lnTo>
                <a:lnTo>
                  <a:pt x="869499" y="526764"/>
                </a:lnTo>
                <a:lnTo>
                  <a:pt x="858341" y="518539"/>
                </a:lnTo>
                <a:lnTo>
                  <a:pt x="797674" y="515125"/>
                </a:lnTo>
                <a:lnTo>
                  <a:pt x="768674" y="504686"/>
                </a:lnTo>
                <a:lnTo>
                  <a:pt x="692689" y="515598"/>
                </a:lnTo>
                <a:lnTo>
                  <a:pt x="631309" y="549900"/>
                </a:lnTo>
                <a:lnTo>
                  <a:pt x="601298" y="592336"/>
                </a:lnTo>
                <a:lnTo>
                  <a:pt x="600998" y="607926"/>
                </a:lnTo>
                <a:lnTo>
                  <a:pt x="600998" y="607926"/>
                </a:lnTo>
                <a:lnTo>
                  <a:pt x="548624" y="659834"/>
                </a:lnTo>
                <a:lnTo>
                  <a:pt x="535282" y="667132"/>
                </a:lnTo>
                <a:lnTo>
                  <a:pt x="509148" y="724728"/>
                </a:lnTo>
                <a:lnTo>
                  <a:pt x="479461" y="746808"/>
                </a:lnTo>
                <a:lnTo>
                  <a:pt x="449656" y="774074"/>
                </a:lnTo>
                <a:lnTo>
                  <a:pt x="448564" y="827428"/>
                </a:lnTo>
                <a:lnTo>
                  <a:pt x="430323" y="842168"/>
                </a:lnTo>
                <a:lnTo>
                  <a:pt x="430323" y="842168"/>
                </a:lnTo>
                <a:lnTo>
                  <a:pt x="388169" y="826177"/>
                </a:lnTo>
                <a:lnTo>
                  <a:pt x="384300" y="808147"/>
                </a:lnTo>
                <a:lnTo>
                  <a:pt x="343839" y="802093"/>
                </a:lnTo>
                <a:lnTo>
                  <a:pt x="330422" y="789524"/>
                </a:lnTo>
                <a:lnTo>
                  <a:pt x="338155" y="758984"/>
                </a:lnTo>
                <a:lnTo>
                  <a:pt x="321959" y="766195"/>
                </a:lnTo>
                <a:lnTo>
                  <a:pt x="309245" y="743244"/>
                </a:lnTo>
                <a:lnTo>
                  <a:pt x="268863" y="734803"/>
                </a:lnTo>
                <a:lnTo>
                  <a:pt x="266953" y="714445"/>
                </a:lnTo>
                <a:lnTo>
                  <a:pt x="220285" y="713408"/>
                </a:lnTo>
                <a:lnTo>
                  <a:pt x="151271" y="679238"/>
                </a:lnTo>
                <a:lnTo>
                  <a:pt x="149850" y="638566"/>
                </a:lnTo>
                <a:lnTo>
                  <a:pt x="129768" y="630540"/>
                </a:lnTo>
                <a:lnTo>
                  <a:pt x="159960" y="588229"/>
                </a:lnTo>
                <a:lnTo>
                  <a:pt x="135879" y="570186"/>
                </a:lnTo>
                <a:lnTo>
                  <a:pt x="140937" y="555178"/>
                </a:lnTo>
                <a:lnTo>
                  <a:pt x="118638" y="541897"/>
                </a:lnTo>
                <a:lnTo>
                  <a:pt x="78102" y="543309"/>
                </a:lnTo>
                <a:lnTo>
                  <a:pt x="31088" y="539824"/>
                </a:lnTo>
                <a:lnTo>
                  <a:pt x="31088" y="539824"/>
                </a:lnTo>
                <a:lnTo>
                  <a:pt x="36340" y="517260"/>
                </a:lnTo>
                <a:lnTo>
                  <a:pt x="67938" y="515178"/>
                </a:lnTo>
                <a:lnTo>
                  <a:pt x="44264" y="461664"/>
                </a:lnTo>
                <a:lnTo>
                  <a:pt x="55553" y="461934"/>
                </a:lnTo>
                <a:lnTo>
                  <a:pt x="52239" y="403697"/>
                </a:lnTo>
                <a:lnTo>
                  <a:pt x="16690" y="395277"/>
                </a:lnTo>
                <a:lnTo>
                  <a:pt x="16999" y="382516"/>
                </a:lnTo>
                <a:lnTo>
                  <a:pt x="70754" y="396573"/>
                </a:lnTo>
                <a:lnTo>
                  <a:pt x="75288" y="383913"/>
                </a:lnTo>
                <a:lnTo>
                  <a:pt x="26295" y="367608"/>
                </a:lnTo>
                <a:lnTo>
                  <a:pt x="15370" y="372073"/>
                </a:lnTo>
                <a:lnTo>
                  <a:pt x="0" y="346635"/>
                </a:lnTo>
                <a:lnTo>
                  <a:pt x="5434" y="316499"/>
                </a:lnTo>
                <a:lnTo>
                  <a:pt x="5434" y="316499"/>
                </a:lnTo>
                <a:lnTo>
                  <a:pt x="36147" y="329539"/>
                </a:lnTo>
                <a:lnTo>
                  <a:pt x="48023" y="304757"/>
                </a:lnTo>
                <a:lnTo>
                  <a:pt x="73044" y="300151"/>
                </a:lnTo>
                <a:lnTo>
                  <a:pt x="73044" y="300151"/>
                </a:lnTo>
                <a:lnTo>
                  <a:pt x="131701" y="263690"/>
                </a:lnTo>
                <a:lnTo>
                  <a:pt x="186334" y="216698"/>
                </a:lnTo>
                <a:lnTo>
                  <a:pt x="242585" y="200463"/>
                </a:lnTo>
                <a:lnTo>
                  <a:pt x="268025" y="175481"/>
                </a:lnTo>
                <a:lnTo>
                  <a:pt x="292425" y="176019"/>
                </a:lnTo>
                <a:lnTo>
                  <a:pt x="335197" y="151873"/>
                </a:lnTo>
                <a:lnTo>
                  <a:pt x="394019" y="122372"/>
                </a:lnTo>
                <a:lnTo>
                  <a:pt x="405533" y="110311"/>
                </a:lnTo>
                <a:lnTo>
                  <a:pt x="423256" y="115413"/>
                </a:lnTo>
                <a:lnTo>
                  <a:pt x="470408" y="104082"/>
                </a:lnTo>
                <a:lnTo>
                  <a:pt x="500456" y="56426"/>
                </a:lnTo>
                <a:lnTo>
                  <a:pt x="522384" y="62071"/>
                </a:lnTo>
                <a:lnTo>
                  <a:pt x="565351" y="47305"/>
                </a:lnTo>
                <a:lnTo>
                  <a:pt x="570356" y="7177"/>
                </a:lnTo>
                <a:lnTo>
                  <a:pt x="590651" y="0"/>
                </a:lnTo>
                <a:lnTo>
                  <a:pt x="594136" y="37928"/>
                </a:lnTo>
                <a:lnTo>
                  <a:pt x="605138" y="50918"/>
                </a:lnTo>
                <a:lnTo>
                  <a:pt x="641005" y="38827"/>
                </a:lnTo>
                <a:lnTo>
                  <a:pt x="676105" y="67407"/>
                </a:lnTo>
                <a:lnTo>
                  <a:pt x="705032" y="75515"/>
                </a:lnTo>
                <a:lnTo>
                  <a:pt x="711552" y="103552"/>
                </a:lnTo>
                <a:lnTo>
                  <a:pt x="786518" y="135185"/>
                </a:lnTo>
                <a:lnTo>
                  <a:pt x="809075" y="133217"/>
                </a:lnTo>
                <a:lnTo>
                  <a:pt x="809075" y="133217"/>
                </a:lnTo>
                <a:lnTo>
                  <a:pt x="857471" y="156765"/>
                </a:lnTo>
                <a:lnTo>
                  <a:pt x="904174" y="170328"/>
                </a:lnTo>
                <a:lnTo>
                  <a:pt x="922177" y="160220"/>
                </a:lnTo>
                <a:lnTo>
                  <a:pt x="986878" y="164112"/>
                </a:lnTo>
                <a:lnTo>
                  <a:pt x="1033245" y="200325"/>
                </a:lnTo>
                <a:lnTo>
                  <a:pt x="1039777" y="233065"/>
                </a:lnTo>
                <a:lnTo>
                  <a:pt x="1019709" y="225183"/>
                </a:lnTo>
                <a:lnTo>
                  <a:pt x="996694" y="255090"/>
                </a:lnTo>
                <a:lnTo>
                  <a:pt x="972399" y="247133"/>
                </a:lnTo>
                <a:lnTo>
                  <a:pt x="960839" y="264919"/>
                </a:lnTo>
                <a:lnTo>
                  <a:pt x="965007" y="297620"/>
                </a:lnTo>
                <a:lnTo>
                  <a:pt x="959075" y="373659"/>
                </a:lnTo>
                <a:lnTo>
                  <a:pt x="976731" y="386711"/>
                </a:lnTo>
                <a:lnTo>
                  <a:pt x="957925" y="444561"/>
                </a:lnTo>
                <a:lnTo>
                  <a:pt x="975433" y="46753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" name="M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837147" y="3574621"/>
            <a:ext cx="634064" cy="554162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" name="M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525124" y="3636648"/>
            <a:ext cx="477310" cy="611804"/>
          </a:xfrm>
          <a:custGeom>
            <a:avLst/>
            <a:gdLst/>
            <a:ahLst/>
            <a:cxnLst/>
            <a:rect l="0" t="0" r="0" b="0"/>
            <a:pathLst>
              <a:path w="586612" h="789174">
                <a:moveTo>
                  <a:pt x="0" y="157412"/>
                </a:moveTo>
                <a:lnTo>
                  <a:pt x="1241" y="116806"/>
                </a:lnTo>
                <a:lnTo>
                  <a:pt x="30208" y="125722"/>
                </a:lnTo>
                <a:lnTo>
                  <a:pt x="25148" y="59397"/>
                </a:lnTo>
                <a:lnTo>
                  <a:pt x="50477" y="47874"/>
                </a:lnTo>
                <a:lnTo>
                  <a:pt x="54188" y="65475"/>
                </a:lnTo>
                <a:lnTo>
                  <a:pt x="72084" y="66013"/>
                </a:lnTo>
                <a:lnTo>
                  <a:pt x="79582" y="35985"/>
                </a:lnTo>
                <a:lnTo>
                  <a:pt x="120072" y="37189"/>
                </a:lnTo>
                <a:lnTo>
                  <a:pt x="107427" y="82192"/>
                </a:lnTo>
                <a:lnTo>
                  <a:pt x="125172" y="87917"/>
                </a:lnTo>
                <a:lnTo>
                  <a:pt x="144042" y="55385"/>
                </a:lnTo>
                <a:lnTo>
                  <a:pt x="141429" y="0"/>
                </a:lnTo>
                <a:lnTo>
                  <a:pt x="141429" y="0"/>
                </a:lnTo>
                <a:lnTo>
                  <a:pt x="170322" y="10774"/>
                </a:lnTo>
                <a:lnTo>
                  <a:pt x="198632" y="41850"/>
                </a:lnTo>
                <a:lnTo>
                  <a:pt x="267486" y="56582"/>
                </a:lnTo>
                <a:lnTo>
                  <a:pt x="285806" y="41974"/>
                </a:lnTo>
                <a:lnTo>
                  <a:pt x="292039" y="54912"/>
                </a:lnTo>
                <a:lnTo>
                  <a:pt x="335035" y="50913"/>
                </a:lnTo>
                <a:lnTo>
                  <a:pt x="346062" y="61145"/>
                </a:lnTo>
                <a:lnTo>
                  <a:pt x="386090" y="62245"/>
                </a:lnTo>
                <a:lnTo>
                  <a:pt x="386852" y="34378"/>
                </a:lnTo>
                <a:lnTo>
                  <a:pt x="435944" y="48471"/>
                </a:lnTo>
                <a:lnTo>
                  <a:pt x="435944" y="48471"/>
                </a:lnTo>
                <a:lnTo>
                  <a:pt x="497574" y="87924"/>
                </a:lnTo>
                <a:lnTo>
                  <a:pt x="526642" y="93885"/>
                </a:lnTo>
                <a:lnTo>
                  <a:pt x="547290" y="79299"/>
                </a:lnTo>
                <a:lnTo>
                  <a:pt x="551002" y="99718"/>
                </a:lnTo>
                <a:lnTo>
                  <a:pt x="586611" y="108197"/>
                </a:lnTo>
                <a:lnTo>
                  <a:pt x="585570" y="148811"/>
                </a:lnTo>
                <a:lnTo>
                  <a:pt x="556230" y="152781"/>
                </a:lnTo>
                <a:lnTo>
                  <a:pt x="537793" y="172622"/>
                </a:lnTo>
                <a:lnTo>
                  <a:pt x="537204" y="195286"/>
                </a:lnTo>
                <a:lnTo>
                  <a:pt x="566750" y="183766"/>
                </a:lnTo>
                <a:lnTo>
                  <a:pt x="559760" y="198706"/>
                </a:lnTo>
                <a:lnTo>
                  <a:pt x="530530" y="197948"/>
                </a:lnTo>
                <a:lnTo>
                  <a:pt x="489034" y="161420"/>
                </a:lnTo>
                <a:lnTo>
                  <a:pt x="491864" y="143539"/>
                </a:lnTo>
                <a:lnTo>
                  <a:pt x="474087" y="120384"/>
                </a:lnTo>
                <a:lnTo>
                  <a:pt x="455300" y="152964"/>
                </a:lnTo>
                <a:lnTo>
                  <a:pt x="465744" y="185846"/>
                </a:lnTo>
                <a:lnTo>
                  <a:pt x="470726" y="246927"/>
                </a:lnTo>
                <a:lnTo>
                  <a:pt x="450853" y="248760"/>
                </a:lnTo>
                <a:lnTo>
                  <a:pt x="440058" y="316967"/>
                </a:lnTo>
                <a:lnTo>
                  <a:pt x="410593" y="323731"/>
                </a:lnTo>
                <a:lnTo>
                  <a:pt x="403576" y="338656"/>
                </a:lnTo>
                <a:lnTo>
                  <a:pt x="409432" y="366680"/>
                </a:lnTo>
                <a:lnTo>
                  <a:pt x="438439" y="377379"/>
                </a:lnTo>
                <a:lnTo>
                  <a:pt x="441943" y="405336"/>
                </a:lnTo>
                <a:lnTo>
                  <a:pt x="473449" y="411369"/>
                </a:lnTo>
                <a:lnTo>
                  <a:pt x="472311" y="454309"/>
                </a:lnTo>
                <a:lnTo>
                  <a:pt x="458546" y="456305"/>
                </a:lnTo>
                <a:lnTo>
                  <a:pt x="461867" y="509272"/>
                </a:lnTo>
                <a:lnTo>
                  <a:pt x="484172" y="596246"/>
                </a:lnTo>
                <a:lnTo>
                  <a:pt x="501827" y="608982"/>
                </a:lnTo>
                <a:lnTo>
                  <a:pt x="501233" y="631620"/>
                </a:lnTo>
                <a:lnTo>
                  <a:pt x="501233" y="631620"/>
                </a:lnTo>
                <a:lnTo>
                  <a:pt x="467499" y="635923"/>
                </a:lnTo>
                <a:lnTo>
                  <a:pt x="452897" y="668569"/>
                </a:lnTo>
                <a:lnTo>
                  <a:pt x="470548" y="681778"/>
                </a:lnTo>
                <a:lnTo>
                  <a:pt x="465825" y="699112"/>
                </a:lnTo>
                <a:lnTo>
                  <a:pt x="438232" y="721027"/>
                </a:lnTo>
                <a:lnTo>
                  <a:pt x="418136" y="710579"/>
                </a:lnTo>
                <a:lnTo>
                  <a:pt x="393105" y="725002"/>
                </a:lnTo>
                <a:lnTo>
                  <a:pt x="366976" y="762035"/>
                </a:lnTo>
                <a:lnTo>
                  <a:pt x="341578" y="789173"/>
                </a:lnTo>
                <a:lnTo>
                  <a:pt x="308002" y="785885"/>
                </a:lnTo>
                <a:lnTo>
                  <a:pt x="308002" y="785885"/>
                </a:lnTo>
                <a:lnTo>
                  <a:pt x="283749" y="754543"/>
                </a:lnTo>
                <a:lnTo>
                  <a:pt x="254300" y="756545"/>
                </a:lnTo>
                <a:lnTo>
                  <a:pt x="224760" y="778352"/>
                </a:lnTo>
                <a:lnTo>
                  <a:pt x="206864" y="757554"/>
                </a:lnTo>
                <a:lnTo>
                  <a:pt x="188864" y="757037"/>
                </a:lnTo>
                <a:lnTo>
                  <a:pt x="185756" y="716842"/>
                </a:lnTo>
                <a:lnTo>
                  <a:pt x="165764" y="703523"/>
                </a:lnTo>
                <a:lnTo>
                  <a:pt x="120936" y="697023"/>
                </a:lnTo>
                <a:lnTo>
                  <a:pt x="91876" y="686255"/>
                </a:lnTo>
                <a:lnTo>
                  <a:pt x="91876" y="686255"/>
                </a:lnTo>
                <a:lnTo>
                  <a:pt x="104366" y="648399"/>
                </a:lnTo>
                <a:lnTo>
                  <a:pt x="91985" y="602723"/>
                </a:lnTo>
                <a:lnTo>
                  <a:pt x="81259" y="597212"/>
                </a:lnTo>
                <a:lnTo>
                  <a:pt x="82086" y="569386"/>
                </a:lnTo>
                <a:lnTo>
                  <a:pt x="118169" y="565734"/>
                </a:lnTo>
                <a:lnTo>
                  <a:pt x="87913" y="516686"/>
                </a:lnTo>
                <a:lnTo>
                  <a:pt x="95427" y="486692"/>
                </a:lnTo>
                <a:lnTo>
                  <a:pt x="124730" y="487558"/>
                </a:lnTo>
                <a:lnTo>
                  <a:pt x="128133" y="452245"/>
                </a:lnTo>
                <a:lnTo>
                  <a:pt x="122644" y="413833"/>
                </a:lnTo>
                <a:lnTo>
                  <a:pt x="147274" y="412195"/>
                </a:lnTo>
                <a:lnTo>
                  <a:pt x="158169" y="427625"/>
                </a:lnTo>
                <a:lnTo>
                  <a:pt x="163671" y="384810"/>
                </a:lnTo>
                <a:lnTo>
                  <a:pt x="158602" y="331763"/>
                </a:lnTo>
                <a:lnTo>
                  <a:pt x="143109" y="328476"/>
                </a:lnTo>
                <a:lnTo>
                  <a:pt x="154985" y="293867"/>
                </a:lnTo>
                <a:lnTo>
                  <a:pt x="191399" y="292091"/>
                </a:lnTo>
                <a:lnTo>
                  <a:pt x="192641" y="249137"/>
                </a:lnTo>
                <a:lnTo>
                  <a:pt x="211949" y="201501"/>
                </a:lnTo>
                <a:lnTo>
                  <a:pt x="171402" y="200328"/>
                </a:lnTo>
                <a:lnTo>
                  <a:pt x="163835" y="152381"/>
                </a:lnTo>
                <a:lnTo>
                  <a:pt x="152165" y="164326"/>
                </a:lnTo>
                <a:lnTo>
                  <a:pt x="111725" y="175895"/>
                </a:lnTo>
                <a:lnTo>
                  <a:pt x="104276" y="188433"/>
                </a:lnTo>
                <a:lnTo>
                  <a:pt x="64431" y="179683"/>
                </a:lnTo>
                <a:lnTo>
                  <a:pt x="63907" y="197151"/>
                </a:lnTo>
                <a:lnTo>
                  <a:pt x="45991" y="196612"/>
                </a:lnTo>
                <a:lnTo>
                  <a:pt x="46746" y="17159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" name="M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1750769" y="3701190"/>
            <a:ext cx="940009" cy="799373"/>
          </a:xfrm>
          <a:custGeom>
            <a:avLst/>
            <a:gdLst/>
            <a:ahLst/>
            <a:cxnLst/>
            <a:rect l="0" t="0" r="0" b="0"/>
            <a:pathLst>
              <a:path w="1166582" h="1049768">
                <a:moveTo>
                  <a:pt x="32694" y="713668"/>
                </a:moveTo>
                <a:lnTo>
                  <a:pt x="66270" y="716956"/>
                </a:lnTo>
                <a:lnTo>
                  <a:pt x="91668" y="689818"/>
                </a:lnTo>
                <a:lnTo>
                  <a:pt x="117797" y="652785"/>
                </a:lnTo>
                <a:lnTo>
                  <a:pt x="142828" y="638362"/>
                </a:lnTo>
                <a:lnTo>
                  <a:pt x="162924" y="648810"/>
                </a:lnTo>
                <a:lnTo>
                  <a:pt x="190517" y="626895"/>
                </a:lnTo>
                <a:lnTo>
                  <a:pt x="195240" y="609561"/>
                </a:lnTo>
                <a:lnTo>
                  <a:pt x="177589" y="596352"/>
                </a:lnTo>
                <a:lnTo>
                  <a:pt x="192191" y="563706"/>
                </a:lnTo>
                <a:lnTo>
                  <a:pt x="225925" y="559403"/>
                </a:lnTo>
                <a:lnTo>
                  <a:pt x="225925" y="559403"/>
                </a:lnTo>
                <a:lnTo>
                  <a:pt x="250851" y="547784"/>
                </a:lnTo>
                <a:lnTo>
                  <a:pt x="287028" y="558630"/>
                </a:lnTo>
                <a:lnTo>
                  <a:pt x="345742" y="539830"/>
                </a:lnTo>
                <a:lnTo>
                  <a:pt x="357855" y="509929"/>
                </a:lnTo>
                <a:lnTo>
                  <a:pt x="382322" y="515732"/>
                </a:lnTo>
                <a:lnTo>
                  <a:pt x="412393" y="486270"/>
                </a:lnTo>
                <a:lnTo>
                  <a:pt x="446442" y="487104"/>
                </a:lnTo>
                <a:lnTo>
                  <a:pt x="434481" y="511828"/>
                </a:lnTo>
                <a:lnTo>
                  <a:pt x="458837" y="522333"/>
                </a:lnTo>
                <a:lnTo>
                  <a:pt x="483980" y="500285"/>
                </a:lnTo>
                <a:lnTo>
                  <a:pt x="507526" y="465448"/>
                </a:lnTo>
                <a:lnTo>
                  <a:pt x="525549" y="463516"/>
                </a:lnTo>
                <a:lnTo>
                  <a:pt x="549487" y="411209"/>
                </a:lnTo>
                <a:lnTo>
                  <a:pt x="580624" y="414298"/>
                </a:lnTo>
                <a:lnTo>
                  <a:pt x="598878" y="401974"/>
                </a:lnTo>
                <a:lnTo>
                  <a:pt x="646188" y="400697"/>
                </a:lnTo>
                <a:lnTo>
                  <a:pt x="699074" y="361282"/>
                </a:lnTo>
                <a:lnTo>
                  <a:pt x="723972" y="346724"/>
                </a:lnTo>
                <a:lnTo>
                  <a:pt x="742479" y="321633"/>
                </a:lnTo>
                <a:lnTo>
                  <a:pt x="783306" y="312604"/>
                </a:lnTo>
                <a:lnTo>
                  <a:pt x="819837" y="283163"/>
                </a:lnTo>
                <a:lnTo>
                  <a:pt x="873715" y="281462"/>
                </a:lnTo>
                <a:lnTo>
                  <a:pt x="891908" y="269561"/>
                </a:lnTo>
                <a:lnTo>
                  <a:pt x="896886" y="234242"/>
                </a:lnTo>
                <a:lnTo>
                  <a:pt x="896886" y="234242"/>
                </a:lnTo>
                <a:lnTo>
                  <a:pt x="915127" y="219502"/>
                </a:lnTo>
                <a:lnTo>
                  <a:pt x="916219" y="166148"/>
                </a:lnTo>
                <a:lnTo>
                  <a:pt x="946024" y="138882"/>
                </a:lnTo>
                <a:lnTo>
                  <a:pt x="975711" y="116802"/>
                </a:lnTo>
                <a:lnTo>
                  <a:pt x="1001845" y="59206"/>
                </a:lnTo>
                <a:lnTo>
                  <a:pt x="1015187" y="51908"/>
                </a:lnTo>
                <a:lnTo>
                  <a:pt x="1067561" y="0"/>
                </a:lnTo>
                <a:lnTo>
                  <a:pt x="1067561" y="0"/>
                </a:lnTo>
                <a:lnTo>
                  <a:pt x="1096618" y="8116"/>
                </a:lnTo>
                <a:lnTo>
                  <a:pt x="1096242" y="27956"/>
                </a:lnTo>
                <a:lnTo>
                  <a:pt x="1084245" y="88683"/>
                </a:lnTo>
                <a:lnTo>
                  <a:pt x="1106353" y="91465"/>
                </a:lnTo>
                <a:lnTo>
                  <a:pt x="1101629" y="116888"/>
                </a:lnTo>
                <a:lnTo>
                  <a:pt x="1141183" y="145502"/>
                </a:lnTo>
                <a:lnTo>
                  <a:pt x="1134115" y="170408"/>
                </a:lnTo>
                <a:lnTo>
                  <a:pt x="1107659" y="147237"/>
                </a:lnTo>
                <a:lnTo>
                  <a:pt x="1064357" y="166726"/>
                </a:lnTo>
                <a:lnTo>
                  <a:pt x="1062271" y="275319"/>
                </a:lnTo>
                <a:lnTo>
                  <a:pt x="1022247" y="269348"/>
                </a:lnTo>
                <a:lnTo>
                  <a:pt x="1021896" y="287287"/>
                </a:lnTo>
                <a:lnTo>
                  <a:pt x="1061255" y="328188"/>
                </a:lnTo>
                <a:lnTo>
                  <a:pt x="1060720" y="356035"/>
                </a:lnTo>
                <a:lnTo>
                  <a:pt x="1074175" y="369041"/>
                </a:lnTo>
                <a:lnTo>
                  <a:pt x="1071325" y="394481"/>
                </a:lnTo>
                <a:lnTo>
                  <a:pt x="1091072" y="425070"/>
                </a:lnTo>
                <a:lnTo>
                  <a:pt x="1124728" y="420510"/>
                </a:lnTo>
                <a:lnTo>
                  <a:pt x="1128936" y="448439"/>
                </a:lnTo>
                <a:lnTo>
                  <a:pt x="1153285" y="461635"/>
                </a:lnTo>
                <a:lnTo>
                  <a:pt x="1166581" y="484535"/>
                </a:lnTo>
                <a:lnTo>
                  <a:pt x="1148611" y="484205"/>
                </a:lnTo>
                <a:lnTo>
                  <a:pt x="1130167" y="509349"/>
                </a:lnTo>
                <a:lnTo>
                  <a:pt x="1148097" y="512041"/>
                </a:lnTo>
                <a:lnTo>
                  <a:pt x="1165243" y="557660"/>
                </a:lnTo>
                <a:lnTo>
                  <a:pt x="1139744" y="579841"/>
                </a:lnTo>
                <a:lnTo>
                  <a:pt x="1153469" y="580094"/>
                </a:lnTo>
                <a:lnTo>
                  <a:pt x="1153469" y="580094"/>
                </a:lnTo>
                <a:lnTo>
                  <a:pt x="1134828" y="615137"/>
                </a:lnTo>
                <a:lnTo>
                  <a:pt x="1124982" y="660717"/>
                </a:lnTo>
                <a:lnTo>
                  <a:pt x="1097747" y="672944"/>
                </a:lnTo>
                <a:lnTo>
                  <a:pt x="1097373" y="692750"/>
                </a:lnTo>
                <a:lnTo>
                  <a:pt x="1068146" y="684647"/>
                </a:lnTo>
                <a:lnTo>
                  <a:pt x="1073216" y="667290"/>
                </a:lnTo>
                <a:lnTo>
                  <a:pt x="1036747" y="666589"/>
                </a:lnTo>
                <a:lnTo>
                  <a:pt x="1020824" y="681375"/>
                </a:lnTo>
                <a:lnTo>
                  <a:pt x="989812" y="668029"/>
                </a:lnTo>
                <a:lnTo>
                  <a:pt x="942497" y="664726"/>
                </a:lnTo>
                <a:lnTo>
                  <a:pt x="929222" y="641813"/>
                </a:lnTo>
                <a:lnTo>
                  <a:pt x="878184" y="612930"/>
                </a:lnTo>
                <a:lnTo>
                  <a:pt x="859614" y="640381"/>
                </a:lnTo>
                <a:lnTo>
                  <a:pt x="869879" y="670788"/>
                </a:lnTo>
                <a:lnTo>
                  <a:pt x="846935" y="702859"/>
                </a:lnTo>
                <a:lnTo>
                  <a:pt x="846935" y="702859"/>
                </a:lnTo>
                <a:lnTo>
                  <a:pt x="828932" y="702480"/>
                </a:lnTo>
                <a:lnTo>
                  <a:pt x="824993" y="664658"/>
                </a:lnTo>
                <a:lnTo>
                  <a:pt x="782144" y="674122"/>
                </a:lnTo>
                <a:lnTo>
                  <a:pt x="792815" y="706901"/>
                </a:lnTo>
                <a:lnTo>
                  <a:pt x="814923" y="714920"/>
                </a:lnTo>
                <a:lnTo>
                  <a:pt x="798582" y="747589"/>
                </a:lnTo>
                <a:lnTo>
                  <a:pt x="769361" y="739415"/>
                </a:lnTo>
                <a:lnTo>
                  <a:pt x="784079" y="782651"/>
                </a:lnTo>
                <a:lnTo>
                  <a:pt x="808724" y="805814"/>
                </a:lnTo>
                <a:lnTo>
                  <a:pt x="825837" y="849088"/>
                </a:lnTo>
                <a:lnTo>
                  <a:pt x="784993" y="850576"/>
                </a:lnTo>
                <a:lnTo>
                  <a:pt x="759449" y="890574"/>
                </a:lnTo>
                <a:lnTo>
                  <a:pt x="758898" y="916020"/>
                </a:lnTo>
                <a:lnTo>
                  <a:pt x="735684" y="935315"/>
                </a:lnTo>
                <a:lnTo>
                  <a:pt x="716806" y="973083"/>
                </a:lnTo>
                <a:lnTo>
                  <a:pt x="716194" y="1000879"/>
                </a:lnTo>
                <a:lnTo>
                  <a:pt x="667634" y="1047401"/>
                </a:lnTo>
                <a:lnTo>
                  <a:pt x="647139" y="1049767"/>
                </a:lnTo>
                <a:lnTo>
                  <a:pt x="647139" y="1049767"/>
                </a:lnTo>
                <a:lnTo>
                  <a:pt x="582403" y="1032736"/>
                </a:lnTo>
                <a:lnTo>
                  <a:pt x="589750" y="1002742"/>
                </a:lnTo>
                <a:lnTo>
                  <a:pt x="560533" y="992167"/>
                </a:lnTo>
                <a:lnTo>
                  <a:pt x="547467" y="961695"/>
                </a:lnTo>
                <a:lnTo>
                  <a:pt x="520403" y="961058"/>
                </a:lnTo>
                <a:lnTo>
                  <a:pt x="502911" y="937544"/>
                </a:lnTo>
                <a:lnTo>
                  <a:pt x="471456" y="941976"/>
                </a:lnTo>
                <a:lnTo>
                  <a:pt x="448852" y="933887"/>
                </a:lnTo>
                <a:lnTo>
                  <a:pt x="434642" y="971254"/>
                </a:lnTo>
                <a:lnTo>
                  <a:pt x="407717" y="945611"/>
                </a:lnTo>
                <a:lnTo>
                  <a:pt x="401884" y="912467"/>
                </a:lnTo>
                <a:lnTo>
                  <a:pt x="413703" y="895313"/>
                </a:lnTo>
                <a:lnTo>
                  <a:pt x="407616" y="872531"/>
                </a:lnTo>
                <a:lnTo>
                  <a:pt x="373902" y="853779"/>
                </a:lnTo>
                <a:lnTo>
                  <a:pt x="374524" y="828802"/>
                </a:lnTo>
                <a:lnTo>
                  <a:pt x="410569" y="829694"/>
                </a:lnTo>
                <a:lnTo>
                  <a:pt x="404499" y="806436"/>
                </a:lnTo>
                <a:lnTo>
                  <a:pt x="355622" y="787771"/>
                </a:lnTo>
                <a:lnTo>
                  <a:pt x="317219" y="786802"/>
                </a:lnTo>
                <a:lnTo>
                  <a:pt x="322131" y="761458"/>
                </a:lnTo>
                <a:lnTo>
                  <a:pt x="298123" y="735847"/>
                </a:lnTo>
                <a:lnTo>
                  <a:pt x="268096" y="760075"/>
                </a:lnTo>
                <a:lnTo>
                  <a:pt x="250207" y="754895"/>
                </a:lnTo>
                <a:lnTo>
                  <a:pt x="184337" y="770618"/>
                </a:lnTo>
                <a:lnTo>
                  <a:pt x="160903" y="795464"/>
                </a:lnTo>
                <a:lnTo>
                  <a:pt x="150680" y="769721"/>
                </a:lnTo>
                <a:lnTo>
                  <a:pt x="125900" y="756319"/>
                </a:lnTo>
                <a:lnTo>
                  <a:pt x="107262" y="778926"/>
                </a:lnTo>
                <a:lnTo>
                  <a:pt x="131168" y="824849"/>
                </a:lnTo>
                <a:lnTo>
                  <a:pt x="127984" y="854945"/>
                </a:lnTo>
                <a:lnTo>
                  <a:pt x="104932" y="864695"/>
                </a:lnTo>
                <a:lnTo>
                  <a:pt x="83125" y="846181"/>
                </a:lnTo>
                <a:lnTo>
                  <a:pt x="71392" y="858592"/>
                </a:lnTo>
                <a:lnTo>
                  <a:pt x="68192" y="888682"/>
                </a:lnTo>
                <a:lnTo>
                  <a:pt x="68192" y="888682"/>
                </a:lnTo>
                <a:lnTo>
                  <a:pt x="38276" y="905774"/>
                </a:lnTo>
                <a:lnTo>
                  <a:pt x="27570" y="897933"/>
                </a:lnTo>
                <a:lnTo>
                  <a:pt x="46372" y="870634"/>
                </a:lnTo>
                <a:lnTo>
                  <a:pt x="39608" y="857715"/>
                </a:lnTo>
                <a:lnTo>
                  <a:pt x="0" y="831146"/>
                </a:lnTo>
                <a:lnTo>
                  <a:pt x="23485" y="788884"/>
                </a:lnTo>
                <a:lnTo>
                  <a:pt x="55316" y="787409"/>
                </a:lnTo>
                <a:lnTo>
                  <a:pt x="53856" y="754351"/>
                </a:lnTo>
                <a:lnTo>
                  <a:pt x="26630" y="761143"/>
                </a:lnTo>
                <a:lnTo>
                  <a:pt x="18533" y="72837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" name="M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1178724" y="3759836"/>
            <a:ext cx="522365" cy="419079"/>
          </a:xfrm>
          <a:custGeom>
            <a:avLst/>
            <a:gdLst/>
            <a:ahLst/>
            <a:cxnLst/>
            <a:rect l="0" t="0" r="0" b="0"/>
            <a:pathLst>
              <a:path w="638534" h="545062">
                <a:moveTo>
                  <a:pt x="10464" y="226881"/>
                </a:moveTo>
                <a:lnTo>
                  <a:pt x="0" y="201017"/>
                </a:lnTo>
                <a:lnTo>
                  <a:pt x="11924" y="183945"/>
                </a:lnTo>
                <a:lnTo>
                  <a:pt x="1368" y="160910"/>
                </a:lnTo>
                <a:lnTo>
                  <a:pt x="12871" y="156105"/>
                </a:lnTo>
                <a:lnTo>
                  <a:pt x="36389" y="187137"/>
                </a:lnTo>
                <a:lnTo>
                  <a:pt x="66922" y="150373"/>
                </a:lnTo>
                <a:lnTo>
                  <a:pt x="56788" y="114598"/>
                </a:lnTo>
                <a:lnTo>
                  <a:pt x="86793" y="92925"/>
                </a:lnTo>
                <a:lnTo>
                  <a:pt x="81200" y="62497"/>
                </a:lnTo>
                <a:lnTo>
                  <a:pt x="128947" y="46128"/>
                </a:lnTo>
                <a:lnTo>
                  <a:pt x="187317" y="50879"/>
                </a:lnTo>
                <a:lnTo>
                  <a:pt x="189787" y="33002"/>
                </a:lnTo>
                <a:lnTo>
                  <a:pt x="230253" y="36675"/>
                </a:lnTo>
                <a:lnTo>
                  <a:pt x="237414" y="19421"/>
                </a:lnTo>
                <a:lnTo>
                  <a:pt x="260356" y="10232"/>
                </a:lnTo>
                <a:lnTo>
                  <a:pt x="254359" y="50208"/>
                </a:lnTo>
                <a:lnTo>
                  <a:pt x="287902" y="64035"/>
                </a:lnTo>
                <a:lnTo>
                  <a:pt x="296028" y="16092"/>
                </a:lnTo>
                <a:lnTo>
                  <a:pt x="367043" y="38639"/>
                </a:lnTo>
                <a:lnTo>
                  <a:pt x="367820" y="13618"/>
                </a:lnTo>
                <a:lnTo>
                  <a:pt x="397043" y="14521"/>
                </a:lnTo>
                <a:lnTo>
                  <a:pt x="402800" y="42106"/>
                </a:lnTo>
                <a:lnTo>
                  <a:pt x="420787" y="40296"/>
                </a:lnTo>
                <a:lnTo>
                  <a:pt x="426584" y="5031"/>
                </a:lnTo>
                <a:lnTo>
                  <a:pt x="426584" y="5031"/>
                </a:lnTo>
                <a:lnTo>
                  <a:pt x="473330" y="19209"/>
                </a:lnTo>
                <a:lnTo>
                  <a:pt x="472575" y="44231"/>
                </a:lnTo>
                <a:lnTo>
                  <a:pt x="490491" y="44770"/>
                </a:lnTo>
                <a:lnTo>
                  <a:pt x="491015" y="27302"/>
                </a:lnTo>
                <a:lnTo>
                  <a:pt x="530860" y="36052"/>
                </a:lnTo>
                <a:lnTo>
                  <a:pt x="538309" y="23514"/>
                </a:lnTo>
                <a:lnTo>
                  <a:pt x="578749" y="11945"/>
                </a:lnTo>
                <a:lnTo>
                  <a:pt x="590419" y="0"/>
                </a:lnTo>
                <a:lnTo>
                  <a:pt x="597986" y="47947"/>
                </a:lnTo>
                <a:lnTo>
                  <a:pt x="638533" y="49120"/>
                </a:lnTo>
                <a:lnTo>
                  <a:pt x="619225" y="96756"/>
                </a:lnTo>
                <a:lnTo>
                  <a:pt x="617983" y="139710"/>
                </a:lnTo>
                <a:lnTo>
                  <a:pt x="581569" y="141486"/>
                </a:lnTo>
                <a:lnTo>
                  <a:pt x="569693" y="176095"/>
                </a:lnTo>
                <a:lnTo>
                  <a:pt x="585186" y="179382"/>
                </a:lnTo>
                <a:lnTo>
                  <a:pt x="590255" y="232429"/>
                </a:lnTo>
                <a:lnTo>
                  <a:pt x="584753" y="275244"/>
                </a:lnTo>
                <a:lnTo>
                  <a:pt x="573858" y="259814"/>
                </a:lnTo>
                <a:lnTo>
                  <a:pt x="549228" y="261452"/>
                </a:lnTo>
                <a:lnTo>
                  <a:pt x="554717" y="299864"/>
                </a:lnTo>
                <a:lnTo>
                  <a:pt x="551314" y="335177"/>
                </a:lnTo>
                <a:lnTo>
                  <a:pt x="522011" y="334311"/>
                </a:lnTo>
                <a:lnTo>
                  <a:pt x="514497" y="364305"/>
                </a:lnTo>
                <a:lnTo>
                  <a:pt x="544753" y="413353"/>
                </a:lnTo>
                <a:lnTo>
                  <a:pt x="508670" y="417005"/>
                </a:lnTo>
                <a:lnTo>
                  <a:pt x="507843" y="444831"/>
                </a:lnTo>
                <a:lnTo>
                  <a:pt x="518569" y="450342"/>
                </a:lnTo>
                <a:lnTo>
                  <a:pt x="530950" y="496018"/>
                </a:lnTo>
                <a:lnTo>
                  <a:pt x="518460" y="533874"/>
                </a:lnTo>
                <a:lnTo>
                  <a:pt x="518460" y="533874"/>
                </a:lnTo>
                <a:lnTo>
                  <a:pt x="482113" y="545061"/>
                </a:lnTo>
                <a:lnTo>
                  <a:pt x="462209" y="529362"/>
                </a:lnTo>
                <a:lnTo>
                  <a:pt x="460309" y="450959"/>
                </a:lnTo>
                <a:lnTo>
                  <a:pt x="370759" y="498728"/>
                </a:lnTo>
                <a:lnTo>
                  <a:pt x="305448" y="496692"/>
                </a:lnTo>
                <a:lnTo>
                  <a:pt x="317989" y="459326"/>
                </a:lnTo>
                <a:lnTo>
                  <a:pt x="281957" y="460551"/>
                </a:lnTo>
                <a:lnTo>
                  <a:pt x="288015" y="478679"/>
                </a:lnTo>
                <a:lnTo>
                  <a:pt x="258437" y="485292"/>
                </a:lnTo>
                <a:lnTo>
                  <a:pt x="262209" y="515618"/>
                </a:lnTo>
                <a:lnTo>
                  <a:pt x="262209" y="515618"/>
                </a:lnTo>
                <a:lnTo>
                  <a:pt x="239640" y="510179"/>
                </a:lnTo>
                <a:lnTo>
                  <a:pt x="214709" y="519289"/>
                </a:lnTo>
                <a:lnTo>
                  <a:pt x="153570" y="519664"/>
                </a:lnTo>
                <a:lnTo>
                  <a:pt x="130655" y="539205"/>
                </a:lnTo>
                <a:lnTo>
                  <a:pt x="112743" y="536255"/>
                </a:lnTo>
                <a:lnTo>
                  <a:pt x="107208" y="503035"/>
                </a:lnTo>
                <a:lnTo>
                  <a:pt x="114161" y="493354"/>
                </a:lnTo>
                <a:lnTo>
                  <a:pt x="89424" y="482149"/>
                </a:lnTo>
                <a:lnTo>
                  <a:pt x="67941" y="458775"/>
                </a:lnTo>
                <a:lnTo>
                  <a:pt x="98699" y="416843"/>
                </a:lnTo>
                <a:lnTo>
                  <a:pt x="106149" y="392069"/>
                </a:lnTo>
                <a:lnTo>
                  <a:pt x="131653" y="365056"/>
                </a:lnTo>
                <a:lnTo>
                  <a:pt x="120086" y="314150"/>
                </a:lnTo>
                <a:lnTo>
                  <a:pt x="108494" y="321322"/>
                </a:lnTo>
                <a:lnTo>
                  <a:pt x="91716" y="285347"/>
                </a:lnTo>
                <a:lnTo>
                  <a:pt x="80047" y="294875"/>
                </a:lnTo>
                <a:lnTo>
                  <a:pt x="68257" y="251504"/>
                </a:lnTo>
                <a:lnTo>
                  <a:pt x="52024" y="25615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1" name="M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1343985" y="4107460"/>
            <a:ext cx="499049" cy="560438"/>
          </a:xfrm>
          <a:custGeom>
            <a:avLst/>
            <a:gdLst/>
            <a:ahLst/>
            <a:cxnLst/>
            <a:rect l="0" t="0" r="0" b="0"/>
            <a:pathLst>
              <a:path w="615408" h="737065">
                <a:moveTo>
                  <a:pt x="61595" y="64659"/>
                </a:moveTo>
                <a:lnTo>
                  <a:pt x="57823" y="34333"/>
                </a:lnTo>
                <a:lnTo>
                  <a:pt x="87401" y="27720"/>
                </a:lnTo>
                <a:lnTo>
                  <a:pt x="81343" y="9592"/>
                </a:lnTo>
                <a:lnTo>
                  <a:pt x="117375" y="8367"/>
                </a:lnTo>
                <a:lnTo>
                  <a:pt x="104834" y="45733"/>
                </a:lnTo>
                <a:lnTo>
                  <a:pt x="170145" y="47769"/>
                </a:lnTo>
                <a:lnTo>
                  <a:pt x="259695" y="0"/>
                </a:lnTo>
                <a:lnTo>
                  <a:pt x="261595" y="78403"/>
                </a:lnTo>
                <a:lnTo>
                  <a:pt x="281499" y="94102"/>
                </a:lnTo>
                <a:lnTo>
                  <a:pt x="317846" y="82915"/>
                </a:lnTo>
                <a:lnTo>
                  <a:pt x="317846" y="82915"/>
                </a:lnTo>
                <a:lnTo>
                  <a:pt x="346906" y="93683"/>
                </a:lnTo>
                <a:lnTo>
                  <a:pt x="391734" y="100183"/>
                </a:lnTo>
                <a:lnTo>
                  <a:pt x="411726" y="113502"/>
                </a:lnTo>
                <a:lnTo>
                  <a:pt x="414834" y="153697"/>
                </a:lnTo>
                <a:lnTo>
                  <a:pt x="432834" y="154214"/>
                </a:lnTo>
                <a:lnTo>
                  <a:pt x="450730" y="175012"/>
                </a:lnTo>
                <a:lnTo>
                  <a:pt x="480270" y="153205"/>
                </a:lnTo>
                <a:lnTo>
                  <a:pt x="509719" y="151203"/>
                </a:lnTo>
                <a:lnTo>
                  <a:pt x="533972" y="182545"/>
                </a:lnTo>
                <a:lnTo>
                  <a:pt x="533972" y="182545"/>
                </a:lnTo>
                <a:lnTo>
                  <a:pt x="519811" y="197247"/>
                </a:lnTo>
                <a:lnTo>
                  <a:pt x="527908" y="230020"/>
                </a:lnTo>
                <a:lnTo>
                  <a:pt x="555134" y="223228"/>
                </a:lnTo>
                <a:lnTo>
                  <a:pt x="556594" y="256286"/>
                </a:lnTo>
                <a:lnTo>
                  <a:pt x="524763" y="257761"/>
                </a:lnTo>
                <a:lnTo>
                  <a:pt x="501278" y="300023"/>
                </a:lnTo>
                <a:lnTo>
                  <a:pt x="540886" y="326592"/>
                </a:lnTo>
                <a:lnTo>
                  <a:pt x="547650" y="339511"/>
                </a:lnTo>
                <a:lnTo>
                  <a:pt x="528848" y="366810"/>
                </a:lnTo>
                <a:lnTo>
                  <a:pt x="539554" y="374651"/>
                </a:lnTo>
                <a:lnTo>
                  <a:pt x="569470" y="357559"/>
                </a:lnTo>
                <a:lnTo>
                  <a:pt x="569470" y="357559"/>
                </a:lnTo>
                <a:lnTo>
                  <a:pt x="575622" y="375645"/>
                </a:lnTo>
                <a:lnTo>
                  <a:pt x="556900" y="400119"/>
                </a:lnTo>
                <a:lnTo>
                  <a:pt x="581774" y="411173"/>
                </a:lnTo>
                <a:lnTo>
                  <a:pt x="597581" y="406419"/>
                </a:lnTo>
                <a:lnTo>
                  <a:pt x="610670" y="431760"/>
                </a:lnTo>
                <a:lnTo>
                  <a:pt x="606993" y="479741"/>
                </a:lnTo>
                <a:lnTo>
                  <a:pt x="615407" y="502592"/>
                </a:lnTo>
                <a:lnTo>
                  <a:pt x="601015" y="524825"/>
                </a:lnTo>
                <a:lnTo>
                  <a:pt x="593671" y="550073"/>
                </a:lnTo>
                <a:lnTo>
                  <a:pt x="564346" y="544088"/>
                </a:lnTo>
                <a:lnTo>
                  <a:pt x="533902" y="578590"/>
                </a:lnTo>
                <a:lnTo>
                  <a:pt x="511980" y="562902"/>
                </a:lnTo>
                <a:lnTo>
                  <a:pt x="497483" y="587942"/>
                </a:lnTo>
                <a:lnTo>
                  <a:pt x="472907" y="582068"/>
                </a:lnTo>
                <a:lnTo>
                  <a:pt x="474501" y="609913"/>
                </a:lnTo>
                <a:lnTo>
                  <a:pt x="458498" y="687666"/>
                </a:lnTo>
                <a:lnTo>
                  <a:pt x="464588" y="708094"/>
                </a:lnTo>
                <a:lnTo>
                  <a:pt x="446503" y="707581"/>
                </a:lnTo>
                <a:lnTo>
                  <a:pt x="423275" y="737064"/>
                </a:lnTo>
                <a:lnTo>
                  <a:pt x="391382" y="736148"/>
                </a:lnTo>
                <a:lnTo>
                  <a:pt x="391382" y="736148"/>
                </a:lnTo>
                <a:lnTo>
                  <a:pt x="362608" y="709878"/>
                </a:lnTo>
                <a:lnTo>
                  <a:pt x="363486" y="679756"/>
                </a:lnTo>
                <a:lnTo>
                  <a:pt x="347785" y="679298"/>
                </a:lnTo>
                <a:lnTo>
                  <a:pt x="347124" y="701890"/>
                </a:lnTo>
                <a:lnTo>
                  <a:pt x="305187" y="670507"/>
                </a:lnTo>
                <a:lnTo>
                  <a:pt x="247030" y="640974"/>
                </a:lnTo>
                <a:lnTo>
                  <a:pt x="275267" y="604127"/>
                </a:lnTo>
                <a:lnTo>
                  <a:pt x="245871" y="600418"/>
                </a:lnTo>
                <a:lnTo>
                  <a:pt x="249453" y="560472"/>
                </a:lnTo>
                <a:lnTo>
                  <a:pt x="229628" y="539608"/>
                </a:lnTo>
                <a:lnTo>
                  <a:pt x="195887" y="538582"/>
                </a:lnTo>
                <a:lnTo>
                  <a:pt x="208368" y="503614"/>
                </a:lnTo>
                <a:lnTo>
                  <a:pt x="186343" y="477488"/>
                </a:lnTo>
                <a:lnTo>
                  <a:pt x="171859" y="500140"/>
                </a:lnTo>
                <a:lnTo>
                  <a:pt x="157040" y="471872"/>
                </a:lnTo>
                <a:lnTo>
                  <a:pt x="143434" y="481350"/>
                </a:lnTo>
                <a:lnTo>
                  <a:pt x="126016" y="460539"/>
                </a:lnTo>
                <a:lnTo>
                  <a:pt x="144063" y="461100"/>
                </a:lnTo>
                <a:lnTo>
                  <a:pt x="146575" y="441378"/>
                </a:lnTo>
                <a:lnTo>
                  <a:pt x="97044" y="444547"/>
                </a:lnTo>
                <a:lnTo>
                  <a:pt x="63736" y="415680"/>
                </a:lnTo>
                <a:lnTo>
                  <a:pt x="25282" y="414455"/>
                </a:lnTo>
                <a:lnTo>
                  <a:pt x="25282" y="414455"/>
                </a:lnTo>
                <a:lnTo>
                  <a:pt x="14515" y="409395"/>
                </a:lnTo>
                <a:lnTo>
                  <a:pt x="11146" y="366379"/>
                </a:lnTo>
                <a:lnTo>
                  <a:pt x="0" y="358475"/>
                </a:lnTo>
                <a:lnTo>
                  <a:pt x="23350" y="341306"/>
                </a:lnTo>
                <a:lnTo>
                  <a:pt x="19407" y="316185"/>
                </a:lnTo>
                <a:lnTo>
                  <a:pt x="39894" y="314011"/>
                </a:lnTo>
                <a:lnTo>
                  <a:pt x="36423" y="288904"/>
                </a:lnTo>
                <a:lnTo>
                  <a:pt x="61173" y="286863"/>
                </a:lnTo>
                <a:lnTo>
                  <a:pt x="43950" y="261316"/>
                </a:lnTo>
                <a:lnTo>
                  <a:pt x="46130" y="192985"/>
                </a:lnTo>
                <a:lnTo>
                  <a:pt x="70919" y="189055"/>
                </a:lnTo>
                <a:lnTo>
                  <a:pt x="58462" y="163182"/>
                </a:lnTo>
                <a:lnTo>
                  <a:pt x="48701" y="11238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2" name="M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1574324" y="4260643"/>
            <a:ext cx="709556" cy="714487"/>
          </a:xfrm>
          <a:custGeom>
            <a:avLst/>
            <a:gdLst/>
            <a:ahLst/>
            <a:cxnLst/>
            <a:rect l="0" t="0" r="0" b="0"/>
            <a:pathLst>
              <a:path w="885326" h="927621">
                <a:moveTo>
                  <a:pt x="110267" y="531424"/>
                </a:moveTo>
                <a:lnTo>
                  <a:pt x="142160" y="532340"/>
                </a:lnTo>
                <a:lnTo>
                  <a:pt x="165388" y="502857"/>
                </a:lnTo>
                <a:lnTo>
                  <a:pt x="183473" y="503370"/>
                </a:lnTo>
                <a:lnTo>
                  <a:pt x="177383" y="482942"/>
                </a:lnTo>
                <a:lnTo>
                  <a:pt x="193386" y="405189"/>
                </a:lnTo>
                <a:lnTo>
                  <a:pt x="191792" y="377344"/>
                </a:lnTo>
                <a:lnTo>
                  <a:pt x="216368" y="383218"/>
                </a:lnTo>
                <a:lnTo>
                  <a:pt x="230865" y="358178"/>
                </a:lnTo>
                <a:lnTo>
                  <a:pt x="252787" y="373866"/>
                </a:lnTo>
                <a:lnTo>
                  <a:pt x="283231" y="339364"/>
                </a:lnTo>
                <a:lnTo>
                  <a:pt x="312556" y="345349"/>
                </a:lnTo>
                <a:lnTo>
                  <a:pt x="319900" y="320101"/>
                </a:lnTo>
                <a:lnTo>
                  <a:pt x="334292" y="297868"/>
                </a:lnTo>
                <a:lnTo>
                  <a:pt x="325878" y="275017"/>
                </a:lnTo>
                <a:lnTo>
                  <a:pt x="329555" y="227036"/>
                </a:lnTo>
                <a:lnTo>
                  <a:pt x="316466" y="201695"/>
                </a:lnTo>
                <a:lnTo>
                  <a:pt x="300659" y="206449"/>
                </a:lnTo>
                <a:lnTo>
                  <a:pt x="275785" y="195395"/>
                </a:lnTo>
                <a:lnTo>
                  <a:pt x="294507" y="170921"/>
                </a:lnTo>
                <a:lnTo>
                  <a:pt x="288355" y="152835"/>
                </a:lnTo>
                <a:lnTo>
                  <a:pt x="288355" y="152835"/>
                </a:lnTo>
                <a:lnTo>
                  <a:pt x="291555" y="122745"/>
                </a:lnTo>
                <a:lnTo>
                  <a:pt x="303288" y="110334"/>
                </a:lnTo>
                <a:lnTo>
                  <a:pt x="325095" y="128848"/>
                </a:lnTo>
                <a:lnTo>
                  <a:pt x="348147" y="119098"/>
                </a:lnTo>
                <a:lnTo>
                  <a:pt x="351331" y="89002"/>
                </a:lnTo>
                <a:lnTo>
                  <a:pt x="327425" y="43079"/>
                </a:lnTo>
                <a:lnTo>
                  <a:pt x="346063" y="20472"/>
                </a:lnTo>
                <a:lnTo>
                  <a:pt x="370843" y="33874"/>
                </a:lnTo>
                <a:lnTo>
                  <a:pt x="381066" y="59617"/>
                </a:lnTo>
                <a:lnTo>
                  <a:pt x="404500" y="34771"/>
                </a:lnTo>
                <a:lnTo>
                  <a:pt x="470370" y="19048"/>
                </a:lnTo>
                <a:lnTo>
                  <a:pt x="488259" y="24228"/>
                </a:lnTo>
                <a:lnTo>
                  <a:pt x="518286" y="0"/>
                </a:lnTo>
                <a:lnTo>
                  <a:pt x="542294" y="25611"/>
                </a:lnTo>
                <a:lnTo>
                  <a:pt x="537382" y="50955"/>
                </a:lnTo>
                <a:lnTo>
                  <a:pt x="575785" y="51924"/>
                </a:lnTo>
                <a:lnTo>
                  <a:pt x="624662" y="70589"/>
                </a:lnTo>
                <a:lnTo>
                  <a:pt x="630732" y="93847"/>
                </a:lnTo>
                <a:lnTo>
                  <a:pt x="594687" y="92955"/>
                </a:lnTo>
                <a:lnTo>
                  <a:pt x="594065" y="117932"/>
                </a:lnTo>
                <a:lnTo>
                  <a:pt x="627779" y="136684"/>
                </a:lnTo>
                <a:lnTo>
                  <a:pt x="633866" y="159466"/>
                </a:lnTo>
                <a:lnTo>
                  <a:pt x="622047" y="176620"/>
                </a:lnTo>
                <a:lnTo>
                  <a:pt x="627880" y="209764"/>
                </a:lnTo>
                <a:lnTo>
                  <a:pt x="654805" y="235407"/>
                </a:lnTo>
                <a:lnTo>
                  <a:pt x="669015" y="198040"/>
                </a:lnTo>
                <a:lnTo>
                  <a:pt x="691619" y="206129"/>
                </a:lnTo>
                <a:lnTo>
                  <a:pt x="723074" y="201697"/>
                </a:lnTo>
                <a:lnTo>
                  <a:pt x="740566" y="225211"/>
                </a:lnTo>
                <a:lnTo>
                  <a:pt x="767630" y="225848"/>
                </a:lnTo>
                <a:lnTo>
                  <a:pt x="780696" y="256320"/>
                </a:lnTo>
                <a:lnTo>
                  <a:pt x="809913" y="266895"/>
                </a:lnTo>
                <a:lnTo>
                  <a:pt x="802566" y="296889"/>
                </a:lnTo>
                <a:lnTo>
                  <a:pt x="867302" y="313920"/>
                </a:lnTo>
                <a:lnTo>
                  <a:pt x="867302" y="313920"/>
                </a:lnTo>
                <a:lnTo>
                  <a:pt x="885325" y="336945"/>
                </a:lnTo>
                <a:lnTo>
                  <a:pt x="839069" y="363700"/>
                </a:lnTo>
                <a:lnTo>
                  <a:pt x="825759" y="363396"/>
                </a:lnTo>
                <a:lnTo>
                  <a:pt x="824778" y="406249"/>
                </a:lnTo>
                <a:lnTo>
                  <a:pt x="799942" y="410389"/>
                </a:lnTo>
                <a:lnTo>
                  <a:pt x="765230" y="429839"/>
                </a:lnTo>
                <a:lnTo>
                  <a:pt x="728838" y="439346"/>
                </a:lnTo>
                <a:lnTo>
                  <a:pt x="685974" y="440678"/>
                </a:lnTo>
                <a:lnTo>
                  <a:pt x="670531" y="410153"/>
                </a:lnTo>
                <a:lnTo>
                  <a:pt x="639146" y="409390"/>
                </a:lnTo>
                <a:lnTo>
                  <a:pt x="612413" y="393656"/>
                </a:lnTo>
                <a:lnTo>
                  <a:pt x="575583" y="420538"/>
                </a:lnTo>
                <a:lnTo>
                  <a:pt x="592719" y="458653"/>
                </a:lnTo>
                <a:lnTo>
                  <a:pt x="591409" y="511376"/>
                </a:lnTo>
                <a:lnTo>
                  <a:pt x="559640" y="505873"/>
                </a:lnTo>
                <a:lnTo>
                  <a:pt x="555049" y="518003"/>
                </a:lnTo>
                <a:lnTo>
                  <a:pt x="569614" y="564051"/>
                </a:lnTo>
                <a:lnTo>
                  <a:pt x="528474" y="570550"/>
                </a:lnTo>
                <a:lnTo>
                  <a:pt x="514626" y="590446"/>
                </a:lnTo>
                <a:lnTo>
                  <a:pt x="513344" y="640795"/>
                </a:lnTo>
                <a:lnTo>
                  <a:pt x="485352" y="672563"/>
                </a:lnTo>
                <a:lnTo>
                  <a:pt x="488989" y="698077"/>
                </a:lnTo>
                <a:lnTo>
                  <a:pt x="500562" y="693196"/>
                </a:lnTo>
                <a:lnTo>
                  <a:pt x="493411" y="786206"/>
                </a:lnTo>
                <a:lnTo>
                  <a:pt x="518633" y="789202"/>
                </a:lnTo>
                <a:lnTo>
                  <a:pt x="510580" y="824291"/>
                </a:lnTo>
                <a:lnTo>
                  <a:pt x="497219" y="823949"/>
                </a:lnTo>
                <a:lnTo>
                  <a:pt x="484862" y="858922"/>
                </a:lnTo>
                <a:lnTo>
                  <a:pt x="484862" y="858922"/>
                </a:lnTo>
                <a:lnTo>
                  <a:pt x="484343" y="879140"/>
                </a:lnTo>
                <a:lnTo>
                  <a:pt x="449923" y="898481"/>
                </a:lnTo>
                <a:lnTo>
                  <a:pt x="436272" y="890599"/>
                </a:lnTo>
                <a:lnTo>
                  <a:pt x="412845" y="927620"/>
                </a:lnTo>
                <a:lnTo>
                  <a:pt x="362698" y="926294"/>
                </a:lnTo>
                <a:lnTo>
                  <a:pt x="362698" y="926294"/>
                </a:lnTo>
                <a:lnTo>
                  <a:pt x="348349" y="873220"/>
                </a:lnTo>
                <a:lnTo>
                  <a:pt x="349231" y="840308"/>
                </a:lnTo>
                <a:lnTo>
                  <a:pt x="325157" y="794485"/>
                </a:lnTo>
                <a:lnTo>
                  <a:pt x="326249" y="754041"/>
                </a:lnTo>
                <a:lnTo>
                  <a:pt x="304180" y="740734"/>
                </a:lnTo>
                <a:lnTo>
                  <a:pt x="322911" y="718649"/>
                </a:lnTo>
                <a:lnTo>
                  <a:pt x="317052" y="688363"/>
                </a:lnTo>
                <a:lnTo>
                  <a:pt x="262382" y="681690"/>
                </a:lnTo>
                <a:lnTo>
                  <a:pt x="257742" y="694273"/>
                </a:lnTo>
                <a:lnTo>
                  <a:pt x="207126" y="713107"/>
                </a:lnTo>
                <a:lnTo>
                  <a:pt x="166963" y="699265"/>
                </a:lnTo>
                <a:lnTo>
                  <a:pt x="141269" y="713598"/>
                </a:lnTo>
                <a:lnTo>
                  <a:pt x="83505" y="681805"/>
                </a:lnTo>
                <a:lnTo>
                  <a:pt x="35844" y="680411"/>
                </a:lnTo>
                <a:lnTo>
                  <a:pt x="0" y="666638"/>
                </a:lnTo>
                <a:lnTo>
                  <a:pt x="364" y="654407"/>
                </a:lnTo>
                <a:lnTo>
                  <a:pt x="48727" y="615343"/>
                </a:lnTo>
                <a:lnTo>
                  <a:pt x="66828" y="615873"/>
                </a:lnTo>
                <a:lnTo>
                  <a:pt x="42805" y="589740"/>
                </a:lnTo>
                <a:lnTo>
                  <a:pt x="86431" y="581126"/>
                </a:lnTo>
                <a:lnTo>
                  <a:pt x="99397" y="594217"/>
                </a:lnTo>
                <a:lnTo>
                  <a:pt x="100936" y="54104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3" name="M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088672" y="4425574"/>
            <a:ext cx="774246" cy="762715"/>
          </a:xfrm>
          <a:custGeom>
            <a:avLst/>
            <a:gdLst/>
            <a:ahLst/>
            <a:cxnLst/>
            <a:rect l="0" t="0" r="0" b="0"/>
            <a:pathLst>
              <a:path w="957726" h="991088">
                <a:moveTo>
                  <a:pt x="376036" y="989313"/>
                </a:moveTo>
                <a:lnTo>
                  <a:pt x="357772" y="991087"/>
                </a:lnTo>
                <a:lnTo>
                  <a:pt x="347162" y="963018"/>
                </a:lnTo>
                <a:lnTo>
                  <a:pt x="328976" y="962441"/>
                </a:lnTo>
                <a:lnTo>
                  <a:pt x="323160" y="934519"/>
                </a:lnTo>
                <a:lnTo>
                  <a:pt x="309676" y="921865"/>
                </a:lnTo>
                <a:lnTo>
                  <a:pt x="299729" y="888634"/>
                </a:lnTo>
                <a:lnTo>
                  <a:pt x="313286" y="883897"/>
                </a:lnTo>
                <a:lnTo>
                  <a:pt x="314007" y="861350"/>
                </a:lnTo>
                <a:lnTo>
                  <a:pt x="300694" y="858572"/>
                </a:lnTo>
                <a:lnTo>
                  <a:pt x="283494" y="827921"/>
                </a:lnTo>
                <a:lnTo>
                  <a:pt x="294897" y="815591"/>
                </a:lnTo>
                <a:lnTo>
                  <a:pt x="291412" y="790081"/>
                </a:lnTo>
                <a:lnTo>
                  <a:pt x="266959" y="777062"/>
                </a:lnTo>
                <a:lnTo>
                  <a:pt x="267857" y="749338"/>
                </a:lnTo>
                <a:lnTo>
                  <a:pt x="222659" y="727636"/>
                </a:lnTo>
                <a:lnTo>
                  <a:pt x="228021" y="709935"/>
                </a:lnTo>
                <a:lnTo>
                  <a:pt x="211683" y="654349"/>
                </a:lnTo>
                <a:lnTo>
                  <a:pt x="170804" y="647820"/>
                </a:lnTo>
                <a:lnTo>
                  <a:pt x="160195" y="622055"/>
                </a:lnTo>
                <a:lnTo>
                  <a:pt x="140562" y="609163"/>
                </a:lnTo>
                <a:lnTo>
                  <a:pt x="81571" y="601994"/>
                </a:lnTo>
                <a:lnTo>
                  <a:pt x="58331" y="611085"/>
                </a:lnTo>
                <a:lnTo>
                  <a:pt x="46342" y="570668"/>
                </a:lnTo>
                <a:lnTo>
                  <a:pt x="24321" y="544492"/>
                </a:lnTo>
                <a:lnTo>
                  <a:pt x="24321" y="544492"/>
                </a:lnTo>
                <a:lnTo>
                  <a:pt x="33030" y="499599"/>
                </a:lnTo>
                <a:lnTo>
                  <a:pt x="5137" y="450610"/>
                </a:lnTo>
                <a:lnTo>
                  <a:pt x="10827" y="410310"/>
                </a:lnTo>
                <a:lnTo>
                  <a:pt x="0" y="392509"/>
                </a:lnTo>
                <a:lnTo>
                  <a:pt x="30228" y="373304"/>
                </a:lnTo>
                <a:lnTo>
                  <a:pt x="72617" y="402546"/>
                </a:lnTo>
                <a:lnTo>
                  <a:pt x="92543" y="405579"/>
                </a:lnTo>
                <a:lnTo>
                  <a:pt x="77593" y="382465"/>
                </a:lnTo>
                <a:lnTo>
                  <a:pt x="67708" y="336912"/>
                </a:lnTo>
                <a:lnTo>
                  <a:pt x="80081" y="309542"/>
                </a:lnTo>
                <a:lnTo>
                  <a:pt x="122378" y="341124"/>
                </a:lnTo>
                <a:lnTo>
                  <a:pt x="149594" y="339684"/>
                </a:lnTo>
                <a:lnTo>
                  <a:pt x="178056" y="358062"/>
                </a:lnTo>
                <a:lnTo>
                  <a:pt x="188407" y="333443"/>
                </a:lnTo>
                <a:lnTo>
                  <a:pt x="198609" y="356389"/>
                </a:lnTo>
                <a:lnTo>
                  <a:pt x="235383" y="339703"/>
                </a:lnTo>
                <a:lnTo>
                  <a:pt x="245075" y="320237"/>
                </a:lnTo>
                <a:lnTo>
                  <a:pt x="218702" y="296289"/>
                </a:lnTo>
                <a:lnTo>
                  <a:pt x="235779" y="269528"/>
                </a:lnTo>
                <a:lnTo>
                  <a:pt x="271941" y="270709"/>
                </a:lnTo>
                <a:lnTo>
                  <a:pt x="272446" y="255178"/>
                </a:lnTo>
                <a:lnTo>
                  <a:pt x="247801" y="236942"/>
                </a:lnTo>
                <a:lnTo>
                  <a:pt x="251334" y="201719"/>
                </a:lnTo>
                <a:lnTo>
                  <a:pt x="234006" y="178533"/>
                </a:lnTo>
                <a:lnTo>
                  <a:pt x="204528" y="177561"/>
                </a:lnTo>
                <a:lnTo>
                  <a:pt x="223362" y="97119"/>
                </a:lnTo>
                <a:lnTo>
                  <a:pt x="247807" y="105936"/>
                </a:lnTo>
                <a:lnTo>
                  <a:pt x="261941" y="80945"/>
                </a:lnTo>
                <a:lnTo>
                  <a:pt x="282445" y="79255"/>
                </a:lnTo>
                <a:lnTo>
                  <a:pt x="290174" y="119570"/>
                </a:lnTo>
                <a:lnTo>
                  <a:pt x="287449" y="144932"/>
                </a:lnTo>
                <a:lnTo>
                  <a:pt x="326199" y="123560"/>
                </a:lnTo>
                <a:lnTo>
                  <a:pt x="324873" y="105607"/>
                </a:lnTo>
                <a:lnTo>
                  <a:pt x="343335" y="93473"/>
                </a:lnTo>
                <a:lnTo>
                  <a:pt x="318715" y="75243"/>
                </a:lnTo>
                <a:lnTo>
                  <a:pt x="320018" y="34744"/>
                </a:lnTo>
                <a:lnTo>
                  <a:pt x="339194" y="0"/>
                </a:lnTo>
                <a:lnTo>
                  <a:pt x="339194" y="0"/>
                </a:lnTo>
                <a:lnTo>
                  <a:pt x="377648" y="1225"/>
                </a:lnTo>
                <a:lnTo>
                  <a:pt x="410956" y="30092"/>
                </a:lnTo>
                <a:lnTo>
                  <a:pt x="460487" y="26923"/>
                </a:lnTo>
                <a:lnTo>
                  <a:pt x="457975" y="46645"/>
                </a:lnTo>
                <a:lnTo>
                  <a:pt x="439928" y="46084"/>
                </a:lnTo>
                <a:lnTo>
                  <a:pt x="457346" y="66895"/>
                </a:lnTo>
                <a:lnTo>
                  <a:pt x="470952" y="57417"/>
                </a:lnTo>
                <a:lnTo>
                  <a:pt x="485771" y="85685"/>
                </a:lnTo>
                <a:lnTo>
                  <a:pt x="500255" y="63033"/>
                </a:lnTo>
                <a:lnTo>
                  <a:pt x="522280" y="89159"/>
                </a:lnTo>
                <a:lnTo>
                  <a:pt x="509799" y="124127"/>
                </a:lnTo>
                <a:lnTo>
                  <a:pt x="543540" y="125153"/>
                </a:lnTo>
                <a:lnTo>
                  <a:pt x="563365" y="146017"/>
                </a:lnTo>
                <a:lnTo>
                  <a:pt x="559783" y="185963"/>
                </a:lnTo>
                <a:lnTo>
                  <a:pt x="589179" y="189672"/>
                </a:lnTo>
                <a:lnTo>
                  <a:pt x="560942" y="226519"/>
                </a:lnTo>
                <a:lnTo>
                  <a:pt x="619099" y="256052"/>
                </a:lnTo>
                <a:lnTo>
                  <a:pt x="661036" y="287435"/>
                </a:lnTo>
                <a:lnTo>
                  <a:pt x="661697" y="264843"/>
                </a:lnTo>
                <a:lnTo>
                  <a:pt x="677398" y="265301"/>
                </a:lnTo>
                <a:lnTo>
                  <a:pt x="676520" y="295423"/>
                </a:lnTo>
                <a:lnTo>
                  <a:pt x="705294" y="321693"/>
                </a:lnTo>
                <a:lnTo>
                  <a:pt x="705294" y="321693"/>
                </a:lnTo>
                <a:lnTo>
                  <a:pt x="695963" y="331314"/>
                </a:lnTo>
                <a:lnTo>
                  <a:pt x="694424" y="384486"/>
                </a:lnTo>
                <a:lnTo>
                  <a:pt x="681458" y="371395"/>
                </a:lnTo>
                <a:lnTo>
                  <a:pt x="637832" y="380009"/>
                </a:lnTo>
                <a:lnTo>
                  <a:pt x="661855" y="406142"/>
                </a:lnTo>
                <a:lnTo>
                  <a:pt x="643754" y="405612"/>
                </a:lnTo>
                <a:lnTo>
                  <a:pt x="595391" y="444676"/>
                </a:lnTo>
                <a:lnTo>
                  <a:pt x="595027" y="456907"/>
                </a:lnTo>
                <a:lnTo>
                  <a:pt x="630871" y="470680"/>
                </a:lnTo>
                <a:lnTo>
                  <a:pt x="678532" y="472074"/>
                </a:lnTo>
                <a:lnTo>
                  <a:pt x="736296" y="503867"/>
                </a:lnTo>
                <a:lnTo>
                  <a:pt x="761990" y="489534"/>
                </a:lnTo>
                <a:lnTo>
                  <a:pt x="802153" y="503376"/>
                </a:lnTo>
                <a:lnTo>
                  <a:pt x="852769" y="484542"/>
                </a:lnTo>
                <a:lnTo>
                  <a:pt x="857409" y="471959"/>
                </a:lnTo>
                <a:lnTo>
                  <a:pt x="912079" y="478632"/>
                </a:lnTo>
                <a:lnTo>
                  <a:pt x="917938" y="508918"/>
                </a:lnTo>
                <a:lnTo>
                  <a:pt x="899207" y="531003"/>
                </a:lnTo>
                <a:lnTo>
                  <a:pt x="921276" y="544310"/>
                </a:lnTo>
                <a:lnTo>
                  <a:pt x="920184" y="584754"/>
                </a:lnTo>
                <a:lnTo>
                  <a:pt x="944258" y="630577"/>
                </a:lnTo>
                <a:lnTo>
                  <a:pt x="943376" y="663489"/>
                </a:lnTo>
                <a:lnTo>
                  <a:pt x="957725" y="716563"/>
                </a:lnTo>
                <a:lnTo>
                  <a:pt x="957725" y="716563"/>
                </a:lnTo>
                <a:lnTo>
                  <a:pt x="916780" y="710759"/>
                </a:lnTo>
                <a:lnTo>
                  <a:pt x="902936" y="727790"/>
                </a:lnTo>
                <a:lnTo>
                  <a:pt x="864184" y="729084"/>
                </a:lnTo>
                <a:lnTo>
                  <a:pt x="868135" y="741893"/>
                </a:lnTo>
                <a:lnTo>
                  <a:pt x="797560" y="752638"/>
                </a:lnTo>
                <a:lnTo>
                  <a:pt x="783349" y="764939"/>
                </a:lnTo>
                <a:lnTo>
                  <a:pt x="796784" y="780366"/>
                </a:lnTo>
                <a:lnTo>
                  <a:pt x="768844" y="804507"/>
                </a:lnTo>
                <a:lnTo>
                  <a:pt x="747398" y="751223"/>
                </a:lnTo>
                <a:lnTo>
                  <a:pt x="717632" y="755547"/>
                </a:lnTo>
                <a:lnTo>
                  <a:pt x="694527" y="777460"/>
                </a:lnTo>
                <a:lnTo>
                  <a:pt x="670485" y="749013"/>
                </a:lnTo>
                <a:lnTo>
                  <a:pt x="633260" y="762977"/>
                </a:lnTo>
                <a:lnTo>
                  <a:pt x="628518" y="777889"/>
                </a:lnTo>
                <a:lnTo>
                  <a:pt x="584982" y="794473"/>
                </a:lnTo>
                <a:lnTo>
                  <a:pt x="573667" y="788963"/>
                </a:lnTo>
                <a:lnTo>
                  <a:pt x="594705" y="837558"/>
                </a:lnTo>
                <a:lnTo>
                  <a:pt x="589732" y="859981"/>
                </a:lnTo>
                <a:lnTo>
                  <a:pt x="557541" y="864193"/>
                </a:lnTo>
                <a:lnTo>
                  <a:pt x="559482" y="879298"/>
                </a:lnTo>
                <a:lnTo>
                  <a:pt x="538465" y="893712"/>
                </a:lnTo>
                <a:lnTo>
                  <a:pt x="522994" y="882901"/>
                </a:lnTo>
                <a:lnTo>
                  <a:pt x="485872" y="907161"/>
                </a:lnTo>
                <a:lnTo>
                  <a:pt x="461531" y="873503"/>
                </a:lnTo>
                <a:lnTo>
                  <a:pt x="443359" y="872943"/>
                </a:lnTo>
                <a:lnTo>
                  <a:pt x="443733" y="938306"/>
                </a:lnTo>
                <a:lnTo>
                  <a:pt x="400187" y="95246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4" name="M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2150769" y="4809582"/>
            <a:ext cx="713919" cy="860925"/>
          </a:xfrm>
          <a:custGeom>
            <a:avLst/>
            <a:gdLst/>
            <a:ahLst/>
            <a:cxnLst/>
            <a:rect l="0" t="0" r="0" b="0"/>
            <a:pathLst>
              <a:path w="883103" h="1118287">
                <a:moveTo>
                  <a:pt x="19901" y="443344"/>
                </a:moveTo>
                <a:lnTo>
                  <a:pt x="13256" y="420625"/>
                </a:lnTo>
                <a:lnTo>
                  <a:pt x="13256" y="420625"/>
                </a:lnTo>
                <a:lnTo>
                  <a:pt x="27427" y="408266"/>
                </a:lnTo>
                <a:lnTo>
                  <a:pt x="63609" y="416631"/>
                </a:lnTo>
                <a:lnTo>
                  <a:pt x="88658" y="409687"/>
                </a:lnTo>
                <a:lnTo>
                  <a:pt x="93958" y="387244"/>
                </a:lnTo>
                <a:lnTo>
                  <a:pt x="134845" y="377831"/>
                </a:lnTo>
                <a:lnTo>
                  <a:pt x="165335" y="340903"/>
                </a:lnTo>
                <a:lnTo>
                  <a:pt x="190954" y="328777"/>
                </a:lnTo>
                <a:lnTo>
                  <a:pt x="186611" y="308932"/>
                </a:lnTo>
                <a:lnTo>
                  <a:pt x="216409" y="302064"/>
                </a:lnTo>
                <a:lnTo>
                  <a:pt x="227716" y="309835"/>
                </a:lnTo>
                <a:lnTo>
                  <a:pt x="264152" y="305452"/>
                </a:lnTo>
                <a:lnTo>
                  <a:pt x="270309" y="330506"/>
                </a:lnTo>
                <a:lnTo>
                  <a:pt x="283228" y="263067"/>
                </a:lnTo>
                <a:lnTo>
                  <a:pt x="306112" y="243330"/>
                </a:lnTo>
                <a:lnTo>
                  <a:pt x="335415" y="258997"/>
                </a:lnTo>
                <a:lnTo>
                  <a:pt x="336418" y="211044"/>
                </a:lnTo>
                <a:lnTo>
                  <a:pt x="303577" y="160018"/>
                </a:lnTo>
                <a:lnTo>
                  <a:pt x="326906" y="140751"/>
                </a:lnTo>
                <a:lnTo>
                  <a:pt x="374110" y="144086"/>
                </a:lnTo>
                <a:lnTo>
                  <a:pt x="381840" y="116486"/>
                </a:lnTo>
                <a:lnTo>
                  <a:pt x="404469" y="107069"/>
                </a:lnTo>
                <a:lnTo>
                  <a:pt x="389196" y="83700"/>
                </a:lnTo>
                <a:lnTo>
                  <a:pt x="393951" y="61210"/>
                </a:lnTo>
                <a:lnTo>
                  <a:pt x="430679" y="61956"/>
                </a:lnTo>
                <a:lnTo>
                  <a:pt x="442253" y="32070"/>
                </a:lnTo>
                <a:lnTo>
                  <a:pt x="465245" y="27352"/>
                </a:lnTo>
                <a:lnTo>
                  <a:pt x="486297" y="0"/>
                </a:lnTo>
                <a:lnTo>
                  <a:pt x="486297" y="0"/>
                </a:lnTo>
                <a:lnTo>
                  <a:pt x="504210" y="10707"/>
                </a:lnTo>
                <a:lnTo>
                  <a:pt x="503869" y="28114"/>
                </a:lnTo>
                <a:lnTo>
                  <a:pt x="478972" y="32801"/>
                </a:lnTo>
                <a:lnTo>
                  <a:pt x="471418" y="52888"/>
                </a:lnTo>
                <a:lnTo>
                  <a:pt x="520867" y="86328"/>
                </a:lnTo>
                <a:lnTo>
                  <a:pt x="513739" y="109245"/>
                </a:lnTo>
                <a:lnTo>
                  <a:pt x="549526" y="134872"/>
                </a:lnTo>
                <a:lnTo>
                  <a:pt x="555777" y="157574"/>
                </a:lnTo>
                <a:lnTo>
                  <a:pt x="535196" y="160001"/>
                </a:lnTo>
                <a:lnTo>
                  <a:pt x="527786" y="197491"/>
                </a:lnTo>
                <a:lnTo>
                  <a:pt x="497637" y="224656"/>
                </a:lnTo>
                <a:lnTo>
                  <a:pt x="511296" y="234800"/>
                </a:lnTo>
                <a:lnTo>
                  <a:pt x="514663" y="282835"/>
                </a:lnTo>
                <a:lnTo>
                  <a:pt x="528331" y="292975"/>
                </a:lnTo>
                <a:lnTo>
                  <a:pt x="535601" y="263018"/>
                </a:lnTo>
                <a:lnTo>
                  <a:pt x="569041" y="289052"/>
                </a:lnTo>
                <a:lnTo>
                  <a:pt x="582855" y="291664"/>
                </a:lnTo>
                <a:lnTo>
                  <a:pt x="594704" y="271666"/>
                </a:lnTo>
                <a:lnTo>
                  <a:pt x="649081" y="277847"/>
                </a:lnTo>
                <a:lnTo>
                  <a:pt x="643081" y="240114"/>
                </a:lnTo>
                <a:lnTo>
                  <a:pt x="650053" y="224721"/>
                </a:lnTo>
                <a:lnTo>
                  <a:pt x="620807" y="204427"/>
                </a:lnTo>
                <a:lnTo>
                  <a:pt x="650647" y="192277"/>
                </a:lnTo>
                <a:lnTo>
                  <a:pt x="649044" y="149440"/>
                </a:lnTo>
                <a:lnTo>
                  <a:pt x="667003" y="159646"/>
                </a:lnTo>
                <a:lnTo>
                  <a:pt x="659762" y="190091"/>
                </a:lnTo>
                <a:lnTo>
                  <a:pt x="686979" y="190584"/>
                </a:lnTo>
                <a:lnTo>
                  <a:pt x="698936" y="163045"/>
                </a:lnTo>
                <a:lnTo>
                  <a:pt x="720839" y="193541"/>
                </a:lnTo>
                <a:lnTo>
                  <a:pt x="716274" y="208512"/>
                </a:lnTo>
                <a:lnTo>
                  <a:pt x="761905" y="194262"/>
                </a:lnTo>
                <a:lnTo>
                  <a:pt x="774796" y="222236"/>
                </a:lnTo>
                <a:lnTo>
                  <a:pt x="798027" y="204762"/>
                </a:lnTo>
                <a:lnTo>
                  <a:pt x="811660" y="217693"/>
                </a:lnTo>
                <a:lnTo>
                  <a:pt x="852295" y="216024"/>
                </a:lnTo>
                <a:lnTo>
                  <a:pt x="840369" y="243574"/>
                </a:lnTo>
                <a:lnTo>
                  <a:pt x="874602" y="254017"/>
                </a:lnTo>
                <a:lnTo>
                  <a:pt x="883102" y="289426"/>
                </a:lnTo>
                <a:lnTo>
                  <a:pt x="868291" y="347016"/>
                </a:lnTo>
                <a:lnTo>
                  <a:pt x="868291" y="347016"/>
                </a:lnTo>
                <a:lnTo>
                  <a:pt x="813485" y="363965"/>
                </a:lnTo>
                <a:lnTo>
                  <a:pt x="794712" y="398904"/>
                </a:lnTo>
                <a:lnTo>
                  <a:pt x="796679" y="423850"/>
                </a:lnTo>
                <a:lnTo>
                  <a:pt x="812252" y="436805"/>
                </a:lnTo>
                <a:lnTo>
                  <a:pt x="818404" y="469338"/>
                </a:lnTo>
                <a:lnTo>
                  <a:pt x="813628" y="496983"/>
                </a:lnTo>
                <a:lnTo>
                  <a:pt x="813628" y="496983"/>
                </a:lnTo>
                <a:lnTo>
                  <a:pt x="804102" y="522196"/>
                </a:lnTo>
                <a:lnTo>
                  <a:pt x="785649" y="536917"/>
                </a:lnTo>
                <a:lnTo>
                  <a:pt x="794276" y="564785"/>
                </a:lnTo>
                <a:lnTo>
                  <a:pt x="780296" y="569714"/>
                </a:lnTo>
                <a:lnTo>
                  <a:pt x="779353" y="624660"/>
                </a:lnTo>
                <a:lnTo>
                  <a:pt x="749110" y="654667"/>
                </a:lnTo>
                <a:lnTo>
                  <a:pt x="690151" y="653626"/>
                </a:lnTo>
                <a:lnTo>
                  <a:pt x="682328" y="688709"/>
                </a:lnTo>
                <a:lnTo>
                  <a:pt x="657447" y="685442"/>
                </a:lnTo>
                <a:lnTo>
                  <a:pt x="662748" y="763487"/>
                </a:lnTo>
                <a:lnTo>
                  <a:pt x="628918" y="750192"/>
                </a:lnTo>
                <a:lnTo>
                  <a:pt x="603501" y="775075"/>
                </a:lnTo>
                <a:lnTo>
                  <a:pt x="595786" y="802630"/>
                </a:lnTo>
                <a:lnTo>
                  <a:pt x="582586" y="789708"/>
                </a:lnTo>
                <a:lnTo>
                  <a:pt x="561667" y="804335"/>
                </a:lnTo>
                <a:lnTo>
                  <a:pt x="572522" y="839747"/>
                </a:lnTo>
                <a:lnTo>
                  <a:pt x="560431" y="869558"/>
                </a:lnTo>
                <a:lnTo>
                  <a:pt x="598811" y="897969"/>
                </a:lnTo>
                <a:lnTo>
                  <a:pt x="582724" y="910339"/>
                </a:lnTo>
                <a:lnTo>
                  <a:pt x="619049" y="920869"/>
                </a:lnTo>
                <a:lnTo>
                  <a:pt x="607284" y="933321"/>
                </a:lnTo>
                <a:lnTo>
                  <a:pt x="630114" y="946412"/>
                </a:lnTo>
                <a:lnTo>
                  <a:pt x="629425" y="983934"/>
                </a:lnTo>
                <a:lnTo>
                  <a:pt x="615572" y="978987"/>
                </a:lnTo>
                <a:lnTo>
                  <a:pt x="605562" y="1026183"/>
                </a:lnTo>
                <a:lnTo>
                  <a:pt x="623323" y="1054186"/>
                </a:lnTo>
                <a:lnTo>
                  <a:pt x="609142" y="1066588"/>
                </a:lnTo>
                <a:lnTo>
                  <a:pt x="615898" y="1091571"/>
                </a:lnTo>
                <a:lnTo>
                  <a:pt x="579283" y="1093703"/>
                </a:lnTo>
                <a:lnTo>
                  <a:pt x="564863" y="1118286"/>
                </a:lnTo>
                <a:lnTo>
                  <a:pt x="564863" y="1118286"/>
                </a:lnTo>
                <a:lnTo>
                  <a:pt x="542248" y="1117857"/>
                </a:lnTo>
                <a:lnTo>
                  <a:pt x="535460" y="1095218"/>
                </a:lnTo>
                <a:lnTo>
                  <a:pt x="519386" y="1105227"/>
                </a:lnTo>
                <a:lnTo>
                  <a:pt x="476773" y="1069224"/>
                </a:lnTo>
                <a:lnTo>
                  <a:pt x="444547" y="1068588"/>
                </a:lnTo>
                <a:lnTo>
                  <a:pt x="417941" y="1027717"/>
                </a:lnTo>
                <a:lnTo>
                  <a:pt x="418450" y="1002395"/>
                </a:lnTo>
                <a:lnTo>
                  <a:pt x="398236" y="979468"/>
                </a:lnTo>
                <a:lnTo>
                  <a:pt x="419054" y="972381"/>
                </a:lnTo>
                <a:lnTo>
                  <a:pt x="375674" y="954141"/>
                </a:lnTo>
                <a:lnTo>
                  <a:pt x="387828" y="923889"/>
                </a:lnTo>
                <a:lnTo>
                  <a:pt x="369977" y="903814"/>
                </a:lnTo>
                <a:lnTo>
                  <a:pt x="340410" y="892878"/>
                </a:lnTo>
                <a:lnTo>
                  <a:pt x="336351" y="880122"/>
                </a:lnTo>
                <a:lnTo>
                  <a:pt x="288537" y="869262"/>
                </a:lnTo>
                <a:lnTo>
                  <a:pt x="267778" y="873982"/>
                </a:lnTo>
                <a:lnTo>
                  <a:pt x="252314" y="855815"/>
                </a:lnTo>
                <a:lnTo>
                  <a:pt x="233144" y="898111"/>
                </a:lnTo>
                <a:lnTo>
                  <a:pt x="219216" y="897809"/>
                </a:lnTo>
                <a:lnTo>
                  <a:pt x="219216" y="897809"/>
                </a:lnTo>
                <a:lnTo>
                  <a:pt x="203365" y="897463"/>
                </a:lnTo>
                <a:lnTo>
                  <a:pt x="197466" y="859786"/>
                </a:lnTo>
                <a:lnTo>
                  <a:pt x="208786" y="847361"/>
                </a:lnTo>
                <a:lnTo>
                  <a:pt x="138432" y="835944"/>
                </a:lnTo>
                <a:lnTo>
                  <a:pt x="115730" y="820410"/>
                </a:lnTo>
                <a:lnTo>
                  <a:pt x="90716" y="822188"/>
                </a:lnTo>
                <a:lnTo>
                  <a:pt x="96544" y="777251"/>
                </a:lnTo>
                <a:lnTo>
                  <a:pt x="62462" y="756279"/>
                </a:lnTo>
                <a:lnTo>
                  <a:pt x="60836" y="743564"/>
                </a:lnTo>
                <a:lnTo>
                  <a:pt x="19814" y="732747"/>
                </a:lnTo>
                <a:lnTo>
                  <a:pt x="27178" y="705213"/>
                </a:lnTo>
                <a:lnTo>
                  <a:pt x="9309" y="689764"/>
                </a:lnTo>
                <a:lnTo>
                  <a:pt x="0" y="596538"/>
                </a:lnTo>
                <a:lnTo>
                  <a:pt x="29770" y="594420"/>
                </a:lnTo>
                <a:lnTo>
                  <a:pt x="61041" y="527489"/>
                </a:lnTo>
                <a:lnTo>
                  <a:pt x="56841" y="502016"/>
                </a:lnTo>
                <a:lnTo>
                  <a:pt x="43732" y="489022"/>
                </a:lnTo>
                <a:lnTo>
                  <a:pt x="67284" y="46466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5" name="M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1354524" y="4928833"/>
            <a:ext cx="807715" cy="610031"/>
          </a:xfrm>
          <a:custGeom>
            <a:avLst/>
            <a:gdLst/>
            <a:ahLst/>
            <a:cxnLst/>
            <a:rect l="0" t="0" r="0" b="0"/>
            <a:pathLst>
              <a:path w="1004841" h="802221">
                <a:moveTo>
                  <a:pt x="50993" y="340122"/>
                </a:moveTo>
                <a:lnTo>
                  <a:pt x="75144" y="303274"/>
                </a:lnTo>
                <a:lnTo>
                  <a:pt x="118690" y="289115"/>
                </a:lnTo>
                <a:lnTo>
                  <a:pt x="118316" y="223752"/>
                </a:lnTo>
                <a:lnTo>
                  <a:pt x="136488" y="224312"/>
                </a:lnTo>
                <a:lnTo>
                  <a:pt x="160829" y="257970"/>
                </a:lnTo>
                <a:lnTo>
                  <a:pt x="197951" y="233710"/>
                </a:lnTo>
                <a:lnTo>
                  <a:pt x="213422" y="244521"/>
                </a:lnTo>
                <a:lnTo>
                  <a:pt x="234439" y="230107"/>
                </a:lnTo>
                <a:lnTo>
                  <a:pt x="232498" y="215002"/>
                </a:lnTo>
                <a:lnTo>
                  <a:pt x="264689" y="210790"/>
                </a:lnTo>
                <a:lnTo>
                  <a:pt x="269662" y="188367"/>
                </a:lnTo>
                <a:lnTo>
                  <a:pt x="248624" y="139772"/>
                </a:lnTo>
                <a:lnTo>
                  <a:pt x="259939" y="145282"/>
                </a:lnTo>
                <a:lnTo>
                  <a:pt x="303475" y="128698"/>
                </a:lnTo>
                <a:lnTo>
                  <a:pt x="308217" y="113786"/>
                </a:lnTo>
                <a:lnTo>
                  <a:pt x="345442" y="99822"/>
                </a:lnTo>
                <a:lnTo>
                  <a:pt x="369484" y="128269"/>
                </a:lnTo>
                <a:lnTo>
                  <a:pt x="392589" y="106356"/>
                </a:lnTo>
                <a:lnTo>
                  <a:pt x="422355" y="102032"/>
                </a:lnTo>
                <a:lnTo>
                  <a:pt x="443801" y="155316"/>
                </a:lnTo>
                <a:lnTo>
                  <a:pt x="471741" y="131175"/>
                </a:lnTo>
                <a:lnTo>
                  <a:pt x="458306" y="115748"/>
                </a:lnTo>
                <a:lnTo>
                  <a:pt x="472517" y="103447"/>
                </a:lnTo>
                <a:lnTo>
                  <a:pt x="543092" y="92702"/>
                </a:lnTo>
                <a:lnTo>
                  <a:pt x="539141" y="79893"/>
                </a:lnTo>
                <a:lnTo>
                  <a:pt x="577893" y="78599"/>
                </a:lnTo>
                <a:lnTo>
                  <a:pt x="591737" y="61568"/>
                </a:lnTo>
                <a:lnTo>
                  <a:pt x="632682" y="67372"/>
                </a:lnTo>
                <a:lnTo>
                  <a:pt x="632682" y="67372"/>
                </a:lnTo>
                <a:lnTo>
                  <a:pt x="682829" y="68698"/>
                </a:lnTo>
                <a:lnTo>
                  <a:pt x="706256" y="31677"/>
                </a:lnTo>
                <a:lnTo>
                  <a:pt x="719907" y="39559"/>
                </a:lnTo>
                <a:lnTo>
                  <a:pt x="754327" y="20218"/>
                </a:lnTo>
                <a:lnTo>
                  <a:pt x="754846" y="0"/>
                </a:lnTo>
                <a:lnTo>
                  <a:pt x="754846" y="0"/>
                </a:lnTo>
                <a:lnTo>
                  <a:pt x="804323" y="26666"/>
                </a:lnTo>
                <a:lnTo>
                  <a:pt x="818945" y="72194"/>
                </a:lnTo>
                <a:lnTo>
                  <a:pt x="830408" y="72481"/>
                </a:lnTo>
                <a:lnTo>
                  <a:pt x="842083" y="140971"/>
                </a:lnTo>
                <a:lnTo>
                  <a:pt x="859928" y="154112"/>
                </a:lnTo>
                <a:lnTo>
                  <a:pt x="894282" y="157308"/>
                </a:lnTo>
                <a:lnTo>
                  <a:pt x="896063" y="182274"/>
                </a:lnTo>
                <a:lnTo>
                  <a:pt x="929334" y="210824"/>
                </a:lnTo>
                <a:lnTo>
                  <a:pt x="947504" y="211262"/>
                </a:lnTo>
                <a:lnTo>
                  <a:pt x="935179" y="246227"/>
                </a:lnTo>
                <a:lnTo>
                  <a:pt x="950658" y="259291"/>
                </a:lnTo>
                <a:lnTo>
                  <a:pt x="982831" y="254887"/>
                </a:lnTo>
                <a:lnTo>
                  <a:pt x="998195" y="273114"/>
                </a:lnTo>
                <a:lnTo>
                  <a:pt x="998195" y="273114"/>
                </a:lnTo>
                <a:lnTo>
                  <a:pt x="1004840" y="295833"/>
                </a:lnTo>
                <a:lnTo>
                  <a:pt x="1004840" y="295833"/>
                </a:lnTo>
                <a:lnTo>
                  <a:pt x="985946" y="325468"/>
                </a:lnTo>
                <a:lnTo>
                  <a:pt x="970154" y="304883"/>
                </a:lnTo>
                <a:lnTo>
                  <a:pt x="949397" y="311907"/>
                </a:lnTo>
                <a:lnTo>
                  <a:pt x="944661" y="329654"/>
                </a:lnTo>
                <a:lnTo>
                  <a:pt x="903557" y="326310"/>
                </a:lnTo>
                <a:lnTo>
                  <a:pt x="902824" y="356370"/>
                </a:lnTo>
                <a:lnTo>
                  <a:pt x="843940" y="354921"/>
                </a:lnTo>
                <a:lnTo>
                  <a:pt x="825126" y="379360"/>
                </a:lnTo>
                <a:lnTo>
                  <a:pt x="828743" y="407174"/>
                </a:lnTo>
                <a:lnTo>
                  <a:pt x="787234" y="418817"/>
                </a:lnTo>
                <a:lnTo>
                  <a:pt x="786723" y="439007"/>
                </a:lnTo>
                <a:lnTo>
                  <a:pt x="750314" y="438080"/>
                </a:lnTo>
                <a:lnTo>
                  <a:pt x="738258" y="478174"/>
                </a:lnTo>
                <a:lnTo>
                  <a:pt x="747363" y="478408"/>
                </a:lnTo>
                <a:lnTo>
                  <a:pt x="745824" y="538493"/>
                </a:lnTo>
                <a:lnTo>
                  <a:pt x="729715" y="530564"/>
                </a:lnTo>
                <a:lnTo>
                  <a:pt x="652527" y="528551"/>
                </a:lnTo>
                <a:lnTo>
                  <a:pt x="634029" y="520546"/>
                </a:lnTo>
                <a:lnTo>
                  <a:pt x="608561" y="540064"/>
                </a:lnTo>
                <a:lnTo>
                  <a:pt x="604585" y="527276"/>
                </a:lnTo>
                <a:lnTo>
                  <a:pt x="568086" y="528640"/>
                </a:lnTo>
                <a:lnTo>
                  <a:pt x="567335" y="556331"/>
                </a:lnTo>
                <a:lnTo>
                  <a:pt x="526018" y="558022"/>
                </a:lnTo>
                <a:lnTo>
                  <a:pt x="504646" y="584673"/>
                </a:lnTo>
                <a:lnTo>
                  <a:pt x="521906" y="620367"/>
                </a:lnTo>
                <a:lnTo>
                  <a:pt x="498383" y="654934"/>
                </a:lnTo>
                <a:lnTo>
                  <a:pt x="508102" y="703088"/>
                </a:lnTo>
                <a:lnTo>
                  <a:pt x="434913" y="708559"/>
                </a:lnTo>
                <a:lnTo>
                  <a:pt x="399396" y="757778"/>
                </a:lnTo>
                <a:lnTo>
                  <a:pt x="396273" y="783033"/>
                </a:lnTo>
                <a:lnTo>
                  <a:pt x="361582" y="802220"/>
                </a:lnTo>
                <a:lnTo>
                  <a:pt x="361582" y="802220"/>
                </a:lnTo>
                <a:lnTo>
                  <a:pt x="362311" y="776898"/>
                </a:lnTo>
                <a:lnTo>
                  <a:pt x="333327" y="748370"/>
                </a:lnTo>
                <a:lnTo>
                  <a:pt x="345356" y="731352"/>
                </a:lnTo>
                <a:lnTo>
                  <a:pt x="339321" y="690806"/>
                </a:lnTo>
                <a:lnTo>
                  <a:pt x="310585" y="654759"/>
                </a:lnTo>
                <a:lnTo>
                  <a:pt x="270456" y="631042"/>
                </a:lnTo>
                <a:lnTo>
                  <a:pt x="252000" y="638008"/>
                </a:lnTo>
                <a:lnTo>
                  <a:pt x="252892" y="607982"/>
                </a:lnTo>
                <a:lnTo>
                  <a:pt x="228378" y="576726"/>
                </a:lnTo>
                <a:lnTo>
                  <a:pt x="203438" y="575977"/>
                </a:lnTo>
                <a:lnTo>
                  <a:pt x="174719" y="620661"/>
                </a:lnTo>
                <a:lnTo>
                  <a:pt x="131538" y="619343"/>
                </a:lnTo>
                <a:lnTo>
                  <a:pt x="91529" y="577720"/>
                </a:lnTo>
                <a:lnTo>
                  <a:pt x="91529" y="577720"/>
                </a:lnTo>
                <a:lnTo>
                  <a:pt x="67220" y="556767"/>
                </a:lnTo>
                <a:lnTo>
                  <a:pt x="57521" y="498686"/>
                </a:lnTo>
                <a:lnTo>
                  <a:pt x="44094" y="483230"/>
                </a:lnTo>
                <a:lnTo>
                  <a:pt x="21733" y="477357"/>
                </a:lnTo>
                <a:lnTo>
                  <a:pt x="0" y="436729"/>
                </a:lnTo>
                <a:lnTo>
                  <a:pt x="11975" y="422073"/>
                </a:lnTo>
                <a:lnTo>
                  <a:pt x="37046" y="417698"/>
                </a:lnTo>
                <a:lnTo>
                  <a:pt x="61612" y="36818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6" name="M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2791691" y="4909491"/>
            <a:ext cx="768612" cy="759863"/>
          </a:xfrm>
          <a:custGeom>
            <a:avLst/>
            <a:gdLst/>
            <a:ahLst/>
            <a:cxnLst/>
            <a:rect l="0" t="0" r="0" b="0"/>
            <a:pathLst>
              <a:path w="950757" h="987560">
                <a:moveTo>
                  <a:pt x="595778" y="139605"/>
                </a:moveTo>
                <a:lnTo>
                  <a:pt x="570019" y="174556"/>
                </a:lnTo>
                <a:lnTo>
                  <a:pt x="590325" y="195022"/>
                </a:lnTo>
                <a:lnTo>
                  <a:pt x="583357" y="217504"/>
                </a:lnTo>
                <a:lnTo>
                  <a:pt x="553778" y="211968"/>
                </a:lnTo>
                <a:lnTo>
                  <a:pt x="546861" y="229746"/>
                </a:lnTo>
                <a:lnTo>
                  <a:pt x="564688" y="257703"/>
                </a:lnTo>
                <a:lnTo>
                  <a:pt x="587259" y="250459"/>
                </a:lnTo>
                <a:lnTo>
                  <a:pt x="623667" y="245726"/>
                </a:lnTo>
                <a:lnTo>
                  <a:pt x="625791" y="268314"/>
                </a:lnTo>
                <a:lnTo>
                  <a:pt x="655386" y="273832"/>
                </a:lnTo>
                <a:lnTo>
                  <a:pt x="643317" y="323981"/>
                </a:lnTo>
                <a:lnTo>
                  <a:pt x="678088" y="296655"/>
                </a:lnTo>
                <a:lnTo>
                  <a:pt x="696126" y="309549"/>
                </a:lnTo>
                <a:lnTo>
                  <a:pt x="755035" y="305029"/>
                </a:lnTo>
                <a:lnTo>
                  <a:pt x="798575" y="305490"/>
                </a:lnTo>
                <a:lnTo>
                  <a:pt x="809927" y="318297"/>
                </a:lnTo>
                <a:lnTo>
                  <a:pt x="786351" y="375852"/>
                </a:lnTo>
                <a:lnTo>
                  <a:pt x="783586" y="411062"/>
                </a:lnTo>
                <a:lnTo>
                  <a:pt x="789739" y="463743"/>
                </a:lnTo>
                <a:lnTo>
                  <a:pt x="778427" y="491337"/>
                </a:lnTo>
                <a:lnTo>
                  <a:pt x="807953" y="509494"/>
                </a:lnTo>
                <a:lnTo>
                  <a:pt x="802902" y="534333"/>
                </a:lnTo>
                <a:lnTo>
                  <a:pt x="832752" y="521958"/>
                </a:lnTo>
                <a:lnTo>
                  <a:pt x="839307" y="537523"/>
                </a:lnTo>
                <a:lnTo>
                  <a:pt x="869103" y="530304"/>
                </a:lnTo>
                <a:lnTo>
                  <a:pt x="866586" y="542490"/>
                </a:lnTo>
                <a:lnTo>
                  <a:pt x="905105" y="575734"/>
                </a:lnTo>
                <a:lnTo>
                  <a:pt x="910069" y="557937"/>
                </a:lnTo>
                <a:lnTo>
                  <a:pt x="928289" y="558108"/>
                </a:lnTo>
                <a:lnTo>
                  <a:pt x="932788" y="538426"/>
                </a:lnTo>
                <a:lnTo>
                  <a:pt x="950756" y="565829"/>
                </a:lnTo>
                <a:lnTo>
                  <a:pt x="920411" y="631282"/>
                </a:lnTo>
                <a:lnTo>
                  <a:pt x="943211" y="656375"/>
                </a:lnTo>
                <a:lnTo>
                  <a:pt x="913362" y="666424"/>
                </a:lnTo>
                <a:lnTo>
                  <a:pt x="897310" y="688804"/>
                </a:lnTo>
                <a:lnTo>
                  <a:pt x="908665" y="706279"/>
                </a:lnTo>
                <a:lnTo>
                  <a:pt x="890301" y="718776"/>
                </a:lnTo>
                <a:lnTo>
                  <a:pt x="890084" y="741301"/>
                </a:lnTo>
                <a:lnTo>
                  <a:pt x="848610" y="758728"/>
                </a:lnTo>
                <a:lnTo>
                  <a:pt x="852336" y="818826"/>
                </a:lnTo>
                <a:lnTo>
                  <a:pt x="827425" y="811069"/>
                </a:lnTo>
                <a:lnTo>
                  <a:pt x="829676" y="826106"/>
                </a:lnTo>
                <a:lnTo>
                  <a:pt x="811232" y="843746"/>
                </a:lnTo>
                <a:lnTo>
                  <a:pt x="851786" y="874178"/>
                </a:lnTo>
                <a:lnTo>
                  <a:pt x="851562" y="896692"/>
                </a:lnTo>
                <a:lnTo>
                  <a:pt x="835945" y="871675"/>
                </a:lnTo>
                <a:lnTo>
                  <a:pt x="810900" y="876111"/>
                </a:lnTo>
                <a:lnTo>
                  <a:pt x="785500" y="868342"/>
                </a:lnTo>
                <a:lnTo>
                  <a:pt x="767447" y="847980"/>
                </a:lnTo>
                <a:lnTo>
                  <a:pt x="744584" y="873067"/>
                </a:lnTo>
                <a:lnTo>
                  <a:pt x="732637" y="910462"/>
                </a:lnTo>
                <a:lnTo>
                  <a:pt x="702907" y="902629"/>
                </a:lnTo>
                <a:lnTo>
                  <a:pt x="682145" y="909901"/>
                </a:lnTo>
                <a:lnTo>
                  <a:pt x="684210" y="939941"/>
                </a:lnTo>
                <a:lnTo>
                  <a:pt x="665384" y="987559"/>
                </a:lnTo>
                <a:lnTo>
                  <a:pt x="665384" y="987559"/>
                </a:lnTo>
                <a:lnTo>
                  <a:pt x="587587" y="973981"/>
                </a:lnTo>
                <a:lnTo>
                  <a:pt x="533427" y="918443"/>
                </a:lnTo>
                <a:lnTo>
                  <a:pt x="512815" y="913023"/>
                </a:lnTo>
                <a:lnTo>
                  <a:pt x="482994" y="950160"/>
                </a:lnTo>
                <a:lnTo>
                  <a:pt x="464628" y="919904"/>
                </a:lnTo>
                <a:lnTo>
                  <a:pt x="442156" y="909757"/>
                </a:lnTo>
                <a:lnTo>
                  <a:pt x="441793" y="936955"/>
                </a:lnTo>
                <a:lnTo>
                  <a:pt x="423580" y="932021"/>
                </a:lnTo>
                <a:lnTo>
                  <a:pt x="430823" y="894126"/>
                </a:lnTo>
                <a:lnTo>
                  <a:pt x="417462" y="886441"/>
                </a:lnTo>
                <a:lnTo>
                  <a:pt x="387479" y="898697"/>
                </a:lnTo>
                <a:lnTo>
                  <a:pt x="387479" y="898697"/>
                </a:lnTo>
                <a:lnTo>
                  <a:pt x="376043" y="891034"/>
                </a:lnTo>
                <a:lnTo>
                  <a:pt x="383157" y="863456"/>
                </a:lnTo>
                <a:lnTo>
                  <a:pt x="364995" y="855697"/>
                </a:lnTo>
                <a:lnTo>
                  <a:pt x="390228" y="838689"/>
                </a:lnTo>
                <a:lnTo>
                  <a:pt x="383850" y="813265"/>
                </a:lnTo>
                <a:lnTo>
                  <a:pt x="400565" y="785811"/>
                </a:lnTo>
                <a:lnTo>
                  <a:pt x="407802" y="748368"/>
                </a:lnTo>
                <a:lnTo>
                  <a:pt x="444468" y="736190"/>
                </a:lnTo>
                <a:lnTo>
                  <a:pt x="415073" y="708103"/>
                </a:lnTo>
                <a:lnTo>
                  <a:pt x="440136" y="700930"/>
                </a:lnTo>
                <a:lnTo>
                  <a:pt x="456656" y="686130"/>
                </a:lnTo>
                <a:lnTo>
                  <a:pt x="457686" y="608212"/>
                </a:lnTo>
                <a:lnTo>
                  <a:pt x="464631" y="590931"/>
                </a:lnTo>
                <a:lnTo>
                  <a:pt x="409892" y="594893"/>
                </a:lnTo>
                <a:lnTo>
                  <a:pt x="421568" y="582843"/>
                </a:lnTo>
                <a:lnTo>
                  <a:pt x="386935" y="589883"/>
                </a:lnTo>
                <a:lnTo>
                  <a:pt x="344025" y="571438"/>
                </a:lnTo>
                <a:lnTo>
                  <a:pt x="358191" y="519040"/>
                </a:lnTo>
                <a:lnTo>
                  <a:pt x="333554" y="498494"/>
                </a:lnTo>
                <a:lnTo>
                  <a:pt x="303985" y="488205"/>
                </a:lnTo>
                <a:lnTo>
                  <a:pt x="274130" y="497632"/>
                </a:lnTo>
                <a:lnTo>
                  <a:pt x="226286" y="491749"/>
                </a:lnTo>
                <a:lnTo>
                  <a:pt x="231383" y="471628"/>
                </a:lnTo>
                <a:lnTo>
                  <a:pt x="213327" y="461489"/>
                </a:lnTo>
                <a:lnTo>
                  <a:pt x="208306" y="476444"/>
                </a:lnTo>
                <a:lnTo>
                  <a:pt x="183704" y="455865"/>
                </a:lnTo>
                <a:lnTo>
                  <a:pt x="195390" y="443832"/>
                </a:lnTo>
                <a:lnTo>
                  <a:pt x="184250" y="420639"/>
                </a:lnTo>
                <a:lnTo>
                  <a:pt x="177304" y="436035"/>
                </a:lnTo>
                <a:lnTo>
                  <a:pt x="149883" y="443121"/>
                </a:lnTo>
                <a:lnTo>
                  <a:pt x="93623" y="396645"/>
                </a:lnTo>
                <a:lnTo>
                  <a:pt x="63851" y="401326"/>
                </a:lnTo>
                <a:lnTo>
                  <a:pt x="39454" y="370847"/>
                </a:lnTo>
                <a:lnTo>
                  <a:pt x="18916" y="367682"/>
                </a:lnTo>
                <a:lnTo>
                  <a:pt x="18916" y="367682"/>
                </a:lnTo>
                <a:lnTo>
                  <a:pt x="23692" y="340037"/>
                </a:lnTo>
                <a:lnTo>
                  <a:pt x="17540" y="307504"/>
                </a:lnTo>
                <a:lnTo>
                  <a:pt x="1967" y="294549"/>
                </a:lnTo>
                <a:lnTo>
                  <a:pt x="0" y="269603"/>
                </a:lnTo>
                <a:lnTo>
                  <a:pt x="18773" y="234664"/>
                </a:lnTo>
                <a:lnTo>
                  <a:pt x="73579" y="217715"/>
                </a:lnTo>
                <a:lnTo>
                  <a:pt x="73579" y="217715"/>
                </a:lnTo>
                <a:lnTo>
                  <a:pt x="103306" y="213029"/>
                </a:lnTo>
                <a:lnTo>
                  <a:pt x="96897" y="195528"/>
                </a:lnTo>
                <a:lnTo>
                  <a:pt x="117489" y="193511"/>
                </a:lnTo>
                <a:lnTo>
                  <a:pt x="133024" y="208805"/>
                </a:lnTo>
                <a:lnTo>
                  <a:pt x="129010" y="160782"/>
                </a:lnTo>
                <a:lnTo>
                  <a:pt x="147170" y="161071"/>
                </a:lnTo>
                <a:lnTo>
                  <a:pt x="154019" y="181399"/>
                </a:lnTo>
                <a:lnTo>
                  <a:pt x="188269" y="161716"/>
                </a:lnTo>
                <a:lnTo>
                  <a:pt x="210941" y="179463"/>
                </a:lnTo>
                <a:lnTo>
                  <a:pt x="220173" y="169730"/>
                </a:lnTo>
                <a:lnTo>
                  <a:pt x="202323" y="149237"/>
                </a:lnTo>
                <a:lnTo>
                  <a:pt x="250333" y="134919"/>
                </a:lnTo>
                <a:lnTo>
                  <a:pt x="242861" y="155027"/>
                </a:lnTo>
                <a:lnTo>
                  <a:pt x="265911" y="147849"/>
                </a:lnTo>
                <a:lnTo>
                  <a:pt x="278992" y="168262"/>
                </a:lnTo>
                <a:lnTo>
                  <a:pt x="279589" y="127830"/>
                </a:lnTo>
                <a:lnTo>
                  <a:pt x="332465" y="106026"/>
                </a:lnTo>
                <a:lnTo>
                  <a:pt x="327905" y="90910"/>
                </a:lnTo>
                <a:lnTo>
                  <a:pt x="369295" y="68921"/>
                </a:lnTo>
                <a:lnTo>
                  <a:pt x="355946" y="33455"/>
                </a:lnTo>
                <a:lnTo>
                  <a:pt x="363497" y="5806"/>
                </a:lnTo>
                <a:lnTo>
                  <a:pt x="374370" y="13486"/>
                </a:lnTo>
                <a:lnTo>
                  <a:pt x="417842" y="11263"/>
                </a:lnTo>
                <a:lnTo>
                  <a:pt x="435605" y="39258"/>
                </a:lnTo>
                <a:lnTo>
                  <a:pt x="490550" y="0"/>
                </a:lnTo>
                <a:lnTo>
                  <a:pt x="489993" y="42801"/>
                </a:lnTo>
                <a:lnTo>
                  <a:pt x="460262" y="52288"/>
                </a:lnTo>
                <a:lnTo>
                  <a:pt x="464440" y="97496"/>
                </a:lnTo>
                <a:lnTo>
                  <a:pt x="477715" y="105196"/>
                </a:lnTo>
                <a:lnTo>
                  <a:pt x="494444" y="67789"/>
                </a:lnTo>
                <a:lnTo>
                  <a:pt x="532550" y="75802"/>
                </a:lnTo>
                <a:lnTo>
                  <a:pt x="537675" y="48116"/>
                </a:lnTo>
                <a:lnTo>
                  <a:pt x="562187" y="73822"/>
                </a:lnTo>
                <a:lnTo>
                  <a:pt x="589378" y="76508"/>
                </a:lnTo>
                <a:lnTo>
                  <a:pt x="588856" y="11930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7" name="M15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/>
          <p:nvPr/>
        </p:nvSpPr>
        <p:spPr>
          <a:xfrm>
            <a:off x="1643754" y="5149510"/>
            <a:ext cx="681155" cy="660966"/>
          </a:xfrm>
          <a:custGeom>
            <a:avLst/>
            <a:gdLst/>
            <a:ahLst/>
            <a:cxnLst/>
            <a:rect l="0" t="0" r="0" b="0"/>
            <a:pathLst>
              <a:path w="842574" h="851891">
                <a:moveTo>
                  <a:pt x="842573" y="454465"/>
                </a:moveTo>
                <a:lnTo>
                  <a:pt x="841970" y="482140"/>
                </a:lnTo>
                <a:lnTo>
                  <a:pt x="826003" y="486953"/>
                </a:lnTo>
                <a:lnTo>
                  <a:pt x="825459" y="511811"/>
                </a:lnTo>
                <a:lnTo>
                  <a:pt x="811295" y="521823"/>
                </a:lnTo>
                <a:lnTo>
                  <a:pt x="810470" y="559339"/>
                </a:lnTo>
                <a:lnTo>
                  <a:pt x="791589" y="586599"/>
                </a:lnTo>
                <a:lnTo>
                  <a:pt x="755045" y="585783"/>
                </a:lnTo>
                <a:lnTo>
                  <a:pt x="726956" y="615170"/>
                </a:lnTo>
                <a:lnTo>
                  <a:pt x="732947" y="648138"/>
                </a:lnTo>
                <a:lnTo>
                  <a:pt x="701432" y="637102"/>
                </a:lnTo>
                <a:lnTo>
                  <a:pt x="713426" y="617676"/>
                </a:lnTo>
                <a:lnTo>
                  <a:pt x="677285" y="599022"/>
                </a:lnTo>
                <a:lnTo>
                  <a:pt x="677924" y="571359"/>
                </a:lnTo>
                <a:lnTo>
                  <a:pt x="647821" y="583325"/>
                </a:lnTo>
                <a:lnTo>
                  <a:pt x="635632" y="610717"/>
                </a:lnTo>
                <a:lnTo>
                  <a:pt x="601431" y="612255"/>
                </a:lnTo>
                <a:lnTo>
                  <a:pt x="616825" y="632788"/>
                </a:lnTo>
                <a:lnTo>
                  <a:pt x="615586" y="685286"/>
                </a:lnTo>
                <a:lnTo>
                  <a:pt x="628873" y="693571"/>
                </a:lnTo>
                <a:lnTo>
                  <a:pt x="609521" y="738129"/>
                </a:lnTo>
                <a:lnTo>
                  <a:pt x="609521" y="738129"/>
                </a:lnTo>
                <a:lnTo>
                  <a:pt x="583525" y="777831"/>
                </a:lnTo>
                <a:lnTo>
                  <a:pt x="531702" y="748922"/>
                </a:lnTo>
                <a:lnTo>
                  <a:pt x="506069" y="752985"/>
                </a:lnTo>
                <a:lnTo>
                  <a:pt x="491353" y="802785"/>
                </a:lnTo>
                <a:lnTo>
                  <a:pt x="456601" y="804738"/>
                </a:lnTo>
                <a:lnTo>
                  <a:pt x="460859" y="827343"/>
                </a:lnTo>
                <a:lnTo>
                  <a:pt x="430353" y="851890"/>
                </a:lnTo>
                <a:lnTo>
                  <a:pt x="376711" y="799909"/>
                </a:lnTo>
                <a:lnTo>
                  <a:pt x="353457" y="804468"/>
                </a:lnTo>
                <a:lnTo>
                  <a:pt x="353457" y="804468"/>
                </a:lnTo>
                <a:lnTo>
                  <a:pt x="335480" y="791347"/>
                </a:lnTo>
                <a:lnTo>
                  <a:pt x="312317" y="810902"/>
                </a:lnTo>
                <a:lnTo>
                  <a:pt x="293510" y="737743"/>
                </a:lnTo>
                <a:lnTo>
                  <a:pt x="315582" y="685801"/>
                </a:lnTo>
                <a:lnTo>
                  <a:pt x="297431" y="680168"/>
                </a:lnTo>
                <a:lnTo>
                  <a:pt x="298489" y="639861"/>
                </a:lnTo>
                <a:lnTo>
                  <a:pt x="321428" y="627796"/>
                </a:lnTo>
                <a:lnTo>
                  <a:pt x="321941" y="608109"/>
                </a:lnTo>
                <a:lnTo>
                  <a:pt x="303666" y="607631"/>
                </a:lnTo>
                <a:lnTo>
                  <a:pt x="249454" y="583211"/>
                </a:lnTo>
                <a:lnTo>
                  <a:pt x="237714" y="590403"/>
                </a:lnTo>
                <a:lnTo>
                  <a:pt x="243507" y="625740"/>
                </a:lnTo>
                <a:lnTo>
                  <a:pt x="231100" y="675594"/>
                </a:lnTo>
                <a:lnTo>
                  <a:pt x="253379" y="688852"/>
                </a:lnTo>
                <a:lnTo>
                  <a:pt x="245904" y="716320"/>
                </a:lnTo>
                <a:lnTo>
                  <a:pt x="211728" y="715404"/>
                </a:lnTo>
                <a:lnTo>
                  <a:pt x="194111" y="690074"/>
                </a:lnTo>
                <a:lnTo>
                  <a:pt x="156515" y="708745"/>
                </a:lnTo>
                <a:lnTo>
                  <a:pt x="113951" y="680371"/>
                </a:lnTo>
                <a:lnTo>
                  <a:pt x="83906" y="687037"/>
                </a:lnTo>
                <a:lnTo>
                  <a:pt x="83906" y="687037"/>
                </a:lnTo>
                <a:lnTo>
                  <a:pt x="49818" y="683263"/>
                </a:lnTo>
                <a:lnTo>
                  <a:pt x="78235" y="648888"/>
                </a:lnTo>
                <a:lnTo>
                  <a:pt x="60297" y="636188"/>
                </a:lnTo>
                <a:lnTo>
                  <a:pt x="45287" y="605272"/>
                </a:lnTo>
                <a:lnTo>
                  <a:pt x="53439" y="555304"/>
                </a:lnTo>
                <a:lnTo>
                  <a:pt x="21661" y="539386"/>
                </a:lnTo>
                <a:lnTo>
                  <a:pt x="5584" y="546433"/>
                </a:lnTo>
                <a:lnTo>
                  <a:pt x="0" y="506387"/>
                </a:lnTo>
                <a:lnTo>
                  <a:pt x="0" y="506387"/>
                </a:lnTo>
                <a:lnTo>
                  <a:pt x="34691" y="487200"/>
                </a:lnTo>
                <a:lnTo>
                  <a:pt x="37814" y="461945"/>
                </a:lnTo>
                <a:lnTo>
                  <a:pt x="73331" y="412726"/>
                </a:lnTo>
                <a:lnTo>
                  <a:pt x="146520" y="407255"/>
                </a:lnTo>
                <a:lnTo>
                  <a:pt x="136801" y="359101"/>
                </a:lnTo>
                <a:lnTo>
                  <a:pt x="160324" y="324534"/>
                </a:lnTo>
                <a:lnTo>
                  <a:pt x="143064" y="288840"/>
                </a:lnTo>
                <a:lnTo>
                  <a:pt x="164436" y="262189"/>
                </a:lnTo>
                <a:lnTo>
                  <a:pt x="205753" y="260498"/>
                </a:lnTo>
                <a:lnTo>
                  <a:pt x="206504" y="232807"/>
                </a:lnTo>
                <a:lnTo>
                  <a:pt x="243003" y="231443"/>
                </a:lnTo>
                <a:lnTo>
                  <a:pt x="246979" y="244231"/>
                </a:lnTo>
                <a:lnTo>
                  <a:pt x="272447" y="224713"/>
                </a:lnTo>
                <a:lnTo>
                  <a:pt x="290945" y="232718"/>
                </a:lnTo>
                <a:lnTo>
                  <a:pt x="368133" y="234731"/>
                </a:lnTo>
                <a:lnTo>
                  <a:pt x="384242" y="242660"/>
                </a:lnTo>
                <a:lnTo>
                  <a:pt x="385781" y="182575"/>
                </a:lnTo>
                <a:lnTo>
                  <a:pt x="376676" y="182341"/>
                </a:lnTo>
                <a:lnTo>
                  <a:pt x="388732" y="142247"/>
                </a:lnTo>
                <a:lnTo>
                  <a:pt x="425141" y="143174"/>
                </a:lnTo>
                <a:lnTo>
                  <a:pt x="425652" y="122984"/>
                </a:lnTo>
                <a:lnTo>
                  <a:pt x="467161" y="111341"/>
                </a:lnTo>
                <a:lnTo>
                  <a:pt x="463544" y="83527"/>
                </a:lnTo>
                <a:lnTo>
                  <a:pt x="482358" y="59088"/>
                </a:lnTo>
                <a:lnTo>
                  <a:pt x="541242" y="60537"/>
                </a:lnTo>
                <a:lnTo>
                  <a:pt x="541975" y="30477"/>
                </a:lnTo>
                <a:lnTo>
                  <a:pt x="583079" y="33821"/>
                </a:lnTo>
                <a:lnTo>
                  <a:pt x="587815" y="16074"/>
                </a:lnTo>
                <a:lnTo>
                  <a:pt x="608572" y="9050"/>
                </a:lnTo>
                <a:lnTo>
                  <a:pt x="624364" y="29635"/>
                </a:lnTo>
                <a:lnTo>
                  <a:pt x="643258" y="0"/>
                </a:lnTo>
                <a:lnTo>
                  <a:pt x="643258" y="0"/>
                </a:lnTo>
                <a:lnTo>
                  <a:pt x="690641" y="21316"/>
                </a:lnTo>
                <a:lnTo>
                  <a:pt x="667089" y="45678"/>
                </a:lnTo>
                <a:lnTo>
                  <a:pt x="680198" y="58672"/>
                </a:lnTo>
                <a:lnTo>
                  <a:pt x="684398" y="84145"/>
                </a:lnTo>
                <a:lnTo>
                  <a:pt x="653127" y="151076"/>
                </a:lnTo>
                <a:lnTo>
                  <a:pt x="623357" y="153194"/>
                </a:lnTo>
                <a:lnTo>
                  <a:pt x="632666" y="246420"/>
                </a:lnTo>
                <a:lnTo>
                  <a:pt x="650535" y="261869"/>
                </a:lnTo>
                <a:lnTo>
                  <a:pt x="643171" y="289403"/>
                </a:lnTo>
                <a:lnTo>
                  <a:pt x="684193" y="300220"/>
                </a:lnTo>
                <a:lnTo>
                  <a:pt x="685819" y="312935"/>
                </a:lnTo>
                <a:lnTo>
                  <a:pt x="719901" y="333907"/>
                </a:lnTo>
                <a:lnTo>
                  <a:pt x="714073" y="378844"/>
                </a:lnTo>
                <a:lnTo>
                  <a:pt x="739087" y="377066"/>
                </a:lnTo>
                <a:lnTo>
                  <a:pt x="761789" y="392600"/>
                </a:lnTo>
                <a:lnTo>
                  <a:pt x="832143" y="404017"/>
                </a:lnTo>
                <a:lnTo>
                  <a:pt x="820823" y="416442"/>
                </a:lnTo>
                <a:lnTo>
                  <a:pt x="826722" y="454119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8" name="M16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/>
          <p:nvPr/>
        </p:nvSpPr>
        <p:spPr>
          <a:xfrm>
            <a:off x="1159757" y="5371364"/>
            <a:ext cx="553369" cy="451344"/>
          </a:xfrm>
          <a:custGeom>
            <a:avLst/>
            <a:gdLst/>
            <a:ahLst/>
            <a:cxnLst/>
            <a:rect l="0" t="0" r="0" b="0"/>
            <a:pathLst>
              <a:path w="684506" h="598308">
                <a:moveTo>
                  <a:pt x="684505" y="406893"/>
                </a:moveTo>
                <a:lnTo>
                  <a:pt x="667846" y="434093"/>
                </a:lnTo>
                <a:lnTo>
                  <a:pt x="660262" y="463889"/>
                </a:lnTo>
                <a:lnTo>
                  <a:pt x="677651" y="496729"/>
                </a:lnTo>
                <a:lnTo>
                  <a:pt x="680856" y="537135"/>
                </a:lnTo>
                <a:lnTo>
                  <a:pt x="639057" y="565956"/>
                </a:lnTo>
                <a:lnTo>
                  <a:pt x="621454" y="540613"/>
                </a:lnTo>
                <a:lnTo>
                  <a:pt x="590655" y="572074"/>
                </a:lnTo>
                <a:lnTo>
                  <a:pt x="548995" y="578368"/>
                </a:lnTo>
                <a:lnTo>
                  <a:pt x="541661" y="598307"/>
                </a:lnTo>
                <a:lnTo>
                  <a:pt x="523345" y="597772"/>
                </a:lnTo>
                <a:lnTo>
                  <a:pt x="524155" y="570143"/>
                </a:lnTo>
                <a:lnTo>
                  <a:pt x="499348" y="544571"/>
                </a:lnTo>
                <a:lnTo>
                  <a:pt x="480304" y="568850"/>
                </a:lnTo>
                <a:lnTo>
                  <a:pt x="480304" y="568850"/>
                </a:lnTo>
                <a:lnTo>
                  <a:pt x="445866" y="575323"/>
                </a:lnTo>
                <a:lnTo>
                  <a:pt x="449825" y="588096"/>
                </a:lnTo>
                <a:lnTo>
                  <a:pt x="424453" y="597646"/>
                </a:lnTo>
                <a:lnTo>
                  <a:pt x="420948" y="569887"/>
                </a:lnTo>
                <a:lnTo>
                  <a:pt x="395494" y="566304"/>
                </a:lnTo>
                <a:lnTo>
                  <a:pt x="396105" y="546167"/>
                </a:lnTo>
                <a:lnTo>
                  <a:pt x="377940" y="540926"/>
                </a:lnTo>
                <a:lnTo>
                  <a:pt x="369632" y="513013"/>
                </a:lnTo>
                <a:lnTo>
                  <a:pt x="386393" y="500867"/>
                </a:lnTo>
                <a:lnTo>
                  <a:pt x="415928" y="496605"/>
                </a:lnTo>
                <a:lnTo>
                  <a:pt x="375822" y="468192"/>
                </a:lnTo>
                <a:lnTo>
                  <a:pt x="344744" y="507092"/>
                </a:lnTo>
                <a:lnTo>
                  <a:pt x="333185" y="506735"/>
                </a:lnTo>
                <a:lnTo>
                  <a:pt x="315887" y="473848"/>
                </a:lnTo>
                <a:lnTo>
                  <a:pt x="316512" y="453705"/>
                </a:lnTo>
                <a:lnTo>
                  <a:pt x="284023" y="460194"/>
                </a:lnTo>
                <a:lnTo>
                  <a:pt x="268606" y="444705"/>
                </a:lnTo>
                <a:lnTo>
                  <a:pt x="285284" y="419905"/>
                </a:lnTo>
                <a:lnTo>
                  <a:pt x="248944" y="411257"/>
                </a:lnTo>
                <a:lnTo>
                  <a:pt x="226876" y="393204"/>
                </a:lnTo>
                <a:lnTo>
                  <a:pt x="230582" y="413020"/>
                </a:lnTo>
                <a:lnTo>
                  <a:pt x="196157" y="419894"/>
                </a:lnTo>
                <a:lnTo>
                  <a:pt x="203390" y="404649"/>
                </a:lnTo>
                <a:lnTo>
                  <a:pt x="197539" y="376788"/>
                </a:lnTo>
                <a:lnTo>
                  <a:pt x="167544" y="380983"/>
                </a:lnTo>
                <a:lnTo>
                  <a:pt x="172763" y="368486"/>
                </a:lnTo>
                <a:lnTo>
                  <a:pt x="149990" y="357899"/>
                </a:lnTo>
                <a:lnTo>
                  <a:pt x="168921" y="338340"/>
                </a:lnTo>
                <a:lnTo>
                  <a:pt x="169648" y="315845"/>
                </a:lnTo>
                <a:lnTo>
                  <a:pt x="139422" y="327532"/>
                </a:lnTo>
                <a:lnTo>
                  <a:pt x="109605" y="326558"/>
                </a:lnTo>
                <a:lnTo>
                  <a:pt x="72311" y="347847"/>
                </a:lnTo>
                <a:lnTo>
                  <a:pt x="54283" y="339743"/>
                </a:lnTo>
                <a:lnTo>
                  <a:pt x="54283" y="339743"/>
                </a:lnTo>
                <a:lnTo>
                  <a:pt x="35528" y="281409"/>
                </a:lnTo>
                <a:lnTo>
                  <a:pt x="38276" y="271178"/>
                </a:lnTo>
                <a:lnTo>
                  <a:pt x="21850" y="215721"/>
                </a:lnTo>
                <a:lnTo>
                  <a:pt x="15123" y="215495"/>
                </a:lnTo>
                <a:lnTo>
                  <a:pt x="12102" y="162353"/>
                </a:lnTo>
                <a:lnTo>
                  <a:pt x="0" y="122042"/>
                </a:lnTo>
                <a:lnTo>
                  <a:pt x="2042" y="61540"/>
                </a:lnTo>
                <a:lnTo>
                  <a:pt x="8935" y="56607"/>
                </a:lnTo>
                <a:lnTo>
                  <a:pt x="8935" y="56607"/>
                </a:lnTo>
                <a:lnTo>
                  <a:pt x="14144" y="44573"/>
                </a:lnTo>
                <a:lnTo>
                  <a:pt x="39516" y="32745"/>
                </a:lnTo>
                <a:lnTo>
                  <a:pt x="69183" y="36082"/>
                </a:lnTo>
                <a:lnTo>
                  <a:pt x="81871" y="59044"/>
                </a:lnTo>
                <a:lnTo>
                  <a:pt x="80536" y="99381"/>
                </a:lnTo>
                <a:lnTo>
                  <a:pt x="121325" y="115748"/>
                </a:lnTo>
                <a:lnTo>
                  <a:pt x="124909" y="138400"/>
                </a:lnTo>
                <a:lnTo>
                  <a:pt x="151014" y="119065"/>
                </a:lnTo>
                <a:lnTo>
                  <a:pt x="168847" y="132319"/>
                </a:lnTo>
                <a:lnTo>
                  <a:pt x="161395" y="154611"/>
                </a:lnTo>
                <a:lnTo>
                  <a:pt x="181565" y="155263"/>
                </a:lnTo>
                <a:lnTo>
                  <a:pt x="229267" y="106560"/>
                </a:lnTo>
                <a:lnTo>
                  <a:pt x="236465" y="91765"/>
                </a:lnTo>
                <a:lnTo>
                  <a:pt x="274761" y="35221"/>
                </a:lnTo>
                <a:lnTo>
                  <a:pt x="297148" y="41090"/>
                </a:lnTo>
                <a:lnTo>
                  <a:pt x="330546" y="1743"/>
                </a:lnTo>
                <a:lnTo>
                  <a:pt x="330546" y="1743"/>
                </a:lnTo>
                <a:lnTo>
                  <a:pt x="370555" y="43366"/>
                </a:lnTo>
                <a:lnTo>
                  <a:pt x="413736" y="44684"/>
                </a:lnTo>
                <a:lnTo>
                  <a:pt x="442455" y="0"/>
                </a:lnTo>
                <a:lnTo>
                  <a:pt x="467395" y="749"/>
                </a:lnTo>
                <a:lnTo>
                  <a:pt x="491909" y="32005"/>
                </a:lnTo>
                <a:lnTo>
                  <a:pt x="491017" y="62031"/>
                </a:lnTo>
                <a:lnTo>
                  <a:pt x="509473" y="55065"/>
                </a:lnTo>
                <a:lnTo>
                  <a:pt x="549602" y="78782"/>
                </a:lnTo>
                <a:lnTo>
                  <a:pt x="578338" y="114829"/>
                </a:lnTo>
                <a:lnTo>
                  <a:pt x="584373" y="155375"/>
                </a:lnTo>
                <a:lnTo>
                  <a:pt x="572344" y="172393"/>
                </a:lnTo>
                <a:lnTo>
                  <a:pt x="601328" y="200921"/>
                </a:lnTo>
                <a:lnTo>
                  <a:pt x="600599" y="226243"/>
                </a:lnTo>
                <a:lnTo>
                  <a:pt x="600599" y="226243"/>
                </a:lnTo>
                <a:lnTo>
                  <a:pt x="606183" y="266289"/>
                </a:lnTo>
                <a:lnTo>
                  <a:pt x="622260" y="259242"/>
                </a:lnTo>
                <a:lnTo>
                  <a:pt x="654038" y="275160"/>
                </a:lnTo>
                <a:lnTo>
                  <a:pt x="645886" y="325128"/>
                </a:lnTo>
                <a:lnTo>
                  <a:pt x="660896" y="356044"/>
                </a:lnTo>
                <a:lnTo>
                  <a:pt x="678834" y="368744"/>
                </a:lnTo>
                <a:lnTo>
                  <a:pt x="650417" y="403119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9" name="M17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SpPr/>
          <p:nvPr/>
        </p:nvSpPr>
        <p:spPr>
          <a:xfrm>
            <a:off x="2767168" y="5370999"/>
            <a:ext cx="316750" cy="359989"/>
          </a:xfrm>
          <a:custGeom>
            <a:avLst/>
            <a:gdLst/>
            <a:ahLst/>
            <a:cxnLst/>
            <a:rect l="0" t="0" r="0" b="0"/>
            <a:pathLst>
              <a:path w="389908" h="477684">
                <a:moveTo>
                  <a:pt x="389907" y="304547"/>
                </a:moveTo>
                <a:lnTo>
                  <a:pt x="359736" y="329448"/>
                </a:lnTo>
                <a:lnTo>
                  <a:pt x="371171" y="337115"/>
                </a:lnTo>
                <a:lnTo>
                  <a:pt x="347331" y="389300"/>
                </a:lnTo>
                <a:lnTo>
                  <a:pt x="351887" y="407184"/>
                </a:lnTo>
                <a:lnTo>
                  <a:pt x="314436" y="466654"/>
                </a:lnTo>
                <a:lnTo>
                  <a:pt x="296286" y="456543"/>
                </a:lnTo>
                <a:lnTo>
                  <a:pt x="286881" y="473749"/>
                </a:lnTo>
                <a:lnTo>
                  <a:pt x="266176" y="473440"/>
                </a:lnTo>
                <a:lnTo>
                  <a:pt x="268809" y="458478"/>
                </a:lnTo>
                <a:lnTo>
                  <a:pt x="236553" y="457989"/>
                </a:lnTo>
                <a:lnTo>
                  <a:pt x="206391" y="477683"/>
                </a:lnTo>
                <a:lnTo>
                  <a:pt x="206391" y="477683"/>
                </a:lnTo>
                <a:lnTo>
                  <a:pt x="218569" y="437553"/>
                </a:lnTo>
                <a:lnTo>
                  <a:pt x="202882" y="424651"/>
                </a:lnTo>
                <a:lnTo>
                  <a:pt x="181905" y="442140"/>
                </a:lnTo>
                <a:lnTo>
                  <a:pt x="173196" y="414339"/>
                </a:lnTo>
                <a:lnTo>
                  <a:pt x="207795" y="387215"/>
                </a:lnTo>
                <a:lnTo>
                  <a:pt x="174070" y="359018"/>
                </a:lnTo>
                <a:lnTo>
                  <a:pt x="171346" y="379141"/>
                </a:lnTo>
                <a:lnTo>
                  <a:pt x="145764" y="413902"/>
                </a:lnTo>
                <a:lnTo>
                  <a:pt x="111397" y="395997"/>
                </a:lnTo>
                <a:lnTo>
                  <a:pt x="116826" y="358100"/>
                </a:lnTo>
                <a:lnTo>
                  <a:pt x="94022" y="340374"/>
                </a:lnTo>
                <a:lnTo>
                  <a:pt x="87126" y="350109"/>
                </a:lnTo>
                <a:lnTo>
                  <a:pt x="69137" y="332457"/>
                </a:lnTo>
                <a:lnTo>
                  <a:pt x="82852" y="317676"/>
                </a:lnTo>
                <a:lnTo>
                  <a:pt x="63079" y="292017"/>
                </a:lnTo>
                <a:lnTo>
                  <a:pt x="35333" y="311720"/>
                </a:lnTo>
                <a:lnTo>
                  <a:pt x="10065" y="298623"/>
                </a:lnTo>
                <a:lnTo>
                  <a:pt x="0" y="213064"/>
                </a:lnTo>
                <a:lnTo>
                  <a:pt x="37289" y="196340"/>
                </a:lnTo>
                <a:lnTo>
                  <a:pt x="37807" y="165846"/>
                </a:lnTo>
                <a:lnTo>
                  <a:pt x="48852" y="166032"/>
                </a:lnTo>
                <a:lnTo>
                  <a:pt x="54240" y="131393"/>
                </a:lnTo>
                <a:lnTo>
                  <a:pt x="79129" y="136502"/>
                </a:lnTo>
                <a:lnTo>
                  <a:pt x="57232" y="96239"/>
                </a:lnTo>
                <a:lnTo>
                  <a:pt x="80462" y="56255"/>
                </a:lnTo>
                <a:lnTo>
                  <a:pt x="110212" y="56746"/>
                </a:lnTo>
                <a:lnTo>
                  <a:pt x="117750" y="6632"/>
                </a:lnTo>
                <a:lnTo>
                  <a:pt x="143216" y="4227"/>
                </a:lnTo>
                <a:lnTo>
                  <a:pt x="152080" y="19864"/>
                </a:lnTo>
                <a:lnTo>
                  <a:pt x="172547" y="0"/>
                </a:lnTo>
                <a:lnTo>
                  <a:pt x="179504" y="15136"/>
                </a:lnTo>
                <a:lnTo>
                  <a:pt x="213248" y="35853"/>
                </a:lnTo>
                <a:lnTo>
                  <a:pt x="224957" y="23358"/>
                </a:lnTo>
                <a:lnTo>
                  <a:pt x="254664" y="26160"/>
                </a:lnTo>
                <a:lnTo>
                  <a:pt x="256390" y="38863"/>
                </a:lnTo>
                <a:lnTo>
                  <a:pt x="284364" y="29424"/>
                </a:lnTo>
                <a:lnTo>
                  <a:pt x="311598" y="37340"/>
                </a:lnTo>
                <a:lnTo>
                  <a:pt x="319910" y="92388"/>
                </a:lnTo>
                <a:lnTo>
                  <a:pt x="338034" y="100631"/>
                </a:lnTo>
                <a:lnTo>
                  <a:pt x="337599" y="130665"/>
                </a:lnTo>
                <a:lnTo>
                  <a:pt x="350686" y="155728"/>
                </a:lnTo>
                <a:lnTo>
                  <a:pt x="337818" y="248450"/>
                </a:lnTo>
                <a:lnTo>
                  <a:pt x="372241" y="261610"/>
                </a:lnTo>
                <a:lnTo>
                  <a:pt x="385449" y="27962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0" name="M18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SpPr/>
          <p:nvPr/>
        </p:nvSpPr>
        <p:spPr>
          <a:xfrm>
            <a:off x="1513657" y="5600969"/>
            <a:ext cx="517612" cy="572275"/>
          </a:xfrm>
          <a:custGeom>
            <a:avLst/>
            <a:gdLst/>
            <a:ahLst/>
            <a:cxnLst/>
            <a:rect l="0" t="0" r="0" b="0"/>
            <a:pathLst>
              <a:path w="634560" h="749802">
                <a:moveTo>
                  <a:pt x="512480" y="221257"/>
                </a:moveTo>
                <a:lnTo>
                  <a:pt x="493981" y="228280"/>
                </a:lnTo>
                <a:lnTo>
                  <a:pt x="493326" y="253574"/>
                </a:lnTo>
                <a:lnTo>
                  <a:pt x="470228" y="270315"/>
                </a:lnTo>
                <a:lnTo>
                  <a:pt x="473259" y="320539"/>
                </a:lnTo>
                <a:lnTo>
                  <a:pt x="438759" y="329944"/>
                </a:lnTo>
                <a:lnTo>
                  <a:pt x="424046" y="357200"/>
                </a:lnTo>
                <a:lnTo>
                  <a:pt x="464345" y="403236"/>
                </a:lnTo>
                <a:lnTo>
                  <a:pt x="493735" y="424143"/>
                </a:lnTo>
                <a:lnTo>
                  <a:pt x="512943" y="484590"/>
                </a:lnTo>
                <a:lnTo>
                  <a:pt x="540460" y="485293"/>
                </a:lnTo>
                <a:lnTo>
                  <a:pt x="571178" y="531494"/>
                </a:lnTo>
                <a:lnTo>
                  <a:pt x="594358" y="532077"/>
                </a:lnTo>
                <a:lnTo>
                  <a:pt x="600372" y="562192"/>
                </a:lnTo>
                <a:lnTo>
                  <a:pt x="629143" y="610657"/>
                </a:lnTo>
                <a:lnTo>
                  <a:pt x="634559" y="665551"/>
                </a:lnTo>
                <a:lnTo>
                  <a:pt x="615931" y="675386"/>
                </a:lnTo>
                <a:lnTo>
                  <a:pt x="573833" y="714110"/>
                </a:lnTo>
                <a:lnTo>
                  <a:pt x="573833" y="714110"/>
                </a:lnTo>
                <a:lnTo>
                  <a:pt x="548069" y="718607"/>
                </a:lnTo>
                <a:lnTo>
                  <a:pt x="487246" y="749801"/>
                </a:lnTo>
                <a:lnTo>
                  <a:pt x="427935" y="740767"/>
                </a:lnTo>
                <a:lnTo>
                  <a:pt x="427935" y="740767"/>
                </a:lnTo>
                <a:lnTo>
                  <a:pt x="384249" y="726975"/>
                </a:lnTo>
                <a:lnTo>
                  <a:pt x="353131" y="696193"/>
                </a:lnTo>
                <a:lnTo>
                  <a:pt x="356091" y="676149"/>
                </a:lnTo>
                <a:lnTo>
                  <a:pt x="331011" y="655346"/>
                </a:lnTo>
                <a:lnTo>
                  <a:pt x="336594" y="627882"/>
                </a:lnTo>
                <a:lnTo>
                  <a:pt x="306974" y="614437"/>
                </a:lnTo>
                <a:lnTo>
                  <a:pt x="269831" y="628394"/>
                </a:lnTo>
                <a:lnTo>
                  <a:pt x="259128" y="595798"/>
                </a:lnTo>
                <a:lnTo>
                  <a:pt x="224611" y="602324"/>
                </a:lnTo>
                <a:lnTo>
                  <a:pt x="207449" y="559238"/>
                </a:lnTo>
                <a:lnTo>
                  <a:pt x="170737" y="558197"/>
                </a:lnTo>
                <a:lnTo>
                  <a:pt x="127942" y="516700"/>
                </a:lnTo>
                <a:lnTo>
                  <a:pt x="106987" y="456146"/>
                </a:lnTo>
                <a:lnTo>
                  <a:pt x="77805" y="430000"/>
                </a:lnTo>
                <a:lnTo>
                  <a:pt x="40910" y="436408"/>
                </a:lnTo>
                <a:lnTo>
                  <a:pt x="40910" y="436408"/>
                </a:lnTo>
                <a:lnTo>
                  <a:pt x="47956" y="426780"/>
                </a:lnTo>
                <a:lnTo>
                  <a:pt x="34852" y="396410"/>
                </a:lnTo>
                <a:lnTo>
                  <a:pt x="42989" y="366197"/>
                </a:lnTo>
                <a:lnTo>
                  <a:pt x="24732" y="363312"/>
                </a:lnTo>
                <a:lnTo>
                  <a:pt x="0" y="334927"/>
                </a:lnTo>
                <a:lnTo>
                  <a:pt x="3532" y="297542"/>
                </a:lnTo>
                <a:lnTo>
                  <a:pt x="21625" y="305581"/>
                </a:lnTo>
                <a:lnTo>
                  <a:pt x="45138" y="293626"/>
                </a:lnTo>
                <a:lnTo>
                  <a:pt x="38728" y="265783"/>
                </a:lnTo>
                <a:lnTo>
                  <a:pt x="38728" y="265783"/>
                </a:lnTo>
                <a:lnTo>
                  <a:pt x="57772" y="241504"/>
                </a:lnTo>
                <a:lnTo>
                  <a:pt x="82579" y="267076"/>
                </a:lnTo>
                <a:lnTo>
                  <a:pt x="81769" y="294705"/>
                </a:lnTo>
                <a:lnTo>
                  <a:pt x="100085" y="295240"/>
                </a:lnTo>
                <a:lnTo>
                  <a:pt x="107419" y="275301"/>
                </a:lnTo>
                <a:lnTo>
                  <a:pt x="149079" y="269007"/>
                </a:lnTo>
                <a:lnTo>
                  <a:pt x="179878" y="237546"/>
                </a:lnTo>
                <a:lnTo>
                  <a:pt x="197481" y="262889"/>
                </a:lnTo>
                <a:lnTo>
                  <a:pt x="239280" y="234068"/>
                </a:lnTo>
                <a:lnTo>
                  <a:pt x="236075" y="193662"/>
                </a:lnTo>
                <a:lnTo>
                  <a:pt x="218686" y="160822"/>
                </a:lnTo>
                <a:lnTo>
                  <a:pt x="226270" y="131026"/>
                </a:lnTo>
                <a:lnTo>
                  <a:pt x="242929" y="103826"/>
                </a:lnTo>
                <a:lnTo>
                  <a:pt x="242929" y="103826"/>
                </a:lnTo>
                <a:lnTo>
                  <a:pt x="272974" y="97160"/>
                </a:lnTo>
                <a:lnTo>
                  <a:pt x="315538" y="125534"/>
                </a:lnTo>
                <a:lnTo>
                  <a:pt x="353134" y="106863"/>
                </a:lnTo>
                <a:lnTo>
                  <a:pt x="370751" y="132193"/>
                </a:lnTo>
                <a:lnTo>
                  <a:pt x="404927" y="133109"/>
                </a:lnTo>
                <a:lnTo>
                  <a:pt x="412402" y="105641"/>
                </a:lnTo>
                <a:lnTo>
                  <a:pt x="390123" y="92383"/>
                </a:lnTo>
                <a:lnTo>
                  <a:pt x="402530" y="42529"/>
                </a:lnTo>
                <a:lnTo>
                  <a:pt x="396737" y="7192"/>
                </a:lnTo>
                <a:lnTo>
                  <a:pt x="408477" y="0"/>
                </a:lnTo>
                <a:lnTo>
                  <a:pt x="462689" y="24420"/>
                </a:lnTo>
                <a:lnTo>
                  <a:pt x="480964" y="24898"/>
                </a:lnTo>
                <a:lnTo>
                  <a:pt x="480451" y="44585"/>
                </a:lnTo>
                <a:lnTo>
                  <a:pt x="457512" y="56650"/>
                </a:lnTo>
                <a:lnTo>
                  <a:pt x="456454" y="96957"/>
                </a:lnTo>
                <a:lnTo>
                  <a:pt x="474605" y="102590"/>
                </a:lnTo>
                <a:lnTo>
                  <a:pt x="452533" y="154532"/>
                </a:lnTo>
                <a:lnTo>
                  <a:pt x="471340" y="227691"/>
                </a:lnTo>
                <a:lnTo>
                  <a:pt x="494503" y="20813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21" name="M19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GrpSpPr/>
          <p:nvPr/>
        </p:nvGrpSpPr>
        <p:grpSpPr>
          <a:xfrm>
            <a:off x="1858004" y="5718508"/>
            <a:ext cx="771407" cy="582769"/>
            <a:chOff x="1341811" y="4583095"/>
            <a:chExt cx="954214" cy="758973"/>
          </a:xfrm>
          <a:solidFill>
            <a:schemeClr val="accent2"/>
          </a:solidFill>
        </p:grpSpPr>
        <p:sp>
          <p:nvSpPr>
            <p:cNvPr id="36" name="ID_69">
              <a:extLst>
                <a:ext uri="{FF2B5EF4-FFF2-40B4-BE49-F238E27FC236}">
                  <a16:creationId xmlns:a16="http://schemas.microsoft.com/office/drawing/2014/main" id="{00000000-0008-0000-0000-000014000000}"/>
                </a:ext>
              </a:extLst>
            </p:cNvPr>
            <p:cNvSpPr/>
            <p:nvPr/>
          </p:nvSpPr>
          <p:spPr>
            <a:xfrm>
              <a:off x="1341811" y="4583095"/>
              <a:ext cx="954214" cy="758973"/>
            </a:xfrm>
            <a:custGeom>
              <a:avLst/>
              <a:gdLst/>
              <a:ahLst/>
              <a:cxnLst/>
              <a:rect l="0" t="0" r="0" b="0"/>
              <a:pathLst>
                <a:path w="954214" h="758973">
                  <a:moveTo>
                    <a:pt x="88434" y="66339"/>
                  </a:moveTo>
                  <a:lnTo>
                    <a:pt x="111688" y="61780"/>
                  </a:lnTo>
                  <a:lnTo>
                    <a:pt x="165330" y="113761"/>
                  </a:lnTo>
                  <a:lnTo>
                    <a:pt x="195836" y="89214"/>
                  </a:lnTo>
                  <a:lnTo>
                    <a:pt x="191578" y="66609"/>
                  </a:lnTo>
                  <a:lnTo>
                    <a:pt x="226330" y="64656"/>
                  </a:lnTo>
                  <a:lnTo>
                    <a:pt x="241046" y="14856"/>
                  </a:lnTo>
                  <a:lnTo>
                    <a:pt x="266679" y="10793"/>
                  </a:lnTo>
                  <a:lnTo>
                    <a:pt x="318502" y="39702"/>
                  </a:lnTo>
                  <a:lnTo>
                    <a:pt x="344498" y="0"/>
                  </a:lnTo>
                  <a:lnTo>
                    <a:pt x="344498" y="0"/>
                  </a:lnTo>
                  <a:lnTo>
                    <a:pt x="362208" y="25266"/>
                  </a:lnTo>
                  <a:lnTo>
                    <a:pt x="379096" y="86133"/>
                  </a:lnTo>
                  <a:lnTo>
                    <a:pt x="397458" y="84216"/>
                  </a:lnTo>
                  <a:lnTo>
                    <a:pt x="426349" y="127533"/>
                  </a:lnTo>
                  <a:lnTo>
                    <a:pt x="430718" y="147316"/>
                  </a:lnTo>
                  <a:lnTo>
                    <a:pt x="514546" y="194658"/>
                  </a:lnTo>
                  <a:lnTo>
                    <a:pt x="513153" y="257402"/>
                  </a:lnTo>
                  <a:lnTo>
                    <a:pt x="556851" y="245717"/>
                  </a:lnTo>
                  <a:lnTo>
                    <a:pt x="580555" y="220936"/>
                  </a:lnTo>
                  <a:lnTo>
                    <a:pt x="603063" y="228917"/>
                  </a:lnTo>
                  <a:lnTo>
                    <a:pt x="602681" y="246710"/>
                  </a:lnTo>
                  <a:lnTo>
                    <a:pt x="634795" y="257232"/>
                  </a:lnTo>
                  <a:lnTo>
                    <a:pt x="640965" y="284998"/>
                  </a:lnTo>
                  <a:lnTo>
                    <a:pt x="668256" y="295876"/>
                  </a:lnTo>
                  <a:lnTo>
                    <a:pt x="668991" y="260763"/>
                  </a:lnTo>
                  <a:lnTo>
                    <a:pt x="705872" y="251224"/>
                  </a:lnTo>
                  <a:lnTo>
                    <a:pt x="724866" y="219291"/>
                  </a:lnTo>
                  <a:lnTo>
                    <a:pt x="762004" y="220046"/>
                  </a:lnTo>
                  <a:lnTo>
                    <a:pt x="792125" y="185512"/>
                  </a:lnTo>
                  <a:lnTo>
                    <a:pt x="803001" y="220866"/>
                  </a:lnTo>
                  <a:lnTo>
                    <a:pt x="804671" y="258374"/>
                  </a:lnTo>
                  <a:lnTo>
                    <a:pt x="790633" y="260437"/>
                  </a:lnTo>
                  <a:lnTo>
                    <a:pt x="794955" y="285815"/>
                  </a:lnTo>
                  <a:lnTo>
                    <a:pt x="834483" y="264113"/>
                  </a:lnTo>
                  <a:lnTo>
                    <a:pt x="852137" y="299584"/>
                  </a:lnTo>
                  <a:lnTo>
                    <a:pt x="833797" y="299227"/>
                  </a:lnTo>
                  <a:lnTo>
                    <a:pt x="844997" y="319114"/>
                  </a:lnTo>
                  <a:lnTo>
                    <a:pt x="851119" y="352012"/>
                  </a:lnTo>
                  <a:lnTo>
                    <a:pt x="878497" y="360032"/>
                  </a:lnTo>
                  <a:lnTo>
                    <a:pt x="915240" y="358390"/>
                  </a:lnTo>
                  <a:lnTo>
                    <a:pt x="933361" y="370904"/>
                  </a:lnTo>
                  <a:lnTo>
                    <a:pt x="940445" y="353713"/>
                  </a:lnTo>
                  <a:lnTo>
                    <a:pt x="940445" y="353713"/>
                  </a:lnTo>
                  <a:lnTo>
                    <a:pt x="954213" y="366611"/>
                  </a:lnTo>
                  <a:lnTo>
                    <a:pt x="939694" y="393964"/>
                  </a:lnTo>
                  <a:lnTo>
                    <a:pt x="886671" y="412625"/>
                  </a:lnTo>
                  <a:lnTo>
                    <a:pt x="879280" y="445251"/>
                  </a:lnTo>
                  <a:lnTo>
                    <a:pt x="843193" y="411787"/>
                  </a:lnTo>
                  <a:lnTo>
                    <a:pt x="828295" y="456901"/>
                  </a:lnTo>
                  <a:lnTo>
                    <a:pt x="805287" y="471426"/>
                  </a:lnTo>
                  <a:lnTo>
                    <a:pt x="775574" y="458198"/>
                  </a:lnTo>
                  <a:lnTo>
                    <a:pt x="750415" y="435224"/>
                  </a:lnTo>
                  <a:lnTo>
                    <a:pt x="740015" y="399903"/>
                  </a:lnTo>
                  <a:lnTo>
                    <a:pt x="715909" y="444351"/>
                  </a:lnTo>
                  <a:lnTo>
                    <a:pt x="752424" y="455393"/>
                  </a:lnTo>
                  <a:lnTo>
                    <a:pt x="749148" y="497917"/>
                  </a:lnTo>
                  <a:lnTo>
                    <a:pt x="763016" y="505684"/>
                  </a:lnTo>
                  <a:lnTo>
                    <a:pt x="796701" y="538646"/>
                  </a:lnTo>
                  <a:lnTo>
                    <a:pt x="766316" y="558159"/>
                  </a:lnTo>
                  <a:lnTo>
                    <a:pt x="755597" y="537824"/>
                  </a:lnTo>
                  <a:lnTo>
                    <a:pt x="736907" y="552887"/>
                  </a:lnTo>
                  <a:lnTo>
                    <a:pt x="707076" y="544790"/>
                  </a:lnTo>
                  <a:lnTo>
                    <a:pt x="700236" y="524529"/>
                  </a:lnTo>
                  <a:lnTo>
                    <a:pt x="681036" y="563904"/>
                  </a:lnTo>
                  <a:lnTo>
                    <a:pt x="647010" y="548219"/>
                  </a:lnTo>
                  <a:lnTo>
                    <a:pt x="625896" y="562746"/>
                  </a:lnTo>
                  <a:lnTo>
                    <a:pt x="577953" y="542067"/>
                  </a:lnTo>
                  <a:lnTo>
                    <a:pt x="566404" y="561469"/>
                  </a:lnTo>
                  <a:lnTo>
                    <a:pt x="513252" y="557963"/>
                  </a:lnTo>
                  <a:lnTo>
                    <a:pt x="498928" y="592735"/>
                  </a:lnTo>
                  <a:lnTo>
                    <a:pt x="512091" y="610337"/>
                  </a:lnTo>
                  <a:lnTo>
                    <a:pt x="497981" y="635284"/>
                  </a:lnTo>
                  <a:lnTo>
                    <a:pt x="497367" y="662867"/>
                  </a:lnTo>
                  <a:lnTo>
                    <a:pt x="479202" y="652171"/>
                  </a:lnTo>
                  <a:lnTo>
                    <a:pt x="444118" y="661670"/>
                  </a:lnTo>
                  <a:lnTo>
                    <a:pt x="443439" y="691586"/>
                  </a:lnTo>
                  <a:lnTo>
                    <a:pt x="424922" y="696309"/>
                  </a:lnTo>
                  <a:lnTo>
                    <a:pt x="422041" y="716351"/>
                  </a:lnTo>
                  <a:lnTo>
                    <a:pt x="392672" y="708194"/>
                  </a:lnTo>
                  <a:lnTo>
                    <a:pt x="382239" y="740217"/>
                  </a:lnTo>
                  <a:lnTo>
                    <a:pt x="382239" y="740217"/>
                  </a:lnTo>
                  <a:lnTo>
                    <a:pt x="324606" y="758972"/>
                  </a:lnTo>
                  <a:lnTo>
                    <a:pt x="306497" y="745918"/>
                  </a:lnTo>
                  <a:lnTo>
                    <a:pt x="297401" y="720918"/>
                  </a:lnTo>
                  <a:lnTo>
                    <a:pt x="279537" y="698043"/>
                  </a:lnTo>
                  <a:lnTo>
                    <a:pt x="235900" y="699324"/>
                  </a:lnTo>
                  <a:lnTo>
                    <a:pt x="222901" y="656445"/>
                  </a:lnTo>
                  <a:lnTo>
                    <a:pt x="207181" y="645768"/>
                  </a:lnTo>
                  <a:lnTo>
                    <a:pt x="147389" y="654570"/>
                  </a:lnTo>
                  <a:lnTo>
                    <a:pt x="149787" y="559192"/>
                  </a:lnTo>
                  <a:lnTo>
                    <a:pt x="149787" y="559192"/>
                  </a:lnTo>
                  <a:lnTo>
                    <a:pt x="191885" y="520468"/>
                  </a:lnTo>
                  <a:lnTo>
                    <a:pt x="210513" y="510633"/>
                  </a:lnTo>
                  <a:lnTo>
                    <a:pt x="205097" y="455739"/>
                  </a:lnTo>
                  <a:lnTo>
                    <a:pt x="176326" y="407274"/>
                  </a:lnTo>
                  <a:lnTo>
                    <a:pt x="170312" y="377159"/>
                  </a:lnTo>
                  <a:lnTo>
                    <a:pt x="147132" y="376576"/>
                  </a:lnTo>
                  <a:lnTo>
                    <a:pt x="116414" y="330375"/>
                  </a:lnTo>
                  <a:lnTo>
                    <a:pt x="88897" y="329672"/>
                  </a:lnTo>
                  <a:lnTo>
                    <a:pt x="69689" y="269225"/>
                  </a:lnTo>
                  <a:lnTo>
                    <a:pt x="40299" y="248318"/>
                  </a:lnTo>
                  <a:lnTo>
                    <a:pt x="0" y="202282"/>
                  </a:lnTo>
                  <a:lnTo>
                    <a:pt x="14713" y="175026"/>
                  </a:lnTo>
                  <a:lnTo>
                    <a:pt x="49213" y="165621"/>
                  </a:lnTo>
                  <a:lnTo>
                    <a:pt x="46182" y="115397"/>
                  </a:lnTo>
                  <a:lnTo>
                    <a:pt x="69280" y="98656"/>
                  </a:lnTo>
                  <a:lnTo>
                    <a:pt x="69935" y="7336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7" name="ID_70">
              <a:extLst>
                <a:ext uri="{FF2B5EF4-FFF2-40B4-BE49-F238E27FC236}">
                  <a16:creationId xmlns:a16="http://schemas.microsoft.com/office/drawing/2014/main" id="{00000000-0008-0000-0000-000015000000}"/>
                </a:ext>
              </a:extLst>
            </p:cNvPr>
            <p:cNvSpPr/>
            <p:nvPr/>
          </p:nvSpPr>
          <p:spPr>
            <a:xfrm>
              <a:off x="2114410" y="4818715"/>
              <a:ext cx="18529" cy="22342"/>
            </a:xfrm>
            <a:custGeom>
              <a:avLst/>
              <a:gdLst/>
              <a:ahLst/>
              <a:cxnLst/>
              <a:rect l="0" t="0" r="0" b="0"/>
              <a:pathLst>
                <a:path w="18529" h="22342">
                  <a:moveTo>
                    <a:pt x="11326" y="22341"/>
                  </a:moveTo>
                  <a:lnTo>
                    <a:pt x="18528" y="0"/>
                  </a:lnTo>
                  <a:lnTo>
                    <a:pt x="0" y="946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sp>
        <p:nvSpPr>
          <p:cNvPr id="22" name="M20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SpPr/>
          <p:nvPr/>
        </p:nvSpPr>
        <p:spPr>
          <a:xfrm>
            <a:off x="2163013" y="5950461"/>
            <a:ext cx="877172" cy="452097"/>
          </a:xfrm>
          <a:custGeom>
            <a:avLst/>
            <a:gdLst/>
            <a:ahLst/>
            <a:cxnLst/>
            <a:rect l="0" t="0" r="0" b="0"/>
            <a:pathLst>
              <a:path w="1081233" h="599240">
                <a:moveTo>
                  <a:pt x="12877" y="519701"/>
                </a:moveTo>
                <a:lnTo>
                  <a:pt x="0" y="489485"/>
                </a:lnTo>
                <a:lnTo>
                  <a:pt x="12095" y="469662"/>
                </a:lnTo>
                <a:lnTo>
                  <a:pt x="3044" y="441866"/>
                </a:lnTo>
                <a:lnTo>
                  <a:pt x="3044" y="441866"/>
                </a:lnTo>
                <a:lnTo>
                  <a:pt x="13477" y="409843"/>
                </a:lnTo>
                <a:lnTo>
                  <a:pt x="42846" y="418000"/>
                </a:lnTo>
                <a:lnTo>
                  <a:pt x="45727" y="397958"/>
                </a:lnTo>
                <a:lnTo>
                  <a:pt x="64244" y="393235"/>
                </a:lnTo>
                <a:lnTo>
                  <a:pt x="64923" y="363319"/>
                </a:lnTo>
                <a:lnTo>
                  <a:pt x="100007" y="353820"/>
                </a:lnTo>
                <a:lnTo>
                  <a:pt x="118172" y="364516"/>
                </a:lnTo>
                <a:lnTo>
                  <a:pt x="118786" y="336933"/>
                </a:lnTo>
                <a:lnTo>
                  <a:pt x="132896" y="311986"/>
                </a:lnTo>
                <a:lnTo>
                  <a:pt x="119733" y="294384"/>
                </a:lnTo>
                <a:lnTo>
                  <a:pt x="134057" y="259612"/>
                </a:lnTo>
                <a:lnTo>
                  <a:pt x="187209" y="263118"/>
                </a:lnTo>
                <a:lnTo>
                  <a:pt x="198758" y="243716"/>
                </a:lnTo>
                <a:lnTo>
                  <a:pt x="246701" y="264395"/>
                </a:lnTo>
                <a:lnTo>
                  <a:pt x="267815" y="249868"/>
                </a:lnTo>
                <a:lnTo>
                  <a:pt x="301841" y="265553"/>
                </a:lnTo>
                <a:lnTo>
                  <a:pt x="321041" y="226178"/>
                </a:lnTo>
                <a:lnTo>
                  <a:pt x="327881" y="246439"/>
                </a:lnTo>
                <a:lnTo>
                  <a:pt x="357712" y="254536"/>
                </a:lnTo>
                <a:lnTo>
                  <a:pt x="376402" y="239473"/>
                </a:lnTo>
                <a:lnTo>
                  <a:pt x="387121" y="259808"/>
                </a:lnTo>
                <a:lnTo>
                  <a:pt x="417506" y="240295"/>
                </a:lnTo>
                <a:lnTo>
                  <a:pt x="383821" y="207333"/>
                </a:lnTo>
                <a:lnTo>
                  <a:pt x="369953" y="199566"/>
                </a:lnTo>
                <a:lnTo>
                  <a:pt x="373229" y="157042"/>
                </a:lnTo>
                <a:lnTo>
                  <a:pt x="336714" y="146000"/>
                </a:lnTo>
                <a:lnTo>
                  <a:pt x="360820" y="101552"/>
                </a:lnTo>
                <a:lnTo>
                  <a:pt x="371220" y="136873"/>
                </a:lnTo>
                <a:lnTo>
                  <a:pt x="396379" y="159847"/>
                </a:lnTo>
                <a:lnTo>
                  <a:pt x="426092" y="173075"/>
                </a:lnTo>
                <a:lnTo>
                  <a:pt x="449100" y="158550"/>
                </a:lnTo>
                <a:lnTo>
                  <a:pt x="463998" y="113436"/>
                </a:lnTo>
                <a:lnTo>
                  <a:pt x="500085" y="146900"/>
                </a:lnTo>
                <a:lnTo>
                  <a:pt x="507476" y="114274"/>
                </a:lnTo>
                <a:lnTo>
                  <a:pt x="560499" y="95613"/>
                </a:lnTo>
                <a:lnTo>
                  <a:pt x="575018" y="68260"/>
                </a:lnTo>
                <a:lnTo>
                  <a:pt x="561250" y="55362"/>
                </a:lnTo>
                <a:lnTo>
                  <a:pt x="561250" y="55362"/>
                </a:lnTo>
                <a:lnTo>
                  <a:pt x="605421" y="43536"/>
                </a:lnTo>
                <a:lnTo>
                  <a:pt x="603736" y="3700"/>
                </a:lnTo>
                <a:lnTo>
                  <a:pt x="684429" y="0"/>
                </a:lnTo>
                <a:lnTo>
                  <a:pt x="709305" y="13082"/>
                </a:lnTo>
                <a:lnTo>
                  <a:pt x="725363" y="5868"/>
                </a:lnTo>
                <a:lnTo>
                  <a:pt x="725363" y="5868"/>
                </a:lnTo>
                <a:lnTo>
                  <a:pt x="739022" y="25772"/>
                </a:lnTo>
                <a:lnTo>
                  <a:pt x="814811" y="27052"/>
                </a:lnTo>
                <a:lnTo>
                  <a:pt x="823526" y="54823"/>
                </a:lnTo>
                <a:lnTo>
                  <a:pt x="841790" y="60274"/>
                </a:lnTo>
                <a:lnTo>
                  <a:pt x="841790" y="60274"/>
                </a:lnTo>
                <a:lnTo>
                  <a:pt x="845648" y="90301"/>
                </a:lnTo>
                <a:lnTo>
                  <a:pt x="880258" y="101160"/>
                </a:lnTo>
                <a:lnTo>
                  <a:pt x="947032" y="94722"/>
                </a:lnTo>
                <a:lnTo>
                  <a:pt x="990389" y="102875"/>
                </a:lnTo>
                <a:lnTo>
                  <a:pt x="1050067" y="118743"/>
                </a:lnTo>
                <a:lnTo>
                  <a:pt x="1060743" y="148856"/>
                </a:lnTo>
                <a:lnTo>
                  <a:pt x="1081232" y="169278"/>
                </a:lnTo>
                <a:lnTo>
                  <a:pt x="1062433" y="198958"/>
                </a:lnTo>
                <a:lnTo>
                  <a:pt x="1043877" y="211322"/>
                </a:lnTo>
                <a:lnTo>
                  <a:pt x="1018180" y="248376"/>
                </a:lnTo>
                <a:lnTo>
                  <a:pt x="998938" y="305632"/>
                </a:lnTo>
                <a:lnTo>
                  <a:pt x="998938" y="305632"/>
                </a:lnTo>
                <a:lnTo>
                  <a:pt x="885920" y="321656"/>
                </a:lnTo>
                <a:lnTo>
                  <a:pt x="853703" y="308508"/>
                </a:lnTo>
                <a:lnTo>
                  <a:pt x="848573" y="356134"/>
                </a:lnTo>
                <a:lnTo>
                  <a:pt x="830348" y="345548"/>
                </a:lnTo>
                <a:lnTo>
                  <a:pt x="834007" y="388166"/>
                </a:lnTo>
                <a:lnTo>
                  <a:pt x="814860" y="433209"/>
                </a:lnTo>
                <a:lnTo>
                  <a:pt x="798464" y="457717"/>
                </a:lnTo>
                <a:lnTo>
                  <a:pt x="773126" y="437188"/>
                </a:lnTo>
                <a:lnTo>
                  <a:pt x="750361" y="436802"/>
                </a:lnTo>
                <a:lnTo>
                  <a:pt x="729276" y="451402"/>
                </a:lnTo>
                <a:lnTo>
                  <a:pt x="702137" y="423813"/>
                </a:lnTo>
                <a:lnTo>
                  <a:pt x="663090" y="412838"/>
                </a:lnTo>
                <a:lnTo>
                  <a:pt x="657981" y="427710"/>
                </a:lnTo>
                <a:lnTo>
                  <a:pt x="553959" y="445918"/>
                </a:lnTo>
                <a:lnTo>
                  <a:pt x="558055" y="486201"/>
                </a:lnTo>
                <a:lnTo>
                  <a:pt x="530672" y="473065"/>
                </a:lnTo>
                <a:lnTo>
                  <a:pt x="512741" y="447479"/>
                </a:lnTo>
                <a:lnTo>
                  <a:pt x="519753" y="435456"/>
                </a:lnTo>
                <a:lnTo>
                  <a:pt x="494620" y="432172"/>
                </a:lnTo>
                <a:lnTo>
                  <a:pt x="476648" y="409381"/>
                </a:lnTo>
                <a:lnTo>
                  <a:pt x="450927" y="411688"/>
                </a:lnTo>
                <a:lnTo>
                  <a:pt x="439157" y="443721"/>
                </a:lnTo>
                <a:lnTo>
                  <a:pt x="391064" y="425467"/>
                </a:lnTo>
                <a:lnTo>
                  <a:pt x="378491" y="472438"/>
                </a:lnTo>
                <a:lnTo>
                  <a:pt x="352784" y="497163"/>
                </a:lnTo>
                <a:lnTo>
                  <a:pt x="332756" y="551910"/>
                </a:lnTo>
                <a:lnTo>
                  <a:pt x="351208" y="574719"/>
                </a:lnTo>
                <a:lnTo>
                  <a:pt x="339065" y="599239"/>
                </a:lnTo>
                <a:lnTo>
                  <a:pt x="339065" y="599239"/>
                </a:lnTo>
                <a:lnTo>
                  <a:pt x="339313" y="587094"/>
                </a:lnTo>
                <a:lnTo>
                  <a:pt x="297868" y="573624"/>
                </a:lnTo>
                <a:lnTo>
                  <a:pt x="173246" y="570974"/>
                </a:lnTo>
                <a:lnTo>
                  <a:pt x="115772" y="559427"/>
                </a:lnTo>
                <a:lnTo>
                  <a:pt x="107614" y="512037"/>
                </a:lnTo>
                <a:lnTo>
                  <a:pt x="78018" y="491271"/>
                </a:lnTo>
                <a:lnTo>
                  <a:pt x="36089" y="522572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3" name="M21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SpPr/>
          <p:nvPr/>
        </p:nvSpPr>
        <p:spPr>
          <a:xfrm>
            <a:off x="1052231" y="4838032"/>
            <a:ext cx="371668" cy="651151"/>
          </a:xfrm>
          <a:custGeom>
            <a:avLst/>
            <a:gdLst/>
            <a:ahLst/>
            <a:cxnLst/>
            <a:rect l="0" t="0" r="0" b="0"/>
            <a:pathLst>
              <a:path w="459745" h="835940">
                <a:moveTo>
                  <a:pt x="459744" y="682419"/>
                </a:moveTo>
                <a:lnTo>
                  <a:pt x="426346" y="721766"/>
                </a:lnTo>
                <a:lnTo>
                  <a:pt x="403959" y="715897"/>
                </a:lnTo>
                <a:lnTo>
                  <a:pt x="365663" y="772441"/>
                </a:lnTo>
                <a:lnTo>
                  <a:pt x="358465" y="787236"/>
                </a:lnTo>
                <a:lnTo>
                  <a:pt x="310763" y="835939"/>
                </a:lnTo>
                <a:lnTo>
                  <a:pt x="290593" y="835287"/>
                </a:lnTo>
                <a:lnTo>
                  <a:pt x="298045" y="812995"/>
                </a:lnTo>
                <a:lnTo>
                  <a:pt x="280212" y="799741"/>
                </a:lnTo>
                <a:lnTo>
                  <a:pt x="254107" y="819076"/>
                </a:lnTo>
                <a:lnTo>
                  <a:pt x="250523" y="796424"/>
                </a:lnTo>
                <a:lnTo>
                  <a:pt x="209734" y="780057"/>
                </a:lnTo>
                <a:lnTo>
                  <a:pt x="211069" y="739720"/>
                </a:lnTo>
                <a:lnTo>
                  <a:pt x="198381" y="716758"/>
                </a:lnTo>
                <a:lnTo>
                  <a:pt x="168714" y="713421"/>
                </a:lnTo>
                <a:lnTo>
                  <a:pt x="143342" y="725249"/>
                </a:lnTo>
                <a:lnTo>
                  <a:pt x="138133" y="737283"/>
                </a:lnTo>
                <a:lnTo>
                  <a:pt x="138133" y="737283"/>
                </a:lnTo>
                <a:lnTo>
                  <a:pt x="119645" y="744173"/>
                </a:lnTo>
                <a:lnTo>
                  <a:pt x="114708" y="691407"/>
                </a:lnTo>
                <a:lnTo>
                  <a:pt x="99774" y="650505"/>
                </a:lnTo>
                <a:lnTo>
                  <a:pt x="78875" y="531865"/>
                </a:lnTo>
                <a:lnTo>
                  <a:pt x="72346" y="526471"/>
                </a:lnTo>
                <a:lnTo>
                  <a:pt x="74151" y="473896"/>
                </a:lnTo>
                <a:lnTo>
                  <a:pt x="109948" y="492509"/>
                </a:lnTo>
                <a:lnTo>
                  <a:pt x="103836" y="474911"/>
                </a:lnTo>
                <a:lnTo>
                  <a:pt x="81384" y="458634"/>
                </a:lnTo>
                <a:lnTo>
                  <a:pt x="107477" y="424270"/>
                </a:lnTo>
                <a:lnTo>
                  <a:pt x="89114" y="428815"/>
                </a:lnTo>
                <a:lnTo>
                  <a:pt x="81722" y="448774"/>
                </a:lnTo>
                <a:lnTo>
                  <a:pt x="68835" y="433290"/>
                </a:lnTo>
                <a:lnTo>
                  <a:pt x="57067" y="302175"/>
                </a:lnTo>
                <a:lnTo>
                  <a:pt x="68121" y="314783"/>
                </a:lnTo>
                <a:lnTo>
                  <a:pt x="100574" y="303669"/>
                </a:lnTo>
                <a:lnTo>
                  <a:pt x="87144" y="290512"/>
                </a:lnTo>
                <a:lnTo>
                  <a:pt x="130647" y="291994"/>
                </a:lnTo>
                <a:lnTo>
                  <a:pt x="87659" y="275480"/>
                </a:lnTo>
                <a:lnTo>
                  <a:pt x="88270" y="257628"/>
                </a:lnTo>
                <a:lnTo>
                  <a:pt x="70190" y="254655"/>
                </a:lnTo>
                <a:lnTo>
                  <a:pt x="82176" y="240016"/>
                </a:lnTo>
                <a:lnTo>
                  <a:pt x="59757" y="224192"/>
                </a:lnTo>
                <a:lnTo>
                  <a:pt x="66245" y="244172"/>
                </a:lnTo>
                <a:lnTo>
                  <a:pt x="57683" y="284326"/>
                </a:lnTo>
                <a:lnTo>
                  <a:pt x="40299" y="261149"/>
                </a:lnTo>
                <a:lnTo>
                  <a:pt x="30575" y="210481"/>
                </a:lnTo>
                <a:lnTo>
                  <a:pt x="32159" y="164902"/>
                </a:lnTo>
                <a:lnTo>
                  <a:pt x="16194" y="101764"/>
                </a:lnTo>
                <a:lnTo>
                  <a:pt x="0" y="45664"/>
                </a:lnTo>
                <a:lnTo>
                  <a:pt x="0" y="45664"/>
                </a:lnTo>
                <a:lnTo>
                  <a:pt x="48670" y="19590"/>
                </a:lnTo>
                <a:lnTo>
                  <a:pt x="67493" y="0"/>
                </a:lnTo>
                <a:lnTo>
                  <a:pt x="67493" y="0"/>
                </a:lnTo>
                <a:lnTo>
                  <a:pt x="89514" y="26176"/>
                </a:lnTo>
                <a:lnTo>
                  <a:pt x="101503" y="66593"/>
                </a:lnTo>
                <a:lnTo>
                  <a:pt x="124743" y="57502"/>
                </a:lnTo>
                <a:lnTo>
                  <a:pt x="183734" y="64671"/>
                </a:lnTo>
                <a:lnTo>
                  <a:pt x="203367" y="77563"/>
                </a:lnTo>
                <a:lnTo>
                  <a:pt x="213976" y="103328"/>
                </a:lnTo>
                <a:lnTo>
                  <a:pt x="254855" y="109857"/>
                </a:lnTo>
                <a:lnTo>
                  <a:pt x="271193" y="165443"/>
                </a:lnTo>
                <a:lnTo>
                  <a:pt x="265831" y="183144"/>
                </a:lnTo>
                <a:lnTo>
                  <a:pt x="311029" y="204846"/>
                </a:lnTo>
                <a:lnTo>
                  <a:pt x="310131" y="232570"/>
                </a:lnTo>
                <a:lnTo>
                  <a:pt x="334584" y="245589"/>
                </a:lnTo>
                <a:lnTo>
                  <a:pt x="338069" y="271099"/>
                </a:lnTo>
                <a:lnTo>
                  <a:pt x="326666" y="283429"/>
                </a:lnTo>
                <a:lnTo>
                  <a:pt x="343866" y="314080"/>
                </a:lnTo>
                <a:lnTo>
                  <a:pt x="357179" y="316858"/>
                </a:lnTo>
                <a:lnTo>
                  <a:pt x="356458" y="339405"/>
                </a:lnTo>
                <a:lnTo>
                  <a:pt x="342901" y="344142"/>
                </a:lnTo>
                <a:lnTo>
                  <a:pt x="352848" y="377373"/>
                </a:lnTo>
                <a:lnTo>
                  <a:pt x="366332" y="390027"/>
                </a:lnTo>
                <a:lnTo>
                  <a:pt x="372148" y="417949"/>
                </a:lnTo>
                <a:lnTo>
                  <a:pt x="390334" y="418526"/>
                </a:lnTo>
                <a:lnTo>
                  <a:pt x="400944" y="446595"/>
                </a:lnTo>
                <a:lnTo>
                  <a:pt x="419208" y="444821"/>
                </a:lnTo>
                <a:lnTo>
                  <a:pt x="419208" y="444821"/>
                </a:lnTo>
                <a:lnTo>
                  <a:pt x="429827" y="472885"/>
                </a:lnTo>
                <a:lnTo>
                  <a:pt x="405261" y="522397"/>
                </a:lnTo>
                <a:lnTo>
                  <a:pt x="380190" y="526772"/>
                </a:lnTo>
                <a:lnTo>
                  <a:pt x="368215" y="541428"/>
                </a:lnTo>
                <a:lnTo>
                  <a:pt x="389948" y="582056"/>
                </a:lnTo>
                <a:lnTo>
                  <a:pt x="412309" y="587929"/>
                </a:lnTo>
                <a:lnTo>
                  <a:pt x="425736" y="603385"/>
                </a:lnTo>
                <a:lnTo>
                  <a:pt x="435435" y="6614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4" name="M22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SpPr/>
          <p:nvPr/>
        </p:nvSpPr>
        <p:spPr>
          <a:xfrm>
            <a:off x="773256" y="3851251"/>
            <a:ext cx="626522" cy="1025237"/>
          </a:xfrm>
          <a:custGeom>
            <a:avLst/>
            <a:gdLst/>
            <a:ahLst/>
            <a:cxnLst/>
            <a:rect l="0" t="0" r="0" b="0"/>
            <a:pathLst>
              <a:path w="780710" h="1334872">
                <a:moveTo>
                  <a:pt x="771385" y="394919"/>
                </a:moveTo>
                <a:lnTo>
                  <a:pt x="758491" y="442644"/>
                </a:lnTo>
                <a:lnTo>
                  <a:pt x="768252" y="493442"/>
                </a:lnTo>
                <a:lnTo>
                  <a:pt x="780709" y="519315"/>
                </a:lnTo>
                <a:lnTo>
                  <a:pt x="755920" y="523245"/>
                </a:lnTo>
                <a:lnTo>
                  <a:pt x="753740" y="591576"/>
                </a:lnTo>
                <a:lnTo>
                  <a:pt x="770963" y="617123"/>
                </a:lnTo>
                <a:lnTo>
                  <a:pt x="746213" y="619164"/>
                </a:lnTo>
                <a:lnTo>
                  <a:pt x="749684" y="644271"/>
                </a:lnTo>
                <a:lnTo>
                  <a:pt x="729197" y="646445"/>
                </a:lnTo>
                <a:lnTo>
                  <a:pt x="733140" y="671566"/>
                </a:lnTo>
                <a:lnTo>
                  <a:pt x="709790" y="688735"/>
                </a:lnTo>
                <a:lnTo>
                  <a:pt x="720936" y="696639"/>
                </a:lnTo>
                <a:lnTo>
                  <a:pt x="724305" y="739655"/>
                </a:lnTo>
                <a:lnTo>
                  <a:pt x="735072" y="744715"/>
                </a:lnTo>
                <a:lnTo>
                  <a:pt x="735072" y="744715"/>
                </a:lnTo>
                <a:lnTo>
                  <a:pt x="715896" y="779459"/>
                </a:lnTo>
                <a:lnTo>
                  <a:pt x="714593" y="819958"/>
                </a:lnTo>
                <a:lnTo>
                  <a:pt x="739213" y="838188"/>
                </a:lnTo>
                <a:lnTo>
                  <a:pt x="720751" y="850322"/>
                </a:lnTo>
                <a:lnTo>
                  <a:pt x="722077" y="868275"/>
                </a:lnTo>
                <a:lnTo>
                  <a:pt x="683327" y="889647"/>
                </a:lnTo>
                <a:lnTo>
                  <a:pt x="686052" y="864285"/>
                </a:lnTo>
                <a:lnTo>
                  <a:pt x="678323" y="823970"/>
                </a:lnTo>
                <a:lnTo>
                  <a:pt x="657819" y="825660"/>
                </a:lnTo>
                <a:lnTo>
                  <a:pt x="643685" y="850651"/>
                </a:lnTo>
                <a:lnTo>
                  <a:pt x="619240" y="841834"/>
                </a:lnTo>
                <a:lnTo>
                  <a:pt x="600406" y="922276"/>
                </a:lnTo>
                <a:lnTo>
                  <a:pt x="629884" y="923248"/>
                </a:lnTo>
                <a:lnTo>
                  <a:pt x="647212" y="946434"/>
                </a:lnTo>
                <a:lnTo>
                  <a:pt x="643679" y="981657"/>
                </a:lnTo>
                <a:lnTo>
                  <a:pt x="668324" y="999893"/>
                </a:lnTo>
                <a:lnTo>
                  <a:pt x="667819" y="1015424"/>
                </a:lnTo>
                <a:lnTo>
                  <a:pt x="631657" y="1014243"/>
                </a:lnTo>
                <a:lnTo>
                  <a:pt x="614580" y="1041004"/>
                </a:lnTo>
                <a:lnTo>
                  <a:pt x="640953" y="1064952"/>
                </a:lnTo>
                <a:lnTo>
                  <a:pt x="631261" y="1084418"/>
                </a:lnTo>
                <a:lnTo>
                  <a:pt x="594487" y="1101104"/>
                </a:lnTo>
                <a:lnTo>
                  <a:pt x="584285" y="1078158"/>
                </a:lnTo>
                <a:lnTo>
                  <a:pt x="573934" y="1102777"/>
                </a:lnTo>
                <a:lnTo>
                  <a:pt x="545472" y="1084399"/>
                </a:lnTo>
                <a:lnTo>
                  <a:pt x="518256" y="1085839"/>
                </a:lnTo>
                <a:lnTo>
                  <a:pt x="475959" y="1054257"/>
                </a:lnTo>
                <a:lnTo>
                  <a:pt x="463586" y="1081627"/>
                </a:lnTo>
                <a:lnTo>
                  <a:pt x="473471" y="1127180"/>
                </a:lnTo>
                <a:lnTo>
                  <a:pt x="488421" y="1150294"/>
                </a:lnTo>
                <a:lnTo>
                  <a:pt x="468495" y="1147261"/>
                </a:lnTo>
                <a:lnTo>
                  <a:pt x="426106" y="1118019"/>
                </a:lnTo>
                <a:lnTo>
                  <a:pt x="395878" y="1137224"/>
                </a:lnTo>
                <a:lnTo>
                  <a:pt x="406705" y="1155025"/>
                </a:lnTo>
                <a:lnTo>
                  <a:pt x="401015" y="1195325"/>
                </a:lnTo>
                <a:lnTo>
                  <a:pt x="428908" y="1244314"/>
                </a:lnTo>
                <a:lnTo>
                  <a:pt x="420199" y="1289207"/>
                </a:lnTo>
                <a:lnTo>
                  <a:pt x="420199" y="1289207"/>
                </a:lnTo>
                <a:lnTo>
                  <a:pt x="401376" y="1308797"/>
                </a:lnTo>
                <a:lnTo>
                  <a:pt x="352706" y="1334871"/>
                </a:lnTo>
                <a:lnTo>
                  <a:pt x="352706" y="1334871"/>
                </a:lnTo>
                <a:lnTo>
                  <a:pt x="304974" y="1279997"/>
                </a:lnTo>
                <a:lnTo>
                  <a:pt x="290904" y="1219235"/>
                </a:lnTo>
                <a:lnTo>
                  <a:pt x="284952" y="1198776"/>
                </a:lnTo>
                <a:lnTo>
                  <a:pt x="275937" y="1130641"/>
                </a:lnTo>
                <a:lnTo>
                  <a:pt x="253083" y="1076597"/>
                </a:lnTo>
                <a:lnTo>
                  <a:pt x="249407" y="1046316"/>
                </a:lnTo>
                <a:lnTo>
                  <a:pt x="267429" y="1062038"/>
                </a:lnTo>
                <a:lnTo>
                  <a:pt x="318963" y="1073766"/>
                </a:lnTo>
                <a:lnTo>
                  <a:pt x="290253" y="1050135"/>
                </a:lnTo>
                <a:lnTo>
                  <a:pt x="286507" y="1034926"/>
                </a:lnTo>
                <a:lnTo>
                  <a:pt x="254538" y="1036136"/>
                </a:lnTo>
                <a:lnTo>
                  <a:pt x="237083" y="1018075"/>
                </a:lnTo>
                <a:lnTo>
                  <a:pt x="228032" y="952253"/>
                </a:lnTo>
                <a:lnTo>
                  <a:pt x="213621" y="916386"/>
                </a:lnTo>
                <a:lnTo>
                  <a:pt x="195757" y="845034"/>
                </a:lnTo>
                <a:lnTo>
                  <a:pt x="209998" y="832826"/>
                </a:lnTo>
                <a:lnTo>
                  <a:pt x="218721" y="893948"/>
                </a:lnTo>
                <a:lnTo>
                  <a:pt x="236783" y="894603"/>
                </a:lnTo>
                <a:lnTo>
                  <a:pt x="244644" y="874620"/>
                </a:lnTo>
                <a:lnTo>
                  <a:pt x="227403" y="851371"/>
                </a:lnTo>
                <a:lnTo>
                  <a:pt x="214737" y="820270"/>
                </a:lnTo>
                <a:lnTo>
                  <a:pt x="191946" y="832167"/>
                </a:lnTo>
                <a:lnTo>
                  <a:pt x="160011" y="833824"/>
                </a:lnTo>
                <a:lnTo>
                  <a:pt x="163132" y="813668"/>
                </a:lnTo>
                <a:lnTo>
                  <a:pt x="150851" y="772670"/>
                </a:lnTo>
                <a:lnTo>
                  <a:pt x="162525" y="765556"/>
                </a:lnTo>
                <a:lnTo>
                  <a:pt x="133732" y="747046"/>
                </a:lnTo>
                <a:lnTo>
                  <a:pt x="145422" y="739463"/>
                </a:lnTo>
                <a:lnTo>
                  <a:pt x="138164" y="691566"/>
                </a:lnTo>
                <a:lnTo>
                  <a:pt x="115191" y="644963"/>
                </a:lnTo>
                <a:lnTo>
                  <a:pt x="77996" y="661495"/>
                </a:lnTo>
                <a:lnTo>
                  <a:pt x="65564" y="638388"/>
                </a:lnTo>
                <a:lnTo>
                  <a:pt x="3940" y="597841"/>
                </a:lnTo>
                <a:lnTo>
                  <a:pt x="26511" y="591153"/>
                </a:lnTo>
                <a:lnTo>
                  <a:pt x="27460" y="566185"/>
                </a:lnTo>
                <a:lnTo>
                  <a:pt x="56956" y="564472"/>
                </a:lnTo>
                <a:lnTo>
                  <a:pt x="89652" y="540697"/>
                </a:lnTo>
                <a:lnTo>
                  <a:pt x="94482" y="525780"/>
                </a:lnTo>
                <a:lnTo>
                  <a:pt x="16479" y="555388"/>
                </a:lnTo>
                <a:lnTo>
                  <a:pt x="0" y="514653"/>
                </a:lnTo>
                <a:lnTo>
                  <a:pt x="0" y="514653"/>
                </a:lnTo>
                <a:lnTo>
                  <a:pt x="32515" y="495602"/>
                </a:lnTo>
                <a:lnTo>
                  <a:pt x="61603" y="504254"/>
                </a:lnTo>
                <a:lnTo>
                  <a:pt x="55736" y="483742"/>
                </a:lnTo>
                <a:lnTo>
                  <a:pt x="74304" y="469341"/>
                </a:lnTo>
                <a:lnTo>
                  <a:pt x="91260" y="497820"/>
                </a:lnTo>
                <a:lnTo>
                  <a:pt x="102914" y="477966"/>
                </a:lnTo>
                <a:lnTo>
                  <a:pt x="140419" y="451520"/>
                </a:lnTo>
                <a:lnTo>
                  <a:pt x="133788" y="438531"/>
                </a:lnTo>
                <a:lnTo>
                  <a:pt x="164625" y="399556"/>
                </a:lnTo>
                <a:lnTo>
                  <a:pt x="148611" y="345624"/>
                </a:lnTo>
                <a:lnTo>
                  <a:pt x="156352" y="315698"/>
                </a:lnTo>
                <a:lnTo>
                  <a:pt x="182724" y="281261"/>
                </a:lnTo>
                <a:lnTo>
                  <a:pt x="170490" y="240676"/>
                </a:lnTo>
                <a:lnTo>
                  <a:pt x="141567" y="229216"/>
                </a:lnTo>
                <a:lnTo>
                  <a:pt x="156392" y="199543"/>
                </a:lnTo>
                <a:lnTo>
                  <a:pt x="196664" y="198194"/>
                </a:lnTo>
                <a:lnTo>
                  <a:pt x="191435" y="160220"/>
                </a:lnTo>
                <a:lnTo>
                  <a:pt x="197268" y="130206"/>
                </a:lnTo>
                <a:lnTo>
                  <a:pt x="163735" y="116216"/>
                </a:lnTo>
                <a:lnTo>
                  <a:pt x="161355" y="65582"/>
                </a:lnTo>
                <a:lnTo>
                  <a:pt x="144928" y="24341"/>
                </a:lnTo>
                <a:lnTo>
                  <a:pt x="144928" y="24341"/>
                </a:lnTo>
                <a:lnTo>
                  <a:pt x="163785" y="0"/>
                </a:lnTo>
                <a:lnTo>
                  <a:pt x="163785" y="0"/>
                </a:lnTo>
                <a:lnTo>
                  <a:pt x="215121" y="4253"/>
                </a:lnTo>
                <a:lnTo>
                  <a:pt x="239009" y="35836"/>
                </a:lnTo>
                <a:lnTo>
                  <a:pt x="274244" y="54593"/>
                </a:lnTo>
                <a:lnTo>
                  <a:pt x="276485" y="110416"/>
                </a:lnTo>
                <a:lnTo>
                  <a:pt x="306302" y="96372"/>
                </a:lnTo>
                <a:lnTo>
                  <a:pt x="317094" y="111874"/>
                </a:lnTo>
                <a:lnTo>
                  <a:pt x="346639" y="105368"/>
                </a:lnTo>
                <a:lnTo>
                  <a:pt x="360394" y="90739"/>
                </a:lnTo>
                <a:lnTo>
                  <a:pt x="382625" y="103804"/>
                </a:lnTo>
                <a:lnTo>
                  <a:pt x="417178" y="143273"/>
                </a:lnTo>
                <a:lnTo>
                  <a:pt x="483754" y="104956"/>
                </a:lnTo>
                <a:lnTo>
                  <a:pt x="519640" y="106182"/>
                </a:lnTo>
                <a:lnTo>
                  <a:pt x="519640" y="106182"/>
                </a:lnTo>
                <a:lnTo>
                  <a:pt x="561200" y="135455"/>
                </a:lnTo>
                <a:lnTo>
                  <a:pt x="577433" y="130805"/>
                </a:lnTo>
                <a:lnTo>
                  <a:pt x="589223" y="174176"/>
                </a:lnTo>
                <a:lnTo>
                  <a:pt x="600892" y="164648"/>
                </a:lnTo>
                <a:lnTo>
                  <a:pt x="617670" y="200623"/>
                </a:lnTo>
                <a:lnTo>
                  <a:pt x="629262" y="193451"/>
                </a:lnTo>
                <a:lnTo>
                  <a:pt x="640829" y="244357"/>
                </a:lnTo>
                <a:lnTo>
                  <a:pt x="615325" y="271370"/>
                </a:lnTo>
                <a:lnTo>
                  <a:pt x="607875" y="296144"/>
                </a:lnTo>
                <a:lnTo>
                  <a:pt x="577117" y="338076"/>
                </a:lnTo>
                <a:lnTo>
                  <a:pt x="598600" y="361450"/>
                </a:lnTo>
                <a:lnTo>
                  <a:pt x="623337" y="372655"/>
                </a:lnTo>
                <a:lnTo>
                  <a:pt x="616384" y="382336"/>
                </a:lnTo>
                <a:lnTo>
                  <a:pt x="621919" y="415556"/>
                </a:lnTo>
                <a:lnTo>
                  <a:pt x="639831" y="418506"/>
                </a:lnTo>
                <a:lnTo>
                  <a:pt x="662746" y="398965"/>
                </a:lnTo>
                <a:lnTo>
                  <a:pt x="723885" y="398590"/>
                </a:lnTo>
                <a:lnTo>
                  <a:pt x="748816" y="38948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25" name="M23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GrpSpPr/>
          <p:nvPr/>
        </p:nvGrpSpPr>
        <p:grpSpPr>
          <a:xfrm>
            <a:off x="790175" y="2952572"/>
            <a:ext cx="849856" cy="1011424"/>
            <a:chOff x="20929" y="1161690"/>
            <a:chExt cx="1055064" cy="1313976"/>
          </a:xfrm>
          <a:solidFill>
            <a:schemeClr val="accent2"/>
          </a:solidFill>
        </p:grpSpPr>
        <p:sp>
          <p:nvSpPr>
            <p:cNvPr id="34" name="ID_74">
              <a:extLst>
                <a:ext uri="{FF2B5EF4-FFF2-40B4-BE49-F238E27FC236}">
                  <a16:creationId xmlns:a16="http://schemas.microsoft.com/office/drawing/2014/main" id="{00000000-0008-0000-0000-00001A000000}"/>
                </a:ext>
              </a:extLst>
            </p:cNvPr>
            <p:cNvSpPr/>
            <p:nvPr/>
          </p:nvSpPr>
          <p:spPr>
            <a:xfrm>
              <a:off x="20929" y="1161690"/>
              <a:ext cx="1055064" cy="1313976"/>
            </a:xfrm>
            <a:custGeom>
              <a:avLst/>
              <a:gdLst/>
              <a:ahLst/>
              <a:cxnLst/>
              <a:rect l="0" t="0" r="0" b="0"/>
              <a:pathLst>
                <a:path w="1055064" h="1313976">
                  <a:moveTo>
                    <a:pt x="1052450" y="897622"/>
                  </a:moveTo>
                  <a:lnTo>
                    <a:pt x="1055063" y="953007"/>
                  </a:lnTo>
                  <a:lnTo>
                    <a:pt x="1036193" y="985539"/>
                  </a:lnTo>
                  <a:lnTo>
                    <a:pt x="1018448" y="979814"/>
                  </a:lnTo>
                  <a:lnTo>
                    <a:pt x="1031093" y="934811"/>
                  </a:lnTo>
                  <a:lnTo>
                    <a:pt x="990603" y="933607"/>
                  </a:lnTo>
                  <a:lnTo>
                    <a:pt x="983105" y="963635"/>
                  </a:lnTo>
                  <a:lnTo>
                    <a:pt x="965209" y="963097"/>
                  </a:lnTo>
                  <a:lnTo>
                    <a:pt x="961498" y="945496"/>
                  </a:lnTo>
                  <a:lnTo>
                    <a:pt x="936169" y="957019"/>
                  </a:lnTo>
                  <a:lnTo>
                    <a:pt x="941229" y="1023344"/>
                  </a:lnTo>
                  <a:lnTo>
                    <a:pt x="912262" y="1014428"/>
                  </a:lnTo>
                  <a:lnTo>
                    <a:pt x="911021" y="1055034"/>
                  </a:lnTo>
                  <a:lnTo>
                    <a:pt x="911021" y="1055034"/>
                  </a:lnTo>
                  <a:lnTo>
                    <a:pt x="905224" y="1090299"/>
                  </a:lnTo>
                  <a:lnTo>
                    <a:pt x="887237" y="1092109"/>
                  </a:lnTo>
                  <a:lnTo>
                    <a:pt x="881480" y="1064524"/>
                  </a:lnTo>
                  <a:lnTo>
                    <a:pt x="852257" y="1063621"/>
                  </a:lnTo>
                  <a:lnTo>
                    <a:pt x="851480" y="1088642"/>
                  </a:lnTo>
                  <a:lnTo>
                    <a:pt x="780465" y="1066095"/>
                  </a:lnTo>
                  <a:lnTo>
                    <a:pt x="772339" y="1114038"/>
                  </a:lnTo>
                  <a:lnTo>
                    <a:pt x="738796" y="1100211"/>
                  </a:lnTo>
                  <a:lnTo>
                    <a:pt x="744793" y="1060235"/>
                  </a:lnTo>
                  <a:lnTo>
                    <a:pt x="721851" y="1069424"/>
                  </a:lnTo>
                  <a:lnTo>
                    <a:pt x="714690" y="1086678"/>
                  </a:lnTo>
                  <a:lnTo>
                    <a:pt x="674224" y="1083005"/>
                  </a:lnTo>
                  <a:lnTo>
                    <a:pt x="671754" y="1100882"/>
                  </a:lnTo>
                  <a:lnTo>
                    <a:pt x="613384" y="1096131"/>
                  </a:lnTo>
                  <a:lnTo>
                    <a:pt x="565637" y="1112500"/>
                  </a:lnTo>
                  <a:lnTo>
                    <a:pt x="571230" y="1142928"/>
                  </a:lnTo>
                  <a:lnTo>
                    <a:pt x="541225" y="1164601"/>
                  </a:lnTo>
                  <a:lnTo>
                    <a:pt x="551359" y="1200376"/>
                  </a:lnTo>
                  <a:lnTo>
                    <a:pt x="520826" y="1237140"/>
                  </a:lnTo>
                  <a:lnTo>
                    <a:pt x="497308" y="1206108"/>
                  </a:lnTo>
                  <a:lnTo>
                    <a:pt x="485805" y="1210913"/>
                  </a:lnTo>
                  <a:lnTo>
                    <a:pt x="496361" y="1233948"/>
                  </a:lnTo>
                  <a:lnTo>
                    <a:pt x="484437" y="1251020"/>
                  </a:lnTo>
                  <a:lnTo>
                    <a:pt x="494901" y="1276884"/>
                  </a:lnTo>
                  <a:lnTo>
                    <a:pt x="494901" y="1276884"/>
                  </a:lnTo>
                  <a:lnTo>
                    <a:pt x="459015" y="1275658"/>
                  </a:lnTo>
                  <a:lnTo>
                    <a:pt x="392439" y="1313975"/>
                  </a:lnTo>
                  <a:lnTo>
                    <a:pt x="357886" y="1274506"/>
                  </a:lnTo>
                  <a:lnTo>
                    <a:pt x="335655" y="1261441"/>
                  </a:lnTo>
                  <a:lnTo>
                    <a:pt x="321900" y="1276070"/>
                  </a:lnTo>
                  <a:lnTo>
                    <a:pt x="292355" y="1282576"/>
                  </a:lnTo>
                  <a:lnTo>
                    <a:pt x="281563" y="1267074"/>
                  </a:lnTo>
                  <a:lnTo>
                    <a:pt x="251746" y="1281118"/>
                  </a:lnTo>
                  <a:lnTo>
                    <a:pt x="249505" y="1225295"/>
                  </a:lnTo>
                  <a:lnTo>
                    <a:pt x="214270" y="1206538"/>
                  </a:lnTo>
                  <a:lnTo>
                    <a:pt x="190382" y="1174955"/>
                  </a:lnTo>
                  <a:lnTo>
                    <a:pt x="139046" y="1170702"/>
                  </a:lnTo>
                  <a:lnTo>
                    <a:pt x="139046" y="1170702"/>
                  </a:lnTo>
                  <a:lnTo>
                    <a:pt x="131484" y="1132619"/>
                  </a:lnTo>
                  <a:lnTo>
                    <a:pt x="120165" y="1132198"/>
                  </a:lnTo>
                  <a:lnTo>
                    <a:pt x="133078" y="1089673"/>
                  </a:lnTo>
                  <a:lnTo>
                    <a:pt x="125350" y="1056302"/>
                  </a:lnTo>
                  <a:lnTo>
                    <a:pt x="76058" y="1049259"/>
                  </a:lnTo>
                  <a:lnTo>
                    <a:pt x="60114" y="1059056"/>
                  </a:lnTo>
                  <a:lnTo>
                    <a:pt x="24293" y="1057699"/>
                  </a:lnTo>
                  <a:lnTo>
                    <a:pt x="24293" y="1057699"/>
                  </a:lnTo>
                  <a:lnTo>
                    <a:pt x="0" y="1038810"/>
                  </a:lnTo>
                  <a:lnTo>
                    <a:pt x="25066" y="1037403"/>
                  </a:lnTo>
                  <a:lnTo>
                    <a:pt x="36764" y="1015159"/>
                  </a:lnTo>
                  <a:lnTo>
                    <a:pt x="30742" y="999803"/>
                  </a:lnTo>
                  <a:lnTo>
                    <a:pt x="60912" y="975418"/>
                  </a:lnTo>
                  <a:lnTo>
                    <a:pt x="92664" y="971413"/>
                  </a:lnTo>
                  <a:lnTo>
                    <a:pt x="97557" y="954104"/>
                  </a:lnTo>
                  <a:lnTo>
                    <a:pt x="97557" y="954104"/>
                  </a:lnTo>
                  <a:lnTo>
                    <a:pt x="111495" y="947061"/>
                  </a:lnTo>
                  <a:lnTo>
                    <a:pt x="110455" y="974915"/>
                  </a:lnTo>
                  <a:lnTo>
                    <a:pt x="154745" y="988852"/>
                  </a:lnTo>
                  <a:lnTo>
                    <a:pt x="197968" y="967751"/>
                  </a:lnTo>
                  <a:lnTo>
                    <a:pt x="221589" y="940720"/>
                  </a:lnTo>
                  <a:lnTo>
                    <a:pt x="213194" y="925285"/>
                  </a:lnTo>
                  <a:lnTo>
                    <a:pt x="229743" y="897992"/>
                  </a:lnTo>
                  <a:lnTo>
                    <a:pt x="200561" y="896927"/>
                  </a:lnTo>
                  <a:lnTo>
                    <a:pt x="219273" y="874914"/>
                  </a:lnTo>
                  <a:lnTo>
                    <a:pt x="247800" y="893919"/>
                  </a:lnTo>
                  <a:lnTo>
                    <a:pt x="233555" y="857938"/>
                  </a:lnTo>
                  <a:lnTo>
                    <a:pt x="268512" y="816170"/>
                  </a:lnTo>
                  <a:lnTo>
                    <a:pt x="300313" y="743530"/>
                  </a:lnTo>
                  <a:lnTo>
                    <a:pt x="278294" y="727603"/>
                  </a:lnTo>
                  <a:lnTo>
                    <a:pt x="237795" y="741274"/>
                  </a:lnTo>
                  <a:lnTo>
                    <a:pt x="220382" y="728342"/>
                  </a:lnTo>
                  <a:lnTo>
                    <a:pt x="232401" y="708439"/>
                  </a:lnTo>
                  <a:lnTo>
                    <a:pt x="273265" y="684374"/>
                  </a:lnTo>
                  <a:lnTo>
                    <a:pt x="315379" y="703861"/>
                  </a:lnTo>
                  <a:lnTo>
                    <a:pt x="327101" y="625746"/>
                  </a:lnTo>
                  <a:lnTo>
                    <a:pt x="336208" y="620865"/>
                  </a:lnTo>
                  <a:lnTo>
                    <a:pt x="334851" y="592901"/>
                  </a:lnTo>
                  <a:lnTo>
                    <a:pt x="271244" y="557970"/>
                  </a:lnTo>
                  <a:lnTo>
                    <a:pt x="267200" y="539841"/>
                  </a:lnTo>
                  <a:lnTo>
                    <a:pt x="214069" y="527970"/>
                  </a:lnTo>
                  <a:lnTo>
                    <a:pt x="198099" y="476742"/>
                  </a:lnTo>
                  <a:lnTo>
                    <a:pt x="205689" y="449093"/>
                  </a:lnTo>
                  <a:lnTo>
                    <a:pt x="221078" y="464804"/>
                  </a:lnTo>
                  <a:lnTo>
                    <a:pt x="228661" y="437154"/>
                  </a:lnTo>
                  <a:lnTo>
                    <a:pt x="213190" y="436588"/>
                  </a:lnTo>
                  <a:lnTo>
                    <a:pt x="212336" y="395845"/>
                  </a:lnTo>
                  <a:lnTo>
                    <a:pt x="196870" y="395277"/>
                  </a:lnTo>
                  <a:lnTo>
                    <a:pt x="179707" y="377128"/>
                  </a:lnTo>
                  <a:lnTo>
                    <a:pt x="184867" y="351752"/>
                  </a:lnTo>
                  <a:lnTo>
                    <a:pt x="159750" y="371181"/>
                  </a:lnTo>
                  <a:lnTo>
                    <a:pt x="149067" y="355633"/>
                  </a:lnTo>
                  <a:lnTo>
                    <a:pt x="173623" y="351337"/>
                  </a:lnTo>
                  <a:lnTo>
                    <a:pt x="163865" y="323513"/>
                  </a:lnTo>
                  <a:lnTo>
                    <a:pt x="188046" y="329143"/>
                  </a:lnTo>
                  <a:lnTo>
                    <a:pt x="202757" y="350044"/>
                  </a:lnTo>
                  <a:lnTo>
                    <a:pt x="204147" y="312217"/>
                  </a:lnTo>
                  <a:lnTo>
                    <a:pt x="256990" y="329299"/>
                  </a:lnTo>
                  <a:lnTo>
                    <a:pt x="265387" y="291724"/>
                  </a:lnTo>
                  <a:lnTo>
                    <a:pt x="317258" y="270390"/>
                  </a:lnTo>
                  <a:lnTo>
                    <a:pt x="314486" y="230038"/>
                  </a:lnTo>
                  <a:lnTo>
                    <a:pt x="325436" y="225221"/>
                  </a:lnTo>
                  <a:lnTo>
                    <a:pt x="340354" y="253694"/>
                  </a:lnTo>
                  <a:lnTo>
                    <a:pt x="378070" y="247454"/>
                  </a:lnTo>
                  <a:lnTo>
                    <a:pt x="376818" y="282925"/>
                  </a:lnTo>
                  <a:lnTo>
                    <a:pt x="388056" y="283321"/>
                  </a:lnTo>
                  <a:lnTo>
                    <a:pt x="382858" y="311075"/>
                  </a:lnTo>
                  <a:lnTo>
                    <a:pt x="409471" y="314377"/>
                  </a:lnTo>
                  <a:lnTo>
                    <a:pt x="440990" y="297958"/>
                  </a:lnTo>
                  <a:lnTo>
                    <a:pt x="446560" y="272582"/>
                  </a:lnTo>
                  <a:lnTo>
                    <a:pt x="486743" y="276337"/>
                  </a:lnTo>
                  <a:lnTo>
                    <a:pt x="460536" y="247969"/>
                  </a:lnTo>
                  <a:lnTo>
                    <a:pt x="472472" y="228018"/>
                  </a:lnTo>
                  <a:lnTo>
                    <a:pt x="490516" y="221063"/>
                  </a:lnTo>
                  <a:lnTo>
                    <a:pt x="491833" y="182747"/>
                  </a:lnTo>
                  <a:lnTo>
                    <a:pt x="491833" y="182747"/>
                  </a:lnTo>
                  <a:lnTo>
                    <a:pt x="514111" y="188720"/>
                  </a:lnTo>
                  <a:lnTo>
                    <a:pt x="557337" y="157036"/>
                  </a:lnTo>
                  <a:lnTo>
                    <a:pt x="573144" y="160411"/>
                  </a:lnTo>
                  <a:lnTo>
                    <a:pt x="615840" y="143842"/>
                  </a:lnTo>
                  <a:lnTo>
                    <a:pt x="669155" y="145606"/>
                  </a:lnTo>
                  <a:lnTo>
                    <a:pt x="663012" y="133089"/>
                  </a:lnTo>
                  <a:lnTo>
                    <a:pt x="658400" y="74201"/>
                  </a:lnTo>
                  <a:lnTo>
                    <a:pt x="689898" y="55339"/>
                  </a:lnTo>
                  <a:lnTo>
                    <a:pt x="701870" y="32517"/>
                  </a:lnTo>
                  <a:lnTo>
                    <a:pt x="673477" y="14059"/>
                  </a:lnTo>
                  <a:lnTo>
                    <a:pt x="720193" y="15584"/>
                  </a:lnTo>
                  <a:lnTo>
                    <a:pt x="731895" y="803"/>
                  </a:lnTo>
                  <a:lnTo>
                    <a:pt x="755697" y="16731"/>
                  </a:lnTo>
                  <a:lnTo>
                    <a:pt x="800650" y="165"/>
                  </a:lnTo>
                  <a:lnTo>
                    <a:pt x="802009" y="31002"/>
                  </a:lnTo>
                  <a:lnTo>
                    <a:pt x="834705" y="47195"/>
                  </a:lnTo>
                  <a:lnTo>
                    <a:pt x="851676" y="72834"/>
                  </a:lnTo>
                  <a:lnTo>
                    <a:pt x="876596" y="68875"/>
                  </a:lnTo>
                  <a:lnTo>
                    <a:pt x="864758" y="88401"/>
                  </a:lnTo>
                  <a:lnTo>
                    <a:pt x="900197" y="92344"/>
                  </a:lnTo>
                  <a:lnTo>
                    <a:pt x="911970" y="74707"/>
                  </a:lnTo>
                  <a:lnTo>
                    <a:pt x="933938" y="75382"/>
                  </a:lnTo>
                  <a:lnTo>
                    <a:pt x="953089" y="45650"/>
                  </a:lnTo>
                  <a:lnTo>
                    <a:pt x="947467" y="0"/>
                  </a:lnTo>
                  <a:lnTo>
                    <a:pt x="994177" y="1417"/>
                  </a:lnTo>
                  <a:lnTo>
                    <a:pt x="994177" y="1417"/>
                  </a:lnTo>
                  <a:lnTo>
                    <a:pt x="983087" y="74508"/>
                  </a:lnTo>
                  <a:lnTo>
                    <a:pt x="1029671" y="81116"/>
                  </a:lnTo>
                  <a:lnTo>
                    <a:pt x="1015139" y="113364"/>
                  </a:lnTo>
                  <a:lnTo>
                    <a:pt x="1020712" y="161839"/>
                  </a:lnTo>
                  <a:lnTo>
                    <a:pt x="1020712" y="161839"/>
                  </a:lnTo>
                  <a:lnTo>
                    <a:pt x="1006921" y="169003"/>
                  </a:lnTo>
                  <a:lnTo>
                    <a:pt x="1001646" y="204362"/>
                  </a:lnTo>
                  <a:lnTo>
                    <a:pt x="943553" y="204972"/>
                  </a:lnTo>
                  <a:lnTo>
                    <a:pt x="924916" y="232341"/>
                  </a:lnTo>
                  <a:lnTo>
                    <a:pt x="928115" y="265584"/>
                  </a:lnTo>
                  <a:lnTo>
                    <a:pt x="916577" y="290324"/>
                  </a:lnTo>
                  <a:lnTo>
                    <a:pt x="899017" y="282208"/>
                  </a:lnTo>
                  <a:lnTo>
                    <a:pt x="851795" y="293524"/>
                  </a:lnTo>
                  <a:lnTo>
                    <a:pt x="844297" y="308440"/>
                  </a:lnTo>
                  <a:lnTo>
                    <a:pt x="842950" y="351479"/>
                  </a:lnTo>
                  <a:lnTo>
                    <a:pt x="802484" y="370561"/>
                  </a:lnTo>
                  <a:lnTo>
                    <a:pt x="775046" y="319034"/>
                  </a:lnTo>
                  <a:lnTo>
                    <a:pt x="771889" y="344498"/>
                  </a:lnTo>
                  <a:lnTo>
                    <a:pt x="727384" y="343069"/>
                  </a:lnTo>
                  <a:lnTo>
                    <a:pt x="720336" y="357990"/>
                  </a:lnTo>
                  <a:lnTo>
                    <a:pt x="712382" y="400810"/>
                  </a:lnTo>
                  <a:lnTo>
                    <a:pt x="731747" y="411376"/>
                  </a:lnTo>
                  <a:lnTo>
                    <a:pt x="735856" y="429495"/>
                  </a:lnTo>
                  <a:lnTo>
                    <a:pt x="776264" y="427950"/>
                  </a:lnTo>
                  <a:lnTo>
                    <a:pt x="775375" y="455846"/>
                  </a:lnTo>
                  <a:lnTo>
                    <a:pt x="745984" y="464845"/>
                  </a:lnTo>
                  <a:lnTo>
                    <a:pt x="739820" y="510553"/>
                  </a:lnTo>
                  <a:lnTo>
                    <a:pt x="757330" y="521052"/>
                  </a:lnTo>
                  <a:lnTo>
                    <a:pt x="819730" y="523032"/>
                  </a:lnTo>
                  <a:lnTo>
                    <a:pt x="809772" y="555842"/>
                  </a:lnTo>
                  <a:lnTo>
                    <a:pt x="867733" y="565226"/>
                  </a:lnTo>
                  <a:lnTo>
                    <a:pt x="889868" y="578687"/>
                  </a:lnTo>
                  <a:lnTo>
                    <a:pt x="894969" y="626628"/>
                  </a:lnTo>
                  <a:lnTo>
                    <a:pt x="930572" y="630558"/>
                  </a:lnTo>
                  <a:lnTo>
                    <a:pt x="934419" y="658586"/>
                  </a:lnTo>
                  <a:lnTo>
                    <a:pt x="921918" y="698411"/>
                  </a:lnTo>
                  <a:lnTo>
                    <a:pt x="1010971" y="708666"/>
                  </a:lnTo>
                  <a:lnTo>
                    <a:pt x="1022769" y="691517"/>
                  </a:lnTo>
                  <a:lnTo>
                    <a:pt x="1039353" y="735048"/>
                  </a:lnTo>
                  <a:lnTo>
                    <a:pt x="1025049" y="757326"/>
                  </a:lnTo>
                  <a:lnTo>
                    <a:pt x="1041575" y="803213"/>
                  </a:lnTo>
                  <a:lnTo>
                    <a:pt x="1040668" y="833921"/>
                  </a:lnTo>
                  <a:lnTo>
                    <a:pt x="1028800" y="86903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5" name="ID_75">
              <a:extLst>
                <a:ext uri="{FF2B5EF4-FFF2-40B4-BE49-F238E27FC236}">
                  <a16:creationId xmlns:a16="http://schemas.microsoft.com/office/drawing/2014/main" id="{00000000-0008-0000-0000-00001B000000}"/>
                </a:ext>
              </a:extLst>
            </p:cNvPr>
            <p:cNvSpPr/>
            <p:nvPr/>
          </p:nvSpPr>
          <p:spPr>
            <a:xfrm>
              <a:off x="160385" y="2075089"/>
              <a:ext cx="35049" cy="35568"/>
            </a:xfrm>
            <a:custGeom>
              <a:avLst/>
              <a:gdLst/>
              <a:ahLst/>
              <a:cxnLst/>
              <a:rect l="0" t="0" r="0" b="0"/>
              <a:pathLst>
                <a:path w="35049" h="35568">
                  <a:moveTo>
                    <a:pt x="23364" y="35567"/>
                  </a:moveTo>
                  <a:lnTo>
                    <a:pt x="1338" y="31916"/>
                  </a:lnTo>
                  <a:lnTo>
                    <a:pt x="0" y="4444"/>
                  </a:lnTo>
                  <a:lnTo>
                    <a:pt x="20435" y="0"/>
                  </a:lnTo>
                  <a:lnTo>
                    <a:pt x="35048" y="255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grpSp>
        <p:nvGrpSpPr>
          <p:cNvPr id="26" name="M24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GrpSpPr/>
          <p:nvPr/>
        </p:nvGrpSpPr>
        <p:grpSpPr>
          <a:xfrm>
            <a:off x="2430803" y="2013438"/>
            <a:ext cx="592546" cy="571849"/>
            <a:chOff x="2050326" y="0"/>
            <a:chExt cx="731053" cy="734046"/>
          </a:xfrm>
          <a:solidFill>
            <a:schemeClr val="accent2"/>
          </a:solidFill>
        </p:grpSpPr>
        <p:sp>
          <p:nvSpPr>
            <p:cNvPr id="32" name="ID_76">
              <a:extLst>
                <a:ext uri="{FF2B5EF4-FFF2-40B4-BE49-F238E27FC236}">
                  <a16:creationId xmlns:a16="http://schemas.microsoft.com/office/drawing/2014/main" id="{00000000-0008-0000-0000-00001D000000}"/>
                </a:ext>
              </a:extLst>
            </p:cNvPr>
            <p:cNvSpPr/>
            <p:nvPr/>
          </p:nvSpPr>
          <p:spPr>
            <a:xfrm>
              <a:off x="2499511" y="0"/>
              <a:ext cx="24445" cy="22835"/>
            </a:xfrm>
            <a:custGeom>
              <a:avLst/>
              <a:gdLst/>
              <a:ahLst/>
              <a:cxnLst/>
              <a:rect l="0" t="0" r="0" b="0"/>
              <a:pathLst>
                <a:path w="24445" h="22835">
                  <a:moveTo>
                    <a:pt x="4521" y="2499"/>
                  </a:moveTo>
                  <a:lnTo>
                    <a:pt x="24444" y="0"/>
                  </a:lnTo>
                  <a:lnTo>
                    <a:pt x="0" y="22834"/>
                  </a:lnTo>
                  <a:lnTo>
                    <a:pt x="0" y="2283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" name="ID_77">
              <a:extLst>
                <a:ext uri="{FF2B5EF4-FFF2-40B4-BE49-F238E27FC236}">
                  <a16:creationId xmlns:a16="http://schemas.microsoft.com/office/drawing/2014/main" id="{00000000-0008-0000-0000-00001E000000}"/>
                </a:ext>
              </a:extLst>
            </p:cNvPr>
            <p:cNvSpPr/>
            <p:nvPr/>
          </p:nvSpPr>
          <p:spPr>
            <a:xfrm>
              <a:off x="2050326" y="7773"/>
              <a:ext cx="731053" cy="726273"/>
            </a:xfrm>
            <a:custGeom>
              <a:avLst/>
              <a:gdLst/>
              <a:ahLst/>
              <a:cxnLst/>
              <a:rect l="0" t="0" r="0" b="0"/>
              <a:pathLst>
                <a:path w="731053" h="726273">
                  <a:moveTo>
                    <a:pt x="43304" y="450711"/>
                  </a:moveTo>
                  <a:lnTo>
                    <a:pt x="60938" y="451081"/>
                  </a:lnTo>
                  <a:lnTo>
                    <a:pt x="67533" y="468771"/>
                  </a:lnTo>
                  <a:lnTo>
                    <a:pt x="127301" y="452451"/>
                  </a:lnTo>
                  <a:lnTo>
                    <a:pt x="149472" y="458118"/>
                  </a:lnTo>
                  <a:lnTo>
                    <a:pt x="173965" y="440582"/>
                  </a:lnTo>
                  <a:lnTo>
                    <a:pt x="180162" y="339176"/>
                  </a:lnTo>
                  <a:lnTo>
                    <a:pt x="204782" y="337292"/>
                  </a:lnTo>
                  <a:lnTo>
                    <a:pt x="205539" y="298872"/>
                  </a:lnTo>
                  <a:lnTo>
                    <a:pt x="216903" y="286758"/>
                  </a:lnTo>
                  <a:lnTo>
                    <a:pt x="181580" y="268028"/>
                  </a:lnTo>
                  <a:lnTo>
                    <a:pt x="207184" y="215384"/>
                  </a:lnTo>
                  <a:lnTo>
                    <a:pt x="236046" y="208355"/>
                  </a:lnTo>
                  <a:lnTo>
                    <a:pt x="242088" y="231253"/>
                  </a:lnTo>
                  <a:lnTo>
                    <a:pt x="259643" y="233965"/>
                  </a:lnTo>
                  <a:lnTo>
                    <a:pt x="268781" y="216581"/>
                  </a:lnTo>
                  <a:lnTo>
                    <a:pt x="288218" y="242105"/>
                  </a:lnTo>
                  <a:lnTo>
                    <a:pt x="323425" y="242768"/>
                  </a:lnTo>
                  <a:lnTo>
                    <a:pt x="332465" y="230124"/>
                  </a:lnTo>
                  <a:lnTo>
                    <a:pt x="317607" y="207067"/>
                  </a:lnTo>
                  <a:lnTo>
                    <a:pt x="350723" y="194869"/>
                  </a:lnTo>
                  <a:lnTo>
                    <a:pt x="371330" y="157279"/>
                  </a:lnTo>
                  <a:lnTo>
                    <a:pt x="371746" y="134505"/>
                  </a:lnTo>
                  <a:lnTo>
                    <a:pt x="400346" y="140246"/>
                  </a:lnTo>
                  <a:lnTo>
                    <a:pt x="405110" y="107106"/>
                  </a:lnTo>
                  <a:lnTo>
                    <a:pt x="428725" y="28730"/>
                  </a:lnTo>
                  <a:lnTo>
                    <a:pt x="446388" y="23822"/>
                  </a:lnTo>
                  <a:lnTo>
                    <a:pt x="446388" y="23822"/>
                  </a:lnTo>
                  <a:lnTo>
                    <a:pt x="481833" y="6878"/>
                  </a:lnTo>
                  <a:lnTo>
                    <a:pt x="505783" y="12514"/>
                  </a:lnTo>
                  <a:lnTo>
                    <a:pt x="523570" y="0"/>
                  </a:lnTo>
                  <a:lnTo>
                    <a:pt x="522923" y="37967"/>
                  </a:lnTo>
                  <a:lnTo>
                    <a:pt x="556044" y="48970"/>
                  </a:lnTo>
                  <a:lnTo>
                    <a:pt x="544393" y="81528"/>
                  </a:lnTo>
                  <a:lnTo>
                    <a:pt x="515275" y="106666"/>
                  </a:lnTo>
                  <a:lnTo>
                    <a:pt x="550185" y="122446"/>
                  </a:lnTo>
                  <a:lnTo>
                    <a:pt x="574336" y="117627"/>
                  </a:lnTo>
                  <a:lnTo>
                    <a:pt x="573998" y="138031"/>
                  </a:lnTo>
                  <a:lnTo>
                    <a:pt x="595879" y="158800"/>
                  </a:lnTo>
                  <a:lnTo>
                    <a:pt x="631388" y="138967"/>
                  </a:lnTo>
                  <a:lnTo>
                    <a:pt x="627551" y="118496"/>
                  </a:lnTo>
                  <a:lnTo>
                    <a:pt x="660203" y="131833"/>
                  </a:lnTo>
                  <a:lnTo>
                    <a:pt x="660203" y="131833"/>
                  </a:lnTo>
                  <a:lnTo>
                    <a:pt x="695141" y="147568"/>
                  </a:lnTo>
                  <a:lnTo>
                    <a:pt x="695141" y="147568"/>
                  </a:lnTo>
                  <a:lnTo>
                    <a:pt x="677113" y="175288"/>
                  </a:lnTo>
                  <a:lnTo>
                    <a:pt x="683276" y="195792"/>
                  </a:lnTo>
                  <a:lnTo>
                    <a:pt x="670154" y="205552"/>
                  </a:lnTo>
                  <a:lnTo>
                    <a:pt x="676161" y="236018"/>
                  </a:lnTo>
                  <a:lnTo>
                    <a:pt x="693565" y="249102"/>
                  </a:lnTo>
                  <a:lnTo>
                    <a:pt x="692660" y="307452"/>
                  </a:lnTo>
                  <a:lnTo>
                    <a:pt x="652595" y="319634"/>
                  </a:lnTo>
                  <a:lnTo>
                    <a:pt x="659107" y="347730"/>
                  </a:lnTo>
                  <a:lnTo>
                    <a:pt x="698320" y="361153"/>
                  </a:lnTo>
                  <a:lnTo>
                    <a:pt x="720346" y="376673"/>
                  </a:lnTo>
                  <a:lnTo>
                    <a:pt x="731052" y="404826"/>
                  </a:lnTo>
                  <a:lnTo>
                    <a:pt x="704260" y="427187"/>
                  </a:lnTo>
                  <a:lnTo>
                    <a:pt x="703829" y="455168"/>
                  </a:lnTo>
                  <a:lnTo>
                    <a:pt x="679277" y="451941"/>
                  </a:lnTo>
                  <a:lnTo>
                    <a:pt x="689981" y="480094"/>
                  </a:lnTo>
                  <a:lnTo>
                    <a:pt x="665723" y="487304"/>
                  </a:lnTo>
                  <a:lnTo>
                    <a:pt x="653937" y="527909"/>
                  </a:lnTo>
                  <a:lnTo>
                    <a:pt x="636412" y="520042"/>
                  </a:lnTo>
                  <a:lnTo>
                    <a:pt x="620477" y="557728"/>
                  </a:lnTo>
                  <a:lnTo>
                    <a:pt x="655539" y="573464"/>
                  </a:lnTo>
                  <a:lnTo>
                    <a:pt x="655135" y="599067"/>
                  </a:lnTo>
                  <a:lnTo>
                    <a:pt x="635117" y="601120"/>
                  </a:lnTo>
                  <a:lnTo>
                    <a:pt x="576951" y="633371"/>
                  </a:lnTo>
                  <a:lnTo>
                    <a:pt x="576155" y="681724"/>
                  </a:lnTo>
                  <a:lnTo>
                    <a:pt x="568932" y="724751"/>
                  </a:lnTo>
                  <a:lnTo>
                    <a:pt x="568932" y="724751"/>
                  </a:lnTo>
                  <a:lnTo>
                    <a:pt x="518190" y="726272"/>
                  </a:lnTo>
                  <a:lnTo>
                    <a:pt x="518407" y="713474"/>
                  </a:lnTo>
                  <a:lnTo>
                    <a:pt x="460733" y="712482"/>
                  </a:lnTo>
                  <a:lnTo>
                    <a:pt x="441176" y="687010"/>
                  </a:lnTo>
                  <a:lnTo>
                    <a:pt x="408296" y="678839"/>
                  </a:lnTo>
                  <a:lnTo>
                    <a:pt x="376823" y="695815"/>
                  </a:lnTo>
                  <a:lnTo>
                    <a:pt x="348174" y="685334"/>
                  </a:lnTo>
                  <a:lnTo>
                    <a:pt x="320290" y="634078"/>
                  </a:lnTo>
                  <a:lnTo>
                    <a:pt x="298015" y="656422"/>
                  </a:lnTo>
                  <a:lnTo>
                    <a:pt x="262829" y="648166"/>
                  </a:lnTo>
                  <a:lnTo>
                    <a:pt x="234404" y="627227"/>
                  </a:lnTo>
                  <a:lnTo>
                    <a:pt x="220823" y="632179"/>
                  </a:lnTo>
                  <a:lnTo>
                    <a:pt x="220185" y="664887"/>
                  </a:lnTo>
                  <a:lnTo>
                    <a:pt x="186518" y="697417"/>
                  </a:lnTo>
                  <a:lnTo>
                    <a:pt x="180460" y="674537"/>
                  </a:lnTo>
                  <a:lnTo>
                    <a:pt x="109641" y="657460"/>
                  </a:lnTo>
                  <a:lnTo>
                    <a:pt x="58799" y="664470"/>
                  </a:lnTo>
                  <a:lnTo>
                    <a:pt x="59225" y="644088"/>
                  </a:lnTo>
                  <a:lnTo>
                    <a:pt x="35054" y="643580"/>
                  </a:lnTo>
                  <a:lnTo>
                    <a:pt x="21091" y="666047"/>
                  </a:lnTo>
                  <a:lnTo>
                    <a:pt x="0" y="630031"/>
                  </a:lnTo>
                  <a:lnTo>
                    <a:pt x="0" y="630031"/>
                  </a:lnTo>
                  <a:lnTo>
                    <a:pt x="7267" y="594617"/>
                  </a:lnTo>
                  <a:lnTo>
                    <a:pt x="29316" y="585126"/>
                  </a:lnTo>
                  <a:lnTo>
                    <a:pt x="23626" y="546588"/>
                  </a:lnTo>
                  <a:lnTo>
                    <a:pt x="41275" y="546961"/>
                  </a:lnTo>
                  <a:lnTo>
                    <a:pt x="70338" y="534764"/>
                  </a:lnTo>
                  <a:lnTo>
                    <a:pt x="79684" y="509819"/>
                  </a:lnTo>
                  <a:lnTo>
                    <a:pt x="60095" y="491385"/>
                  </a:lnTo>
                  <a:lnTo>
                    <a:pt x="38437" y="4833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sp>
        <p:nvSpPr>
          <p:cNvPr id="27" name="M25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SpPr/>
          <p:nvPr/>
        </p:nvSpPr>
        <p:spPr>
          <a:xfrm>
            <a:off x="1963217" y="4210792"/>
            <a:ext cx="935054" cy="923432"/>
          </a:xfrm>
          <a:custGeom>
            <a:avLst/>
            <a:gdLst/>
            <a:ahLst/>
            <a:cxnLst/>
            <a:rect l="0" t="0" r="0" b="0"/>
            <a:pathLst>
              <a:path w="1152832" h="1203226">
                <a:moveTo>
                  <a:pt x="716390" y="782600"/>
                </a:moveTo>
                <a:lnTo>
                  <a:pt x="695338" y="809952"/>
                </a:lnTo>
                <a:lnTo>
                  <a:pt x="672346" y="814670"/>
                </a:lnTo>
                <a:lnTo>
                  <a:pt x="660772" y="844556"/>
                </a:lnTo>
                <a:lnTo>
                  <a:pt x="624044" y="843810"/>
                </a:lnTo>
                <a:lnTo>
                  <a:pt x="619289" y="866300"/>
                </a:lnTo>
                <a:lnTo>
                  <a:pt x="634562" y="889669"/>
                </a:lnTo>
                <a:lnTo>
                  <a:pt x="611933" y="899086"/>
                </a:lnTo>
                <a:lnTo>
                  <a:pt x="604203" y="926686"/>
                </a:lnTo>
                <a:lnTo>
                  <a:pt x="556999" y="923351"/>
                </a:lnTo>
                <a:lnTo>
                  <a:pt x="533670" y="942618"/>
                </a:lnTo>
                <a:lnTo>
                  <a:pt x="566511" y="993644"/>
                </a:lnTo>
                <a:lnTo>
                  <a:pt x="565508" y="1041597"/>
                </a:lnTo>
                <a:lnTo>
                  <a:pt x="536205" y="1025930"/>
                </a:lnTo>
                <a:lnTo>
                  <a:pt x="513321" y="1045667"/>
                </a:lnTo>
                <a:lnTo>
                  <a:pt x="500402" y="1113106"/>
                </a:lnTo>
                <a:lnTo>
                  <a:pt x="494245" y="1088052"/>
                </a:lnTo>
                <a:lnTo>
                  <a:pt x="457809" y="1092435"/>
                </a:lnTo>
                <a:lnTo>
                  <a:pt x="446502" y="1084664"/>
                </a:lnTo>
                <a:lnTo>
                  <a:pt x="416704" y="1091532"/>
                </a:lnTo>
                <a:lnTo>
                  <a:pt x="421047" y="1111377"/>
                </a:lnTo>
                <a:lnTo>
                  <a:pt x="395428" y="1123503"/>
                </a:lnTo>
                <a:lnTo>
                  <a:pt x="364938" y="1160431"/>
                </a:lnTo>
                <a:lnTo>
                  <a:pt x="324051" y="1169844"/>
                </a:lnTo>
                <a:lnTo>
                  <a:pt x="318751" y="1192287"/>
                </a:lnTo>
                <a:lnTo>
                  <a:pt x="293702" y="1199231"/>
                </a:lnTo>
                <a:lnTo>
                  <a:pt x="257520" y="1190866"/>
                </a:lnTo>
                <a:lnTo>
                  <a:pt x="243349" y="1203225"/>
                </a:lnTo>
                <a:lnTo>
                  <a:pt x="243349" y="1203225"/>
                </a:lnTo>
                <a:lnTo>
                  <a:pt x="227985" y="1184998"/>
                </a:lnTo>
                <a:lnTo>
                  <a:pt x="195812" y="1189402"/>
                </a:lnTo>
                <a:lnTo>
                  <a:pt x="180333" y="1176338"/>
                </a:lnTo>
                <a:lnTo>
                  <a:pt x="192658" y="1141373"/>
                </a:lnTo>
                <a:lnTo>
                  <a:pt x="174488" y="1140935"/>
                </a:lnTo>
                <a:lnTo>
                  <a:pt x="141217" y="1112385"/>
                </a:lnTo>
                <a:lnTo>
                  <a:pt x="139436" y="1087419"/>
                </a:lnTo>
                <a:lnTo>
                  <a:pt x="105082" y="1084223"/>
                </a:lnTo>
                <a:lnTo>
                  <a:pt x="87237" y="1071082"/>
                </a:lnTo>
                <a:lnTo>
                  <a:pt x="75562" y="1002592"/>
                </a:lnTo>
                <a:lnTo>
                  <a:pt x="64099" y="1002305"/>
                </a:lnTo>
                <a:lnTo>
                  <a:pt x="49477" y="956777"/>
                </a:lnTo>
                <a:lnTo>
                  <a:pt x="0" y="930111"/>
                </a:lnTo>
                <a:lnTo>
                  <a:pt x="0" y="930111"/>
                </a:lnTo>
                <a:lnTo>
                  <a:pt x="12357" y="895138"/>
                </a:lnTo>
                <a:lnTo>
                  <a:pt x="25718" y="895480"/>
                </a:lnTo>
                <a:lnTo>
                  <a:pt x="33771" y="860391"/>
                </a:lnTo>
                <a:lnTo>
                  <a:pt x="8549" y="857395"/>
                </a:lnTo>
                <a:lnTo>
                  <a:pt x="15700" y="764385"/>
                </a:lnTo>
                <a:lnTo>
                  <a:pt x="4127" y="769266"/>
                </a:lnTo>
                <a:lnTo>
                  <a:pt x="490" y="743752"/>
                </a:lnTo>
                <a:lnTo>
                  <a:pt x="28482" y="711984"/>
                </a:lnTo>
                <a:lnTo>
                  <a:pt x="29764" y="661635"/>
                </a:lnTo>
                <a:lnTo>
                  <a:pt x="43612" y="641739"/>
                </a:lnTo>
                <a:lnTo>
                  <a:pt x="84752" y="635240"/>
                </a:lnTo>
                <a:lnTo>
                  <a:pt x="70187" y="589192"/>
                </a:lnTo>
                <a:lnTo>
                  <a:pt x="74778" y="577062"/>
                </a:lnTo>
                <a:lnTo>
                  <a:pt x="106547" y="582565"/>
                </a:lnTo>
                <a:lnTo>
                  <a:pt x="107857" y="529842"/>
                </a:lnTo>
                <a:lnTo>
                  <a:pt x="90721" y="491727"/>
                </a:lnTo>
                <a:lnTo>
                  <a:pt x="127551" y="464845"/>
                </a:lnTo>
                <a:lnTo>
                  <a:pt x="154284" y="480579"/>
                </a:lnTo>
                <a:lnTo>
                  <a:pt x="185669" y="481342"/>
                </a:lnTo>
                <a:lnTo>
                  <a:pt x="201112" y="511867"/>
                </a:lnTo>
                <a:lnTo>
                  <a:pt x="243976" y="510535"/>
                </a:lnTo>
                <a:lnTo>
                  <a:pt x="280368" y="501028"/>
                </a:lnTo>
                <a:lnTo>
                  <a:pt x="315080" y="481578"/>
                </a:lnTo>
                <a:lnTo>
                  <a:pt x="339916" y="477438"/>
                </a:lnTo>
                <a:lnTo>
                  <a:pt x="340897" y="434585"/>
                </a:lnTo>
                <a:lnTo>
                  <a:pt x="354207" y="434889"/>
                </a:lnTo>
                <a:lnTo>
                  <a:pt x="400463" y="408134"/>
                </a:lnTo>
                <a:lnTo>
                  <a:pt x="382440" y="385109"/>
                </a:lnTo>
                <a:lnTo>
                  <a:pt x="382440" y="385109"/>
                </a:lnTo>
                <a:lnTo>
                  <a:pt x="402935" y="382743"/>
                </a:lnTo>
                <a:lnTo>
                  <a:pt x="451495" y="336221"/>
                </a:lnTo>
                <a:lnTo>
                  <a:pt x="452107" y="308425"/>
                </a:lnTo>
                <a:lnTo>
                  <a:pt x="470985" y="270657"/>
                </a:lnTo>
                <a:lnTo>
                  <a:pt x="494199" y="251362"/>
                </a:lnTo>
                <a:lnTo>
                  <a:pt x="494750" y="225916"/>
                </a:lnTo>
                <a:lnTo>
                  <a:pt x="520294" y="185918"/>
                </a:lnTo>
                <a:lnTo>
                  <a:pt x="561138" y="184430"/>
                </a:lnTo>
                <a:lnTo>
                  <a:pt x="544025" y="141156"/>
                </a:lnTo>
                <a:lnTo>
                  <a:pt x="519380" y="117993"/>
                </a:lnTo>
                <a:lnTo>
                  <a:pt x="504662" y="74757"/>
                </a:lnTo>
                <a:lnTo>
                  <a:pt x="533883" y="82931"/>
                </a:lnTo>
                <a:lnTo>
                  <a:pt x="550224" y="50262"/>
                </a:lnTo>
                <a:lnTo>
                  <a:pt x="528116" y="42243"/>
                </a:lnTo>
                <a:lnTo>
                  <a:pt x="517445" y="9464"/>
                </a:lnTo>
                <a:lnTo>
                  <a:pt x="560294" y="0"/>
                </a:lnTo>
                <a:lnTo>
                  <a:pt x="564233" y="37822"/>
                </a:lnTo>
                <a:lnTo>
                  <a:pt x="582236" y="38201"/>
                </a:lnTo>
                <a:lnTo>
                  <a:pt x="582236" y="38201"/>
                </a:lnTo>
                <a:lnTo>
                  <a:pt x="586333" y="46306"/>
                </a:lnTo>
                <a:lnTo>
                  <a:pt x="629293" y="54744"/>
                </a:lnTo>
                <a:lnTo>
                  <a:pt x="635723" y="64781"/>
                </a:lnTo>
                <a:lnTo>
                  <a:pt x="665305" y="55479"/>
                </a:lnTo>
                <a:lnTo>
                  <a:pt x="661759" y="113420"/>
                </a:lnTo>
                <a:lnTo>
                  <a:pt x="645086" y="163539"/>
                </a:lnTo>
                <a:lnTo>
                  <a:pt x="648893" y="186250"/>
                </a:lnTo>
                <a:lnTo>
                  <a:pt x="637200" y="201099"/>
                </a:lnTo>
                <a:lnTo>
                  <a:pt x="596718" y="207808"/>
                </a:lnTo>
                <a:lnTo>
                  <a:pt x="611692" y="241121"/>
                </a:lnTo>
                <a:lnTo>
                  <a:pt x="588336" y="291076"/>
                </a:lnTo>
                <a:lnTo>
                  <a:pt x="579844" y="356414"/>
                </a:lnTo>
                <a:lnTo>
                  <a:pt x="591137" y="361833"/>
                </a:lnTo>
                <a:lnTo>
                  <a:pt x="608147" y="412609"/>
                </a:lnTo>
                <a:lnTo>
                  <a:pt x="650888" y="438458"/>
                </a:lnTo>
                <a:lnTo>
                  <a:pt x="663685" y="464159"/>
                </a:lnTo>
                <a:lnTo>
                  <a:pt x="691040" y="451988"/>
                </a:lnTo>
                <a:lnTo>
                  <a:pt x="740857" y="458155"/>
                </a:lnTo>
                <a:lnTo>
                  <a:pt x="728901" y="485717"/>
                </a:lnTo>
                <a:lnTo>
                  <a:pt x="715492" y="490164"/>
                </a:lnTo>
                <a:lnTo>
                  <a:pt x="714841" y="523126"/>
                </a:lnTo>
                <a:lnTo>
                  <a:pt x="692261" y="509958"/>
                </a:lnTo>
                <a:lnTo>
                  <a:pt x="671401" y="529796"/>
                </a:lnTo>
                <a:lnTo>
                  <a:pt x="666455" y="562667"/>
                </a:lnTo>
                <a:lnTo>
                  <a:pt x="679279" y="587887"/>
                </a:lnTo>
                <a:lnTo>
                  <a:pt x="717581" y="601364"/>
                </a:lnTo>
                <a:lnTo>
                  <a:pt x="719663" y="616474"/>
                </a:lnTo>
                <a:lnTo>
                  <a:pt x="701320" y="628826"/>
                </a:lnTo>
                <a:lnTo>
                  <a:pt x="718773" y="661662"/>
                </a:lnTo>
                <a:lnTo>
                  <a:pt x="759255" y="662452"/>
                </a:lnTo>
                <a:lnTo>
                  <a:pt x="796070" y="655626"/>
                </a:lnTo>
                <a:lnTo>
                  <a:pt x="817972" y="681467"/>
                </a:lnTo>
                <a:lnTo>
                  <a:pt x="838499" y="679499"/>
                </a:lnTo>
                <a:lnTo>
                  <a:pt x="850587" y="644411"/>
                </a:lnTo>
                <a:lnTo>
                  <a:pt x="843963" y="616505"/>
                </a:lnTo>
                <a:lnTo>
                  <a:pt x="862707" y="581534"/>
                </a:lnTo>
                <a:lnTo>
                  <a:pt x="885647" y="576776"/>
                </a:lnTo>
                <a:lnTo>
                  <a:pt x="909985" y="599824"/>
                </a:lnTo>
                <a:lnTo>
                  <a:pt x="939497" y="600355"/>
                </a:lnTo>
                <a:lnTo>
                  <a:pt x="975979" y="583577"/>
                </a:lnTo>
                <a:lnTo>
                  <a:pt x="975186" y="628771"/>
                </a:lnTo>
                <a:lnTo>
                  <a:pt x="1036517" y="635012"/>
                </a:lnTo>
                <a:lnTo>
                  <a:pt x="1033581" y="667451"/>
                </a:lnTo>
                <a:lnTo>
                  <a:pt x="1053504" y="700746"/>
                </a:lnTo>
                <a:lnTo>
                  <a:pt x="1080824" y="691318"/>
                </a:lnTo>
                <a:lnTo>
                  <a:pt x="1074746" y="655905"/>
                </a:lnTo>
                <a:lnTo>
                  <a:pt x="1048287" y="614964"/>
                </a:lnTo>
                <a:lnTo>
                  <a:pt x="1059666" y="589727"/>
                </a:lnTo>
                <a:lnTo>
                  <a:pt x="1100388" y="603122"/>
                </a:lnTo>
                <a:lnTo>
                  <a:pt x="1102311" y="630937"/>
                </a:lnTo>
                <a:lnTo>
                  <a:pt x="1129572" y="623850"/>
                </a:lnTo>
                <a:lnTo>
                  <a:pt x="1142743" y="633952"/>
                </a:lnTo>
                <a:lnTo>
                  <a:pt x="1140221" y="672049"/>
                </a:lnTo>
                <a:lnTo>
                  <a:pt x="1152831" y="717447"/>
                </a:lnTo>
                <a:lnTo>
                  <a:pt x="1145873" y="735223"/>
                </a:lnTo>
                <a:lnTo>
                  <a:pt x="1118879" y="724429"/>
                </a:lnTo>
                <a:lnTo>
                  <a:pt x="1057411" y="723408"/>
                </a:lnTo>
                <a:lnTo>
                  <a:pt x="1050270" y="751060"/>
                </a:lnTo>
                <a:lnTo>
                  <a:pt x="1027304" y="755847"/>
                </a:lnTo>
                <a:lnTo>
                  <a:pt x="1025011" y="778401"/>
                </a:lnTo>
                <a:lnTo>
                  <a:pt x="1056768" y="761525"/>
                </a:lnTo>
                <a:lnTo>
                  <a:pt x="1063791" y="769174"/>
                </a:lnTo>
                <a:lnTo>
                  <a:pt x="1033467" y="813843"/>
                </a:lnTo>
                <a:lnTo>
                  <a:pt x="1019638" y="813607"/>
                </a:lnTo>
                <a:lnTo>
                  <a:pt x="1007764" y="838344"/>
                </a:lnTo>
                <a:lnTo>
                  <a:pt x="1050904" y="854610"/>
                </a:lnTo>
                <a:lnTo>
                  <a:pt x="1048009" y="884674"/>
                </a:lnTo>
                <a:lnTo>
                  <a:pt x="1090952" y="885393"/>
                </a:lnTo>
                <a:lnTo>
                  <a:pt x="1088669" y="907939"/>
                </a:lnTo>
                <a:lnTo>
                  <a:pt x="1072357" y="912843"/>
                </a:lnTo>
                <a:lnTo>
                  <a:pt x="1078928" y="948236"/>
                </a:lnTo>
                <a:lnTo>
                  <a:pt x="1058195" y="960119"/>
                </a:lnTo>
                <a:lnTo>
                  <a:pt x="1058447" y="945070"/>
                </a:lnTo>
                <a:lnTo>
                  <a:pt x="1024077" y="944487"/>
                </a:lnTo>
                <a:lnTo>
                  <a:pt x="1017603" y="932145"/>
                </a:lnTo>
                <a:lnTo>
                  <a:pt x="1036214" y="904706"/>
                </a:lnTo>
                <a:lnTo>
                  <a:pt x="1022940" y="899304"/>
                </a:lnTo>
                <a:lnTo>
                  <a:pt x="1030054" y="874018"/>
                </a:lnTo>
                <a:lnTo>
                  <a:pt x="1014392" y="869044"/>
                </a:lnTo>
                <a:lnTo>
                  <a:pt x="989639" y="838030"/>
                </a:lnTo>
                <a:lnTo>
                  <a:pt x="971243" y="853236"/>
                </a:lnTo>
                <a:lnTo>
                  <a:pt x="964838" y="837595"/>
                </a:lnTo>
                <a:lnTo>
                  <a:pt x="941668" y="852713"/>
                </a:lnTo>
                <a:lnTo>
                  <a:pt x="887340" y="848909"/>
                </a:lnTo>
                <a:lnTo>
                  <a:pt x="857575" y="858715"/>
                </a:lnTo>
                <a:lnTo>
                  <a:pt x="851551" y="823309"/>
                </a:lnTo>
                <a:lnTo>
                  <a:pt x="815264" y="824983"/>
                </a:lnTo>
                <a:lnTo>
                  <a:pt x="774494" y="811500"/>
                </a:lnTo>
                <a:lnTo>
                  <a:pt x="774829" y="794092"/>
                </a:lnTo>
                <a:lnTo>
                  <a:pt x="764254" y="773650"/>
                </a:lnTo>
                <a:lnTo>
                  <a:pt x="772142" y="710724"/>
                </a:lnTo>
                <a:lnTo>
                  <a:pt x="729262" y="709891"/>
                </a:lnTo>
                <a:lnTo>
                  <a:pt x="715695" y="696913"/>
                </a:lnTo>
                <a:lnTo>
                  <a:pt x="711008" y="717064"/>
                </a:lnTo>
                <a:lnTo>
                  <a:pt x="674216" y="721510"/>
                </a:lnTo>
                <a:lnTo>
                  <a:pt x="667091" y="743962"/>
                </a:lnTo>
                <a:lnTo>
                  <a:pt x="698975" y="74695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28" name="M26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GrpSpPr/>
          <p:nvPr/>
        </p:nvGrpSpPr>
        <p:grpSpPr>
          <a:xfrm>
            <a:off x="2128424" y="5466019"/>
            <a:ext cx="628522" cy="535395"/>
            <a:chOff x="1676314" y="4270772"/>
            <a:chExt cx="775563" cy="696563"/>
          </a:xfrm>
          <a:solidFill>
            <a:schemeClr val="accent2"/>
          </a:solidFill>
        </p:grpSpPr>
        <p:sp>
          <p:nvSpPr>
            <p:cNvPr id="30" name="ID_79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SpPr/>
            <p:nvPr/>
          </p:nvSpPr>
          <p:spPr>
            <a:xfrm>
              <a:off x="1676314" y="4270772"/>
              <a:ext cx="775563" cy="696563"/>
            </a:xfrm>
            <a:custGeom>
              <a:avLst/>
              <a:gdLst/>
              <a:ahLst/>
              <a:cxnLst/>
              <a:rect l="0" t="0" r="0" b="0"/>
              <a:pathLst>
                <a:path w="775563" h="696563">
                  <a:moveTo>
                    <a:pt x="586789" y="262471"/>
                  </a:moveTo>
                  <a:lnTo>
                    <a:pt x="581412" y="317699"/>
                  </a:lnTo>
                  <a:lnTo>
                    <a:pt x="599662" y="320387"/>
                  </a:lnTo>
                  <a:lnTo>
                    <a:pt x="602819" y="383264"/>
                  </a:lnTo>
                  <a:lnTo>
                    <a:pt x="623018" y="411294"/>
                  </a:lnTo>
                  <a:lnTo>
                    <a:pt x="608670" y="431180"/>
                  </a:lnTo>
                  <a:lnTo>
                    <a:pt x="622270" y="451585"/>
                  </a:lnTo>
                  <a:lnTo>
                    <a:pt x="614922" y="483782"/>
                  </a:lnTo>
                  <a:lnTo>
                    <a:pt x="625723" y="499444"/>
                  </a:lnTo>
                  <a:lnTo>
                    <a:pt x="685828" y="482737"/>
                  </a:lnTo>
                  <a:lnTo>
                    <a:pt x="692805" y="470211"/>
                  </a:lnTo>
                  <a:lnTo>
                    <a:pt x="703921" y="495713"/>
                  </a:lnTo>
                  <a:lnTo>
                    <a:pt x="729432" y="498509"/>
                  </a:lnTo>
                  <a:lnTo>
                    <a:pt x="739459" y="559120"/>
                  </a:lnTo>
                  <a:lnTo>
                    <a:pt x="762613" y="559525"/>
                  </a:lnTo>
                  <a:lnTo>
                    <a:pt x="775562" y="592069"/>
                  </a:lnTo>
                  <a:lnTo>
                    <a:pt x="768150" y="629877"/>
                  </a:lnTo>
                  <a:lnTo>
                    <a:pt x="768150" y="629877"/>
                  </a:lnTo>
                  <a:lnTo>
                    <a:pt x="752092" y="637091"/>
                  </a:lnTo>
                  <a:lnTo>
                    <a:pt x="727216" y="624009"/>
                  </a:lnTo>
                  <a:lnTo>
                    <a:pt x="646523" y="627709"/>
                  </a:lnTo>
                  <a:lnTo>
                    <a:pt x="648208" y="667545"/>
                  </a:lnTo>
                  <a:lnTo>
                    <a:pt x="604037" y="679371"/>
                  </a:lnTo>
                  <a:lnTo>
                    <a:pt x="604037" y="679371"/>
                  </a:lnTo>
                  <a:lnTo>
                    <a:pt x="596953" y="696562"/>
                  </a:lnTo>
                  <a:lnTo>
                    <a:pt x="578832" y="684048"/>
                  </a:lnTo>
                  <a:lnTo>
                    <a:pt x="542089" y="685690"/>
                  </a:lnTo>
                  <a:lnTo>
                    <a:pt x="514711" y="677670"/>
                  </a:lnTo>
                  <a:lnTo>
                    <a:pt x="508589" y="644772"/>
                  </a:lnTo>
                  <a:lnTo>
                    <a:pt x="497389" y="624885"/>
                  </a:lnTo>
                  <a:lnTo>
                    <a:pt x="515729" y="625242"/>
                  </a:lnTo>
                  <a:lnTo>
                    <a:pt x="498075" y="589771"/>
                  </a:lnTo>
                  <a:lnTo>
                    <a:pt x="458547" y="611473"/>
                  </a:lnTo>
                  <a:lnTo>
                    <a:pt x="454225" y="586095"/>
                  </a:lnTo>
                  <a:lnTo>
                    <a:pt x="468263" y="584032"/>
                  </a:lnTo>
                  <a:lnTo>
                    <a:pt x="466593" y="546524"/>
                  </a:lnTo>
                  <a:lnTo>
                    <a:pt x="455717" y="511170"/>
                  </a:lnTo>
                  <a:lnTo>
                    <a:pt x="425596" y="545704"/>
                  </a:lnTo>
                  <a:lnTo>
                    <a:pt x="388458" y="544949"/>
                  </a:lnTo>
                  <a:lnTo>
                    <a:pt x="369464" y="576882"/>
                  </a:lnTo>
                  <a:lnTo>
                    <a:pt x="332583" y="586421"/>
                  </a:lnTo>
                  <a:lnTo>
                    <a:pt x="331848" y="621534"/>
                  </a:lnTo>
                  <a:lnTo>
                    <a:pt x="304557" y="610656"/>
                  </a:lnTo>
                  <a:lnTo>
                    <a:pt x="298387" y="582890"/>
                  </a:lnTo>
                  <a:lnTo>
                    <a:pt x="266273" y="572368"/>
                  </a:lnTo>
                  <a:lnTo>
                    <a:pt x="266655" y="554575"/>
                  </a:lnTo>
                  <a:lnTo>
                    <a:pt x="244147" y="546594"/>
                  </a:lnTo>
                  <a:lnTo>
                    <a:pt x="220443" y="571375"/>
                  </a:lnTo>
                  <a:lnTo>
                    <a:pt x="176745" y="583060"/>
                  </a:lnTo>
                  <a:lnTo>
                    <a:pt x="178138" y="520316"/>
                  </a:lnTo>
                  <a:lnTo>
                    <a:pt x="94310" y="472974"/>
                  </a:lnTo>
                  <a:lnTo>
                    <a:pt x="89941" y="453191"/>
                  </a:lnTo>
                  <a:lnTo>
                    <a:pt x="61050" y="409874"/>
                  </a:lnTo>
                  <a:lnTo>
                    <a:pt x="42688" y="411791"/>
                  </a:lnTo>
                  <a:lnTo>
                    <a:pt x="25800" y="350924"/>
                  </a:lnTo>
                  <a:lnTo>
                    <a:pt x="8090" y="325658"/>
                  </a:lnTo>
                  <a:lnTo>
                    <a:pt x="8090" y="325658"/>
                  </a:lnTo>
                  <a:lnTo>
                    <a:pt x="27442" y="281100"/>
                  </a:lnTo>
                  <a:lnTo>
                    <a:pt x="14155" y="272815"/>
                  </a:lnTo>
                  <a:lnTo>
                    <a:pt x="15394" y="220317"/>
                  </a:lnTo>
                  <a:lnTo>
                    <a:pt x="0" y="199784"/>
                  </a:lnTo>
                  <a:lnTo>
                    <a:pt x="34201" y="198246"/>
                  </a:lnTo>
                  <a:lnTo>
                    <a:pt x="46390" y="170854"/>
                  </a:lnTo>
                  <a:lnTo>
                    <a:pt x="76493" y="158888"/>
                  </a:lnTo>
                  <a:lnTo>
                    <a:pt x="75854" y="186551"/>
                  </a:lnTo>
                  <a:lnTo>
                    <a:pt x="111995" y="205205"/>
                  </a:lnTo>
                  <a:lnTo>
                    <a:pt x="100001" y="224631"/>
                  </a:lnTo>
                  <a:lnTo>
                    <a:pt x="131516" y="235667"/>
                  </a:lnTo>
                  <a:lnTo>
                    <a:pt x="125525" y="202699"/>
                  </a:lnTo>
                  <a:lnTo>
                    <a:pt x="153614" y="173312"/>
                  </a:lnTo>
                  <a:lnTo>
                    <a:pt x="190158" y="174128"/>
                  </a:lnTo>
                  <a:lnTo>
                    <a:pt x="209039" y="146868"/>
                  </a:lnTo>
                  <a:lnTo>
                    <a:pt x="209864" y="109352"/>
                  </a:lnTo>
                  <a:lnTo>
                    <a:pt x="224028" y="99340"/>
                  </a:lnTo>
                  <a:lnTo>
                    <a:pt x="224572" y="74482"/>
                  </a:lnTo>
                  <a:lnTo>
                    <a:pt x="240539" y="69669"/>
                  </a:lnTo>
                  <a:lnTo>
                    <a:pt x="241142" y="41994"/>
                  </a:lnTo>
                  <a:lnTo>
                    <a:pt x="241142" y="41994"/>
                  </a:lnTo>
                  <a:lnTo>
                    <a:pt x="255070" y="42296"/>
                  </a:lnTo>
                  <a:lnTo>
                    <a:pt x="274240" y="0"/>
                  </a:lnTo>
                  <a:lnTo>
                    <a:pt x="289704" y="18167"/>
                  </a:lnTo>
                  <a:lnTo>
                    <a:pt x="310463" y="13447"/>
                  </a:lnTo>
                  <a:lnTo>
                    <a:pt x="358277" y="24307"/>
                  </a:lnTo>
                  <a:lnTo>
                    <a:pt x="362336" y="37063"/>
                  </a:lnTo>
                  <a:lnTo>
                    <a:pt x="391903" y="47999"/>
                  </a:lnTo>
                  <a:lnTo>
                    <a:pt x="409754" y="68074"/>
                  </a:lnTo>
                  <a:lnTo>
                    <a:pt x="397600" y="98326"/>
                  </a:lnTo>
                  <a:lnTo>
                    <a:pt x="440980" y="116566"/>
                  </a:lnTo>
                  <a:lnTo>
                    <a:pt x="420162" y="123653"/>
                  </a:lnTo>
                  <a:lnTo>
                    <a:pt x="440376" y="146580"/>
                  </a:lnTo>
                  <a:lnTo>
                    <a:pt x="439867" y="171902"/>
                  </a:lnTo>
                  <a:lnTo>
                    <a:pt x="466473" y="212773"/>
                  </a:lnTo>
                  <a:lnTo>
                    <a:pt x="498699" y="213409"/>
                  </a:lnTo>
                  <a:lnTo>
                    <a:pt x="541312" y="249412"/>
                  </a:lnTo>
                  <a:lnTo>
                    <a:pt x="557386" y="239403"/>
                  </a:lnTo>
                  <a:lnTo>
                    <a:pt x="564174" y="26204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" name="ID_80">
              <a:extLst>
                <a:ext uri="{FF2B5EF4-FFF2-40B4-BE49-F238E27FC236}">
                  <a16:creationId xmlns:a16="http://schemas.microsoft.com/office/drawing/2014/main" id="{00000000-0008-0000-0000-000022000000}"/>
                </a:ext>
              </a:extLst>
            </p:cNvPr>
            <p:cNvSpPr/>
            <p:nvPr/>
          </p:nvSpPr>
          <p:spPr>
            <a:xfrm>
              <a:off x="2112505" y="4832050"/>
              <a:ext cx="18529" cy="22342"/>
            </a:xfrm>
            <a:custGeom>
              <a:avLst/>
              <a:gdLst/>
              <a:ahLst/>
              <a:cxnLst/>
              <a:rect l="0" t="0" r="0" b="0"/>
              <a:pathLst>
                <a:path w="18529" h="22342">
                  <a:moveTo>
                    <a:pt x="11326" y="22341"/>
                  </a:moveTo>
                  <a:lnTo>
                    <a:pt x="0" y="9467"/>
                  </a:lnTo>
                  <a:lnTo>
                    <a:pt x="1852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sp>
        <p:nvSpPr>
          <p:cNvPr id="29" name="M27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2599989" y="5195953"/>
            <a:ext cx="568860" cy="792455"/>
          </a:xfrm>
          <a:custGeom>
            <a:avLst/>
            <a:gdLst/>
            <a:ahLst/>
            <a:cxnLst/>
            <a:rect l="0" t="0" r="0" b="0"/>
            <a:pathLst>
              <a:path w="699858" h="1043116">
                <a:moveTo>
                  <a:pt x="186738" y="988709"/>
                </a:moveTo>
                <a:lnTo>
                  <a:pt x="194150" y="950901"/>
                </a:lnTo>
                <a:lnTo>
                  <a:pt x="181201" y="918357"/>
                </a:lnTo>
                <a:lnTo>
                  <a:pt x="158047" y="917952"/>
                </a:lnTo>
                <a:lnTo>
                  <a:pt x="148020" y="857341"/>
                </a:lnTo>
                <a:lnTo>
                  <a:pt x="122509" y="854545"/>
                </a:lnTo>
                <a:lnTo>
                  <a:pt x="111393" y="829043"/>
                </a:lnTo>
                <a:lnTo>
                  <a:pt x="104416" y="841569"/>
                </a:lnTo>
                <a:lnTo>
                  <a:pt x="44311" y="858276"/>
                </a:lnTo>
                <a:lnTo>
                  <a:pt x="33510" y="842614"/>
                </a:lnTo>
                <a:lnTo>
                  <a:pt x="40858" y="810417"/>
                </a:lnTo>
                <a:lnTo>
                  <a:pt x="27258" y="790012"/>
                </a:lnTo>
                <a:lnTo>
                  <a:pt x="41606" y="770126"/>
                </a:lnTo>
                <a:lnTo>
                  <a:pt x="21407" y="742096"/>
                </a:lnTo>
                <a:lnTo>
                  <a:pt x="18250" y="679219"/>
                </a:lnTo>
                <a:lnTo>
                  <a:pt x="0" y="676531"/>
                </a:lnTo>
                <a:lnTo>
                  <a:pt x="5377" y="621303"/>
                </a:lnTo>
                <a:lnTo>
                  <a:pt x="5377" y="621303"/>
                </a:lnTo>
                <a:lnTo>
                  <a:pt x="19797" y="596720"/>
                </a:lnTo>
                <a:lnTo>
                  <a:pt x="56412" y="594588"/>
                </a:lnTo>
                <a:lnTo>
                  <a:pt x="49656" y="569605"/>
                </a:lnTo>
                <a:lnTo>
                  <a:pt x="63837" y="557203"/>
                </a:lnTo>
                <a:lnTo>
                  <a:pt x="46076" y="529200"/>
                </a:lnTo>
                <a:lnTo>
                  <a:pt x="56086" y="482004"/>
                </a:lnTo>
                <a:lnTo>
                  <a:pt x="69939" y="486951"/>
                </a:lnTo>
                <a:lnTo>
                  <a:pt x="70628" y="449429"/>
                </a:lnTo>
                <a:lnTo>
                  <a:pt x="47798" y="436338"/>
                </a:lnTo>
                <a:lnTo>
                  <a:pt x="59563" y="423886"/>
                </a:lnTo>
                <a:lnTo>
                  <a:pt x="23238" y="413356"/>
                </a:lnTo>
                <a:lnTo>
                  <a:pt x="39325" y="400986"/>
                </a:lnTo>
                <a:lnTo>
                  <a:pt x="945" y="372575"/>
                </a:lnTo>
                <a:lnTo>
                  <a:pt x="13036" y="342764"/>
                </a:lnTo>
                <a:lnTo>
                  <a:pt x="2181" y="307352"/>
                </a:lnTo>
                <a:lnTo>
                  <a:pt x="23100" y="292725"/>
                </a:lnTo>
                <a:lnTo>
                  <a:pt x="36300" y="305647"/>
                </a:lnTo>
                <a:lnTo>
                  <a:pt x="44015" y="278092"/>
                </a:lnTo>
                <a:lnTo>
                  <a:pt x="69432" y="253209"/>
                </a:lnTo>
                <a:lnTo>
                  <a:pt x="103262" y="266504"/>
                </a:lnTo>
                <a:lnTo>
                  <a:pt x="97961" y="188459"/>
                </a:lnTo>
                <a:lnTo>
                  <a:pt x="122842" y="191726"/>
                </a:lnTo>
                <a:lnTo>
                  <a:pt x="130665" y="156643"/>
                </a:lnTo>
                <a:lnTo>
                  <a:pt x="189624" y="157684"/>
                </a:lnTo>
                <a:lnTo>
                  <a:pt x="219867" y="127677"/>
                </a:lnTo>
                <a:lnTo>
                  <a:pt x="220810" y="72731"/>
                </a:lnTo>
                <a:lnTo>
                  <a:pt x="234790" y="67802"/>
                </a:lnTo>
                <a:lnTo>
                  <a:pt x="226163" y="39934"/>
                </a:lnTo>
                <a:lnTo>
                  <a:pt x="244616" y="25213"/>
                </a:lnTo>
                <a:lnTo>
                  <a:pt x="254142" y="0"/>
                </a:lnTo>
                <a:lnTo>
                  <a:pt x="254142" y="0"/>
                </a:lnTo>
                <a:lnTo>
                  <a:pt x="274680" y="3165"/>
                </a:lnTo>
                <a:lnTo>
                  <a:pt x="299077" y="33644"/>
                </a:lnTo>
                <a:lnTo>
                  <a:pt x="328849" y="28963"/>
                </a:lnTo>
                <a:lnTo>
                  <a:pt x="385109" y="75439"/>
                </a:lnTo>
                <a:lnTo>
                  <a:pt x="412530" y="68353"/>
                </a:lnTo>
                <a:lnTo>
                  <a:pt x="419476" y="52957"/>
                </a:lnTo>
                <a:lnTo>
                  <a:pt x="430616" y="76150"/>
                </a:lnTo>
                <a:lnTo>
                  <a:pt x="418930" y="88183"/>
                </a:lnTo>
                <a:lnTo>
                  <a:pt x="443532" y="108762"/>
                </a:lnTo>
                <a:lnTo>
                  <a:pt x="448553" y="93807"/>
                </a:lnTo>
                <a:lnTo>
                  <a:pt x="466609" y="103946"/>
                </a:lnTo>
                <a:lnTo>
                  <a:pt x="461512" y="124067"/>
                </a:lnTo>
                <a:lnTo>
                  <a:pt x="509356" y="129950"/>
                </a:lnTo>
                <a:lnTo>
                  <a:pt x="539211" y="120523"/>
                </a:lnTo>
                <a:lnTo>
                  <a:pt x="568780" y="130812"/>
                </a:lnTo>
                <a:lnTo>
                  <a:pt x="593417" y="151358"/>
                </a:lnTo>
                <a:lnTo>
                  <a:pt x="579251" y="203756"/>
                </a:lnTo>
                <a:lnTo>
                  <a:pt x="622161" y="222201"/>
                </a:lnTo>
                <a:lnTo>
                  <a:pt x="656794" y="215161"/>
                </a:lnTo>
                <a:lnTo>
                  <a:pt x="645118" y="227211"/>
                </a:lnTo>
                <a:lnTo>
                  <a:pt x="699857" y="223249"/>
                </a:lnTo>
                <a:lnTo>
                  <a:pt x="692912" y="240530"/>
                </a:lnTo>
                <a:lnTo>
                  <a:pt x="691882" y="318448"/>
                </a:lnTo>
                <a:lnTo>
                  <a:pt x="675362" y="333248"/>
                </a:lnTo>
                <a:lnTo>
                  <a:pt x="650299" y="340421"/>
                </a:lnTo>
                <a:lnTo>
                  <a:pt x="679694" y="368508"/>
                </a:lnTo>
                <a:lnTo>
                  <a:pt x="643028" y="380686"/>
                </a:lnTo>
                <a:lnTo>
                  <a:pt x="635791" y="418129"/>
                </a:lnTo>
                <a:lnTo>
                  <a:pt x="619076" y="445583"/>
                </a:lnTo>
                <a:lnTo>
                  <a:pt x="625454" y="471007"/>
                </a:lnTo>
                <a:lnTo>
                  <a:pt x="600221" y="488015"/>
                </a:lnTo>
                <a:lnTo>
                  <a:pt x="618383" y="495774"/>
                </a:lnTo>
                <a:lnTo>
                  <a:pt x="611269" y="523352"/>
                </a:lnTo>
                <a:lnTo>
                  <a:pt x="622705" y="531015"/>
                </a:lnTo>
                <a:lnTo>
                  <a:pt x="622705" y="531015"/>
                </a:lnTo>
                <a:lnTo>
                  <a:pt x="592893" y="530601"/>
                </a:lnTo>
                <a:lnTo>
                  <a:pt x="592893" y="530601"/>
                </a:lnTo>
                <a:lnTo>
                  <a:pt x="588435" y="505677"/>
                </a:lnTo>
                <a:lnTo>
                  <a:pt x="575227" y="487664"/>
                </a:lnTo>
                <a:lnTo>
                  <a:pt x="540804" y="474504"/>
                </a:lnTo>
                <a:lnTo>
                  <a:pt x="553672" y="381782"/>
                </a:lnTo>
                <a:lnTo>
                  <a:pt x="540585" y="356719"/>
                </a:lnTo>
                <a:lnTo>
                  <a:pt x="541020" y="326685"/>
                </a:lnTo>
                <a:lnTo>
                  <a:pt x="522896" y="318442"/>
                </a:lnTo>
                <a:lnTo>
                  <a:pt x="514584" y="263394"/>
                </a:lnTo>
                <a:lnTo>
                  <a:pt x="487350" y="255478"/>
                </a:lnTo>
                <a:lnTo>
                  <a:pt x="459376" y="264917"/>
                </a:lnTo>
                <a:lnTo>
                  <a:pt x="457650" y="252214"/>
                </a:lnTo>
                <a:lnTo>
                  <a:pt x="427943" y="249412"/>
                </a:lnTo>
                <a:lnTo>
                  <a:pt x="416234" y="261907"/>
                </a:lnTo>
                <a:lnTo>
                  <a:pt x="382490" y="241190"/>
                </a:lnTo>
                <a:lnTo>
                  <a:pt x="375533" y="226054"/>
                </a:lnTo>
                <a:lnTo>
                  <a:pt x="355066" y="245918"/>
                </a:lnTo>
                <a:lnTo>
                  <a:pt x="346202" y="230281"/>
                </a:lnTo>
                <a:lnTo>
                  <a:pt x="320736" y="232686"/>
                </a:lnTo>
                <a:lnTo>
                  <a:pt x="313198" y="282800"/>
                </a:lnTo>
                <a:lnTo>
                  <a:pt x="283448" y="282309"/>
                </a:lnTo>
                <a:lnTo>
                  <a:pt x="260218" y="322293"/>
                </a:lnTo>
                <a:lnTo>
                  <a:pt x="282115" y="362556"/>
                </a:lnTo>
                <a:lnTo>
                  <a:pt x="257226" y="357447"/>
                </a:lnTo>
                <a:lnTo>
                  <a:pt x="251838" y="392086"/>
                </a:lnTo>
                <a:lnTo>
                  <a:pt x="240793" y="391900"/>
                </a:lnTo>
                <a:lnTo>
                  <a:pt x="240275" y="422394"/>
                </a:lnTo>
                <a:lnTo>
                  <a:pt x="202986" y="439118"/>
                </a:lnTo>
                <a:lnTo>
                  <a:pt x="213051" y="524677"/>
                </a:lnTo>
                <a:lnTo>
                  <a:pt x="238319" y="537774"/>
                </a:lnTo>
                <a:lnTo>
                  <a:pt x="266065" y="518071"/>
                </a:lnTo>
                <a:lnTo>
                  <a:pt x="285838" y="543730"/>
                </a:lnTo>
                <a:lnTo>
                  <a:pt x="272123" y="558511"/>
                </a:lnTo>
                <a:lnTo>
                  <a:pt x="290112" y="576163"/>
                </a:lnTo>
                <a:lnTo>
                  <a:pt x="297008" y="566428"/>
                </a:lnTo>
                <a:lnTo>
                  <a:pt x="319812" y="584154"/>
                </a:lnTo>
                <a:lnTo>
                  <a:pt x="314383" y="622051"/>
                </a:lnTo>
                <a:lnTo>
                  <a:pt x="348750" y="639956"/>
                </a:lnTo>
                <a:lnTo>
                  <a:pt x="374332" y="605195"/>
                </a:lnTo>
                <a:lnTo>
                  <a:pt x="377056" y="585072"/>
                </a:lnTo>
                <a:lnTo>
                  <a:pt x="410781" y="613269"/>
                </a:lnTo>
                <a:lnTo>
                  <a:pt x="376182" y="640393"/>
                </a:lnTo>
                <a:lnTo>
                  <a:pt x="384891" y="668194"/>
                </a:lnTo>
                <a:lnTo>
                  <a:pt x="405868" y="650705"/>
                </a:lnTo>
                <a:lnTo>
                  <a:pt x="421555" y="663607"/>
                </a:lnTo>
                <a:lnTo>
                  <a:pt x="409377" y="703737"/>
                </a:lnTo>
                <a:lnTo>
                  <a:pt x="409377" y="703737"/>
                </a:lnTo>
                <a:lnTo>
                  <a:pt x="413880" y="723964"/>
                </a:lnTo>
                <a:lnTo>
                  <a:pt x="402125" y="736438"/>
                </a:lnTo>
                <a:lnTo>
                  <a:pt x="389942" y="776087"/>
                </a:lnTo>
                <a:lnTo>
                  <a:pt x="395977" y="821638"/>
                </a:lnTo>
                <a:lnTo>
                  <a:pt x="418996" y="829493"/>
                </a:lnTo>
                <a:lnTo>
                  <a:pt x="395509" y="851619"/>
                </a:lnTo>
                <a:lnTo>
                  <a:pt x="432228" y="847033"/>
                </a:lnTo>
                <a:lnTo>
                  <a:pt x="429452" y="902273"/>
                </a:lnTo>
                <a:lnTo>
                  <a:pt x="417220" y="944711"/>
                </a:lnTo>
                <a:lnTo>
                  <a:pt x="386918" y="969063"/>
                </a:lnTo>
                <a:lnTo>
                  <a:pt x="363197" y="1003812"/>
                </a:lnTo>
                <a:lnTo>
                  <a:pt x="307878" y="1020717"/>
                </a:lnTo>
                <a:lnTo>
                  <a:pt x="303165" y="1043115"/>
                </a:lnTo>
                <a:lnTo>
                  <a:pt x="303165" y="1043115"/>
                </a:lnTo>
                <a:lnTo>
                  <a:pt x="284901" y="1037664"/>
                </a:lnTo>
                <a:lnTo>
                  <a:pt x="276186" y="1009893"/>
                </a:lnTo>
                <a:lnTo>
                  <a:pt x="200397" y="100861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39" name="M1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pSpPr/>
          <p:nvPr/>
        </p:nvGrpSpPr>
        <p:grpSpPr>
          <a:xfrm>
            <a:off x="6919609" y="2013438"/>
            <a:ext cx="282776" cy="293978"/>
            <a:chOff x="2154497" y="0"/>
            <a:chExt cx="320083" cy="345871"/>
          </a:xfrm>
          <a:solidFill>
            <a:schemeClr val="accent1"/>
          </a:solidFill>
        </p:grpSpPr>
        <p:sp>
          <p:nvSpPr>
            <p:cNvPr id="282" name="ID_0">
              <a:extLst>
                <a:ext uri="{FF2B5EF4-FFF2-40B4-BE49-F238E27FC236}">
                  <a16:creationId xmlns:a16="http://schemas.microsoft.com/office/drawing/2014/main" id="{00000000-0008-0000-0000-000002000000}"/>
                </a:ext>
              </a:extLst>
            </p:cNvPr>
            <p:cNvSpPr/>
            <p:nvPr/>
          </p:nvSpPr>
          <p:spPr>
            <a:xfrm>
              <a:off x="2154497" y="14396"/>
              <a:ext cx="320083" cy="331475"/>
            </a:xfrm>
            <a:custGeom>
              <a:avLst/>
              <a:gdLst/>
              <a:ahLst/>
              <a:cxnLst/>
              <a:rect l="0" t="0" r="0" b="0"/>
              <a:pathLst>
                <a:path w="320083" h="331475">
                  <a:moveTo>
                    <a:pt x="191939" y="52124"/>
                  </a:moveTo>
                  <a:lnTo>
                    <a:pt x="188894" y="63908"/>
                  </a:lnTo>
                  <a:lnTo>
                    <a:pt x="179222" y="68753"/>
                  </a:lnTo>
                  <a:lnTo>
                    <a:pt x="183144" y="85053"/>
                  </a:lnTo>
                  <a:lnTo>
                    <a:pt x="172852" y="90949"/>
                  </a:lnTo>
                  <a:lnTo>
                    <a:pt x="170940" y="88792"/>
                  </a:lnTo>
                  <a:lnTo>
                    <a:pt x="169590" y="97721"/>
                  </a:lnTo>
                  <a:lnTo>
                    <a:pt x="165717" y="96290"/>
                  </a:lnTo>
                  <a:lnTo>
                    <a:pt x="161564" y="102439"/>
                  </a:lnTo>
                  <a:lnTo>
                    <a:pt x="152980" y="104721"/>
                  </a:lnTo>
                  <a:lnTo>
                    <a:pt x="158826" y="113620"/>
                  </a:lnTo>
                  <a:lnTo>
                    <a:pt x="172163" y="113998"/>
                  </a:lnTo>
                  <a:lnTo>
                    <a:pt x="188564" y="119432"/>
                  </a:lnTo>
                  <a:lnTo>
                    <a:pt x="200189" y="114620"/>
                  </a:lnTo>
                  <a:lnTo>
                    <a:pt x="201293" y="111300"/>
                  </a:lnTo>
                  <a:lnTo>
                    <a:pt x="206966" y="112760"/>
                  </a:lnTo>
                  <a:lnTo>
                    <a:pt x="207851" y="131738"/>
                  </a:lnTo>
                  <a:lnTo>
                    <a:pt x="212908" y="134249"/>
                  </a:lnTo>
                  <a:lnTo>
                    <a:pt x="213950" y="143824"/>
                  </a:lnTo>
                  <a:lnTo>
                    <a:pt x="225263" y="149016"/>
                  </a:lnTo>
                  <a:lnTo>
                    <a:pt x="232641" y="147165"/>
                  </a:lnTo>
                  <a:lnTo>
                    <a:pt x="235867" y="142515"/>
                  </a:lnTo>
                  <a:lnTo>
                    <a:pt x="243913" y="145679"/>
                  </a:lnTo>
                  <a:lnTo>
                    <a:pt x="248219" y="139074"/>
                  </a:lnTo>
                  <a:lnTo>
                    <a:pt x="257126" y="135425"/>
                  </a:lnTo>
                  <a:lnTo>
                    <a:pt x="255303" y="118253"/>
                  </a:lnTo>
                  <a:lnTo>
                    <a:pt x="258664" y="114363"/>
                  </a:lnTo>
                  <a:lnTo>
                    <a:pt x="265539" y="115687"/>
                  </a:lnTo>
                  <a:lnTo>
                    <a:pt x="272159" y="123681"/>
                  </a:lnTo>
                  <a:lnTo>
                    <a:pt x="283931" y="128268"/>
                  </a:lnTo>
                  <a:lnTo>
                    <a:pt x="283931" y="128268"/>
                  </a:lnTo>
                  <a:lnTo>
                    <a:pt x="290586" y="134138"/>
                  </a:lnTo>
                  <a:lnTo>
                    <a:pt x="298334" y="127736"/>
                  </a:lnTo>
                  <a:lnTo>
                    <a:pt x="304238" y="133745"/>
                  </a:lnTo>
                  <a:lnTo>
                    <a:pt x="320082" y="137026"/>
                  </a:lnTo>
                  <a:lnTo>
                    <a:pt x="316717" y="141221"/>
                  </a:lnTo>
                  <a:lnTo>
                    <a:pt x="316717" y="141221"/>
                  </a:lnTo>
                  <a:lnTo>
                    <a:pt x="312846" y="149050"/>
                  </a:lnTo>
                  <a:lnTo>
                    <a:pt x="304848" y="152263"/>
                  </a:lnTo>
                  <a:lnTo>
                    <a:pt x="297156" y="164581"/>
                  </a:lnTo>
                  <a:lnTo>
                    <a:pt x="306019" y="182923"/>
                  </a:lnTo>
                  <a:lnTo>
                    <a:pt x="298756" y="196461"/>
                  </a:lnTo>
                  <a:lnTo>
                    <a:pt x="292332" y="194692"/>
                  </a:lnTo>
                  <a:lnTo>
                    <a:pt x="290741" y="200431"/>
                  </a:lnTo>
                  <a:lnTo>
                    <a:pt x="295777" y="204606"/>
                  </a:lnTo>
                  <a:lnTo>
                    <a:pt x="302498" y="225795"/>
                  </a:lnTo>
                  <a:lnTo>
                    <a:pt x="312916" y="231418"/>
                  </a:lnTo>
                  <a:lnTo>
                    <a:pt x="311130" y="249742"/>
                  </a:lnTo>
                  <a:lnTo>
                    <a:pt x="315308" y="270737"/>
                  </a:lnTo>
                  <a:lnTo>
                    <a:pt x="312108" y="283427"/>
                  </a:lnTo>
                  <a:lnTo>
                    <a:pt x="290818" y="290829"/>
                  </a:lnTo>
                  <a:lnTo>
                    <a:pt x="285265" y="300144"/>
                  </a:lnTo>
                  <a:lnTo>
                    <a:pt x="279278" y="298836"/>
                  </a:lnTo>
                  <a:lnTo>
                    <a:pt x="282529" y="321180"/>
                  </a:lnTo>
                  <a:lnTo>
                    <a:pt x="282529" y="321180"/>
                  </a:lnTo>
                  <a:lnTo>
                    <a:pt x="267726" y="316851"/>
                  </a:lnTo>
                  <a:lnTo>
                    <a:pt x="259835" y="312478"/>
                  </a:lnTo>
                  <a:lnTo>
                    <a:pt x="254710" y="304207"/>
                  </a:lnTo>
                  <a:lnTo>
                    <a:pt x="245583" y="302088"/>
                  </a:lnTo>
                  <a:lnTo>
                    <a:pt x="246874" y="315151"/>
                  </a:lnTo>
                  <a:lnTo>
                    <a:pt x="234140" y="331474"/>
                  </a:lnTo>
                  <a:lnTo>
                    <a:pt x="225607" y="320416"/>
                  </a:lnTo>
                  <a:lnTo>
                    <a:pt x="213214" y="315815"/>
                  </a:lnTo>
                  <a:lnTo>
                    <a:pt x="206808" y="303577"/>
                  </a:lnTo>
                  <a:lnTo>
                    <a:pt x="209071" y="293908"/>
                  </a:lnTo>
                  <a:lnTo>
                    <a:pt x="201452" y="282407"/>
                  </a:lnTo>
                  <a:lnTo>
                    <a:pt x="194157" y="287594"/>
                  </a:lnTo>
                  <a:lnTo>
                    <a:pt x="193224" y="298498"/>
                  </a:lnTo>
                  <a:lnTo>
                    <a:pt x="183019" y="306972"/>
                  </a:lnTo>
                  <a:lnTo>
                    <a:pt x="183019" y="306972"/>
                  </a:lnTo>
                  <a:lnTo>
                    <a:pt x="173994" y="307730"/>
                  </a:lnTo>
                  <a:lnTo>
                    <a:pt x="169114" y="294302"/>
                  </a:lnTo>
                  <a:lnTo>
                    <a:pt x="177162" y="280181"/>
                  </a:lnTo>
                  <a:lnTo>
                    <a:pt x="179765" y="268243"/>
                  </a:lnTo>
                  <a:lnTo>
                    <a:pt x="159366" y="266989"/>
                  </a:lnTo>
                  <a:lnTo>
                    <a:pt x="157185" y="271653"/>
                  </a:lnTo>
                  <a:lnTo>
                    <a:pt x="147694" y="264666"/>
                  </a:lnTo>
                  <a:lnTo>
                    <a:pt x="143202" y="255186"/>
                  </a:lnTo>
                  <a:lnTo>
                    <a:pt x="133341" y="252437"/>
                  </a:lnTo>
                  <a:lnTo>
                    <a:pt x="122340" y="254825"/>
                  </a:lnTo>
                  <a:lnTo>
                    <a:pt x="107822" y="243652"/>
                  </a:lnTo>
                  <a:lnTo>
                    <a:pt x="93823" y="245833"/>
                  </a:lnTo>
                  <a:lnTo>
                    <a:pt x="86173" y="228558"/>
                  </a:lnTo>
                  <a:lnTo>
                    <a:pt x="81122" y="225586"/>
                  </a:lnTo>
                  <a:lnTo>
                    <a:pt x="71241" y="224197"/>
                  </a:lnTo>
                  <a:lnTo>
                    <a:pt x="67949" y="232025"/>
                  </a:lnTo>
                  <a:lnTo>
                    <a:pt x="64012" y="233927"/>
                  </a:lnTo>
                  <a:lnTo>
                    <a:pt x="58563" y="228065"/>
                  </a:lnTo>
                  <a:lnTo>
                    <a:pt x="59715" y="222473"/>
                  </a:lnTo>
                  <a:lnTo>
                    <a:pt x="55895" y="217854"/>
                  </a:lnTo>
                  <a:lnTo>
                    <a:pt x="45925" y="238000"/>
                  </a:lnTo>
                  <a:lnTo>
                    <a:pt x="36141" y="239491"/>
                  </a:lnTo>
                  <a:lnTo>
                    <a:pt x="31476" y="215440"/>
                  </a:lnTo>
                  <a:lnTo>
                    <a:pt x="23938" y="217274"/>
                  </a:lnTo>
                  <a:lnTo>
                    <a:pt x="17931" y="225658"/>
                  </a:lnTo>
                  <a:lnTo>
                    <a:pt x="10251" y="227034"/>
                  </a:lnTo>
                  <a:lnTo>
                    <a:pt x="0" y="205153"/>
                  </a:lnTo>
                  <a:lnTo>
                    <a:pt x="3668" y="193389"/>
                  </a:lnTo>
                  <a:lnTo>
                    <a:pt x="767" y="188026"/>
                  </a:lnTo>
                  <a:lnTo>
                    <a:pt x="767" y="188026"/>
                  </a:lnTo>
                  <a:lnTo>
                    <a:pt x="5433" y="187202"/>
                  </a:lnTo>
                  <a:lnTo>
                    <a:pt x="7215" y="180105"/>
                  </a:lnTo>
                  <a:lnTo>
                    <a:pt x="13056" y="180668"/>
                  </a:lnTo>
                  <a:lnTo>
                    <a:pt x="11422" y="163496"/>
                  </a:lnTo>
                  <a:lnTo>
                    <a:pt x="14266" y="163852"/>
                  </a:lnTo>
                  <a:lnTo>
                    <a:pt x="20820" y="150016"/>
                  </a:lnTo>
                  <a:lnTo>
                    <a:pt x="20820" y="150016"/>
                  </a:lnTo>
                  <a:lnTo>
                    <a:pt x="26118" y="147382"/>
                  </a:lnTo>
                  <a:lnTo>
                    <a:pt x="29743" y="129547"/>
                  </a:lnTo>
                  <a:lnTo>
                    <a:pt x="36792" y="129523"/>
                  </a:lnTo>
                  <a:lnTo>
                    <a:pt x="44924" y="135891"/>
                  </a:lnTo>
                  <a:lnTo>
                    <a:pt x="55317" y="133348"/>
                  </a:lnTo>
                  <a:lnTo>
                    <a:pt x="46348" y="106940"/>
                  </a:lnTo>
                  <a:lnTo>
                    <a:pt x="48390" y="101818"/>
                  </a:lnTo>
                  <a:lnTo>
                    <a:pt x="55052" y="106490"/>
                  </a:lnTo>
                  <a:lnTo>
                    <a:pt x="55052" y="106490"/>
                  </a:lnTo>
                  <a:lnTo>
                    <a:pt x="60128" y="99299"/>
                  </a:lnTo>
                  <a:lnTo>
                    <a:pt x="67624" y="82593"/>
                  </a:lnTo>
                  <a:lnTo>
                    <a:pt x="67624" y="82593"/>
                  </a:lnTo>
                  <a:lnTo>
                    <a:pt x="60745" y="81710"/>
                  </a:lnTo>
                  <a:lnTo>
                    <a:pt x="65161" y="69500"/>
                  </a:lnTo>
                  <a:lnTo>
                    <a:pt x="80099" y="63849"/>
                  </a:lnTo>
                  <a:lnTo>
                    <a:pt x="70714" y="52302"/>
                  </a:lnTo>
                  <a:lnTo>
                    <a:pt x="76584" y="34047"/>
                  </a:lnTo>
                  <a:lnTo>
                    <a:pt x="88870" y="33962"/>
                  </a:lnTo>
                  <a:lnTo>
                    <a:pt x="92588" y="27048"/>
                  </a:lnTo>
                  <a:lnTo>
                    <a:pt x="92588" y="27048"/>
                  </a:lnTo>
                  <a:lnTo>
                    <a:pt x="126997" y="12476"/>
                  </a:lnTo>
                  <a:lnTo>
                    <a:pt x="129007" y="220"/>
                  </a:lnTo>
                  <a:lnTo>
                    <a:pt x="133803" y="0"/>
                  </a:lnTo>
                  <a:lnTo>
                    <a:pt x="134311" y="5319"/>
                  </a:lnTo>
                  <a:lnTo>
                    <a:pt x="139982" y="6480"/>
                  </a:lnTo>
                  <a:lnTo>
                    <a:pt x="139877" y="12548"/>
                  </a:lnTo>
                  <a:lnTo>
                    <a:pt x="146201" y="19333"/>
                  </a:lnTo>
                  <a:lnTo>
                    <a:pt x="152234" y="8207"/>
                  </a:lnTo>
                  <a:lnTo>
                    <a:pt x="160936" y="7294"/>
                  </a:lnTo>
                  <a:lnTo>
                    <a:pt x="157322" y="17247"/>
                  </a:lnTo>
                  <a:lnTo>
                    <a:pt x="164792" y="44839"/>
                  </a:lnTo>
                  <a:lnTo>
                    <a:pt x="183543" y="4348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3" name="ID_1">
              <a:extLst>
                <a:ext uri="{FF2B5EF4-FFF2-40B4-BE49-F238E27FC236}">
                  <a16:creationId xmlns:a16="http://schemas.microsoft.com/office/drawing/2014/main" id="{00000000-0008-0000-0000-000003000000}"/>
                </a:ext>
              </a:extLst>
            </p:cNvPr>
            <p:cNvSpPr/>
            <p:nvPr/>
          </p:nvSpPr>
          <p:spPr>
            <a:xfrm>
              <a:off x="2248862" y="0"/>
              <a:ext cx="21996" cy="18998"/>
            </a:xfrm>
            <a:custGeom>
              <a:avLst/>
              <a:gdLst/>
              <a:ahLst/>
              <a:cxnLst/>
              <a:rect l="0" t="0" r="0" b="0"/>
              <a:pathLst>
                <a:path w="21996" h="18998">
                  <a:moveTo>
                    <a:pt x="0" y="17196"/>
                  </a:moveTo>
                  <a:lnTo>
                    <a:pt x="5845" y="0"/>
                  </a:lnTo>
                  <a:lnTo>
                    <a:pt x="5845" y="0"/>
                  </a:lnTo>
                  <a:lnTo>
                    <a:pt x="13001" y="1795"/>
                  </a:lnTo>
                  <a:lnTo>
                    <a:pt x="21558" y="579"/>
                  </a:lnTo>
                  <a:lnTo>
                    <a:pt x="21995" y="9844"/>
                  </a:lnTo>
                  <a:lnTo>
                    <a:pt x="18320" y="14483"/>
                  </a:lnTo>
                  <a:lnTo>
                    <a:pt x="7457" y="189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40" name="M2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6791257" y="2181809"/>
            <a:ext cx="297193" cy="231815"/>
          </a:xfrm>
          <a:custGeom>
            <a:avLst/>
            <a:gdLst/>
            <a:ahLst/>
            <a:cxnLst/>
            <a:rect l="0" t="0" r="0" b="0"/>
            <a:pathLst>
              <a:path w="332300" h="267239">
                <a:moveTo>
                  <a:pt x="145363" y="0"/>
                </a:moveTo>
                <a:lnTo>
                  <a:pt x="148264" y="5363"/>
                </a:lnTo>
                <a:lnTo>
                  <a:pt x="144596" y="17127"/>
                </a:lnTo>
                <a:lnTo>
                  <a:pt x="154847" y="39008"/>
                </a:lnTo>
                <a:lnTo>
                  <a:pt x="162527" y="37632"/>
                </a:lnTo>
                <a:lnTo>
                  <a:pt x="168534" y="29248"/>
                </a:lnTo>
                <a:lnTo>
                  <a:pt x="176072" y="27414"/>
                </a:lnTo>
                <a:lnTo>
                  <a:pt x="180737" y="51465"/>
                </a:lnTo>
                <a:lnTo>
                  <a:pt x="190521" y="49974"/>
                </a:lnTo>
                <a:lnTo>
                  <a:pt x="200491" y="29828"/>
                </a:lnTo>
                <a:lnTo>
                  <a:pt x="204311" y="34447"/>
                </a:lnTo>
                <a:lnTo>
                  <a:pt x="203159" y="40039"/>
                </a:lnTo>
                <a:lnTo>
                  <a:pt x="208608" y="45901"/>
                </a:lnTo>
                <a:lnTo>
                  <a:pt x="212545" y="43999"/>
                </a:lnTo>
                <a:lnTo>
                  <a:pt x="215837" y="36171"/>
                </a:lnTo>
                <a:lnTo>
                  <a:pt x="225718" y="37560"/>
                </a:lnTo>
                <a:lnTo>
                  <a:pt x="230769" y="40532"/>
                </a:lnTo>
                <a:lnTo>
                  <a:pt x="238419" y="57807"/>
                </a:lnTo>
                <a:lnTo>
                  <a:pt x="252418" y="55626"/>
                </a:lnTo>
                <a:lnTo>
                  <a:pt x="266936" y="66799"/>
                </a:lnTo>
                <a:lnTo>
                  <a:pt x="277937" y="64411"/>
                </a:lnTo>
                <a:lnTo>
                  <a:pt x="287798" y="67160"/>
                </a:lnTo>
                <a:lnTo>
                  <a:pt x="292290" y="76640"/>
                </a:lnTo>
                <a:lnTo>
                  <a:pt x="301781" y="83627"/>
                </a:lnTo>
                <a:lnTo>
                  <a:pt x="303962" y="78963"/>
                </a:lnTo>
                <a:lnTo>
                  <a:pt x="324361" y="80217"/>
                </a:lnTo>
                <a:lnTo>
                  <a:pt x="321758" y="92155"/>
                </a:lnTo>
                <a:lnTo>
                  <a:pt x="313710" y="106276"/>
                </a:lnTo>
                <a:lnTo>
                  <a:pt x="318590" y="119704"/>
                </a:lnTo>
                <a:lnTo>
                  <a:pt x="327615" y="118946"/>
                </a:lnTo>
                <a:lnTo>
                  <a:pt x="327615" y="118946"/>
                </a:lnTo>
                <a:lnTo>
                  <a:pt x="332299" y="126304"/>
                </a:lnTo>
                <a:lnTo>
                  <a:pt x="328886" y="132768"/>
                </a:lnTo>
                <a:lnTo>
                  <a:pt x="322547" y="134481"/>
                </a:lnTo>
                <a:lnTo>
                  <a:pt x="316370" y="153333"/>
                </a:lnTo>
                <a:lnTo>
                  <a:pt x="309320" y="152607"/>
                </a:lnTo>
                <a:lnTo>
                  <a:pt x="307595" y="165771"/>
                </a:lnTo>
                <a:lnTo>
                  <a:pt x="309990" y="175213"/>
                </a:lnTo>
                <a:lnTo>
                  <a:pt x="312547" y="175105"/>
                </a:lnTo>
                <a:lnTo>
                  <a:pt x="310151" y="183404"/>
                </a:lnTo>
                <a:lnTo>
                  <a:pt x="321767" y="180871"/>
                </a:lnTo>
                <a:lnTo>
                  <a:pt x="321767" y="180871"/>
                </a:lnTo>
                <a:lnTo>
                  <a:pt x="322236" y="197710"/>
                </a:lnTo>
                <a:lnTo>
                  <a:pt x="309306" y="197795"/>
                </a:lnTo>
                <a:lnTo>
                  <a:pt x="309541" y="201742"/>
                </a:lnTo>
                <a:lnTo>
                  <a:pt x="320628" y="212846"/>
                </a:lnTo>
                <a:lnTo>
                  <a:pt x="307775" y="226123"/>
                </a:lnTo>
                <a:lnTo>
                  <a:pt x="300279" y="224783"/>
                </a:lnTo>
                <a:lnTo>
                  <a:pt x="297077" y="236252"/>
                </a:lnTo>
                <a:lnTo>
                  <a:pt x="298850" y="238102"/>
                </a:lnTo>
                <a:lnTo>
                  <a:pt x="302507" y="235283"/>
                </a:lnTo>
                <a:lnTo>
                  <a:pt x="307396" y="239611"/>
                </a:lnTo>
                <a:lnTo>
                  <a:pt x="304563" y="246993"/>
                </a:lnTo>
                <a:lnTo>
                  <a:pt x="293734" y="255905"/>
                </a:lnTo>
                <a:lnTo>
                  <a:pt x="275794" y="258326"/>
                </a:lnTo>
                <a:lnTo>
                  <a:pt x="273835" y="267238"/>
                </a:lnTo>
                <a:lnTo>
                  <a:pt x="273835" y="267238"/>
                </a:lnTo>
                <a:lnTo>
                  <a:pt x="263776" y="266154"/>
                </a:lnTo>
                <a:lnTo>
                  <a:pt x="266981" y="263480"/>
                </a:lnTo>
                <a:lnTo>
                  <a:pt x="265698" y="259365"/>
                </a:lnTo>
                <a:lnTo>
                  <a:pt x="268647" y="254109"/>
                </a:lnTo>
                <a:lnTo>
                  <a:pt x="265152" y="247529"/>
                </a:lnTo>
                <a:lnTo>
                  <a:pt x="261984" y="248081"/>
                </a:lnTo>
                <a:lnTo>
                  <a:pt x="262087" y="242169"/>
                </a:lnTo>
                <a:lnTo>
                  <a:pt x="246930" y="248879"/>
                </a:lnTo>
                <a:lnTo>
                  <a:pt x="239654" y="243596"/>
                </a:lnTo>
                <a:lnTo>
                  <a:pt x="237628" y="247655"/>
                </a:lnTo>
                <a:lnTo>
                  <a:pt x="229331" y="249024"/>
                </a:lnTo>
                <a:lnTo>
                  <a:pt x="221170" y="242815"/>
                </a:lnTo>
                <a:lnTo>
                  <a:pt x="207044" y="242260"/>
                </a:lnTo>
                <a:lnTo>
                  <a:pt x="205303" y="247080"/>
                </a:lnTo>
                <a:lnTo>
                  <a:pt x="195525" y="238869"/>
                </a:lnTo>
                <a:lnTo>
                  <a:pt x="191419" y="241372"/>
                </a:lnTo>
                <a:lnTo>
                  <a:pt x="189055" y="239055"/>
                </a:lnTo>
                <a:lnTo>
                  <a:pt x="189306" y="241789"/>
                </a:lnTo>
                <a:lnTo>
                  <a:pt x="186822" y="237802"/>
                </a:lnTo>
                <a:lnTo>
                  <a:pt x="183790" y="239111"/>
                </a:lnTo>
                <a:lnTo>
                  <a:pt x="182826" y="234242"/>
                </a:lnTo>
                <a:lnTo>
                  <a:pt x="174405" y="234241"/>
                </a:lnTo>
                <a:lnTo>
                  <a:pt x="176308" y="228817"/>
                </a:lnTo>
                <a:lnTo>
                  <a:pt x="172110" y="228134"/>
                </a:lnTo>
                <a:lnTo>
                  <a:pt x="172650" y="223292"/>
                </a:lnTo>
                <a:lnTo>
                  <a:pt x="175255" y="220610"/>
                </a:lnTo>
                <a:lnTo>
                  <a:pt x="179138" y="222045"/>
                </a:lnTo>
                <a:lnTo>
                  <a:pt x="182448" y="213614"/>
                </a:lnTo>
                <a:lnTo>
                  <a:pt x="173478" y="219061"/>
                </a:lnTo>
                <a:lnTo>
                  <a:pt x="164215" y="215859"/>
                </a:lnTo>
                <a:lnTo>
                  <a:pt x="165086" y="201167"/>
                </a:lnTo>
                <a:lnTo>
                  <a:pt x="147108" y="197804"/>
                </a:lnTo>
                <a:lnTo>
                  <a:pt x="143160" y="208042"/>
                </a:lnTo>
                <a:lnTo>
                  <a:pt x="138303" y="210529"/>
                </a:lnTo>
                <a:lnTo>
                  <a:pt x="126631" y="207583"/>
                </a:lnTo>
                <a:lnTo>
                  <a:pt x="123617" y="199944"/>
                </a:lnTo>
                <a:lnTo>
                  <a:pt x="115545" y="197519"/>
                </a:lnTo>
                <a:lnTo>
                  <a:pt x="115545" y="197519"/>
                </a:lnTo>
                <a:lnTo>
                  <a:pt x="110407" y="174979"/>
                </a:lnTo>
                <a:lnTo>
                  <a:pt x="92274" y="172210"/>
                </a:lnTo>
                <a:lnTo>
                  <a:pt x="93987" y="169058"/>
                </a:lnTo>
                <a:lnTo>
                  <a:pt x="90144" y="165649"/>
                </a:lnTo>
                <a:lnTo>
                  <a:pt x="90300" y="157463"/>
                </a:lnTo>
                <a:lnTo>
                  <a:pt x="94945" y="150272"/>
                </a:lnTo>
                <a:lnTo>
                  <a:pt x="96342" y="139986"/>
                </a:lnTo>
                <a:lnTo>
                  <a:pt x="82244" y="138656"/>
                </a:lnTo>
                <a:lnTo>
                  <a:pt x="86395" y="133730"/>
                </a:lnTo>
                <a:lnTo>
                  <a:pt x="86505" y="120083"/>
                </a:lnTo>
                <a:lnTo>
                  <a:pt x="71856" y="116315"/>
                </a:lnTo>
                <a:lnTo>
                  <a:pt x="71781" y="112370"/>
                </a:lnTo>
                <a:lnTo>
                  <a:pt x="65286" y="106482"/>
                </a:lnTo>
                <a:lnTo>
                  <a:pt x="52438" y="102896"/>
                </a:lnTo>
                <a:lnTo>
                  <a:pt x="47878" y="105689"/>
                </a:lnTo>
                <a:lnTo>
                  <a:pt x="47042" y="117806"/>
                </a:lnTo>
                <a:lnTo>
                  <a:pt x="42820" y="118634"/>
                </a:lnTo>
                <a:lnTo>
                  <a:pt x="39385" y="132975"/>
                </a:lnTo>
                <a:lnTo>
                  <a:pt x="24473" y="127223"/>
                </a:lnTo>
                <a:lnTo>
                  <a:pt x="20971" y="121997"/>
                </a:lnTo>
                <a:lnTo>
                  <a:pt x="20971" y="121997"/>
                </a:lnTo>
                <a:lnTo>
                  <a:pt x="15529" y="116127"/>
                </a:lnTo>
                <a:lnTo>
                  <a:pt x="20363" y="107122"/>
                </a:lnTo>
                <a:lnTo>
                  <a:pt x="16332" y="90663"/>
                </a:lnTo>
                <a:lnTo>
                  <a:pt x="28443" y="85744"/>
                </a:lnTo>
                <a:lnTo>
                  <a:pt x="30696" y="78053"/>
                </a:lnTo>
                <a:lnTo>
                  <a:pt x="24085" y="70643"/>
                </a:lnTo>
                <a:lnTo>
                  <a:pt x="1203" y="66095"/>
                </a:lnTo>
                <a:lnTo>
                  <a:pt x="0" y="58638"/>
                </a:lnTo>
                <a:lnTo>
                  <a:pt x="7924" y="52729"/>
                </a:lnTo>
                <a:lnTo>
                  <a:pt x="2724" y="42462"/>
                </a:lnTo>
                <a:lnTo>
                  <a:pt x="8027" y="32405"/>
                </a:lnTo>
                <a:lnTo>
                  <a:pt x="15778" y="35137"/>
                </a:lnTo>
                <a:lnTo>
                  <a:pt x="22252" y="11298"/>
                </a:lnTo>
                <a:lnTo>
                  <a:pt x="48392" y="9838"/>
                </a:lnTo>
                <a:lnTo>
                  <a:pt x="52956" y="29798"/>
                </a:lnTo>
                <a:lnTo>
                  <a:pt x="60541" y="33434"/>
                </a:lnTo>
                <a:lnTo>
                  <a:pt x="70891" y="33785"/>
                </a:lnTo>
                <a:lnTo>
                  <a:pt x="70524" y="21643"/>
                </a:lnTo>
                <a:lnTo>
                  <a:pt x="78262" y="17241"/>
                </a:lnTo>
                <a:lnTo>
                  <a:pt x="89998" y="23533"/>
                </a:lnTo>
                <a:lnTo>
                  <a:pt x="89972" y="32786"/>
                </a:lnTo>
                <a:lnTo>
                  <a:pt x="97324" y="40813"/>
                </a:lnTo>
                <a:lnTo>
                  <a:pt x="110373" y="41363"/>
                </a:lnTo>
                <a:lnTo>
                  <a:pt x="121287" y="35653"/>
                </a:lnTo>
                <a:lnTo>
                  <a:pt x="129956" y="37636"/>
                </a:lnTo>
                <a:lnTo>
                  <a:pt x="133560" y="29512"/>
                </a:lnTo>
                <a:lnTo>
                  <a:pt x="120778" y="6823"/>
                </a:lnTo>
                <a:lnTo>
                  <a:pt x="129130" y="15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1" name="M3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7061087" y="2261565"/>
            <a:ext cx="175694" cy="148731"/>
          </a:xfrm>
          <a:custGeom>
            <a:avLst/>
            <a:gdLst/>
            <a:ahLst/>
            <a:cxnLst/>
            <a:rect l="0" t="0" r="0" b="0"/>
            <a:pathLst>
              <a:path w="187703" h="163442">
                <a:moveTo>
                  <a:pt x="20020" y="24565"/>
                </a:moveTo>
                <a:lnTo>
                  <a:pt x="30225" y="16091"/>
                </a:lnTo>
                <a:lnTo>
                  <a:pt x="31158" y="5187"/>
                </a:lnTo>
                <a:lnTo>
                  <a:pt x="38453" y="0"/>
                </a:lnTo>
                <a:lnTo>
                  <a:pt x="46072" y="11501"/>
                </a:lnTo>
                <a:lnTo>
                  <a:pt x="43809" y="21170"/>
                </a:lnTo>
                <a:lnTo>
                  <a:pt x="50215" y="33408"/>
                </a:lnTo>
                <a:lnTo>
                  <a:pt x="62608" y="38009"/>
                </a:lnTo>
                <a:lnTo>
                  <a:pt x="71141" y="49067"/>
                </a:lnTo>
                <a:lnTo>
                  <a:pt x="83875" y="32744"/>
                </a:lnTo>
                <a:lnTo>
                  <a:pt x="82584" y="19681"/>
                </a:lnTo>
                <a:lnTo>
                  <a:pt x="91711" y="21800"/>
                </a:lnTo>
                <a:lnTo>
                  <a:pt x="96836" y="30071"/>
                </a:lnTo>
                <a:lnTo>
                  <a:pt x="104727" y="34444"/>
                </a:lnTo>
                <a:lnTo>
                  <a:pt x="119530" y="38773"/>
                </a:lnTo>
                <a:lnTo>
                  <a:pt x="119530" y="38773"/>
                </a:lnTo>
                <a:lnTo>
                  <a:pt x="137502" y="42241"/>
                </a:lnTo>
                <a:lnTo>
                  <a:pt x="142532" y="56877"/>
                </a:lnTo>
                <a:lnTo>
                  <a:pt x="154786" y="51457"/>
                </a:lnTo>
                <a:lnTo>
                  <a:pt x="155421" y="58897"/>
                </a:lnTo>
                <a:lnTo>
                  <a:pt x="163646" y="61450"/>
                </a:lnTo>
                <a:lnTo>
                  <a:pt x="168942" y="68811"/>
                </a:lnTo>
                <a:lnTo>
                  <a:pt x="183237" y="67512"/>
                </a:lnTo>
                <a:lnTo>
                  <a:pt x="185282" y="71335"/>
                </a:lnTo>
                <a:lnTo>
                  <a:pt x="182574" y="81453"/>
                </a:lnTo>
                <a:lnTo>
                  <a:pt x="187702" y="90174"/>
                </a:lnTo>
                <a:lnTo>
                  <a:pt x="183132" y="104055"/>
                </a:lnTo>
                <a:lnTo>
                  <a:pt x="183132" y="104055"/>
                </a:lnTo>
                <a:lnTo>
                  <a:pt x="174890" y="102413"/>
                </a:lnTo>
                <a:lnTo>
                  <a:pt x="172209" y="90999"/>
                </a:lnTo>
                <a:lnTo>
                  <a:pt x="166408" y="96824"/>
                </a:lnTo>
                <a:lnTo>
                  <a:pt x="171924" y="99790"/>
                </a:lnTo>
                <a:lnTo>
                  <a:pt x="171669" y="106609"/>
                </a:lnTo>
                <a:lnTo>
                  <a:pt x="165193" y="107420"/>
                </a:lnTo>
                <a:lnTo>
                  <a:pt x="162117" y="111921"/>
                </a:lnTo>
                <a:lnTo>
                  <a:pt x="164257" y="119384"/>
                </a:lnTo>
                <a:lnTo>
                  <a:pt x="162009" y="138453"/>
                </a:lnTo>
                <a:lnTo>
                  <a:pt x="139963" y="134776"/>
                </a:lnTo>
                <a:lnTo>
                  <a:pt x="139963" y="134776"/>
                </a:lnTo>
                <a:lnTo>
                  <a:pt x="136060" y="134412"/>
                </a:lnTo>
                <a:lnTo>
                  <a:pt x="132772" y="123595"/>
                </a:lnTo>
                <a:lnTo>
                  <a:pt x="106745" y="124700"/>
                </a:lnTo>
                <a:lnTo>
                  <a:pt x="112460" y="134040"/>
                </a:lnTo>
                <a:lnTo>
                  <a:pt x="119055" y="135357"/>
                </a:lnTo>
                <a:lnTo>
                  <a:pt x="117291" y="142304"/>
                </a:lnTo>
                <a:lnTo>
                  <a:pt x="105424" y="141509"/>
                </a:lnTo>
                <a:lnTo>
                  <a:pt x="97127" y="133795"/>
                </a:lnTo>
                <a:lnTo>
                  <a:pt x="98897" y="135946"/>
                </a:lnTo>
                <a:lnTo>
                  <a:pt x="93740" y="138744"/>
                </a:lnTo>
                <a:lnTo>
                  <a:pt x="91849" y="144172"/>
                </a:lnTo>
                <a:lnTo>
                  <a:pt x="90093" y="141112"/>
                </a:lnTo>
                <a:lnTo>
                  <a:pt x="87959" y="142897"/>
                </a:lnTo>
                <a:lnTo>
                  <a:pt x="91329" y="148409"/>
                </a:lnTo>
                <a:lnTo>
                  <a:pt x="87178" y="163352"/>
                </a:lnTo>
                <a:lnTo>
                  <a:pt x="83267" y="163441"/>
                </a:lnTo>
                <a:lnTo>
                  <a:pt x="76017" y="156046"/>
                </a:lnTo>
                <a:lnTo>
                  <a:pt x="68751" y="158960"/>
                </a:lnTo>
                <a:lnTo>
                  <a:pt x="62909" y="157500"/>
                </a:lnTo>
                <a:lnTo>
                  <a:pt x="62927" y="147191"/>
                </a:lnTo>
                <a:lnTo>
                  <a:pt x="55147" y="144789"/>
                </a:lnTo>
                <a:lnTo>
                  <a:pt x="53733" y="139307"/>
                </a:lnTo>
                <a:lnTo>
                  <a:pt x="44014" y="135963"/>
                </a:lnTo>
                <a:lnTo>
                  <a:pt x="43611" y="133076"/>
                </a:lnTo>
                <a:lnTo>
                  <a:pt x="47957" y="124808"/>
                </a:lnTo>
                <a:lnTo>
                  <a:pt x="48974" y="108753"/>
                </a:lnTo>
                <a:lnTo>
                  <a:pt x="61389" y="103346"/>
                </a:lnTo>
                <a:lnTo>
                  <a:pt x="57257" y="89480"/>
                </a:lnTo>
                <a:lnTo>
                  <a:pt x="53704" y="86237"/>
                </a:lnTo>
                <a:lnTo>
                  <a:pt x="45958" y="91114"/>
                </a:lnTo>
                <a:lnTo>
                  <a:pt x="41628" y="89374"/>
                </a:lnTo>
                <a:lnTo>
                  <a:pt x="39466" y="92826"/>
                </a:lnTo>
                <a:lnTo>
                  <a:pt x="28514" y="82636"/>
                </a:lnTo>
                <a:lnTo>
                  <a:pt x="28511" y="73841"/>
                </a:lnTo>
                <a:lnTo>
                  <a:pt x="19703" y="79304"/>
                </a:lnTo>
                <a:lnTo>
                  <a:pt x="14611" y="78309"/>
                </a:lnTo>
                <a:lnTo>
                  <a:pt x="14172" y="86490"/>
                </a:lnTo>
                <a:lnTo>
                  <a:pt x="14172" y="86490"/>
                </a:lnTo>
                <a:lnTo>
                  <a:pt x="2556" y="89023"/>
                </a:lnTo>
                <a:lnTo>
                  <a:pt x="4952" y="80724"/>
                </a:lnTo>
                <a:lnTo>
                  <a:pt x="2395" y="80832"/>
                </a:lnTo>
                <a:lnTo>
                  <a:pt x="0" y="71390"/>
                </a:lnTo>
                <a:lnTo>
                  <a:pt x="1725" y="58226"/>
                </a:lnTo>
                <a:lnTo>
                  <a:pt x="8775" y="58952"/>
                </a:lnTo>
                <a:lnTo>
                  <a:pt x="14952" y="40100"/>
                </a:lnTo>
                <a:lnTo>
                  <a:pt x="21291" y="38387"/>
                </a:lnTo>
                <a:lnTo>
                  <a:pt x="24704" y="319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2" name="M4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6644221" y="2270938"/>
            <a:ext cx="244116" cy="301016"/>
          </a:xfrm>
          <a:custGeom>
            <a:avLst/>
            <a:gdLst/>
            <a:ahLst/>
            <a:cxnLst/>
            <a:rect l="0" t="0" r="0" b="0"/>
            <a:pathLst>
              <a:path w="277104" h="344171">
                <a:moveTo>
                  <a:pt x="182529" y="19101"/>
                </a:moveTo>
                <a:lnTo>
                  <a:pt x="186031" y="24327"/>
                </a:lnTo>
                <a:lnTo>
                  <a:pt x="200943" y="30079"/>
                </a:lnTo>
                <a:lnTo>
                  <a:pt x="204378" y="15738"/>
                </a:lnTo>
                <a:lnTo>
                  <a:pt x="208600" y="14910"/>
                </a:lnTo>
                <a:lnTo>
                  <a:pt x="209436" y="2793"/>
                </a:lnTo>
                <a:lnTo>
                  <a:pt x="213996" y="0"/>
                </a:lnTo>
                <a:lnTo>
                  <a:pt x="226844" y="3586"/>
                </a:lnTo>
                <a:lnTo>
                  <a:pt x="233339" y="9474"/>
                </a:lnTo>
                <a:lnTo>
                  <a:pt x="233414" y="13419"/>
                </a:lnTo>
                <a:lnTo>
                  <a:pt x="248063" y="17187"/>
                </a:lnTo>
                <a:lnTo>
                  <a:pt x="247953" y="30834"/>
                </a:lnTo>
                <a:lnTo>
                  <a:pt x="243802" y="35760"/>
                </a:lnTo>
                <a:lnTo>
                  <a:pt x="257900" y="37090"/>
                </a:lnTo>
                <a:lnTo>
                  <a:pt x="256503" y="47376"/>
                </a:lnTo>
                <a:lnTo>
                  <a:pt x="251858" y="54567"/>
                </a:lnTo>
                <a:lnTo>
                  <a:pt x="251702" y="62753"/>
                </a:lnTo>
                <a:lnTo>
                  <a:pt x="255545" y="66162"/>
                </a:lnTo>
                <a:lnTo>
                  <a:pt x="253832" y="69314"/>
                </a:lnTo>
                <a:lnTo>
                  <a:pt x="271965" y="72083"/>
                </a:lnTo>
                <a:lnTo>
                  <a:pt x="277103" y="94623"/>
                </a:lnTo>
                <a:lnTo>
                  <a:pt x="277103" y="94623"/>
                </a:lnTo>
                <a:lnTo>
                  <a:pt x="262791" y="112094"/>
                </a:lnTo>
                <a:lnTo>
                  <a:pt x="248620" y="114099"/>
                </a:lnTo>
                <a:lnTo>
                  <a:pt x="242018" y="121251"/>
                </a:lnTo>
                <a:lnTo>
                  <a:pt x="244894" y="143898"/>
                </a:lnTo>
                <a:lnTo>
                  <a:pt x="236627" y="151473"/>
                </a:lnTo>
                <a:lnTo>
                  <a:pt x="224370" y="147447"/>
                </a:lnTo>
                <a:lnTo>
                  <a:pt x="222197" y="158776"/>
                </a:lnTo>
                <a:lnTo>
                  <a:pt x="224357" y="171554"/>
                </a:lnTo>
                <a:lnTo>
                  <a:pt x="221887" y="174841"/>
                </a:lnTo>
                <a:lnTo>
                  <a:pt x="213744" y="175745"/>
                </a:lnTo>
                <a:lnTo>
                  <a:pt x="203282" y="187671"/>
                </a:lnTo>
                <a:lnTo>
                  <a:pt x="186621" y="177945"/>
                </a:lnTo>
                <a:lnTo>
                  <a:pt x="166164" y="177693"/>
                </a:lnTo>
                <a:lnTo>
                  <a:pt x="162181" y="188833"/>
                </a:lnTo>
                <a:lnTo>
                  <a:pt x="152595" y="201680"/>
                </a:lnTo>
                <a:lnTo>
                  <a:pt x="153916" y="210954"/>
                </a:lnTo>
                <a:lnTo>
                  <a:pt x="146921" y="222033"/>
                </a:lnTo>
                <a:lnTo>
                  <a:pt x="147083" y="229010"/>
                </a:lnTo>
                <a:lnTo>
                  <a:pt x="169539" y="227638"/>
                </a:lnTo>
                <a:lnTo>
                  <a:pt x="183611" y="231553"/>
                </a:lnTo>
                <a:lnTo>
                  <a:pt x="201104" y="229925"/>
                </a:lnTo>
                <a:lnTo>
                  <a:pt x="206898" y="226096"/>
                </a:lnTo>
                <a:lnTo>
                  <a:pt x="203963" y="237712"/>
                </a:lnTo>
                <a:lnTo>
                  <a:pt x="210620" y="236022"/>
                </a:lnTo>
                <a:lnTo>
                  <a:pt x="211695" y="250444"/>
                </a:lnTo>
                <a:lnTo>
                  <a:pt x="199093" y="271269"/>
                </a:lnTo>
                <a:lnTo>
                  <a:pt x="199660" y="280830"/>
                </a:lnTo>
                <a:lnTo>
                  <a:pt x="199660" y="280830"/>
                </a:lnTo>
                <a:lnTo>
                  <a:pt x="194222" y="289364"/>
                </a:lnTo>
                <a:lnTo>
                  <a:pt x="193693" y="301024"/>
                </a:lnTo>
                <a:lnTo>
                  <a:pt x="201275" y="306174"/>
                </a:lnTo>
                <a:lnTo>
                  <a:pt x="179346" y="325903"/>
                </a:lnTo>
                <a:lnTo>
                  <a:pt x="179267" y="337572"/>
                </a:lnTo>
                <a:lnTo>
                  <a:pt x="175744" y="332804"/>
                </a:lnTo>
                <a:lnTo>
                  <a:pt x="167986" y="344170"/>
                </a:lnTo>
                <a:lnTo>
                  <a:pt x="154911" y="342394"/>
                </a:lnTo>
                <a:lnTo>
                  <a:pt x="153266" y="334178"/>
                </a:lnTo>
                <a:lnTo>
                  <a:pt x="157541" y="331383"/>
                </a:lnTo>
                <a:lnTo>
                  <a:pt x="160411" y="323407"/>
                </a:lnTo>
                <a:lnTo>
                  <a:pt x="146638" y="319040"/>
                </a:lnTo>
                <a:lnTo>
                  <a:pt x="142358" y="314559"/>
                </a:lnTo>
                <a:lnTo>
                  <a:pt x="137934" y="317350"/>
                </a:lnTo>
                <a:lnTo>
                  <a:pt x="116291" y="314792"/>
                </a:lnTo>
                <a:lnTo>
                  <a:pt x="109320" y="316772"/>
                </a:lnTo>
                <a:lnTo>
                  <a:pt x="102086" y="309501"/>
                </a:lnTo>
                <a:lnTo>
                  <a:pt x="97507" y="312439"/>
                </a:lnTo>
                <a:lnTo>
                  <a:pt x="67901" y="308949"/>
                </a:lnTo>
                <a:lnTo>
                  <a:pt x="61886" y="322920"/>
                </a:lnTo>
                <a:lnTo>
                  <a:pt x="59024" y="322860"/>
                </a:lnTo>
                <a:lnTo>
                  <a:pt x="52427" y="314083"/>
                </a:lnTo>
                <a:lnTo>
                  <a:pt x="55160" y="298680"/>
                </a:lnTo>
                <a:lnTo>
                  <a:pt x="27756" y="298104"/>
                </a:lnTo>
                <a:lnTo>
                  <a:pt x="27346" y="303249"/>
                </a:lnTo>
                <a:lnTo>
                  <a:pt x="19276" y="307322"/>
                </a:lnTo>
                <a:lnTo>
                  <a:pt x="15869" y="318769"/>
                </a:lnTo>
                <a:lnTo>
                  <a:pt x="6590" y="315844"/>
                </a:lnTo>
                <a:lnTo>
                  <a:pt x="6590" y="315844"/>
                </a:lnTo>
                <a:lnTo>
                  <a:pt x="3633" y="313204"/>
                </a:lnTo>
                <a:lnTo>
                  <a:pt x="13630" y="303565"/>
                </a:lnTo>
                <a:lnTo>
                  <a:pt x="11286" y="300483"/>
                </a:lnTo>
                <a:lnTo>
                  <a:pt x="1800" y="300281"/>
                </a:lnTo>
                <a:lnTo>
                  <a:pt x="2895" y="291361"/>
                </a:lnTo>
                <a:lnTo>
                  <a:pt x="292" y="286303"/>
                </a:lnTo>
                <a:lnTo>
                  <a:pt x="0" y="285842"/>
                </a:lnTo>
                <a:lnTo>
                  <a:pt x="0" y="285842"/>
                </a:lnTo>
                <a:lnTo>
                  <a:pt x="1007" y="266916"/>
                </a:lnTo>
                <a:lnTo>
                  <a:pt x="7836" y="264485"/>
                </a:lnTo>
                <a:lnTo>
                  <a:pt x="9800" y="257099"/>
                </a:lnTo>
                <a:lnTo>
                  <a:pt x="6010" y="251258"/>
                </a:lnTo>
                <a:lnTo>
                  <a:pt x="25905" y="243191"/>
                </a:lnTo>
                <a:lnTo>
                  <a:pt x="23690" y="234048"/>
                </a:lnTo>
                <a:lnTo>
                  <a:pt x="19787" y="233511"/>
                </a:lnTo>
                <a:lnTo>
                  <a:pt x="21722" y="220363"/>
                </a:lnTo>
                <a:lnTo>
                  <a:pt x="15307" y="217649"/>
                </a:lnTo>
                <a:lnTo>
                  <a:pt x="16947" y="211317"/>
                </a:lnTo>
                <a:lnTo>
                  <a:pt x="21723" y="206112"/>
                </a:lnTo>
                <a:lnTo>
                  <a:pt x="34984" y="212457"/>
                </a:lnTo>
                <a:lnTo>
                  <a:pt x="37548" y="212207"/>
                </a:lnTo>
                <a:lnTo>
                  <a:pt x="36562" y="209003"/>
                </a:lnTo>
                <a:lnTo>
                  <a:pt x="41670" y="209414"/>
                </a:lnTo>
                <a:lnTo>
                  <a:pt x="40969" y="206973"/>
                </a:lnTo>
                <a:lnTo>
                  <a:pt x="49528" y="207911"/>
                </a:lnTo>
                <a:lnTo>
                  <a:pt x="53031" y="198736"/>
                </a:lnTo>
                <a:lnTo>
                  <a:pt x="62581" y="195448"/>
                </a:lnTo>
                <a:lnTo>
                  <a:pt x="62704" y="189538"/>
                </a:lnTo>
                <a:lnTo>
                  <a:pt x="69549" y="178764"/>
                </a:lnTo>
                <a:lnTo>
                  <a:pt x="54616" y="158895"/>
                </a:lnTo>
                <a:lnTo>
                  <a:pt x="45079" y="154601"/>
                </a:lnTo>
                <a:lnTo>
                  <a:pt x="34845" y="154841"/>
                </a:lnTo>
                <a:lnTo>
                  <a:pt x="36287" y="122120"/>
                </a:lnTo>
                <a:lnTo>
                  <a:pt x="36287" y="122120"/>
                </a:lnTo>
                <a:lnTo>
                  <a:pt x="55687" y="122072"/>
                </a:lnTo>
                <a:lnTo>
                  <a:pt x="59541" y="139135"/>
                </a:lnTo>
                <a:lnTo>
                  <a:pt x="80474" y="145180"/>
                </a:lnTo>
                <a:lnTo>
                  <a:pt x="83721" y="133571"/>
                </a:lnTo>
                <a:lnTo>
                  <a:pt x="100089" y="134818"/>
                </a:lnTo>
                <a:lnTo>
                  <a:pt x="99631" y="127833"/>
                </a:lnTo>
                <a:lnTo>
                  <a:pt x="112055" y="123235"/>
                </a:lnTo>
                <a:lnTo>
                  <a:pt x="131201" y="128323"/>
                </a:lnTo>
                <a:lnTo>
                  <a:pt x="133673" y="125037"/>
                </a:lnTo>
                <a:lnTo>
                  <a:pt x="140598" y="124722"/>
                </a:lnTo>
                <a:lnTo>
                  <a:pt x="145380" y="111171"/>
                </a:lnTo>
                <a:lnTo>
                  <a:pt x="157690" y="112175"/>
                </a:lnTo>
                <a:lnTo>
                  <a:pt x="159212" y="96132"/>
                </a:lnTo>
                <a:lnTo>
                  <a:pt x="155762" y="95760"/>
                </a:lnTo>
                <a:lnTo>
                  <a:pt x="154989" y="51616"/>
                </a:lnTo>
                <a:lnTo>
                  <a:pt x="150179" y="51672"/>
                </a:lnTo>
                <a:lnTo>
                  <a:pt x="149805" y="47873"/>
                </a:lnTo>
                <a:lnTo>
                  <a:pt x="151020" y="39708"/>
                </a:lnTo>
                <a:lnTo>
                  <a:pt x="155326" y="34789"/>
                </a:lnTo>
                <a:lnTo>
                  <a:pt x="156460" y="2313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3" name="M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6982112" y="2327986"/>
            <a:ext cx="219953" cy="255738"/>
          </a:xfrm>
          <a:custGeom>
            <a:avLst/>
            <a:gdLst/>
            <a:ahLst/>
            <a:cxnLst/>
            <a:rect l="0" t="0" r="0" b="0"/>
            <a:pathLst>
              <a:path w="242621" h="303359">
                <a:moveTo>
                  <a:pt x="107685" y="12649"/>
                </a:moveTo>
                <a:lnTo>
                  <a:pt x="108124" y="4468"/>
                </a:lnTo>
                <a:lnTo>
                  <a:pt x="113216" y="5463"/>
                </a:lnTo>
                <a:lnTo>
                  <a:pt x="122024" y="0"/>
                </a:lnTo>
                <a:lnTo>
                  <a:pt x="122027" y="8795"/>
                </a:lnTo>
                <a:lnTo>
                  <a:pt x="132979" y="18985"/>
                </a:lnTo>
                <a:lnTo>
                  <a:pt x="135141" y="15533"/>
                </a:lnTo>
                <a:lnTo>
                  <a:pt x="139471" y="17273"/>
                </a:lnTo>
                <a:lnTo>
                  <a:pt x="147217" y="12396"/>
                </a:lnTo>
                <a:lnTo>
                  <a:pt x="150770" y="15639"/>
                </a:lnTo>
                <a:lnTo>
                  <a:pt x="154902" y="29505"/>
                </a:lnTo>
                <a:lnTo>
                  <a:pt x="142487" y="34912"/>
                </a:lnTo>
                <a:lnTo>
                  <a:pt x="141470" y="50967"/>
                </a:lnTo>
                <a:lnTo>
                  <a:pt x="137124" y="59235"/>
                </a:lnTo>
                <a:lnTo>
                  <a:pt x="137527" y="62122"/>
                </a:lnTo>
                <a:lnTo>
                  <a:pt x="147246" y="65466"/>
                </a:lnTo>
                <a:lnTo>
                  <a:pt x="148660" y="70948"/>
                </a:lnTo>
                <a:lnTo>
                  <a:pt x="156440" y="73350"/>
                </a:lnTo>
                <a:lnTo>
                  <a:pt x="156422" y="83659"/>
                </a:lnTo>
                <a:lnTo>
                  <a:pt x="162264" y="85119"/>
                </a:lnTo>
                <a:lnTo>
                  <a:pt x="169530" y="82205"/>
                </a:lnTo>
                <a:lnTo>
                  <a:pt x="176780" y="89600"/>
                </a:lnTo>
                <a:lnTo>
                  <a:pt x="180691" y="89511"/>
                </a:lnTo>
                <a:lnTo>
                  <a:pt x="184842" y="74568"/>
                </a:lnTo>
                <a:lnTo>
                  <a:pt x="181472" y="69056"/>
                </a:lnTo>
                <a:lnTo>
                  <a:pt x="183606" y="67271"/>
                </a:lnTo>
                <a:lnTo>
                  <a:pt x="185362" y="70331"/>
                </a:lnTo>
                <a:lnTo>
                  <a:pt x="187253" y="64903"/>
                </a:lnTo>
                <a:lnTo>
                  <a:pt x="192410" y="62105"/>
                </a:lnTo>
                <a:lnTo>
                  <a:pt x="190640" y="59954"/>
                </a:lnTo>
                <a:lnTo>
                  <a:pt x="198937" y="67668"/>
                </a:lnTo>
                <a:lnTo>
                  <a:pt x="210804" y="68463"/>
                </a:lnTo>
                <a:lnTo>
                  <a:pt x="212568" y="61516"/>
                </a:lnTo>
                <a:lnTo>
                  <a:pt x="205973" y="60199"/>
                </a:lnTo>
                <a:lnTo>
                  <a:pt x="200258" y="50859"/>
                </a:lnTo>
                <a:lnTo>
                  <a:pt x="226285" y="49754"/>
                </a:lnTo>
                <a:lnTo>
                  <a:pt x="229573" y="60571"/>
                </a:lnTo>
                <a:lnTo>
                  <a:pt x="233476" y="60935"/>
                </a:lnTo>
                <a:lnTo>
                  <a:pt x="233476" y="60935"/>
                </a:lnTo>
                <a:lnTo>
                  <a:pt x="233004" y="71995"/>
                </a:lnTo>
                <a:lnTo>
                  <a:pt x="242620" y="82152"/>
                </a:lnTo>
                <a:lnTo>
                  <a:pt x="241784" y="87597"/>
                </a:lnTo>
                <a:lnTo>
                  <a:pt x="226320" y="85839"/>
                </a:lnTo>
                <a:lnTo>
                  <a:pt x="221869" y="91531"/>
                </a:lnTo>
                <a:lnTo>
                  <a:pt x="221228" y="103649"/>
                </a:lnTo>
                <a:lnTo>
                  <a:pt x="218215" y="103905"/>
                </a:lnTo>
                <a:lnTo>
                  <a:pt x="219953" y="108177"/>
                </a:lnTo>
                <a:lnTo>
                  <a:pt x="210630" y="126981"/>
                </a:lnTo>
                <a:lnTo>
                  <a:pt x="207163" y="127381"/>
                </a:lnTo>
                <a:lnTo>
                  <a:pt x="205615" y="120686"/>
                </a:lnTo>
                <a:lnTo>
                  <a:pt x="193124" y="120941"/>
                </a:lnTo>
                <a:lnTo>
                  <a:pt x="193546" y="132167"/>
                </a:lnTo>
                <a:lnTo>
                  <a:pt x="183976" y="137774"/>
                </a:lnTo>
                <a:lnTo>
                  <a:pt x="177868" y="152683"/>
                </a:lnTo>
                <a:lnTo>
                  <a:pt x="196731" y="158898"/>
                </a:lnTo>
                <a:lnTo>
                  <a:pt x="198866" y="157113"/>
                </a:lnTo>
                <a:lnTo>
                  <a:pt x="210413" y="169271"/>
                </a:lnTo>
                <a:lnTo>
                  <a:pt x="220072" y="167605"/>
                </a:lnTo>
                <a:lnTo>
                  <a:pt x="219566" y="180633"/>
                </a:lnTo>
                <a:lnTo>
                  <a:pt x="211454" y="189145"/>
                </a:lnTo>
                <a:lnTo>
                  <a:pt x="205866" y="190269"/>
                </a:lnTo>
                <a:lnTo>
                  <a:pt x="203953" y="196908"/>
                </a:lnTo>
                <a:lnTo>
                  <a:pt x="187535" y="197404"/>
                </a:lnTo>
                <a:lnTo>
                  <a:pt x="178989" y="204543"/>
                </a:lnTo>
                <a:lnTo>
                  <a:pt x="170853" y="204866"/>
                </a:lnTo>
                <a:lnTo>
                  <a:pt x="167451" y="210419"/>
                </a:lnTo>
                <a:lnTo>
                  <a:pt x="162496" y="209581"/>
                </a:lnTo>
                <a:lnTo>
                  <a:pt x="161849" y="212299"/>
                </a:lnTo>
                <a:lnTo>
                  <a:pt x="150526" y="214084"/>
                </a:lnTo>
                <a:lnTo>
                  <a:pt x="140184" y="220280"/>
                </a:lnTo>
                <a:lnTo>
                  <a:pt x="141591" y="235460"/>
                </a:lnTo>
                <a:lnTo>
                  <a:pt x="136784" y="252962"/>
                </a:lnTo>
                <a:lnTo>
                  <a:pt x="141673" y="267138"/>
                </a:lnTo>
                <a:lnTo>
                  <a:pt x="136716" y="284485"/>
                </a:lnTo>
                <a:lnTo>
                  <a:pt x="134007" y="284288"/>
                </a:lnTo>
                <a:lnTo>
                  <a:pt x="132486" y="303358"/>
                </a:lnTo>
                <a:lnTo>
                  <a:pt x="132486" y="303358"/>
                </a:lnTo>
                <a:lnTo>
                  <a:pt x="88787" y="302929"/>
                </a:lnTo>
                <a:lnTo>
                  <a:pt x="89383" y="294453"/>
                </a:lnTo>
                <a:lnTo>
                  <a:pt x="76042" y="290286"/>
                </a:lnTo>
                <a:lnTo>
                  <a:pt x="70920" y="290198"/>
                </a:lnTo>
                <a:lnTo>
                  <a:pt x="62930" y="299154"/>
                </a:lnTo>
                <a:lnTo>
                  <a:pt x="44178" y="294132"/>
                </a:lnTo>
                <a:lnTo>
                  <a:pt x="35937" y="291412"/>
                </a:lnTo>
                <a:lnTo>
                  <a:pt x="32547" y="278471"/>
                </a:lnTo>
                <a:lnTo>
                  <a:pt x="29639" y="280996"/>
                </a:lnTo>
                <a:lnTo>
                  <a:pt x="25380" y="274708"/>
                </a:lnTo>
                <a:lnTo>
                  <a:pt x="22631" y="276781"/>
                </a:lnTo>
                <a:lnTo>
                  <a:pt x="20465" y="271439"/>
                </a:lnTo>
                <a:lnTo>
                  <a:pt x="20465" y="271439"/>
                </a:lnTo>
                <a:lnTo>
                  <a:pt x="23291" y="264972"/>
                </a:lnTo>
                <a:lnTo>
                  <a:pt x="22283" y="253738"/>
                </a:lnTo>
                <a:lnTo>
                  <a:pt x="3452" y="228397"/>
                </a:lnTo>
                <a:lnTo>
                  <a:pt x="0" y="219241"/>
                </a:lnTo>
                <a:lnTo>
                  <a:pt x="9769" y="220324"/>
                </a:lnTo>
                <a:lnTo>
                  <a:pt x="11398" y="204892"/>
                </a:lnTo>
                <a:lnTo>
                  <a:pt x="24644" y="205126"/>
                </a:lnTo>
                <a:lnTo>
                  <a:pt x="28482" y="200949"/>
                </a:lnTo>
                <a:lnTo>
                  <a:pt x="30218" y="196432"/>
                </a:lnTo>
                <a:lnTo>
                  <a:pt x="26298" y="179538"/>
                </a:lnTo>
                <a:lnTo>
                  <a:pt x="35153" y="155287"/>
                </a:lnTo>
                <a:lnTo>
                  <a:pt x="29452" y="154278"/>
                </a:lnTo>
                <a:lnTo>
                  <a:pt x="33394" y="135397"/>
                </a:lnTo>
                <a:lnTo>
                  <a:pt x="36740" y="133333"/>
                </a:lnTo>
                <a:lnTo>
                  <a:pt x="34424" y="128139"/>
                </a:lnTo>
                <a:lnTo>
                  <a:pt x="50579" y="124933"/>
                </a:lnTo>
                <a:lnTo>
                  <a:pt x="50454" y="114774"/>
                </a:lnTo>
                <a:lnTo>
                  <a:pt x="53573" y="108460"/>
                </a:lnTo>
                <a:lnTo>
                  <a:pt x="58815" y="109764"/>
                </a:lnTo>
                <a:lnTo>
                  <a:pt x="59753" y="99016"/>
                </a:lnTo>
                <a:lnTo>
                  <a:pt x="59753" y="99016"/>
                </a:lnTo>
                <a:lnTo>
                  <a:pt x="61712" y="90104"/>
                </a:lnTo>
                <a:lnTo>
                  <a:pt x="79652" y="87683"/>
                </a:lnTo>
                <a:lnTo>
                  <a:pt x="90481" y="78771"/>
                </a:lnTo>
                <a:lnTo>
                  <a:pt x="93314" y="71389"/>
                </a:lnTo>
                <a:lnTo>
                  <a:pt x="88425" y="67061"/>
                </a:lnTo>
                <a:lnTo>
                  <a:pt x="84768" y="69880"/>
                </a:lnTo>
                <a:lnTo>
                  <a:pt x="82995" y="68030"/>
                </a:lnTo>
                <a:lnTo>
                  <a:pt x="86197" y="56561"/>
                </a:lnTo>
                <a:lnTo>
                  <a:pt x="93693" y="57901"/>
                </a:lnTo>
                <a:lnTo>
                  <a:pt x="106546" y="44624"/>
                </a:lnTo>
                <a:lnTo>
                  <a:pt x="95459" y="33520"/>
                </a:lnTo>
                <a:lnTo>
                  <a:pt x="95224" y="29573"/>
                </a:lnTo>
                <a:lnTo>
                  <a:pt x="108154" y="2948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4" name="M6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6776377" y="2352625"/>
            <a:ext cx="254343" cy="218411"/>
          </a:xfrm>
          <a:custGeom>
            <a:avLst/>
            <a:gdLst/>
            <a:ahLst/>
            <a:cxnLst/>
            <a:rect l="0" t="0" r="0" b="0"/>
            <a:pathLst>
              <a:path w="288473" h="248527">
                <a:moveTo>
                  <a:pt x="130182" y="0"/>
                </a:moveTo>
                <a:lnTo>
                  <a:pt x="138254" y="2425"/>
                </a:lnTo>
                <a:lnTo>
                  <a:pt x="141268" y="10064"/>
                </a:lnTo>
                <a:lnTo>
                  <a:pt x="152940" y="13010"/>
                </a:lnTo>
                <a:lnTo>
                  <a:pt x="157797" y="10523"/>
                </a:lnTo>
                <a:lnTo>
                  <a:pt x="161745" y="285"/>
                </a:lnTo>
                <a:lnTo>
                  <a:pt x="179723" y="3648"/>
                </a:lnTo>
                <a:lnTo>
                  <a:pt x="178852" y="18340"/>
                </a:lnTo>
                <a:lnTo>
                  <a:pt x="188115" y="21542"/>
                </a:lnTo>
                <a:lnTo>
                  <a:pt x="197085" y="16095"/>
                </a:lnTo>
                <a:lnTo>
                  <a:pt x="193775" y="24526"/>
                </a:lnTo>
                <a:lnTo>
                  <a:pt x="189892" y="23091"/>
                </a:lnTo>
                <a:lnTo>
                  <a:pt x="187287" y="25773"/>
                </a:lnTo>
                <a:lnTo>
                  <a:pt x="186747" y="30615"/>
                </a:lnTo>
                <a:lnTo>
                  <a:pt x="190945" y="31298"/>
                </a:lnTo>
                <a:lnTo>
                  <a:pt x="189042" y="36722"/>
                </a:lnTo>
                <a:lnTo>
                  <a:pt x="197463" y="36723"/>
                </a:lnTo>
                <a:lnTo>
                  <a:pt x="198427" y="41592"/>
                </a:lnTo>
                <a:lnTo>
                  <a:pt x="201459" y="40283"/>
                </a:lnTo>
                <a:lnTo>
                  <a:pt x="203943" y="44270"/>
                </a:lnTo>
                <a:lnTo>
                  <a:pt x="203692" y="41536"/>
                </a:lnTo>
                <a:lnTo>
                  <a:pt x="206056" y="43853"/>
                </a:lnTo>
                <a:lnTo>
                  <a:pt x="210162" y="41350"/>
                </a:lnTo>
                <a:lnTo>
                  <a:pt x="219940" y="49561"/>
                </a:lnTo>
                <a:lnTo>
                  <a:pt x="221681" y="44741"/>
                </a:lnTo>
                <a:lnTo>
                  <a:pt x="235807" y="45296"/>
                </a:lnTo>
                <a:lnTo>
                  <a:pt x="243968" y="51505"/>
                </a:lnTo>
                <a:lnTo>
                  <a:pt x="252265" y="50136"/>
                </a:lnTo>
                <a:lnTo>
                  <a:pt x="254291" y="46077"/>
                </a:lnTo>
                <a:lnTo>
                  <a:pt x="261567" y="51360"/>
                </a:lnTo>
                <a:lnTo>
                  <a:pt x="276724" y="44650"/>
                </a:lnTo>
                <a:lnTo>
                  <a:pt x="276621" y="50562"/>
                </a:lnTo>
                <a:lnTo>
                  <a:pt x="279789" y="50010"/>
                </a:lnTo>
                <a:lnTo>
                  <a:pt x="283284" y="56590"/>
                </a:lnTo>
                <a:lnTo>
                  <a:pt x="280335" y="61846"/>
                </a:lnTo>
                <a:lnTo>
                  <a:pt x="281618" y="65961"/>
                </a:lnTo>
                <a:lnTo>
                  <a:pt x="278413" y="68635"/>
                </a:lnTo>
                <a:lnTo>
                  <a:pt x="288472" y="69719"/>
                </a:lnTo>
                <a:lnTo>
                  <a:pt x="288472" y="69719"/>
                </a:lnTo>
                <a:lnTo>
                  <a:pt x="287534" y="80467"/>
                </a:lnTo>
                <a:lnTo>
                  <a:pt x="282292" y="79163"/>
                </a:lnTo>
                <a:lnTo>
                  <a:pt x="279173" y="85477"/>
                </a:lnTo>
                <a:lnTo>
                  <a:pt x="279298" y="95636"/>
                </a:lnTo>
                <a:lnTo>
                  <a:pt x="263143" y="98842"/>
                </a:lnTo>
                <a:lnTo>
                  <a:pt x="265459" y="104036"/>
                </a:lnTo>
                <a:lnTo>
                  <a:pt x="262113" y="106100"/>
                </a:lnTo>
                <a:lnTo>
                  <a:pt x="258171" y="124981"/>
                </a:lnTo>
                <a:lnTo>
                  <a:pt x="263872" y="125990"/>
                </a:lnTo>
                <a:lnTo>
                  <a:pt x="255017" y="150241"/>
                </a:lnTo>
                <a:lnTo>
                  <a:pt x="258937" y="167135"/>
                </a:lnTo>
                <a:lnTo>
                  <a:pt x="257201" y="171652"/>
                </a:lnTo>
                <a:lnTo>
                  <a:pt x="253363" y="175829"/>
                </a:lnTo>
                <a:lnTo>
                  <a:pt x="240117" y="175595"/>
                </a:lnTo>
                <a:lnTo>
                  <a:pt x="238488" y="191027"/>
                </a:lnTo>
                <a:lnTo>
                  <a:pt x="228719" y="189944"/>
                </a:lnTo>
                <a:lnTo>
                  <a:pt x="232171" y="199100"/>
                </a:lnTo>
                <a:lnTo>
                  <a:pt x="251002" y="224441"/>
                </a:lnTo>
                <a:lnTo>
                  <a:pt x="252010" y="235675"/>
                </a:lnTo>
                <a:lnTo>
                  <a:pt x="249184" y="242142"/>
                </a:lnTo>
                <a:lnTo>
                  <a:pt x="249184" y="242142"/>
                </a:lnTo>
                <a:lnTo>
                  <a:pt x="246669" y="239521"/>
                </a:lnTo>
                <a:lnTo>
                  <a:pt x="236222" y="242367"/>
                </a:lnTo>
                <a:lnTo>
                  <a:pt x="215986" y="236551"/>
                </a:lnTo>
                <a:lnTo>
                  <a:pt x="202359" y="240246"/>
                </a:lnTo>
                <a:lnTo>
                  <a:pt x="195809" y="235884"/>
                </a:lnTo>
                <a:lnTo>
                  <a:pt x="194267" y="246162"/>
                </a:lnTo>
                <a:lnTo>
                  <a:pt x="190909" y="248526"/>
                </a:lnTo>
                <a:lnTo>
                  <a:pt x="163001" y="233920"/>
                </a:lnTo>
                <a:lnTo>
                  <a:pt x="163001" y="233920"/>
                </a:lnTo>
                <a:lnTo>
                  <a:pt x="160550" y="219780"/>
                </a:lnTo>
                <a:lnTo>
                  <a:pt x="151959" y="211891"/>
                </a:lnTo>
                <a:lnTo>
                  <a:pt x="152370" y="197802"/>
                </a:lnTo>
                <a:lnTo>
                  <a:pt x="143251" y="194147"/>
                </a:lnTo>
                <a:lnTo>
                  <a:pt x="134139" y="206254"/>
                </a:lnTo>
                <a:lnTo>
                  <a:pt x="123118" y="207563"/>
                </a:lnTo>
                <a:lnTo>
                  <a:pt x="121021" y="214950"/>
                </a:lnTo>
                <a:lnTo>
                  <a:pt x="101331" y="204725"/>
                </a:lnTo>
                <a:lnTo>
                  <a:pt x="91603" y="209390"/>
                </a:lnTo>
                <a:lnTo>
                  <a:pt x="85939" y="206250"/>
                </a:lnTo>
                <a:lnTo>
                  <a:pt x="86093" y="198220"/>
                </a:lnTo>
                <a:lnTo>
                  <a:pt x="76700" y="201071"/>
                </a:lnTo>
                <a:lnTo>
                  <a:pt x="63738" y="185966"/>
                </a:lnTo>
                <a:lnTo>
                  <a:pt x="56533" y="184765"/>
                </a:lnTo>
                <a:lnTo>
                  <a:pt x="52739" y="186207"/>
                </a:lnTo>
                <a:lnTo>
                  <a:pt x="52739" y="186207"/>
                </a:lnTo>
                <a:lnTo>
                  <a:pt x="52172" y="176646"/>
                </a:lnTo>
                <a:lnTo>
                  <a:pt x="64774" y="155821"/>
                </a:lnTo>
                <a:lnTo>
                  <a:pt x="63699" y="141399"/>
                </a:lnTo>
                <a:lnTo>
                  <a:pt x="57042" y="143089"/>
                </a:lnTo>
                <a:lnTo>
                  <a:pt x="59977" y="131473"/>
                </a:lnTo>
                <a:lnTo>
                  <a:pt x="54183" y="135302"/>
                </a:lnTo>
                <a:lnTo>
                  <a:pt x="36690" y="136930"/>
                </a:lnTo>
                <a:lnTo>
                  <a:pt x="22618" y="133015"/>
                </a:lnTo>
                <a:lnTo>
                  <a:pt x="162" y="134387"/>
                </a:lnTo>
                <a:lnTo>
                  <a:pt x="0" y="127410"/>
                </a:lnTo>
                <a:lnTo>
                  <a:pt x="6995" y="116331"/>
                </a:lnTo>
                <a:lnTo>
                  <a:pt x="5674" y="107057"/>
                </a:lnTo>
                <a:lnTo>
                  <a:pt x="15260" y="94210"/>
                </a:lnTo>
                <a:lnTo>
                  <a:pt x="19243" y="83070"/>
                </a:lnTo>
                <a:lnTo>
                  <a:pt x="39700" y="83322"/>
                </a:lnTo>
                <a:lnTo>
                  <a:pt x="56361" y="93048"/>
                </a:lnTo>
                <a:lnTo>
                  <a:pt x="66823" y="81122"/>
                </a:lnTo>
                <a:lnTo>
                  <a:pt x="74966" y="80218"/>
                </a:lnTo>
                <a:lnTo>
                  <a:pt x="77436" y="76931"/>
                </a:lnTo>
                <a:lnTo>
                  <a:pt x="75276" y="64153"/>
                </a:lnTo>
                <a:lnTo>
                  <a:pt x="77449" y="52824"/>
                </a:lnTo>
                <a:lnTo>
                  <a:pt x="89706" y="56850"/>
                </a:lnTo>
                <a:lnTo>
                  <a:pt x="97973" y="49275"/>
                </a:lnTo>
                <a:lnTo>
                  <a:pt x="95097" y="26628"/>
                </a:lnTo>
                <a:lnTo>
                  <a:pt x="101699" y="19476"/>
                </a:lnTo>
                <a:lnTo>
                  <a:pt x="115870" y="174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5" name="M7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6417623" y="2456530"/>
            <a:ext cx="265542" cy="287529"/>
          </a:xfrm>
          <a:custGeom>
            <a:avLst/>
            <a:gdLst/>
            <a:ahLst/>
            <a:cxnLst/>
            <a:rect l="0" t="0" r="0" b="0"/>
            <a:pathLst>
              <a:path w="289493" h="332987">
                <a:moveTo>
                  <a:pt x="254694" y="98088"/>
                </a:moveTo>
                <a:lnTo>
                  <a:pt x="247643" y="103697"/>
                </a:lnTo>
                <a:lnTo>
                  <a:pt x="251222" y="105441"/>
                </a:lnTo>
                <a:lnTo>
                  <a:pt x="252351" y="116074"/>
                </a:lnTo>
                <a:lnTo>
                  <a:pt x="267060" y="125936"/>
                </a:lnTo>
                <a:lnTo>
                  <a:pt x="264605" y="135129"/>
                </a:lnTo>
                <a:lnTo>
                  <a:pt x="254180" y="143394"/>
                </a:lnTo>
                <a:lnTo>
                  <a:pt x="257661" y="142711"/>
                </a:lnTo>
                <a:lnTo>
                  <a:pt x="259041" y="155774"/>
                </a:lnTo>
                <a:lnTo>
                  <a:pt x="233288" y="154616"/>
                </a:lnTo>
                <a:lnTo>
                  <a:pt x="232169" y="164595"/>
                </a:lnTo>
                <a:lnTo>
                  <a:pt x="243287" y="180443"/>
                </a:lnTo>
                <a:lnTo>
                  <a:pt x="235024" y="207088"/>
                </a:lnTo>
                <a:lnTo>
                  <a:pt x="252085" y="213363"/>
                </a:lnTo>
                <a:lnTo>
                  <a:pt x="257731" y="203179"/>
                </a:lnTo>
                <a:lnTo>
                  <a:pt x="264989" y="202273"/>
                </a:lnTo>
                <a:lnTo>
                  <a:pt x="267808" y="204454"/>
                </a:lnTo>
                <a:lnTo>
                  <a:pt x="272742" y="227894"/>
                </a:lnTo>
                <a:lnTo>
                  <a:pt x="278963" y="226207"/>
                </a:lnTo>
                <a:lnTo>
                  <a:pt x="285517" y="230133"/>
                </a:lnTo>
                <a:lnTo>
                  <a:pt x="289492" y="242036"/>
                </a:lnTo>
                <a:lnTo>
                  <a:pt x="289492" y="242036"/>
                </a:lnTo>
                <a:lnTo>
                  <a:pt x="273176" y="243056"/>
                </a:lnTo>
                <a:lnTo>
                  <a:pt x="276264" y="254031"/>
                </a:lnTo>
                <a:lnTo>
                  <a:pt x="265299" y="251677"/>
                </a:lnTo>
                <a:lnTo>
                  <a:pt x="260768" y="259006"/>
                </a:lnTo>
                <a:lnTo>
                  <a:pt x="253108" y="257327"/>
                </a:lnTo>
                <a:lnTo>
                  <a:pt x="247164" y="245988"/>
                </a:lnTo>
                <a:lnTo>
                  <a:pt x="243095" y="245750"/>
                </a:lnTo>
                <a:lnTo>
                  <a:pt x="233141" y="259627"/>
                </a:lnTo>
                <a:lnTo>
                  <a:pt x="236013" y="259386"/>
                </a:lnTo>
                <a:lnTo>
                  <a:pt x="239261" y="269759"/>
                </a:lnTo>
                <a:lnTo>
                  <a:pt x="248432" y="278440"/>
                </a:lnTo>
                <a:lnTo>
                  <a:pt x="248537" y="287684"/>
                </a:lnTo>
                <a:lnTo>
                  <a:pt x="230391" y="296234"/>
                </a:lnTo>
                <a:lnTo>
                  <a:pt x="220562" y="297083"/>
                </a:lnTo>
                <a:lnTo>
                  <a:pt x="222127" y="308479"/>
                </a:lnTo>
                <a:lnTo>
                  <a:pt x="222127" y="308479"/>
                </a:lnTo>
                <a:lnTo>
                  <a:pt x="194366" y="300755"/>
                </a:lnTo>
                <a:lnTo>
                  <a:pt x="192079" y="308735"/>
                </a:lnTo>
                <a:lnTo>
                  <a:pt x="182058" y="318211"/>
                </a:lnTo>
                <a:lnTo>
                  <a:pt x="151584" y="317083"/>
                </a:lnTo>
                <a:lnTo>
                  <a:pt x="149061" y="321874"/>
                </a:lnTo>
                <a:lnTo>
                  <a:pt x="130090" y="319480"/>
                </a:lnTo>
                <a:lnTo>
                  <a:pt x="124525" y="325264"/>
                </a:lnTo>
                <a:lnTo>
                  <a:pt x="124350" y="332986"/>
                </a:lnTo>
                <a:lnTo>
                  <a:pt x="95071" y="325656"/>
                </a:lnTo>
                <a:lnTo>
                  <a:pt x="94590" y="307011"/>
                </a:lnTo>
                <a:lnTo>
                  <a:pt x="78027" y="305117"/>
                </a:lnTo>
                <a:lnTo>
                  <a:pt x="74857" y="298529"/>
                </a:lnTo>
                <a:lnTo>
                  <a:pt x="61871" y="292169"/>
                </a:lnTo>
                <a:lnTo>
                  <a:pt x="53288" y="291213"/>
                </a:lnTo>
                <a:lnTo>
                  <a:pt x="51344" y="296925"/>
                </a:lnTo>
                <a:lnTo>
                  <a:pt x="51344" y="296925"/>
                </a:lnTo>
                <a:lnTo>
                  <a:pt x="20675" y="291511"/>
                </a:lnTo>
                <a:lnTo>
                  <a:pt x="26997" y="247265"/>
                </a:lnTo>
                <a:lnTo>
                  <a:pt x="1159" y="248776"/>
                </a:lnTo>
                <a:lnTo>
                  <a:pt x="0" y="221322"/>
                </a:lnTo>
                <a:lnTo>
                  <a:pt x="13339" y="218607"/>
                </a:lnTo>
                <a:lnTo>
                  <a:pt x="30796" y="207500"/>
                </a:lnTo>
                <a:lnTo>
                  <a:pt x="30145" y="203090"/>
                </a:lnTo>
                <a:lnTo>
                  <a:pt x="10646" y="204904"/>
                </a:lnTo>
                <a:lnTo>
                  <a:pt x="10548" y="189899"/>
                </a:lnTo>
                <a:lnTo>
                  <a:pt x="24328" y="187496"/>
                </a:lnTo>
                <a:lnTo>
                  <a:pt x="25332" y="183276"/>
                </a:lnTo>
                <a:lnTo>
                  <a:pt x="23037" y="171856"/>
                </a:lnTo>
                <a:lnTo>
                  <a:pt x="7479" y="166639"/>
                </a:lnTo>
                <a:lnTo>
                  <a:pt x="3343" y="150325"/>
                </a:lnTo>
                <a:lnTo>
                  <a:pt x="2390" y="126961"/>
                </a:lnTo>
                <a:lnTo>
                  <a:pt x="25900" y="127062"/>
                </a:lnTo>
                <a:lnTo>
                  <a:pt x="36862" y="122317"/>
                </a:lnTo>
                <a:lnTo>
                  <a:pt x="62346" y="121698"/>
                </a:lnTo>
                <a:lnTo>
                  <a:pt x="68914" y="91838"/>
                </a:lnTo>
                <a:lnTo>
                  <a:pt x="68914" y="91838"/>
                </a:lnTo>
                <a:lnTo>
                  <a:pt x="72423" y="89949"/>
                </a:lnTo>
                <a:lnTo>
                  <a:pt x="80321" y="93768"/>
                </a:lnTo>
                <a:lnTo>
                  <a:pt x="77746" y="87798"/>
                </a:lnTo>
                <a:lnTo>
                  <a:pt x="86034" y="87685"/>
                </a:lnTo>
                <a:lnTo>
                  <a:pt x="85837" y="83133"/>
                </a:lnTo>
                <a:lnTo>
                  <a:pt x="110474" y="79603"/>
                </a:lnTo>
                <a:lnTo>
                  <a:pt x="107010" y="66336"/>
                </a:lnTo>
                <a:lnTo>
                  <a:pt x="109734" y="39264"/>
                </a:lnTo>
                <a:lnTo>
                  <a:pt x="118360" y="37337"/>
                </a:lnTo>
                <a:lnTo>
                  <a:pt x="135166" y="39990"/>
                </a:lnTo>
                <a:lnTo>
                  <a:pt x="137423" y="6538"/>
                </a:lnTo>
                <a:lnTo>
                  <a:pt x="141301" y="8141"/>
                </a:lnTo>
                <a:lnTo>
                  <a:pt x="160823" y="3574"/>
                </a:lnTo>
                <a:lnTo>
                  <a:pt x="168439" y="6320"/>
                </a:lnTo>
                <a:lnTo>
                  <a:pt x="163141" y="14389"/>
                </a:lnTo>
                <a:lnTo>
                  <a:pt x="165883" y="19756"/>
                </a:lnTo>
                <a:lnTo>
                  <a:pt x="166030" y="47046"/>
                </a:lnTo>
                <a:lnTo>
                  <a:pt x="174135" y="48287"/>
                </a:lnTo>
                <a:lnTo>
                  <a:pt x="178078" y="47010"/>
                </a:lnTo>
                <a:lnTo>
                  <a:pt x="186352" y="33701"/>
                </a:lnTo>
                <a:lnTo>
                  <a:pt x="191099" y="9549"/>
                </a:lnTo>
                <a:lnTo>
                  <a:pt x="198082" y="0"/>
                </a:lnTo>
                <a:lnTo>
                  <a:pt x="209112" y="11914"/>
                </a:lnTo>
                <a:lnTo>
                  <a:pt x="207399" y="21427"/>
                </a:lnTo>
                <a:lnTo>
                  <a:pt x="209586" y="31632"/>
                </a:lnTo>
                <a:lnTo>
                  <a:pt x="222882" y="36468"/>
                </a:lnTo>
                <a:lnTo>
                  <a:pt x="230440" y="63008"/>
                </a:lnTo>
                <a:lnTo>
                  <a:pt x="237411" y="61036"/>
                </a:lnTo>
                <a:lnTo>
                  <a:pt x="245375" y="68937"/>
                </a:lnTo>
                <a:lnTo>
                  <a:pt x="248104" y="68086"/>
                </a:lnTo>
                <a:lnTo>
                  <a:pt x="248104" y="68086"/>
                </a:lnTo>
                <a:lnTo>
                  <a:pt x="248396" y="68547"/>
                </a:lnTo>
                <a:lnTo>
                  <a:pt x="250999" y="73605"/>
                </a:lnTo>
                <a:lnTo>
                  <a:pt x="249904" y="82525"/>
                </a:lnTo>
                <a:lnTo>
                  <a:pt x="259390" y="82727"/>
                </a:lnTo>
                <a:lnTo>
                  <a:pt x="261734" y="85809"/>
                </a:lnTo>
                <a:lnTo>
                  <a:pt x="251737" y="954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6" name="M8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6626460" y="2508541"/>
            <a:ext cx="297573" cy="385699"/>
          </a:xfrm>
          <a:custGeom>
            <a:avLst/>
            <a:gdLst/>
            <a:ahLst/>
            <a:cxnLst/>
            <a:rect l="0" t="0" r="0" b="0"/>
            <a:pathLst>
              <a:path w="332723" h="449745">
                <a:moveTo>
                  <a:pt x="325857" y="49155"/>
                </a:moveTo>
                <a:lnTo>
                  <a:pt x="317296" y="55817"/>
                </a:lnTo>
                <a:lnTo>
                  <a:pt x="315046" y="71537"/>
                </a:lnTo>
                <a:lnTo>
                  <a:pt x="320182" y="70875"/>
                </a:lnTo>
                <a:lnTo>
                  <a:pt x="320494" y="78458"/>
                </a:lnTo>
                <a:lnTo>
                  <a:pt x="332722" y="85503"/>
                </a:lnTo>
                <a:lnTo>
                  <a:pt x="331275" y="90477"/>
                </a:lnTo>
                <a:lnTo>
                  <a:pt x="323140" y="98359"/>
                </a:lnTo>
                <a:lnTo>
                  <a:pt x="311962" y="99668"/>
                </a:lnTo>
                <a:lnTo>
                  <a:pt x="305872" y="94857"/>
                </a:lnTo>
                <a:lnTo>
                  <a:pt x="307431" y="83975"/>
                </a:lnTo>
                <a:lnTo>
                  <a:pt x="279382" y="84813"/>
                </a:lnTo>
                <a:lnTo>
                  <a:pt x="276252" y="106880"/>
                </a:lnTo>
                <a:lnTo>
                  <a:pt x="280931" y="114545"/>
                </a:lnTo>
                <a:lnTo>
                  <a:pt x="277146" y="123414"/>
                </a:lnTo>
                <a:lnTo>
                  <a:pt x="265879" y="137142"/>
                </a:lnTo>
                <a:lnTo>
                  <a:pt x="253573" y="141908"/>
                </a:lnTo>
                <a:lnTo>
                  <a:pt x="251680" y="162025"/>
                </a:lnTo>
                <a:lnTo>
                  <a:pt x="235030" y="172918"/>
                </a:lnTo>
                <a:lnTo>
                  <a:pt x="232019" y="180436"/>
                </a:lnTo>
                <a:lnTo>
                  <a:pt x="221871" y="182513"/>
                </a:lnTo>
                <a:lnTo>
                  <a:pt x="221225" y="192500"/>
                </a:lnTo>
                <a:lnTo>
                  <a:pt x="225815" y="196983"/>
                </a:lnTo>
                <a:lnTo>
                  <a:pt x="225815" y="196983"/>
                </a:lnTo>
                <a:lnTo>
                  <a:pt x="221326" y="218410"/>
                </a:lnTo>
                <a:lnTo>
                  <a:pt x="200907" y="220739"/>
                </a:lnTo>
                <a:lnTo>
                  <a:pt x="195895" y="237761"/>
                </a:lnTo>
                <a:lnTo>
                  <a:pt x="229423" y="236747"/>
                </a:lnTo>
                <a:lnTo>
                  <a:pt x="241562" y="241223"/>
                </a:lnTo>
                <a:lnTo>
                  <a:pt x="249848" y="257895"/>
                </a:lnTo>
                <a:lnTo>
                  <a:pt x="237544" y="277504"/>
                </a:lnTo>
                <a:lnTo>
                  <a:pt x="249501" y="283944"/>
                </a:lnTo>
                <a:lnTo>
                  <a:pt x="234202" y="294254"/>
                </a:lnTo>
                <a:lnTo>
                  <a:pt x="223509" y="284959"/>
                </a:lnTo>
                <a:lnTo>
                  <a:pt x="212219" y="283073"/>
                </a:lnTo>
                <a:lnTo>
                  <a:pt x="212114" y="296250"/>
                </a:lnTo>
                <a:lnTo>
                  <a:pt x="220393" y="297623"/>
                </a:lnTo>
                <a:lnTo>
                  <a:pt x="220094" y="313068"/>
                </a:lnTo>
                <a:lnTo>
                  <a:pt x="209092" y="311793"/>
                </a:lnTo>
                <a:lnTo>
                  <a:pt x="199396" y="328720"/>
                </a:lnTo>
                <a:lnTo>
                  <a:pt x="170423" y="327088"/>
                </a:lnTo>
                <a:lnTo>
                  <a:pt x="165743" y="364861"/>
                </a:lnTo>
                <a:lnTo>
                  <a:pt x="161658" y="365083"/>
                </a:lnTo>
                <a:lnTo>
                  <a:pt x="159392" y="357464"/>
                </a:lnTo>
                <a:lnTo>
                  <a:pt x="158026" y="380458"/>
                </a:lnTo>
                <a:lnTo>
                  <a:pt x="168261" y="382631"/>
                </a:lnTo>
                <a:lnTo>
                  <a:pt x="166996" y="393056"/>
                </a:lnTo>
                <a:lnTo>
                  <a:pt x="179079" y="416466"/>
                </a:lnTo>
                <a:lnTo>
                  <a:pt x="183437" y="433210"/>
                </a:lnTo>
                <a:lnTo>
                  <a:pt x="177212" y="449744"/>
                </a:lnTo>
                <a:lnTo>
                  <a:pt x="162891" y="447340"/>
                </a:lnTo>
                <a:lnTo>
                  <a:pt x="161443" y="436560"/>
                </a:lnTo>
                <a:lnTo>
                  <a:pt x="153815" y="432319"/>
                </a:lnTo>
                <a:lnTo>
                  <a:pt x="128707" y="432571"/>
                </a:lnTo>
                <a:lnTo>
                  <a:pt x="128707" y="432571"/>
                </a:lnTo>
                <a:lnTo>
                  <a:pt x="130971" y="410355"/>
                </a:lnTo>
                <a:lnTo>
                  <a:pt x="135674" y="409542"/>
                </a:lnTo>
                <a:lnTo>
                  <a:pt x="137144" y="389126"/>
                </a:lnTo>
                <a:lnTo>
                  <a:pt x="116104" y="383096"/>
                </a:lnTo>
                <a:lnTo>
                  <a:pt x="106869" y="383816"/>
                </a:lnTo>
                <a:lnTo>
                  <a:pt x="102538" y="373883"/>
                </a:lnTo>
                <a:lnTo>
                  <a:pt x="109911" y="360706"/>
                </a:lnTo>
                <a:lnTo>
                  <a:pt x="120963" y="352298"/>
                </a:lnTo>
                <a:lnTo>
                  <a:pt x="126248" y="337562"/>
                </a:lnTo>
                <a:lnTo>
                  <a:pt x="123856" y="321457"/>
                </a:lnTo>
                <a:lnTo>
                  <a:pt x="123856" y="321457"/>
                </a:lnTo>
                <a:lnTo>
                  <a:pt x="127945" y="320934"/>
                </a:lnTo>
                <a:lnTo>
                  <a:pt x="131001" y="311756"/>
                </a:lnTo>
                <a:lnTo>
                  <a:pt x="124949" y="304817"/>
                </a:lnTo>
                <a:lnTo>
                  <a:pt x="120835" y="291706"/>
                </a:lnTo>
                <a:lnTo>
                  <a:pt x="120835" y="291706"/>
                </a:lnTo>
                <a:lnTo>
                  <a:pt x="127815" y="275185"/>
                </a:lnTo>
                <a:lnTo>
                  <a:pt x="133699" y="275455"/>
                </a:lnTo>
                <a:lnTo>
                  <a:pt x="127630" y="262001"/>
                </a:lnTo>
                <a:lnTo>
                  <a:pt x="134809" y="235483"/>
                </a:lnTo>
                <a:lnTo>
                  <a:pt x="131265" y="231624"/>
                </a:lnTo>
                <a:lnTo>
                  <a:pt x="129355" y="214162"/>
                </a:lnTo>
                <a:lnTo>
                  <a:pt x="127107" y="213359"/>
                </a:lnTo>
                <a:lnTo>
                  <a:pt x="121624" y="223247"/>
                </a:lnTo>
                <a:lnTo>
                  <a:pt x="113034" y="222617"/>
                </a:lnTo>
                <a:lnTo>
                  <a:pt x="113034" y="222617"/>
                </a:lnTo>
                <a:lnTo>
                  <a:pt x="113664" y="206570"/>
                </a:lnTo>
                <a:lnTo>
                  <a:pt x="102438" y="202098"/>
                </a:lnTo>
                <a:lnTo>
                  <a:pt x="103520" y="193484"/>
                </a:lnTo>
                <a:lnTo>
                  <a:pt x="96023" y="191208"/>
                </a:lnTo>
                <a:lnTo>
                  <a:pt x="87590" y="197701"/>
                </a:lnTo>
                <a:lnTo>
                  <a:pt x="70079" y="198095"/>
                </a:lnTo>
                <a:lnTo>
                  <a:pt x="57323" y="180404"/>
                </a:lnTo>
                <a:lnTo>
                  <a:pt x="57323" y="180404"/>
                </a:lnTo>
                <a:lnTo>
                  <a:pt x="53348" y="168501"/>
                </a:lnTo>
                <a:lnTo>
                  <a:pt x="46794" y="164575"/>
                </a:lnTo>
                <a:lnTo>
                  <a:pt x="40573" y="166262"/>
                </a:lnTo>
                <a:lnTo>
                  <a:pt x="35639" y="142822"/>
                </a:lnTo>
                <a:lnTo>
                  <a:pt x="32820" y="140641"/>
                </a:lnTo>
                <a:lnTo>
                  <a:pt x="25562" y="141547"/>
                </a:lnTo>
                <a:lnTo>
                  <a:pt x="19916" y="151731"/>
                </a:lnTo>
                <a:lnTo>
                  <a:pt x="2855" y="145456"/>
                </a:lnTo>
                <a:lnTo>
                  <a:pt x="11118" y="118811"/>
                </a:lnTo>
                <a:lnTo>
                  <a:pt x="0" y="102963"/>
                </a:lnTo>
                <a:lnTo>
                  <a:pt x="1119" y="92984"/>
                </a:lnTo>
                <a:lnTo>
                  <a:pt x="26872" y="94142"/>
                </a:lnTo>
                <a:lnTo>
                  <a:pt x="25492" y="81079"/>
                </a:lnTo>
                <a:lnTo>
                  <a:pt x="22011" y="81762"/>
                </a:lnTo>
                <a:lnTo>
                  <a:pt x="32436" y="73497"/>
                </a:lnTo>
                <a:lnTo>
                  <a:pt x="34891" y="64304"/>
                </a:lnTo>
                <a:lnTo>
                  <a:pt x="20182" y="54442"/>
                </a:lnTo>
                <a:lnTo>
                  <a:pt x="19053" y="43809"/>
                </a:lnTo>
                <a:lnTo>
                  <a:pt x="15474" y="42065"/>
                </a:lnTo>
                <a:lnTo>
                  <a:pt x="22525" y="36456"/>
                </a:lnTo>
                <a:lnTo>
                  <a:pt x="22525" y="36456"/>
                </a:lnTo>
                <a:lnTo>
                  <a:pt x="31804" y="39381"/>
                </a:lnTo>
                <a:lnTo>
                  <a:pt x="35211" y="27934"/>
                </a:lnTo>
                <a:lnTo>
                  <a:pt x="43281" y="23861"/>
                </a:lnTo>
                <a:lnTo>
                  <a:pt x="43691" y="18716"/>
                </a:lnTo>
                <a:lnTo>
                  <a:pt x="71095" y="19292"/>
                </a:lnTo>
                <a:lnTo>
                  <a:pt x="68362" y="34695"/>
                </a:lnTo>
                <a:lnTo>
                  <a:pt x="74959" y="43472"/>
                </a:lnTo>
                <a:lnTo>
                  <a:pt x="77821" y="43532"/>
                </a:lnTo>
                <a:lnTo>
                  <a:pt x="83836" y="29561"/>
                </a:lnTo>
                <a:lnTo>
                  <a:pt x="113442" y="33051"/>
                </a:lnTo>
                <a:lnTo>
                  <a:pt x="118021" y="30113"/>
                </a:lnTo>
                <a:lnTo>
                  <a:pt x="125255" y="37384"/>
                </a:lnTo>
                <a:lnTo>
                  <a:pt x="132226" y="35404"/>
                </a:lnTo>
                <a:lnTo>
                  <a:pt x="153869" y="37962"/>
                </a:lnTo>
                <a:lnTo>
                  <a:pt x="158293" y="35171"/>
                </a:lnTo>
                <a:lnTo>
                  <a:pt x="162573" y="39652"/>
                </a:lnTo>
                <a:lnTo>
                  <a:pt x="176346" y="44019"/>
                </a:lnTo>
                <a:lnTo>
                  <a:pt x="173476" y="51995"/>
                </a:lnTo>
                <a:lnTo>
                  <a:pt x="169201" y="54790"/>
                </a:lnTo>
                <a:lnTo>
                  <a:pt x="170846" y="63006"/>
                </a:lnTo>
                <a:lnTo>
                  <a:pt x="183921" y="64782"/>
                </a:lnTo>
                <a:lnTo>
                  <a:pt x="191679" y="53416"/>
                </a:lnTo>
                <a:lnTo>
                  <a:pt x="195202" y="58184"/>
                </a:lnTo>
                <a:lnTo>
                  <a:pt x="195281" y="46515"/>
                </a:lnTo>
                <a:lnTo>
                  <a:pt x="217210" y="26786"/>
                </a:lnTo>
                <a:lnTo>
                  <a:pt x="209628" y="21636"/>
                </a:lnTo>
                <a:lnTo>
                  <a:pt x="210157" y="9976"/>
                </a:lnTo>
                <a:lnTo>
                  <a:pt x="215595" y="1442"/>
                </a:lnTo>
                <a:lnTo>
                  <a:pt x="215595" y="1442"/>
                </a:lnTo>
                <a:lnTo>
                  <a:pt x="219389" y="0"/>
                </a:lnTo>
                <a:lnTo>
                  <a:pt x="226594" y="1201"/>
                </a:lnTo>
                <a:lnTo>
                  <a:pt x="239556" y="16306"/>
                </a:lnTo>
                <a:lnTo>
                  <a:pt x="248949" y="13455"/>
                </a:lnTo>
                <a:lnTo>
                  <a:pt x="248795" y="21485"/>
                </a:lnTo>
                <a:lnTo>
                  <a:pt x="254459" y="24625"/>
                </a:lnTo>
                <a:lnTo>
                  <a:pt x="264187" y="19960"/>
                </a:lnTo>
                <a:lnTo>
                  <a:pt x="283877" y="30185"/>
                </a:lnTo>
                <a:lnTo>
                  <a:pt x="285974" y="22798"/>
                </a:lnTo>
                <a:lnTo>
                  <a:pt x="296995" y="21489"/>
                </a:lnTo>
                <a:lnTo>
                  <a:pt x="306107" y="9382"/>
                </a:lnTo>
                <a:lnTo>
                  <a:pt x="315226" y="13037"/>
                </a:lnTo>
                <a:lnTo>
                  <a:pt x="314815" y="27126"/>
                </a:lnTo>
                <a:lnTo>
                  <a:pt x="323406" y="3501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7" name="M9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6823740" y="2554470"/>
            <a:ext cx="427173" cy="266589"/>
          </a:xfrm>
          <a:custGeom>
            <a:avLst/>
            <a:gdLst/>
            <a:ahLst/>
            <a:cxnLst/>
            <a:rect l="0" t="0" r="0" b="0"/>
            <a:pathLst>
              <a:path w="471087" h="313518">
                <a:moveTo>
                  <a:pt x="190815" y="8222"/>
                </a:moveTo>
                <a:lnTo>
                  <a:pt x="192981" y="13564"/>
                </a:lnTo>
                <a:lnTo>
                  <a:pt x="195730" y="11491"/>
                </a:lnTo>
                <a:lnTo>
                  <a:pt x="199989" y="17779"/>
                </a:lnTo>
                <a:lnTo>
                  <a:pt x="202897" y="15254"/>
                </a:lnTo>
                <a:lnTo>
                  <a:pt x="206287" y="28195"/>
                </a:lnTo>
                <a:lnTo>
                  <a:pt x="214528" y="30915"/>
                </a:lnTo>
                <a:lnTo>
                  <a:pt x="233280" y="35937"/>
                </a:lnTo>
                <a:lnTo>
                  <a:pt x="241270" y="26981"/>
                </a:lnTo>
                <a:lnTo>
                  <a:pt x="246392" y="27069"/>
                </a:lnTo>
                <a:lnTo>
                  <a:pt x="259733" y="31236"/>
                </a:lnTo>
                <a:lnTo>
                  <a:pt x="259137" y="39712"/>
                </a:lnTo>
                <a:lnTo>
                  <a:pt x="302836" y="40141"/>
                </a:lnTo>
                <a:lnTo>
                  <a:pt x="302836" y="40141"/>
                </a:lnTo>
                <a:lnTo>
                  <a:pt x="315453" y="42774"/>
                </a:lnTo>
                <a:lnTo>
                  <a:pt x="326278" y="53558"/>
                </a:lnTo>
                <a:lnTo>
                  <a:pt x="337299" y="52525"/>
                </a:lnTo>
                <a:lnTo>
                  <a:pt x="341371" y="61683"/>
                </a:lnTo>
                <a:lnTo>
                  <a:pt x="340954" y="68799"/>
                </a:lnTo>
                <a:lnTo>
                  <a:pt x="345573" y="72207"/>
                </a:lnTo>
                <a:lnTo>
                  <a:pt x="360590" y="47596"/>
                </a:lnTo>
                <a:lnTo>
                  <a:pt x="366767" y="47695"/>
                </a:lnTo>
                <a:lnTo>
                  <a:pt x="375376" y="65561"/>
                </a:lnTo>
                <a:lnTo>
                  <a:pt x="404762" y="56476"/>
                </a:lnTo>
                <a:lnTo>
                  <a:pt x="406519" y="79233"/>
                </a:lnTo>
                <a:lnTo>
                  <a:pt x="416772" y="79089"/>
                </a:lnTo>
                <a:lnTo>
                  <a:pt x="427497" y="87588"/>
                </a:lnTo>
                <a:lnTo>
                  <a:pt x="450551" y="88545"/>
                </a:lnTo>
                <a:lnTo>
                  <a:pt x="454947" y="96945"/>
                </a:lnTo>
                <a:lnTo>
                  <a:pt x="459587" y="99288"/>
                </a:lnTo>
                <a:lnTo>
                  <a:pt x="467914" y="96989"/>
                </a:lnTo>
                <a:lnTo>
                  <a:pt x="467914" y="96989"/>
                </a:lnTo>
                <a:lnTo>
                  <a:pt x="471086" y="106733"/>
                </a:lnTo>
                <a:lnTo>
                  <a:pt x="467813" y="113806"/>
                </a:lnTo>
                <a:lnTo>
                  <a:pt x="468109" y="124265"/>
                </a:lnTo>
                <a:lnTo>
                  <a:pt x="443616" y="118290"/>
                </a:lnTo>
                <a:lnTo>
                  <a:pt x="447046" y="100917"/>
                </a:lnTo>
                <a:lnTo>
                  <a:pt x="440750" y="108397"/>
                </a:lnTo>
                <a:lnTo>
                  <a:pt x="438427" y="122301"/>
                </a:lnTo>
                <a:lnTo>
                  <a:pt x="433857" y="125262"/>
                </a:lnTo>
                <a:lnTo>
                  <a:pt x="418319" y="125478"/>
                </a:lnTo>
                <a:lnTo>
                  <a:pt x="417419" y="144706"/>
                </a:lnTo>
                <a:lnTo>
                  <a:pt x="417419" y="144706"/>
                </a:lnTo>
                <a:lnTo>
                  <a:pt x="410142" y="147017"/>
                </a:lnTo>
                <a:lnTo>
                  <a:pt x="391585" y="137486"/>
                </a:lnTo>
                <a:lnTo>
                  <a:pt x="391134" y="156569"/>
                </a:lnTo>
                <a:lnTo>
                  <a:pt x="365194" y="146463"/>
                </a:lnTo>
                <a:lnTo>
                  <a:pt x="348448" y="155891"/>
                </a:lnTo>
                <a:lnTo>
                  <a:pt x="348997" y="168626"/>
                </a:lnTo>
                <a:lnTo>
                  <a:pt x="365043" y="174943"/>
                </a:lnTo>
                <a:lnTo>
                  <a:pt x="355624" y="188275"/>
                </a:lnTo>
                <a:lnTo>
                  <a:pt x="356756" y="192990"/>
                </a:lnTo>
                <a:lnTo>
                  <a:pt x="361419" y="193973"/>
                </a:lnTo>
                <a:lnTo>
                  <a:pt x="360903" y="197904"/>
                </a:lnTo>
                <a:lnTo>
                  <a:pt x="351840" y="207757"/>
                </a:lnTo>
                <a:lnTo>
                  <a:pt x="327460" y="212514"/>
                </a:lnTo>
                <a:lnTo>
                  <a:pt x="321503" y="207569"/>
                </a:lnTo>
                <a:lnTo>
                  <a:pt x="324632" y="200803"/>
                </a:lnTo>
                <a:lnTo>
                  <a:pt x="307470" y="198098"/>
                </a:lnTo>
                <a:lnTo>
                  <a:pt x="307470" y="198098"/>
                </a:lnTo>
                <a:lnTo>
                  <a:pt x="299620" y="198120"/>
                </a:lnTo>
                <a:lnTo>
                  <a:pt x="298080" y="190823"/>
                </a:lnTo>
                <a:lnTo>
                  <a:pt x="293755" y="187721"/>
                </a:lnTo>
                <a:lnTo>
                  <a:pt x="283261" y="192546"/>
                </a:lnTo>
                <a:lnTo>
                  <a:pt x="283005" y="180725"/>
                </a:lnTo>
                <a:lnTo>
                  <a:pt x="277369" y="174874"/>
                </a:lnTo>
                <a:lnTo>
                  <a:pt x="261444" y="179605"/>
                </a:lnTo>
                <a:lnTo>
                  <a:pt x="261250" y="173239"/>
                </a:lnTo>
                <a:lnTo>
                  <a:pt x="238375" y="160729"/>
                </a:lnTo>
                <a:lnTo>
                  <a:pt x="235640" y="153107"/>
                </a:lnTo>
                <a:lnTo>
                  <a:pt x="214365" y="161830"/>
                </a:lnTo>
                <a:lnTo>
                  <a:pt x="213395" y="165601"/>
                </a:lnTo>
                <a:lnTo>
                  <a:pt x="220839" y="180123"/>
                </a:lnTo>
                <a:lnTo>
                  <a:pt x="211937" y="179968"/>
                </a:lnTo>
                <a:lnTo>
                  <a:pt x="205411" y="173492"/>
                </a:lnTo>
                <a:lnTo>
                  <a:pt x="204053" y="164832"/>
                </a:lnTo>
                <a:lnTo>
                  <a:pt x="198230" y="169882"/>
                </a:lnTo>
                <a:lnTo>
                  <a:pt x="194935" y="168461"/>
                </a:lnTo>
                <a:lnTo>
                  <a:pt x="197438" y="180624"/>
                </a:lnTo>
                <a:lnTo>
                  <a:pt x="192286" y="199016"/>
                </a:lnTo>
                <a:lnTo>
                  <a:pt x="186237" y="199667"/>
                </a:lnTo>
                <a:lnTo>
                  <a:pt x="177688" y="213605"/>
                </a:lnTo>
                <a:lnTo>
                  <a:pt x="175207" y="259914"/>
                </a:lnTo>
                <a:lnTo>
                  <a:pt x="179971" y="280901"/>
                </a:lnTo>
                <a:lnTo>
                  <a:pt x="174262" y="279133"/>
                </a:lnTo>
                <a:lnTo>
                  <a:pt x="171655" y="289841"/>
                </a:lnTo>
                <a:lnTo>
                  <a:pt x="151514" y="292511"/>
                </a:lnTo>
                <a:lnTo>
                  <a:pt x="150846" y="287652"/>
                </a:lnTo>
                <a:lnTo>
                  <a:pt x="134881" y="284941"/>
                </a:lnTo>
                <a:lnTo>
                  <a:pt x="132772" y="276269"/>
                </a:lnTo>
                <a:lnTo>
                  <a:pt x="126262" y="277060"/>
                </a:lnTo>
                <a:lnTo>
                  <a:pt x="122585" y="279871"/>
                </a:lnTo>
                <a:lnTo>
                  <a:pt x="116529" y="297179"/>
                </a:lnTo>
                <a:lnTo>
                  <a:pt x="101702" y="298270"/>
                </a:lnTo>
                <a:lnTo>
                  <a:pt x="101423" y="313411"/>
                </a:lnTo>
                <a:lnTo>
                  <a:pt x="99004" y="313517"/>
                </a:lnTo>
                <a:lnTo>
                  <a:pt x="99004" y="313517"/>
                </a:lnTo>
                <a:lnTo>
                  <a:pt x="88405" y="306506"/>
                </a:lnTo>
                <a:lnTo>
                  <a:pt x="89983" y="294721"/>
                </a:lnTo>
                <a:lnTo>
                  <a:pt x="86909" y="289363"/>
                </a:lnTo>
                <a:lnTo>
                  <a:pt x="68800" y="288269"/>
                </a:lnTo>
                <a:lnTo>
                  <a:pt x="69837" y="281321"/>
                </a:lnTo>
                <a:lnTo>
                  <a:pt x="63508" y="280445"/>
                </a:lnTo>
                <a:lnTo>
                  <a:pt x="65904" y="265494"/>
                </a:lnTo>
                <a:lnTo>
                  <a:pt x="63357" y="256358"/>
                </a:lnTo>
                <a:lnTo>
                  <a:pt x="82561" y="263230"/>
                </a:lnTo>
                <a:lnTo>
                  <a:pt x="79776" y="258634"/>
                </a:lnTo>
                <a:lnTo>
                  <a:pt x="80558" y="249106"/>
                </a:lnTo>
                <a:lnTo>
                  <a:pt x="75564" y="241590"/>
                </a:lnTo>
                <a:lnTo>
                  <a:pt x="84628" y="233276"/>
                </a:lnTo>
                <a:lnTo>
                  <a:pt x="85641" y="219358"/>
                </a:lnTo>
                <a:lnTo>
                  <a:pt x="75836" y="218873"/>
                </a:lnTo>
                <a:lnTo>
                  <a:pt x="73016" y="208216"/>
                </a:lnTo>
                <a:lnTo>
                  <a:pt x="64571" y="207755"/>
                </a:lnTo>
                <a:lnTo>
                  <a:pt x="65146" y="201251"/>
                </a:lnTo>
                <a:lnTo>
                  <a:pt x="56946" y="195795"/>
                </a:lnTo>
                <a:lnTo>
                  <a:pt x="49114" y="194889"/>
                </a:lnTo>
                <a:lnTo>
                  <a:pt x="40195" y="179722"/>
                </a:lnTo>
                <a:lnTo>
                  <a:pt x="23585" y="172284"/>
                </a:lnTo>
                <a:lnTo>
                  <a:pt x="27377" y="155539"/>
                </a:lnTo>
                <a:lnTo>
                  <a:pt x="18591" y="149462"/>
                </a:lnTo>
                <a:lnTo>
                  <a:pt x="24964" y="147614"/>
                </a:lnTo>
                <a:lnTo>
                  <a:pt x="23371" y="136220"/>
                </a:lnTo>
                <a:lnTo>
                  <a:pt x="20039" y="136914"/>
                </a:lnTo>
                <a:lnTo>
                  <a:pt x="17500" y="143380"/>
                </a:lnTo>
                <a:lnTo>
                  <a:pt x="9296" y="138525"/>
                </a:lnTo>
                <a:lnTo>
                  <a:pt x="4590" y="147828"/>
                </a:lnTo>
                <a:lnTo>
                  <a:pt x="4590" y="147828"/>
                </a:lnTo>
                <a:lnTo>
                  <a:pt x="0" y="143345"/>
                </a:lnTo>
                <a:lnTo>
                  <a:pt x="646" y="133358"/>
                </a:lnTo>
                <a:lnTo>
                  <a:pt x="10794" y="131281"/>
                </a:lnTo>
                <a:lnTo>
                  <a:pt x="13805" y="123763"/>
                </a:lnTo>
                <a:lnTo>
                  <a:pt x="30455" y="112870"/>
                </a:lnTo>
                <a:lnTo>
                  <a:pt x="32348" y="92753"/>
                </a:lnTo>
                <a:lnTo>
                  <a:pt x="44654" y="87987"/>
                </a:lnTo>
                <a:lnTo>
                  <a:pt x="55921" y="74259"/>
                </a:lnTo>
                <a:lnTo>
                  <a:pt x="59706" y="65390"/>
                </a:lnTo>
                <a:lnTo>
                  <a:pt x="55027" y="57725"/>
                </a:lnTo>
                <a:lnTo>
                  <a:pt x="58157" y="35658"/>
                </a:lnTo>
                <a:lnTo>
                  <a:pt x="86206" y="34820"/>
                </a:lnTo>
                <a:lnTo>
                  <a:pt x="84647" y="45702"/>
                </a:lnTo>
                <a:lnTo>
                  <a:pt x="90737" y="50513"/>
                </a:lnTo>
                <a:lnTo>
                  <a:pt x="101915" y="49204"/>
                </a:lnTo>
                <a:lnTo>
                  <a:pt x="110050" y="41322"/>
                </a:lnTo>
                <a:lnTo>
                  <a:pt x="111497" y="36348"/>
                </a:lnTo>
                <a:lnTo>
                  <a:pt x="99269" y="29303"/>
                </a:lnTo>
                <a:lnTo>
                  <a:pt x="98957" y="21720"/>
                </a:lnTo>
                <a:lnTo>
                  <a:pt x="93821" y="22382"/>
                </a:lnTo>
                <a:lnTo>
                  <a:pt x="96071" y="6662"/>
                </a:lnTo>
                <a:lnTo>
                  <a:pt x="104632" y="0"/>
                </a:lnTo>
                <a:lnTo>
                  <a:pt x="104632" y="0"/>
                </a:lnTo>
                <a:lnTo>
                  <a:pt x="132540" y="14606"/>
                </a:lnTo>
                <a:lnTo>
                  <a:pt x="135898" y="12242"/>
                </a:lnTo>
                <a:lnTo>
                  <a:pt x="137440" y="1964"/>
                </a:lnTo>
                <a:lnTo>
                  <a:pt x="143990" y="6326"/>
                </a:lnTo>
                <a:lnTo>
                  <a:pt x="157617" y="2631"/>
                </a:lnTo>
                <a:lnTo>
                  <a:pt x="177853" y="8447"/>
                </a:lnTo>
                <a:lnTo>
                  <a:pt x="188300" y="560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8" name="M10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5958971" y="2632399"/>
            <a:ext cx="263445" cy="496668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9" name="M11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6599396" y="2667388"/>
            <a:ext cx="148329" cy="142955"/>
          </a:xfrm>
          <a:custGeom>
            <a:avLst/>
            <a:gdLst/>
            <a:ahLst/>
            <a:cxnLst/>
            <a:rect l="0" t="0" r="0" b="0"/>
            <a:pathLst>
              <a:path w="162995" h="172261">
                <a:moveTo>
                  <a:pt x="89316" y="0"/>
                </a:moveTo>
                <a:lnTo>
                  <a:pt x="102072" y="17691"/>
                </a:lnTo>
                <a:lnTo>
                  <a:pt x="119583" y="17297"/>
                </a:lnTo>
                <a:lnTo>
                  <a:pt x="128016" y="10804"/>
                </a:lnTo>
                <a:lnTo>
                  <a:pt x="135513" y="13080"/>
                </a:lnTo>
                <a:lnTo>
                  <a:pt x="134431" y="21694"/>
                </a:lnTo>
                <a:lnTo>
                  <a:pt x="145657" y="26166"/>
                </a:lnTo>
                <a:lnTo>
                  <a:pt x="145027" y="42213"/>
                </a:lnTo>
                <a:lnTo>
                  <a:pt x="145027" y="42213"/>
                </a:lnTo>
                <a:lnTo>
                  <a:pt x="137701" y="53578"/>
                </a:lnTo>
                <a:lnTo>
                  <a:pt x="137030" y="64169"/>
                </a:lnTo>
                <a:lnTo>
                  <a:pt x="131731" y="64969"/>
                </a:lnTo>
                <a:lnTo>
                  <a:pt x="125910" y="54396"/>
                </a:lnTo>
                <a:lnTo>
                  <a:pt x="119030" y="58647"/>
                </a:lnTo>
                <a:lnTo>
                  <a:pt x="116710" y="54054"/>
                </a:lnTo>
                <a:lnTo>
                  <a:pt x="110697" y="52869"/>
                </a:lnTo>
                <a:lnTo>
                  <a:pt x="108154" y="59028"/>
                </a:lnTo>
                <a:lnTo>
                  <a:pt x="109581" y="70269"/>
                </a:lnTo>
                <a:lnTo>
                  <a:pt x="117726" y="70589"/>
                </a:lnTo>
                <a:lnTo>
                  <a:pt x="119191" y="65468"/>
                </a:lnTo>
                <a:lnTo>
                  <a:pt x="124357" y="71180"/>
                </a:lnTo>
                <a:lnTo>
                  <a:pt x="121704" y="75367"/>
                </a:lnTo>
                <a:lnTo>
                  <a:pt x="123273" y="79793"/>
                </a:lnTo>
                <a:lnTo>
                  <a:pt x="114703" y="85373"/>
                </a:lnTo>
                <a:lnTo>
                  <a:pt x="111905" y="96525"/>
                </a:lnTo>
                <a:lnTo>
                  <a:pt x="121310" y="94447"/>
                </a:lnTo>
                <a:lnTo>
                  <a:pt x="116091" y="105853"/>
                </a:lnTo>
                <a:lnTo>
                  <a:pt x="119183" y="116975"/>
                </a:lnTo>
                <a:lnTo>
                  <a:pt x="123257" y="117210"/>
                </a:lnTo>
                <a:lnTo>
                  <a:pt x="129485" y="108098"/>
                </a:lnTo>
                <a:lnTo>
                  <a:pt x="137964" y="107060"/>
                </a:lnTo>
                <a:lnTo>
                  <a:pt x="137602" y="117354"/>
                </a:lnTo>
                <a:lnTo>
                  <a:pt x="147033" y="106640"/>
                </a:lnTo>
                <a:lnTo>
                  <a:pt x="152828" y="111302"/>
                </a:lnTo>
                <a:lnTo>
                  <a:pt x="152828" y="111302"/>
                </a:lnTo>
                <a:lnTo>
                  <a:pt x="156942" y="124413"/>
                </a:lnTo>
                <a:lnTo>
                  <a:pt x="162994" y="131352"/>
                </a:lnTo>
                <a:lnTo>
                  <a:pt x="159938" y="140530"/>
                </a:lnTo>
                <a:lnTo>
                  <a:pt x="155849" y="141053"/>
                </a:lnTo>
                <a:lnTo>
                  <a:pt x="155849" y="141053"/>
                </a:lnTo>
                <a:lnTo>
                  <a:pt x="136132" y="137470"/>
                </a:lnTo>
                <a:lnTo>
                  <a:pt x="124778" y="146022"/>
                </a:lnTo>
                <a:lnTo>
                  <a:pt x="118624" y="144078"/>
                </a:lnTo>
                <a:lnTo>
                  <a:pt x="113352" y="157904"/>
                </a:lnTo>
                <a:lnTo>
                  <a:pt x="103903" y="161797"/>
                </a:lnTo>
                <a:lnTo>
                  <a:pt x="97188" y="172260"/>
                </a:lnTo>
                <a:lnTo>
                  <a:pt x="82609" y="168471"/>
                </a:lnTo>
                <a:lnTo>
                  <a:pt x="81358" y="163295"/>
                </a:lnTo>
                <a:lnTo>
                  <a:pt x="73012" y="157818"/>
                </a:lnTo>
                <a:lnTo>
                  <a:pt x="51736" y="156458"/>
                </a:lnTo>
                <a:lnTo>
                  <a:pt x="53705" y="134991"/>
                </a:lnTo>
                <a:lnTo>
                  <a:pt x="43459" y="133712"/>
                </a:lnTo>
                <a:lnTo>
                  <a:pt x="43856" y="122208"/>
                </a:lnTo>
                <a:lnTo>
                  <a:pt x="25890" y="121823"/>
                </a:lnTo>
                <a:lnTo>
                  <a:pt x="26216" y="127737"/>
                </a:lnTo>
                <a:lnTo>
                  <a:pt x="20761" y="128529"/>
                </a:lnTo>
                <a:lnTo>
                  <a:pt x="5977" y="127602"/>
                </a:lnTo>
                <a:lnTo>
                  <a:pt x="4091" y="124077"/>
                </a:lnTo>
                <a:lnTo>
                  <a:pt x="0" y="103841"/>
                </a:lnTo>
                <a:lnTo>
                  <a:pt x="11761" y="90765"/>
                </a:lnTo>
                <a:lnTo>
                  <a:pt x="14137" y="92635"/>
                </a:lnTo>
                <a:lnTo>
                  <a:pt x="18471" y="87729"/>
                </a:lnTo>
                <a:lnTo>
                  <a:pt x="23605" y="73751"/>
                </a:lnTo>
                <a:lnTo>
                  <a:pt x="24519" y="66347"/>
                </a:lnTo>
                <a:lnTo>
                  <a:pt x="21951" y="66443"/>
                </a:lnTo>
                <a:lnTo>
                  <a:pt x="21951" y="66443"/>
                </a:lnTo>
                <a:lnTo>
                  <a:pt x="20386" y="55047"/>
                </a:lnTo>
                <a:lnTo>
                  <a:pt x="30215" y="54198"/>
                </a:lnTo>
                <a:lnTo>
                  <a:pt x="48361" y="45648"/>
                </a:lnTo>
                <a:lnTo>
                  <a:pt x="48256" y="36404"/>
                </a:lnTo>
                <a:lnTo>
                  <a:pt x="39085" y="27723"/>
                </a:lnTo>
                <a:lnTo>
                  <a:pt x="35837" y="17350"/>
                </a:lnTo>
                <a:lnTo>
                  <a:pt x="32965" y="17591"/>
                </a:lnTo>
                <a:lnTo>
                  <a:pt x="42919" y="3714"/>
                </a:lnTo>
                <a:lnTo>
                  <a:pt x="46988" y="3952"/>
                </a:lnTo>
                <a:lnTo>
                  <a:pt x="52932" y="15291"/>
                </a:lnTo>
                <a:lnTo>
                  <a:pt x="60592" y="16970"/>
                </a:lnTo>
                <a:lnTo>
                  <a:pt x="65123" y="9641"/>
                </a:lnTo>
                <a:lnTo>
                  <a:pt x="76088" y="11995"/>
                </a:lnTo>
                <a:lnTo>
                  <a:pt x="73000" y="10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0" name="M12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6731181" y="2665006"/>
            <a:ext cx="227006" cy="411160"/>
          </a:xfrm>
          <a:custGeom>
            <a:avLst/>
            <a:gdLst/>
            <a:ahLst/>
            <a:cxnLst/>
            <a:rect l="0" t="0" r="0" b="0"/>
            <a:pathLst>
              <a:path w="254272" h="479955">
                <a:moveTo>
                  <a:pt x="109395" y="11608"/>
                </a:moveTo>
                <a:lnTo>
                  <a:pt x="114101" y="2305"/>
                </a:lnTo>
                <a:lnTo>
                  <a:pt x="122305" y="7160"/>
                </a:lnTo>
                <a:lnTo>
                  <a:pt x="124844" y="694"/>
                </a:lnTo>
                <a:lnTo>
                  <a:pt x="128176" y="0"/>
                </a:lnTo>
                <a:lnTo>
                  <a:pt x="129769" y="11394"/>
                </a:lnTo>
                <a:lnTo>
                  <a:pt x="123396" y="13242"/>
                </a:lnTo>
                <a:lnTo>
                  <a:pt x="132182" y="19319"/>
                </a:lnTo>
                <a:lnTo>
                  <a:pt x="128390" y="36064"/>
                </a:lnTo>
                <a:lnTo>
                  <a:pt x="145000" y="43502"/>
                </a:lnTo>
                <a:lnTo>
                  <a:pt x="153919" y="58669"/>
                </a:lnTo>
                <a:lnTo>
                  <a:pt x="161751" y="59575"/>
                </a:lnTo>
                <a:lnTo>
                  <a:pt x="169951" y="65031"/>
                </a:lnTo>
                <a:lnTo>
                  <a:pt x="169376" y="71535"/>
                </a:lnTo>
                <a:lnTo>
                  <a:pt x="177821" y="71996"/>
                </a:lnTo>
                <a:lnTo>
                  <a:pt x="180641" y="82653"/>
                </a:lnTo>
                <a:lnTo>
                  <a:pt x="190446" y="83138"/>
                </a:lnTo>
                <a:lnTo>
                  <a:pt x="189433" y="97056"/>
                </a:lnTo>
                <a:lnTo>
                  <a:pt x="180369" y="105370"/>
                </a:lnTo>
                <a:lnTo>
                  <a:pt x="185363" y="112886"/>
                </a:lnTo>
                <a:lnTo>
                  <a:pt x="184581" y="122414"/>
                </a:lnTo>
                <a:lnTo>
                  <a:pt x="187366" y="127010"/>
                </a:lnTo>
                <a:lnTo>
                  <a:pt x="168162" y="120138"/>
                </a:lnTo>
                <a:lnTo>
                  <a:pt x="170709" y="129274"/>
                </a:lnTo>
                <a:lnTo>
                  <a:pt x="168313" y="144225"/>
                </a:lnTo>
                <a:lnTo>
                  <a:pt x="174642" y="145101"/>
                </a:lnTo>
                <a:lnTo>
                  <a:pt x="173605" y="152049"/>
                </a:lnTo>
                <a:lnTo>
                  <a:pt x="191714" y="153143"/>
                </a:lnTo>
                <a:lnTo>
                  <a:pt x="194788" y="158501"/>
                </a:lnTo>
                <a:lnTo>
                  <a:pt x="193210" y="170286"/>
                </a:lnTo>
                <a:lnTo>
                  <a:pt x="203809" y="177297"/>
                </a:lnTo>
                <a:lnTo>
                  <a:pt x="203809" y="177297"/>
                </a:lnTo>
                <a:lnTo>
                  <a:pt x="204162" y="182756"/>
                </a:lnTo>
                <a:lnTo>
                  <a:pt x="187804" y="184725"/>
                </a:lnTo>
                <a:lnTo>
                  <a:pt x="188555" y="201247"/>
                </a:lnTo>
                <a:lnTo>
                  <a:pt x="175148" y="206904"/>
                </a:lnTo>
                <a:lnTo>
                  <a:pt x="181605" y="217322"/>
                </a:lnTo>
                <a:lnTo>
                  <a:pt x="187079" y="215607"/>
                </a:lnTo>
                <a:lnTo>
                  <a:pt x="190123" y="222630"/>
                </a:lnTo>
                <a:lnTo>
                  <a:pt x="203828" y="225457"/>
                </a:lnTo>
                <a:lnTo>
                  <a:pt x="207689" y="237492"/>
                </a:lnTo>
                <a:lnTo>
                  <a:pt x="206391" y="250491"/>
                </a:lnTo>
                <a:lnTo>
                  <a:pt x="232464" y="247030"/>
                </a:lnTo>
                <a:lnTo>
                  <a:pt x="233640" y="257197"/>
                </a:lnTo>
                <a:lnTo>
                  <a:pt x="240886" y="257934"/>
                </a:lnTo>
                <a:lnTo>
                  <a:pt x="239743" y="270936"/>
                </a:lnTo>
                <a:lnTo>
                  <a:pt x="229962" y="284840"/>
                </a:lnTo>
                <a:lnTo>
                  <a:pt x="229668" y="301036"/>
                </a:lnTo>
                <a:lnTo>
                  <a:pt x="242030" y="311858"/>
                </a:lnTo>
                <a:lnTo>
                  <a:pt x="243706" y="319610"/>
                </a:lnTo>
                <a:lnTo>
                  <a:pt x="247939" y="319838"/>
                </a:lnTo>
                <a:lnTo>
                  <a:pt x="254271" y="346446"/>
                </a:lnTo>
                <a:lnTo>
                  <a:pt x="239801" y="351485"/>
                </a:lnTo>
                <a:lnTo>
                  <a:pt x="241545" y="363930"/>
                </a:lnTo>
                <a:lnTo>
                  <a:pt x="247221" y="368119"/>
                </a:lnTo>
                <a:lnTo>
                  <a:pt x="246915" y="376743"/>
                </a:lnTo>
                <a:lnTo>
                  <a:pt x="241993" y="381044"/>
                </a:lnTo>
                <a:lnTo>
                  <a:pt x="241993" y="381044"/>
                </a:lnTo>
                <a:lnTo>
                  <a:pt x="231608" y="394329"/>
                </a:lnTo>
                <a:lnTo>
                  <a:pt x="223186" y="382823"/>
                </a:lnTo>
                <a:lnTo>
                  <a:pt x="211030" y="385174"/>
                </a:lnTo>
                <a:lnTo>
                  <a:pt x="206770" y="402807"/>
                </a:lnTo>
                <a:lnTo>
                  <a:pt x="183490" y="400561"/>
                </a:lnTo>
                <a:lnTo>
                  <a:pt x="173638" y="409157"/>
                </a:lnTo>
                <a:lnTo>
                  <a:pt x="166810" y="409786"/>
                </a:lnTo>
                <a:lnTo>
                  <a:pt x="160777" y="408461"/>
                </a:lnTo>
                <a:lnTo>
                  <a:pt x="156506" y="385978"/>
                </a:lnTo>
                <a:lnTo>
                  <a:pt x="151589" y="381797"/>
                </a:lnTo>
                <a:lnTo>
                  <a:pt x="146860" y="383676"/>
                </a:lnTo>
                <a:lnTo>
                  <a:pt x="147500" y="373848"/>
                </a:lnTo>
                <a:lnTo>
                  <a:pt x="141466" y="372674"/>
                </a:lnTo>
                <a:lnTo>
                  <a:pt x="142762" y="376180"/>
                </a:lnTo>
                <a:lnTo>
                  <a:pt x="140274" y="379615"/>
                </a:lnTo>
                <a:lnTo>
                  <a:pt x="137876" y="378358"/>
                </a:lnTo>
                <a:lnTo>
                  <a:pt x="136876" y="383183"/>
                </a:lnTo>
                <a:lnTo>
                  <a:pt x="125889" y="395538"/>
                </a:lnTo>
                <a:lnTo>
                  <a:pt x="111115" y="392076"/>
                </a:lnTo>
                <a:lnTo>
                  <a:pt x="109341" y="413386"/>
                </a:lnTo>
                <a:lnTo>
                  <a:pt x="120313" y="417835"/>
                </a:lnTo>
                <a:lnTo>
                  <a:pt x="120330" y="424798"/>
                </a:lnTo>
                <a:lnTo>
                  <a:pt x="126190" y="427332"/>
                </a:lnTo>
                <a:lnTo>
                  <a:pt x="125279" y="435337"/>
                </a:lnTo>
                <a:lnTo>
                  <a:pt x="110401" y="437019"/>
                </a:lnTo>
                <a:lnTo>
                  <a:pt x="101634" y="443812"/>
                </a:lnTo>
                <a:lnTo>
                  <a:pt x="82899" y="441178"/>
                </a:lnTo>
                <a:lnTo>
                  <a:pt x="85167" y="456963"/>
                </a:lnTo>
                <a:lnTo>
                  <a:pt x="92809" y="461350"/>
                </a:lnTo>
                <a:lnTo>
                  <a:pt x="92809" y="461350"/>
                </a:lnTo>
                <a:lnTo>
                  <a:pt x="89601" y="478239"/>
                </a:lnTo>
                <a:lnTo>
                  <a:pt x="84415" y="479954"/>
                </a:lnTo>
                <a:lnTo>
                  <a:pt x="58974" y="463563"/>
                </a:lnTo>
                <a:lnTo>
                  <a:pt x="44730" y="463583"/>
                </a:lnTo>
                <a:lnTo>
                  <a:pt x="40129" y="473935"/>
                </a:lnTo>
                <a:lnTo>
                  <a:pt x="35427" y="474144"/>
                </a:lnTo>
                <a:lnTo>
                  <a:pt x="32633" y="469850"/>
                </a:lnTo>
                <a:lnTo>
                  <a:pt x="32633" y="469850"/>
                </a:lnTo>
                <a:lnTo>
                  <a:pt x="29328" y="445718"/>
                </a:lnTo>
                <a:lnTo>
                  <a:pt x="38830" y="440308"/>
                </a:lnTo>
                <a:lnTo>
                  <a:pt x="42588" y="434177"/>
                </a:lnTo>
                <a:lnTo>
                  <a:pt x="42588" y="434177"/>
                </a:lnTo>
                <a:lnTo>
                  <a:pt x="49425" y="425533"/>
                </a:lnTo>
                <a:lnTo>
                  <a:pt x="65099" y="421908"/>
                </a:lnTo>
                <a:lnTo>
                  <a:pt x="50204" y="371053"/>
                </a:lnTo>
                <a:lnTo>
                  <a:pt x="57494" y="346975"/>
                </a:lnTo>
                <a:lnTo>
                  <a:pt x="53422" y="338567"/>
                </a:lnTo>
                <a:lnTo>
                  <a:pt x="42677" y="330935"/>
                </a:lnTo>
                <a:lnTo>
                  <a:pt x="39921" y="324975"/>
                </a:lnTo>
                <a:lnTo>
                  <a:pt x="49206" y="306991"/>
                </a:lnTo>
                <a:lnTo>
                  <a:pt x="44738" y="303420"/>
                </a:lnTo>
                <a:lnTo>
                  <a:pt x="19175" y="303059"/>
                </a:lnTo>
                <a:lnTo>
                  <a:pt x="9455" y="297411"/>
                </a:lnTo>
                <a:lnTo>
                  <a:pt x="0" y="286166"/>
                </a:lnTo>
                <a:lnTo>
                  <a:pt x="0" y="286166"/>
                </a:lnTo>
                <a:lnTo>
                  <a:pt x="7126" y="277983"/>
                </a:lnTo>
                <a:lnTo>
                  <a:pt x="11080" y="262012"/>
                </a:lnTo>
                <a:lnTo>
                  <a:pt x="14853" y="262391"/>
                </a:lnTo>
                <a:lnTo>
                  <a:pt x="12287" y="247196"/>
                </a:lnTo>
                <a:lnTo>
                  <a:pt x="12287" y="247196"/>
                </a:lnTo>
                <a:lnTo>
                  <a:pt x="37395" y="246944"/>
                </a:lnTo>
                <a:lnTo>
                  <a:pt x="45023" y="251185"/>
                </a:lnTo>
                <a:lnTo>
                  <a:pt x="46471" y="261965"/>
                </a:lnTo>
                <a:lnTo>
                  <a:pt x="60792" y="264369"/>
                </a:lnTo>
                <a:lnTo>
                  <a:pt x="67017" y="247835"/>
                </a:lnTo>
                <a:lnTo>
                  <a:pt x="62659" y="231091"/>
                </a:lnTo>
                <a:lnTo>
                  <a:pt x="50576" y="207681"/>
                </a:lnTo>
                <a:lnTo>
                  <a:pt x="51841" y="197256"/>
                </a:lnTo>
                <a:lnTo>
                  <a:pt x="41606" y="195083"/>
                </a:lnTo>
                <a:lnTo>
                  <a:pt x="42972" y="172089"/>
                </a:lnTo>
                <a:lnTo>
                  <a:pt x="45238" y="179708"/>
                </a:lnTo>
                <a:lnTo>
                  <a:pt x="49323" y="179486"/>
                </a:lnTo>
                <a:lnTo>
                  <a:pt x="54003" y="141713"/>
                </a:lnTo>
                <a:lnTo>
                  <a:pt x="82976" y="143345"/>
                </a:lnTo>
                <a:lnTo>
                  <a:pt x="92672" y="126418"/>
                </a:lnTo>
                <a:lnTo>
                  <a:pt x="103674" y="127693"/>
                </a:lnTo>
                <a:lnTo>
                  <a:pt x="103973" y="112248"/>
                </a:lnTo>
                <a:lnTo>
                  <a:pt x="95694" y="110875"/>
                </a:lnTo>
                <a:lnTo>
                  <a:pt x="95799" y="97698"/>
                </a:lnTo>
                <a:lnTo>
                  <a:pt x="107089" y="99584"/>
                </a:lnTo>
                <a:lnTo>
                  <a:pt x="117782" y="108879"/>
                </a:lnTo>
                <a:lnTo>
                  <a:pt x="133081" y="98569"/>
                </a:lnTo>
                <a:lnTo>
                  <a:pt x="121124" y="92129"/>
                </a:lnTo>
                <a:lnTo>
                  <a:pt x="133428" y="72520"/>
                </a:lnTo>
                <a:lnTo>
                  <a:pt x="125142" y="55848"/>
                </a:lnTo>
                <a:lnTo>
                  <a:pt x="113003" y="51372"/>
                </a:lnTo>
                <a:lnTo>
                  <a:pt x="79475" y="52386"/>
                </a:lnTo>
                <a:lnTo>
                  <a:pt x="84487" y="35364"/>
                </a:lnTo>
                <a:lnTo>
                  <a:pt x="104906" y="330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1" name="M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/>
          <p:nvPr/>
        </p:nvSpPr>
        <p:spPr>
          <a:xfrm>
            <a:off x="6893868" y="2683623"/>
            <a:ext cx="239228" cy="360194"/>
          </a:xfrm>
          <a:custGeom>
            <a:avLst/>
            <a:gdLst/>
            <a:ahLst/>
            <a:cxnLst/>
            <a:rect l="0" t="0" r="0" b="0"/>
            <a:pathLst>
              <a:path w="265955" h="419485">
                <a:moveTo>
                  <a:pt x="237127" y="44991"/>
                </a:moveTo>
                <a:lnTo>
                  <a:pt x="235133" y="56017"/>
                </a:lnTo>
                <a:lnTo>
                  <a:pt x="239061" y="65019"/>
                </a:lnTo>
                <a:lnTo>
                  <a:pt x="238107" y="77122"/>
                </a:lnTo>
                <a:lnTo>
                  <a:pt x="225392" y="106449"/>
                </a:lnTo>
                <a:lnTo>
                  <a:pt x="236806" y="110273"/>
                </a:lnTo>
                <a:lnTo>
                  <a:pt x="239276" y="116221"/>
                </a:lnTo>
                <a:lnTo>
                  <a:pt x="217099" y="132818"/>
                </a:lnTo>
                <a:lnTo>
                  <a:pt x="212782" y="147134"/>
                </a:lnTo>
                <a:lnTo>
                  <a:pt x="204520" y="144270"/>
                </a:lnTo>
                <a:lnTo>
                  <a:pt x="185251" y="158031"/>
                </a:lnTo>
                <a:lnTo>
                  <a:pt x="191053" y="163430"/>
                </a:lnTo>
                <a:lnTo>
                  <a:pt x="199950" y="164488"/>
                </a:lnTo>
                <a:lnTo>
                  <a:pt x="201105" y="167688"/>
                </a:lnTo>
                <a:lnTo>
                  <a:pt x="197334" y="167322"/>
                </a:lnTo>
                <a:lnTo>
                  <a:pt x="194262" y="179234"/>
                </a:lnTo>
                <a:lnTo>
                  <a:pt x="179470" y="178075"/>
                </a:lnTo>
                <a:lnTo>
                  <a:pt x="179134" y="188973"/>
                </a:lnTo>
                <a:lnTo>
                  <a:pt x="172414" y="201883"/>
                </a:lnTo>
                <a:lnTo>
                  <a:pt x="175318" y="208898"/>
                </a:lnTo>
                <a:lnTo>
                  <a:pt x="183000" y="210543"/>
                </a:lnTo>
                <a:lnTo>
                  <a:pt x="182690" y="219927"/>
                </a:lnTo>
                <a:lnTo>
                  <a:pt x="200134" y="225521"/>
                </a:lnTo>
                <a:lnTo>
                  <a:pt x="201992" y="231912"/>
                </a:lnTo>
                <a:lnTo>
                  <a:pt x="221828" y="239360"/>
                </a:lnTo>
                <a:lnTo>
                  <a:pt x="228518" y="237199"/>
                </a:lnTo>
                <a:lnTo>
                  <a:pt x="241077" y="245885"/>
                </a:lnTo>
                <a:lnTo>
                  <a:pt x="241077" y="245885"/>
                </a:lnTo>
                <a:lnTo>
                  <a:pt x="239862" y="255405"/>
                </a:lnTo>
                <a:lnTo>
                  <a:pt x="242792" y="261207"/>
                </a:lnTo>
                <a:lnTo>
                  <a:pt x="252081" y="266658"/>
                </a:lnTo>
                <a:lnTo>
                  <a:pt x="251196" y="274517"/>
                </a:lnTo>
                <a:lnTo>
                  <a:pt x="256528" y="290804"/>
                </a:lnTo>
                <a:lnTo>
                  <a:pt x="262220" y="294378"/>
                </a:lnTo>
                <a:lnTo>
                  <a:pt x="260820" y="306014"/>
                </a:lnTo>
                <a:lnTo>
                  <a:pt x="265954" y="316089"/>
                </a:lnTo>
                <a:lnTo>
                  <a:pt x="265751" y="319265"/>
                </a:lnTo>
                <a:lnTo>
                  <a:pt x="250003" y="329152"/>
                </a:lnTo>
                <a:lnTo>
                  <a:pt x="251054" y="348244"/>
                </a:lnTo>
                <a:lnTo>
                  <a:pt x="244535" y="358129"/>
                </a:lnTo>
                <a:lnTo>
                  <a:pt x="240002" y="357601"/>
                </a:lnTo>
                <a:lnTo>
                  <a:pt x="241744" y="371405"/>
                </a:lnTo>
                <a:lnTo>
                  <a:pt x="238749" y="378621"/>
                </a:lnTo>
                <a:lnTo>
                  <a:pt x="242360" y="380043"/>
                </a:lnTo>
                <a:lnTo>
                  <a:pt x="242439" y="384434"/>
                </a:lnTo>
                <a:lnTo>
                  <a:pt x="240395" y="389093"/>
                </a:lnTo>
                <a:lnTo>
                  <a:pt x="240395" y="389093"/>
                </a:lnTo>
                <a:lnTo>
                  <a:pt x="231591" y="390311"/>
                </a:lnTo>
                <a:lnTo>
                  <a:pt x="234259" y="393836"/>
                </a:lnTo>
                <a:lnTo>
                  <a:pt x="232600" y="411821"/>
                </a:lnTo>
                <a:lnTo>
                  <a:pt x="232600" y="411821"/>
                </a:lnTo>
                <a:lnTo>
                  <a:pt x="223472" y="405162"/>
                </a:lnTo>
                <a:lnTo>
                  <a:pt x="225488" y="411401"/>
                </a:lnTo>
                <a:lnTo>
                  <a:pt x="211550" y="411624"/>
                </a:lnTo>
                <a:lnTo>
                  <a:pt x="201876" y="419484"/>
                </a:lnTo>
                <a:lnTo>
                  <a:pt x="195322" y="412866"/>
                </a:lnTo>
                <a:lnTo>
                  <a:pt x="195796" y="402733"/>
                </a:lnTo>
                <a:lnTo>
                  <a:pt x="199039" y="399003"/>
                </a:lnTo>
                <a:lnTo>
                  <a:pt x="191791" y="397670"/>
                </a:lnTo>
                <a:lnTo>
                  <a:pt x="187247" y="406675"/>
                </a:lnTo>
                <a:lnTo>
                  <a:pt x="184160" y="401174"/>
                </a:lnTo>
                <a:lnTo>
                  <a:pt x="183649" y="404496"/>
                </a:lnTo>
                <a:lnTo>
                  <a:pt x="178504" y="404257"/>
                </a:lnTo>
                <a:lnTo>
                  <a:pt x="171517" y="396570"/>
                </a:lnTo>
                <a:lnTo>
                  <a:pt x="161430" y="393068"/>
                </a:lnTo>
                <a:lnTo>
                  <a:pt x="155091" y="374189"/>
                </a:lnTo>
                <a:lnTo>
                  <a:pt x="150957" y="376842"/>
                </a:lnTo>
                <a:lnTo>
                  <a:pt x="139685" y="371955"/>
                </a:lnTo>
                <a:lnTo>
                  <a:pt x="133966" y="378667"/>
                </a:lnTo>
                <a:lnTo>
                  <a:pt x="119716" y="371001"/>
                </a:lnTo>
                <a:lnTo>
                  <a:pt x="119819" y="373728"/>
                </a:lnTo>
                <a:lnTo>
                  <a:pt x="101737" y="377345"/>
                </a:lnTo>
                <a:lnTo>
                  <a:pt x="90294" y="373660"/>
                </a:lnTo>
                <a:lnTo>
                  <a:pt x="87705" y="366045"/>
                </a:lnTo>
                <a:lnTo>
                  <a:pt x="81442" y="369112"/>
                </a:lnTo>
                <a:lnTo>
                  <a:pt x="80586" y="366221"/>
                </a:lnTo>
                <a:lnTo>
                  <a:pt x="66845" y="364157"/>
                </a:lnTo>
                <a:lnTo>
                  <a:pt x="66845" y="364157"/>
                </a:lnTo>
                <a:lnTo>
                  <a:pt x="71767" y="359856"/>
                </a:lnTo>
                <a:lnTo>
                  <a:pt x="72073" y="351232"/>
                </a:lnTo>
                <a:lnTo>
                  <a:pt x="66397" y="347043"/>
                </a:lnTo>
                <a:lnTo>
                  <a:pt x="64653" y="334598"/>
                </a:lnTo>
                <a:lnTo>
                  <a:pt x="79123" y="329559"/>
                </a:lnTo>
                <a:lnTo>
                  <a:pt x="72791" y="302951"/>
                </a:lnTo>
                <a:lnTo>
                  <a:pt x="68558" y="302723"/>
                </a:lnTo>
                <a:lnTo>
                  <a:pt x="66882" y="294971"/>
                </a:lnTo>
                <a:lnTo>
                  <a:pt x="54520" y="284149"/>
                </a:lnTo>
                <a:lnTo>
                  <a:pt x="54814" y="267953"/>
                </a:lnTo>
                <a:lnTo>
                  <a:pt x="64595" y="254049"/>
                </a:lnTo>
                <a:lnTo>
                  <a:pt x="65738" y="241047"/>
                </a:lnTo>
                <a:lnTo>
                  <a:pt x="58492" y="240310"/>
                </a:lnTo>
                <a:lnTo>
                  <a:pt x="57316" y="230143"/>
                </a:lnTo>
                <a:lnTo>
                  <a:pt x="31243" y="233604"/>
                </a:lnTo>
                <a:lnTo>
                  <a:pt x="32541" y="220605"/>
                </a:lnTo>
                <a:lnTo>
                  <a:pt x="28680" y="208570"/>
                </a:lnTo>
                <a:lnTo>
                  <a:pt x="14975" y="205743"/>
                </a:lnTo>
                <a:lnTo>
                  <a:pt x="11931" y="198720"/>
                </a:lnTo>
                <a:lnTo>
                  <a:pt x="6457" y="200435"/>
                </a:lnTo>
                <a:lnTo>
                  <a:pt x="0" y="190017"/>
                </a:lnTo>
                <a:lnTo>
                  <a:pt x="13407" y="184360"/>
                </a:lnTo>
                <a:lnTo>
                  <a:pt x="12656" y="167838"/>
                </a:lnTo>
                <a:lnTo>
                  <a:pt x="29014" y="165869"/>
                </a:lnTo>
                <a:lnTo>
                  <a:pt x="28661" y="160410"/>
                </a:lnTo>
                <a:lnTo>
                  <a:pt x="28661" y="160410"/>
                </a:lnTo>
                <a:lnTo>
                  <a:pt x="31080" y="160304"/>
                </a:lnTo>
                <a:lnTo>
                  <a:pt x="31359" y="145163"/>
                </a:lnTo>
                <a:lnTo>
                  <a:pt x="46186" y="144072"/>
                </a:lnTo>
                <a:lnTo>
                  <a:pt x="52242" y="126764"/>
                </a:lnTo>
                <a:lnTo>
                  <a:pt x="55919" y="123953"/>
                </a:lnTo>
                <a:lnTo>
                  <a:pt x="62429" y="123162"/>
                </a:lnTo>
                <a:lnTo>
                  <a:pt x="64538" y="131834"/>
                </a:lnTo>
                <a:lnTo>
                  <a:pt x="80503" y="134545"/>
                </a:lnTo>
                <a:lnTo>
                  <a:pt x="81171" y="139404"/>
                </a:lnTo>
                <a:lnTo>
                  <a:pt x="101312" y="136734"/>
                </a:lnTo>
                <a:lnTo>
                  <a:pt x="103919" y="126026"/>
                </a:lnTo>
                <a:lnTo>
                  <a:pt x="109628" y="127794"/>
                </a:lnTo>
                <a:lnTo>
                  <a:pt x="104864" y="106807"/>
                </a:lnTo>
                <a:lnTo>
                  <a:pt x="107345" y="60498"/>
                </a:lnTo>
                <a:lnTo>
                  <a:pt x="115894" y="46560"/>
                </a:lnTo>
                <a:lnTo>
                  <a:pt x="121943" y="45909"/>
                </a:lnTo>
                <a:lnTo>
                  <a:pt x="127095" y="27517"/>
                </a:lnTo>
                <a:lnTo>
                  <a:pt x="124592" y="15354"/>
                </a:lnTo>
                <a:lnTo>
                  <a:pt x="127887" y="16775"/>
                </a:lnTo>
                <a:lnTo>
                  <a:pt x="133710" y="11725"/>
                </a:lnTo>
                <a:lnTo>
                  <a:pt x="135068" y="20385"/>
                </a:lnTo>
                <a:lnTo>
                  <a:pt x="141594" y="26861"/>
                </a:lnTo>
                <a:lnTo>
                  <a:pt x="150496" y="27016"/>
                </a:lnTo>
                <a:lnTo>
                  <a:pt x="143052" y="12494"/>
                </a:lnTo>
                <a:lnTo>
                  <a:pt x="144022" y="8723"/>
                </a:lnTo>
                <a:lnTo>
                  <a:pt x="165297" y="0"/>
                </a:lnTo>
                <a:lnTo>
                  <a:pt x="168032" y="7622"/>
                </a:lnTo>
                <a:lnTo>
                  <a:pt x="190907" y="20132"/>
                </a:lnTo>
                <a:lnTo>
                  <a:pt x="191101" y="26498"/>
                </a:lnTo>
                <a:lnTo>
                  <a:pt x="207026" y="21767"/>
                </a:lnTo>
                <a:lnTo>
                  <a:pt x="212662" y="27618"/>
                </a:lnTo>
                <a:lnTo>
                  <a:pt x="212918" y="39439"/>
                </a:lnTo>
                <a:lnTo>
                  <a:pt x="223412" y="34614"/>
                </a:lnTo>
                <a:lnTo>
                  <a:pt x="227737" y="37716"/>
                </a:lnTo>
                <a:lnTo>
                  <a:pt x="229277" y="4501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2" name="M14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/>
          <p:nvPr/>
        </p:nvSpPr>
        <p:spPr>
          <a:xfrm>
            <a:off x="6694968" y="2697032"/>
            <a:ext cx="57896" cy="60496"/>
          </a:xfrm>
          <a:custGeom>
            <a:avLst/>
            <a:gdLst/>
            <a:ahLst/>
            <a:cxnLst/>
            <a:rect l="0" t="0" r="0" b="0"/>
            <a:pathLst>
              <a:path w="58649" h="84400">
                <a:moveTo>
                  <a:pt x="36873" y="9258"/>
                </a:moveTo>
                <a:lnTo>
                  <a:pt x="45463" y="9888"/>
                </a:lnTo>
                <a:lnTo>
                  <a:pt x="50946" y="0"/>
                </a:lnTo>
                <a:lnTo>
                  <a:pt x="53194" y="803"/>
                </a:lnTo>
                <a:lnTo>
                  <a:pt x="55104" y="18265"/>
                </a:lnTo>
                <a:lnTo>
                  <a:pt x="58648" y="22124"/>
                </a:lnTo>
                <a:lnTo>
                  <a:pt x="51469" y="48642"/>
                </a:lnTo>
                <a:lnTo>
                  <a:pt x="57538" y="62096"/>
                </a:lnTo>
                <a:lnTo>
                  <a:pt x="51654" y="61826"/>
                </a:lnTo>
                <a:lnTo>
                  <a:pt x="44674" y="78347"/>
                </a:lnTo>
                <a:lnTo>
                  <a:pt x="44674" y="78347"/>
                </a:lnTo>
                <a:lnTo>
                  <a:pt x="38879" y="73685"/>
                </a:lnTo>
                <a:lnTo>
                  <a:pt x="29448" y="84399"/>
                </a:lnTo>
                <a:lnTo>
                  <a:pt x="29810" y="74105"/>
                </a:lnTo>
                <a:lnTo>
                  <a:pt x="21331" y="75143"/>
                </a:lnTo>
                <a:lnTo>
                  <a:pt x="15103" y="84255"/>
                </a:lnTo>
                <a:lnTo>
                  <a:pt x="11029" y="84020"/>
                </a:lnTo>
                <a:lnTo>
                  <a:pt x="7937" y="72898"/>
                </a:lnTo>
                <a:lnTo>
                  <a:pt x="13156" y="61492"/>
                </a:lnTo>
                <a:lnTo>
                  <a:pt x="3751" y="63570"/>
                </a:lnTo>
                <a:lnTo>
                  <a:pt x="6549" y="52418"/>
                </a:lnTo>
                <a:lnTo>
                  <a:pt x="15119" y="46838"/>
                </a:lnTo>
                <a:lnTo>
                  <a:pt x="13550" y="42412"/>
                </a:lnTo>
                <a:lnTo>
                  <a:pt x="16203" y="38225"/>
                </a:lnTo>
                <a:lnTo>
                  <a:pt x="11037" y="32513"/>
                </a:lnTo>
                <a:lnTo>
                  <a:pt x="9572" y="37634"/>
                </a:lnTo>
                <a:lnTo>
                  <a:pt x="1427" y="37314"/>
                </a:lnTo>
                <a:lnTo>
                  <a:pt x="0" y="26073"/>
                </a:lnTo>
                <a:lnTo>
                  <a:pt x="2543" y="19914"/>
                </a:lnTo>
                <a:lnTo>
                  <a:pt x="8556" y="21099"/>
                </a:lnTo>
                <a:lnTo>
                  <a:pt x="10876" y="25692"/>
                </a:lnTo>
                <a:lnTo>
                  <a:pt x="17756" y="21441"/>
                </a:lnTo>
                <a:lnTo>
                  <a:pt x="23577" y="32014"/>
                </a:lnTo>
                <a:lnTo>
                  <a:pt x="28876" y="31214"/>
                </a:lnTo>
                <a:lnTo>
                  <a:pt x="29547" y="206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3" name="M15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SpPr/>
          <p:nvPr/>
        </p:nvSpPr>
        <p:spPr>
          <a:xfrm>
            <a:off x="6254798" y="2703507"/>
            <a:ext cx="500166" cy="215449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6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SpPr/>
          <p:nvPr/>
        </p:nvSpPr>
        <p:spPr>
          <a:xfrm>
            <a:off x="6041246" y="2718045"/>
            <a:ext cx="292065" cy="270079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7">
            <a:extLst>
              <a:ext uri="{FF2B5EF4-FFF2-40B4-BE49-F238E27FC236}">
                <a16:creationId xmlns:a16="http://schemas.microsoft.com/office/drawing/2014/main" id="{00000000-0008-0000-0000-000014000000}"/>
              </a:ext>
            </a:extLst>
          </p:cNvPr>
          <p:cNvSpPr/>
          <p:nvPr/>
        </p:nvSpPr>
        <p:spPr>
          <a:xfrm>
            <a:off x="6173335" y="2823986"/>
            <a:ext cx="322534" cy="316577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8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SpPr/>
          <p:nvPr/>
        </p:nvSpPr>
        <p:spPr>
          <a:xfrm>
            <a:off x="6422182" y="2828077"/>
            <a:ext cx="365843" cy="308002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9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SpPr/>
          <p:nvPr/>
        </p:nvSpPr>
        <p:spPr>
          <a:xfrm>
            <a:off x="5795067" y="2923644"/>
            <a:ext cx="280205" cy="393262"/>
          </a:xfrm>
          <a:custGeom>
            <a:avLst/>
            <a:gdLst/>
            <a:ahLst/>
            <a:cxnLst/>
            <a:rect l="0" t="0" r="0" b="0"/>
            <a:pathLst>
              <a:path w="309605" h="448628">
                <a:moveTo>
                  <a:pt x="235994" y="32265"/>
                </a:moveTo>
                <a:lnTo>
                  <a:pt x="247505" y="32132"/>
                </a:lnTo>
                <a:lnTo>
                  <a:pt x="259584" y="49729"/>
                </a:lnTo>
                <a:lnTo>
                  <a:pt x="277659" y="53257"/>
                </a:lnTo>
                <a:lnTo>
                  <a:pt x="274055" y="63151"/>
                </a:lnTo>
                <a:lnTo>
                  <a:pt x="287974" y="63685"/>
                </a:lnTo>
                <a:lnTo>
                  <a:pt x="302079" y="57410"/>
                </a:lnTo>
                <a:lnTo>
                  <a:pt x="309604" y="59129"/>
                </a:lnTo>
                <a:lnTo>
                  <a:pt x="305897" y="67355"/>
                </a:lnTo>
                <a:lnTo>
                  <a:pt x="306398" y="87809"/>
                </a:lnTo>
                <a:lnTo>
                  <a:pt x="288063" y="104566"/>
                </a:lnTo>
                <a:lnTo>
                  <a:pt x="281398" y="121036"/>
                </a:lnTo>
                <a:lnTo>
                  <a:pt x="281398" y="121036"/>
                </a:lnTo>
                <a:lnTo>
                  <a:pt x="267017" y="120488"/>
                </a:lnTo>
                <a:lnTo>
                  <a:pt x="267104" y="111861"/>
                </a:lnTo>
                <a:lnTo>
                  <a:pt x="263848" y="109046"/>
                </a:lnTo>
                <a:lnTo>
                  <a:pt x="275604" y="94837"/>
                </a:lnTo>
                <a:lnTo>
                  <a:pt x="279074" y="78884"/>
                </a:lnTo>
                <a:lnTo>
                  <a:pt x="262083" y="79777"/>
                </a:lnTo>
                <a:lnTo>
                  <a:pt x="260759" y="83829"/>
                </a:lnTo>
                <a:lnTo>
                  <a:pt x="244929" y="86568"/>
                </a:lnTo>
                <a:lnTo>
                  <a:pt x="241311" y="96762"/>
                </a:lnTo>
                <a:lnTo>
                  <a:pt x="243051" y="110436"/>
                </a:lnTo>
                <a:lnTo>
                  <a:pt x="230516" y="119775"/>
                </a:lnTo>
                <a:lnTo>
                  <a:pt x="231001" y="134928"/>
                </a:lnTo>
                <a:lnTo>
                  <a:pt x="223426" y="151064"/>
                </a:lnTo>
                <a:lnTo>
                  <a:pt x="223576" y="156518"/>
                </a:lnTo>
                <a:lnTo>
                  <a:pt x="223576" y="156518"/>
                </a:lnTo>
                <a:lnTo>
                  <a:pt x="223430" y="167110"/>
                </a:lnTo>
                <a:lnTo>
                  <a:pt x="229395" y="181506"/>
                </a:lnTo>
                <a:lnTo>
                  <a:pt x="222808" y="183895"/>
                </a:lnTo>
                <a:lnTo>
                  <a:pt x="225626" y="191542"/>
                </a:lnTo>
                <a:lnTo>
                  <a:pt x="223576" y="194360"/>
                </a:lnTo>
                <a:lnTo>
                  <a:pt x="227002" y="196575"/>
                </a:lnTo>
                <a:lnTo>
                  <a:pt x="225208" y="201066"/>
                </a:lnTo>
                <a:lnTo>
                  <a:pt x="234906" y="201337"/>
                </a:lnTo>
                <a:lnTo>
                  <a:pt x="234076" y="203887"/>
                </a:lnTo>
                <a:lnTo>
                  <a:pt x="242365" y="205783"/>
                </a:lnTo>
                <a:lnTo>
                  <a:pt x="238137" y="221406"/>
                </a:lnTo>
                <a:lnTo>
                  <a:pt x="240158" y="235992"/>
                </a:lnTo>
                <a:lnTo>
                  <a:pt x="262015" y="230091"/>
                </a:lnTo>
                <a:lnTo>
                  <a:pt x="290815" y="230884"/>
                </a:lnTo>
                <a:lnTo>
                  <a:pt x="290815" y="230884"/>
                </a:lnTo>
                <a:lnTo>
                  <a:pt x="288600" y="239753"/>
                </a:lnTo>
                <a:lnTo>
                  <a:pt x="281369" y="248937"/>
                </a:lnTo>
                <a:lnTo>
                  <a:pt x="275583" y="249686"/>
                </a:lnTo>
                <a:lnTo>
                  <a:pt x="276742" y="251686"/>
                </a:lnTo>
                <a:lnTo>
                  <a:pt x="270667" y="257420"/>
                </a:lnTo>
                <a:lnTo>
                  <a:pt x="257442" y="258266"/>
                </a:lnTo>
                <a:lnTo>
                  <a:pt x="253841" y="289642"/>
                </a:lnTo>
                <a:lnTo>
                  <a:pt x="254645" y="337329"/>
                </a:lnTo>
                <a:lnTo>
                  <a:pt x="249558" y="345510"/>
                </a:lnTo>
                <a:lnTo>
                  <a:pt x="236821" y="355747"/>
                </a:lnTo>
                <a:lnTo>
                  <a:pt x="221119" y="346986"/>
                </a:lnTo>
                <a:lnTo>
                  <a:pt x="216450" y="340198"/>
                </a:lnTo>
                <a:lnTo>
                  <a:pt x="203884" y="344232"/>
                </a:lnTo>
                <a:lnTo>
                  <a:pt x="207521" y="344486"/>
                </a:lnTo>
                <a:lnTo>
                  <a:pt x="202184" y="361433"/>
                </a:lnTo>
                <a:lnTo>
                  <a:pt x="205952" y="362447"/>
                </a:lnTo>
                <a:lnTo>
                  <a:pt x="205896" y="369859"/>
                </a:lnTo>
                <a:lnTo>
                  <a:pt x="201945" y="369899"/>
                </a:lnTo>
                <a:lnTo>
                  <a:pt x="194277" y="388594"/>
                </a:lnTo>
                <a:lnTo>
                  <a:pt x="202791" y="388380"/>
                </a:lnTo>
                <a:lnTo>
                  <a:pt x="209941" y="398869"/>
                </a:lnTo>
                <a:lnTo>
                  <a:pt x="201810" y="428593"/>
                </a:lnTo>
                <a:lnTo>
                  <a:pt x="201810" y="428593"/>
                </a:lnTo>
                <a:lnTo>
                  <a:pt x="174022" y="422360"/>
                </a:lnTo>
                <a:lnTo>
                  <a:pt x="159814" y="435570"/>
                </a:lnTo>
                <a:lnTo>
                  <a:pt x="154747" y="447980"/>
                </a:lnTo>
                <a:lnTo>
                  <a:pt x="150928" y="448627"/>
                </a:lnTo>
                <a:lnTo>
                  <a:pt x="142396" y="438701"/>
                </a:lnTo>
                <a:lnTo>
                  <a:pt x="139608" y="414114"/>
                </a:lnTo>
                <a:lnTo>
                  <a:pt x="126599" y="406780"/>
                </a:lnTo>
                <a:lnTo>
                  <a:pt x="103377" y="416243"/>
                </a:lnTo>
                <a:lnTo>
                  <a:pt x="101231" y="422080"/>
                </a:lnTo>
                <a:lnTo>
                  <a:pt x="103210" y="432424"/>
                </a:lnTo>
                <a:lnTo>
                  <a:pt x="96862" y="441618"/>
                </a:lnTo>
                <a:lnTo>
                  <a:pt x="88897" y="443655"/>
                </a:lnTo>
                <a:lnTo>
                  <a:pt x="80454" y="441289"/>
                </a:lnTo>
                <a:lnTo>
                  <a:pt x="75014" y="445365"/>
                </a:lnTo>
                <a:lnTo>
                  <a:pt x="68483" y="445173"/>
                </a:lnTo>
                <a:lnTo>
                  <a:pt x="57430" y="428207"/>
                </a:lnTo>
                <a:lnTo>
                  <a:pt x="79842" y="399972"/>
                </a:lnTo>
                <a:lnTo>
                  <a:pt x="75391" y="375635"/>
                </a:lnTo>
                <a:lnTo>
                  <a:pt x="75391" y="375635"/>
                </a:lnTo>
                <a:lnTo>
                  <a:pt x="96560" y="373834"/>
                </a:lnTo>
                <a:lnTo>
                  <a:pt x="100078" y="362590"/>
                </a:lnTo>
                <a:lnTo>
                  <a:pt x="98780" y="339402"/>
                </a:lnTo>
                <a:lnTo>
                  <a:pt x="88180" y="333191"/>
                </a:lnTo>
                <a:lnTo>
                  <a:pt x="97401" y="324230"/>
                </a:lnTo>
                <a:lnTo>
                  <a:pt x="103242" y="311387"/>
                </a:lnTo>
                <a:lnTo>
                  <a:pt x="97786" y="300636"/>
                </a:lnTo>
                <a:lnTo>
                  <a:pt x="82215" y="288073"/>
                </a:lnTo>
                <a:lnTo>
                  <a:pt x="78661" y="259215"/>
                </a:lnTo>
                <a:lnTo>
                  <a:pt x="72980" y="256324"/>
                </a:lnTo>
                <a:lnTo>
                  <a:pt x="67339" y="231488"/>
                </a:lnTo>
                <a:lnTo>
                  <a:pt x="84669" y="230333"/>
                </a:lnTo>
                <a:lnTo>
                  <a:pt x="101830" y="234922"/>
                </a:lnTo>
                <a:lnTo>
                  <a:pt x="105223" y="196576"/>
                </a:lnTo>
                <a:lnTo>
                  <a:pt x="95409" y="195078"/>
                </a:lnTo>
                <a:lnTo>
                  <a:pt x="86473" y="189519"/>
                </a:lnTo>
                <a:lnTo>
                  <a:pt x="73594" y="189140"/>
                </a:lnTo>
                <a:lnTo>
                  <a:pt x="59499" y="178582"/>
                </a:lnTo>
                <a:lnTo>
                  <a:pt x="42222" y="183367"/>
                </a:lnTo>
                <a:lnTo>
                  <a:pt x="32111" y="181704"/>
                </a:lnTo>
                <a:lnTo>
                  <a:pt x="32111" y="181704"/>
                </a:lnTo>
                <a:lnTo>
                  <a:pt x="34157" y="179191"/>
                </a:lnTo>
                <a:lnTo>
                  <a:pt x="28052" y="150096"/>
                </a:lnTo>
                <a:lnTo>
                  <a:pt x="29092" y="135593"/>
                </a:lnTo>
                <a:lnTo>
                  <a:pt x="39989" y="105640"/>
                </a:lnTo>
                <a:lnTo>
                  <a:pt x="32405" y="105868"/>
                </a:lnTo>
                <a:lnTo>
                  <a:pt x="17126" y="99959"/>
                </a:lnTo>
                <a:lnTo>
                  <a:pt x="0" y="100050"/>
                </a:lnTo>
                <a:lnTo>
                  <a:pt x="198" y="68411"/>
                </a:lnTo>
                <a:lnTo>
                  <a:pt x="5827" y="52530"/>
                </a:lnTo>
                <a:lnTo>
                  <a:pt x="7745" y="34114"/>
                </a:lnTo>
                <a:lnTo>
                  <a:pt x="7745" y="34114"/>
                </a:lnTo>
                <a:lnTo>
                  <a:pt x="42444" y="18194"/>
                </a:lnTo>
                <a:lnTo>
                  <a:pt x="65614" y="28271"/>
                </a:lnTo>
                <a:lnTo>
                  <a:pt x="75609" y="17966"/>
                </a:lnTo>
                <a:lnTo>
                  <a:pt x="91981" y="12087"/>
                </a:lnTo>
                <a:lnTo>
                  <a:pt x="94331" y="19728"/>
                </a:lnTo>
                <a:lnTo>
                  <a:pt x="104253" y="22138"/>
                </a:lnTo>
                <a:lnTo>
                  <a:pt x="107370" y="29498"/>
                </a:lnTo>
                <a:lnTo>
                  <a:pt x="108211" y="47390"/>
                </a:lnTo>
                <a:lnTo>
                  <a:pt x="121494" y="43689"/>
                </a:lnTo>
                <a:lnTo>
                  <a:pt x="135372" y="29857"/>
                </a:lnTo>
                <a:lnTo>
                  <a:pt x="161943" y="32591"/>
                </a:lnTo>
                <a:lnTo>
                  <a:pt x="162067" y="1854"/>
                </a:lnTo>
                <a:lnTo>
                  <a:pt x="166056" y="0"/>
                </a:lnTo>
                <a:lnTo>
                  <a:pt x="189245" y="4296"/>
                </a:lnTo>
                <a:lnTo>
                  <a:pt x="189288" y="29434"/>
                </a:lnTo>
                <a:lnTo>
                  <a:pt x="206518" y="30528"/>
                </a:lnTo>
                <a:lnTo>
                  <a:pt x="212682" y="42815"/>
                </a:lnTo>
                <a:lnTo>
                  <a:pt x="222523" y="37490"/>
                </a:lnTo>
                <a:lnTo>
                  <a:pt x="232060" y="37606"/>
                </a:lnTo>
                <a:lnTo>
                  <a:pt x="235502" y="336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8" name="M20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SpPr/>
          <p:nvPr/>
        </p:nvSpPr>
        <p:spPr>
          <a:xfrm>
            <a:off x="5377733" y="2958342"/>
            <a:ext cx="332359" cy="239008"/>
          </a:xfrm>
          <a:custGeom>
            <a:avLst/>
            <a:gdLst/>
            <a:ahLst/>
            <a:cxnLst/>
            <a:rect l="0" t="0" r="0" b="0"/>
            <a:pathLst>
              <a:path w="371395" h="280950">
                <a:moveTo>
                  <a:pt x="213222" y="33332"/>
                </a:moveTo>
                <a:lnTo>
                  <a:pt x="213003" y="30750"/>
                </a:lnTo>
                <a:lnTo>
                  <a:pt x="205007" y="29732"/>
                </a:lnTo>
                <a:lnTo>
                  <a:pt x="198229" y="23907"/>
                </a:lnTo>
                <a:lnTo>
                  <a:pt x="199412" y="20160"/>
                </a:lnTo>
                <a:lnTo>
                  <a:pt x="191082" y="15496"/>
                </a:lnTo>
                <a:lnTo>
                  <a:pt x="192243" y="7811"/>
                </a:lnTo>
                <a:lnTo>
                  <a:pt x="201885" y="4795"/>
                </a:lnTo>
                <a:lnTo>
                  <a:pt x="220222" y="18417"/>
                </a:lnTo>
                <a:lnTo>
                  <a:pt x="217134" y="10896"/>
                </a:lnTo>
                <a:lnTo>
                  <a:pt x="222548" y="7438"/>
                </a:lnTo>
                <a:lnTo>
                  <a:pt x="220276" y="2821"/>
                </a:lnTo>
                <a:lnTo>
                  <a:pt x="223214" y="948"/>
                </a:lnTo>
                <a:lnTo>
                  <a:pt x="240662" y="0"/>
                </a:lnTo>
                <a:lnTo>
                  <a:pt x="262093" y="7052"/>
                </a:lnTo>
                <a:lnTo>
                  <a:pt x="262093" y="7052"/>
                </a:lnTo>
                <a:lnTo>
                  <a:pt x="261562" y="18847"/>
                </a:lnTo>
                <a:lnTo>
                  <a:pt x="275056" y="8983"/>
                </a:lnTo>
                <a:lnTo>
                  <a:pt x="288063" y="9551"/>
                </a:lnTo>
                <a:lnTo>
                  <a:pt x="295524" y="3580"/>
                </a:lnTo>
                <a:lnTo>
                  <a:pt x="305855" y="2545"/>
                </a:lnTo>
                <a:lnTo>
                  <a:pt x="309345" y="30973"/>
                </a:lnTo>
                <a:lnTo>
                  <a:pt x="323704" y="32034"/>
                </a:lnTo>
                <a:lnTo>
                  <a:pt x="325106" y="40406"/>
                </a:lnTo>
                <a:lnTo>
                  <a:pt x="335363" y="46635"/>
                </a:lnTo>
                <a:lnTo>
                  <a:pt x="335649" y="61633"/>
                </a:lnTo>
                <a:lnTo>
                  <a:pt x="354704" y="67682"/>
                </a:lnTo>
                <a:lnTo>
                  <a:pt x="363196" y="67493"/>
                </a:lnTo>
                <a:lnTo>
                  <a:pt x="371394" y="62146"/>
                </a:lnTo>
                <a:lnTo>
                  <a:pt x="365828" y="85138"/>
                </a:lnTo>
                <a:lnTo>
                  <a:pt x="365828" y="85138"/>
                </a:lnTo>
                <a:lnTo>
                  <a:pt x="359068" y="102641"/>
                </a:lnTo>
                <a:lnTo>
                  <a:pt x="363291" y="122756"/>
                </a:lnTo>
                <a:lnTo>
                  <a:pt x="353527" y="134411"/>
                </a:lnTo>
                <a:lnTo>
                  <a:pt x="318248" y="137540"/>
                </a:lnTo>
                <a:lnTo>
                  <a:pt x="290802" y="132734"/>
                </a:lnTo>
                <a:lnTo>
                  <a:pt x="286867" y="127764"/>
                </a:lnTo>
                <a:lnTo>
                  <a:pt x="277060" y="126239"/>
                </a:lnTo>
                <a:lnTo>
                  <a:pt x="275811" y="132103"/>
                </a:lnTo>
                <a:lnTo>
                  <a:pt x="259118" y="127783"/>
                </a:lnTo>
                <a:lnTo>
                  <a:pt x="252898" y="132579"/>
                </a:lnTo>
                <a:lnTo>
                  <a:pt x="240706" y="129763"/>
                </a:lnTo>
                <a:lnTo>
                  <a:pt x="224248" y="132257"/>
                </a:lnTo>
                <a:lnTo>
                  <a:pt x="224392" y="146492"/>
                </a:lnTo>
                <a:lnTo>
                  <a:pt x="212094" y="151542"/>
                </a:lnTo>
                <a:lnTo>
                  <a:pt x="217638" y="167617"/>
                </a:lnTo>
                <a:lnTo>
                  <a:pt x="214447" y="205052"/>
                </a:lnTo>
                <a:lnTo>
                  <a:pt x="211976" y="211026"/>
                </a:lnTo>
                <a:lnTo>
                  <a:pt x="204675" y="211545"/>
                </a:lnTo>
                <a:lnTo>
                  <a:pt x="202940" y="222840"/>
                </a:lnTo>
                <a:lnTo>
                  <a:pt x="206387" y="224163"/>
                </a:lnTo>
                <a:lnTo>
                  <a:pt x="196459" y="249266"/>
                </a:lnTo>
                <a:lnTo>
                  <a:pt x="196459" y="249266"/>
                </a:lnTo>
                <a:lnTo>
                  <a:pt x="193415" y="254160"/>
                </a:lnTo>
                <a:lnTo>
                  <a:pt x="183460" y="252169"/>
                </a:lnTo>
                <a:lnTo>
                  <a:pt x="172585" y="227444"/>
                </a:lnTo>
                <a:lnTo>
                  <a:pt x="156925" y="219056"/>
                </a:lnTo>
                <a:lnTo>
                  <a:pt x="150366" y="220050"/>
                </a:lnTo>
                <a:lnTo>
                  <a:pt x="129819" y="235410"/>
                </a:lnTo>
                <a:lnTo>
                  <a:pt x="118194" y="233508"/>
                </a:lnTo>
                <a:lnTo>
                  <a:pt x="110962" y="227363"/>
                </a:lnTo>
                <a:lnTo>
                  <a:pt x="106681" y="228279"/>
                </a:lnTo>
                <a:lnTo>
                  <a:pt x="102777" y="267650"/>
                </a:lnTo>
                <a:lnTo>
                  <a:pt x="102777" y="267650"/>
                </a:lnTo>
                <a:lnTo>
                  <a:pt x="94554" y="277361"/>
                </a:lnTo>
                <a:lnTo>
                  <a:pt x="84258" y="280949"/>
                </a:lnTo>
                <a:lnTo>
                  <a:pt x="84258" y="280949"/>
                </a:lnTo>
                <a:lnTo>
                  <a:pt x="79672" y="254914"/>
                </a:lnTo>
                <a:lnTo>
                  <a:pt x="49554" y="252075"/>
                </a:lnTo>
                <a:lnTo>
                  <a:pt x="48689" y="259613"/>
                </a:lnTo>
                <a:lnTo>
                  <a:pt x="26291" y="261873"/>
                </a:lnTo>
                <a:lnTo>
                  <a:pt x="25598" y="255493"/>
                </a:lnTo>
                <a:lnTo>
                  <a:pt x="21603" y="252480"/>
                </a:lnTo>
                <a:lnTo>
                  <a:pt x="21603" y="252480"/>
                </a:lnTo>
                <a:lnTo>
                  <a:pt x="24300" y="249091"/>
                </a:lnTo>
                <a:lnTo>
                  <a:pt x="23258" y="244061"/>
                </a:lnTo>
                <a:lnTo>
                  <a:pt x="11591" y="234578"/>
                </a:lnTo>
                <a:lnTo>
                  <a:pt x="4172" y="234019"/>
                </a:lnTo>
                <a:lnTo>
                  <a:pt x="0" y="227367"/>
                </a:lnTo>
                <a:lnTo>
                  <a:pt x="5228" y="221039"/>
                </a:lnTo>
                <a:lnTo>
                  <a:pt x="9189" y="207402"/>
                </a:lnTo>
                <a:lnTo>
                  <a:pt x="26155" y="199509"/>
                </a:lnTo>
                <a:lnTo>
                  <a:pt x="25517" y="196005"/>
                </a:lnTo>
                <a:lnTo>
                  <a:pt x="20484" y="196741"/>
                </a:lnTo>
                <a:lnTo>
                  <a:pt x="20483" y="192351"/>
                </a:lnTo>
                <a:lnTo>
                  <a:pt x="26086" y="192695"/>
                </a:lnTo>
                <a:lnTo>
                  <a:pt x="25695" y="173154"/>
                </a:lnTo>
                <a:lnTo>
                  <a:pt x="28522" y="170375"/>
                </a:lnTo>
                <a:lnTo>
                  <a:pt x="28522" y="170375"/>
                </a:lnTo>
                <a:lnTo>
                  <a:pt x="56017" y="169347"/>
                </a:lnTo>
                <a:lnTo>
                  <a:pt x="81963" y="151306"/>
                </a:lnTo>
                <a:lnTo>
                  <a:pt x="84253" y="146387"/>
                </a:lnTo>
                <a:lnTo>
                  <a:pt x="100706" y="148759"/>
                </a:lnTo>
                <a:lnTo>
                  <a:pt x="102661" y="144737"/>
                </a:lnTo>
                <a:lnTo>
                  <a:pt x="134234" y="139437"/>
                </a:lnTo>
                <a:lnTo>
                  <a:pt x="138137" y="131543"/>
                </a:lnTo>
                <a:lnTo>
                  <a:pt x="148196" y="139144"/>
                </a:lnTo>
                <a:lnTo>
                  <a:pt x="151350" y="130923"/>
                </a:lnTo>
                <a:lnTo>
                  <a:pt x="185541" y="133414"/>
                </a:lnTo>
                <a:lnTo>
                  <a:pt x="179889" y="120814"/>
                </a:lnTo>
                <a:lnTo>
                  <a:pt x="180580" y="86015"/>
                </a:lnTo>
                <a:lnTo>
                  <a:pt x="175500" y="65407"/>
                </a:lnTo>
                <a:lnTo>
                  <a:pt x="192798" y="64765"/>
                </a:lnTo>
                <a:lnTo>
                  <a:pt x="192088" y="58685"/>
                </a:lnTo>
                <a:lnTo>
                  <a:pt x="198880" y="59513"/>
                </a:lnTo>
                <a:lnTo>
                  <a:pt x="199376" y="53624"/>
                </a:lnTo>
                <a:lnTo>
                  <a:pt x="205369" y="51095"/>
                </a:lnTo>
                <a:lnTo>
                  <a:pt x="216223" y="52812"/>
                </a:lnTo>
                <a:lnTo>
                  <a:pt x="218694" y="32753"/>
                </a:lnTo>
                <a:lnTo>
                  <a:pt x="218768" y="30484"/>
                </a:lnTo>
                <a:lnTo>
                  <a:pt x="215457" y="3446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9" name="M21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SpPr/>
          <p:nvPr/>
        </p:nvSpPr>
        <p:spPr>
          <a:xfrm>
            <a:off x="5556162" y="2953574"/>
            <a:ext cx="274876" cy="291420"/>
          </a:xfrm>
          <a:custGeom>
            <a:avLst/>
            <a:gdLst/>
            <a:ahLst/>
            <a:cxnLst/>
            <a:rect l="0" t="0" r="0" b="0"/>
            <a:pathLst>
              <a:path w="313205" h="335408">
                <a:moveTo>
                  <a:pt x="169369" y="82818"/>
                </a:moveTo>
                <a:lnTo>
                  <a:pt x="201001" y="84253"/>
                </a:lnTo>
                <a:lnTo>
                  <a:pt x="207924" y="66147"/>
                </a:lnTo>
                <a:lnTo>
                  <a:pt x="224425" y="71651"/>
                </a:lnTo>
                <a:lnTo>
                  <a:pt x="237223" y="59475"/>
                </a:lnTo>
                <a:lnTo>
                  <a:pt x="243574" y="39986"/>
                </a:lnTo>
                <a:lnTo>
                  <a:pt x="238641" y="32870"/>
                </a:lnTo>
                <a:lnTo>
                  <a:pt x="238281" y="0"/>
                </a:lnTo>
                <a:lnTo>
                  <a:pt x="280960" y="840"/>
                </a:lnTo>
                <a:lnTo>
                  <a:pt x="280960" y="840"/>
                </a:lnTo>
                <a:lnTo>
                  <a:pt x="279042" y="19256"/>
                </a:lnTo>
                <a:lnTo>
                  <a:pt x="273413" y="35137"/>
                </a:lnTo>
                <a:lnTo>
                  <a:pt x="273215" y="66776"/>
                </a:lnTo>
                <a:lnTo>
                  <a:pt x="290341" y="66685"/>
                </a:lnTo>
                <a:lnTo>
                  <a:pt x="305620" y="72594"/>
                </a:lnTo>
                <a:lnTo>
                  <a:pt x="313204" y="72366"/>
                </a:lnTo>
                <a:lnTo>
                  <a:pt x="302307" y="102319"/>
                </a:lnTo>
                <a:lnTo>
                  <a:pt x="301267" y="116822"/>
                </a:lnTo>
                <a:lnTo>
                  <a:pt x="307372" y="145917"/>
                </a:lnTo>
                <a:lnTo>
                  <a:pt x="305326" y="148430"/>
                </a:lnTo>
                <a:lnTo>
                  <a:pt x="305326" y="148430"/>
                </a:lnTo>
                <a:lnTo>
                  <a:pt x="292362" y="150918"/>
                </a:lnTo>
                <a:lnTo>
                  <a:pt x="289697" y="184138"/>
                </a:lnTo>
                <a:lnTo>
                  <a:pt x="260230" y="180374"/>
                </a:lnTo>
                <a:lnTo>
                  <a:pt x="239251" y="181856"/>
                </a:lnTo>
                <a:lnTo>
                  <a:pt x="222667" y="198302"/>
                </a:lnTo>
                <a:lnTo>
                  <a:pt x="220556" y="207772"/>
                </a:lnTo>
                <a:lnTo>
                  <a:pt x="223903" y="237236"/>
                </a:lnTo>
                <a:lnTo>
                  <a:pt x="218413" y="252959"/>
                </a:lnTo>
                <a:lnTo>
                  <a:pt x="214588" y="253901"/>
                </a:lnTo>
                <a:lnTo>
                  <a:pt x="216457" y="262281"/>
                </a:lnTo>
                <a:lnTo>
                  <a:pt x="211244" y="263937"/>
                </a:lnTo>
                <a:lnTo>
                  <a:pt x="197556" y="254890"/>
                </a:lnTo>
                <a:lnTo>
                  <a:pt x="190286" y="254363"/>
                </a:lnTo>
                <a:lnTo>
                  <a:pt x="159941" y="263560"/>
                </a:lnTo>
                <a:lnTo>
                  <a:pt x="149333" y="272611"/>
                </a:lnTo>
                <a:lnTo>
                  <a:pt x="149333" y="272611"/>
                </a:lnTo>
                <a:lnTo>
                  <a:pt x="145954" y="288394"/>
                </a:lnTo>
                <a:lnTo>
                  <a:pt x="151611" y="301736"/>
                </a:lnTo>
                <a:lnTo>
                  <a:pt x="149090" y="314368"/>
                </a:lnTo>
                <a:lnTo>
                  <a:pt x="141602" y="320640"/>
                </a:lnTo>
                <a:lnTo>
                  <a:pt x="131401" y="321379"/>
                </a:lnTo>
                <a:lnTo>
                  <a:pt x="123655" y="330970"/>
                </a:lnTo>
                <a:lnTo>
                  <a:pt x="115615" y="335407"/>
                </a:lnTo>
                <a:lnTo>
                  <a:pt x="108772" y="330802"/>
                </a:lnTo>
                <a:lnTo>
                  <a:pt x="105243" y="317526"/>
                </a:lnTo>
                <a:lnTo>
                  <a:pt x="99815" y="311453"/>
                </a:lnTo>
                <a:lnTo>
                  <a:pt x="96110" y="294236"/>
                </a:lnTo>
                <a:lnTo>
                  <a:pt x="87792" y="288372"/>
                </a:lnTo>
                <a:lnTo>
                  <a:pt x="83940" y="309132"/>
                </a:lnTo>
                <a:lnTo>
                  <a:pt x="43543" y="308894"/>
                </a:lnTo>
                <a:lnTo>
                  <a:pt x="43543" y="308894"/>
                </a:lnTo>
                <a:lnTo>
                  <a:pt x="35315" y="281541"/>
                </a:lnTo>
                <a:lnTo>
                  <a:pt x="15410" y="272571"/>
                </a:lnTo>
                <a:lnTo>
                  <a:pt x="11563" y="255496"/>
                </a:lnTo>
                <a:lnTo>
                  <a:pt x="0" y="246946"/>
                </a:lnTo>
                <a:lnTo>
                  <a:pt x="0" y="246946"/>
                </a:lnTo>
                <a:lnTo>
                  <a:pt x="9928" y="221843"/>
                </a:lnTo>
                <a:lnTo>
                  <a:pt x="6481" y="220520"/>
                </a:lnTo>
                <a:lnTo>
                  <a:pt x="8216" y="209225"/>
                </a:lnTo>
                <a:lnTo>
                  <a:pt x="15517" y="208706"/>
                </a:lnTo>
                <a:lnTo>
                  <a:pt x="17988" y="202732"/>
                </a:lnTo>
                <a:lnTo>
                  <a:pt x="21179" y="165297"/>
                </a:lnTo>
                <a:lnTo>
                  <a:pt x="15635" y="149222"/>
                </a:lnTo>
                <a:lnTo>
                  <a:pt x="27933" y="144172"/>
                </a:lnTo>
                <a:lnTo>
                  <a:pt x="27789" y="129937"/>
                </a:lnTo>
                <a:lnTo>
                  <a:pt x="44247" y="127443"/>
                </a:lnTo>
                <a:lnTo>
                  <a:pt x="56439" y="130259"/>
                </a:lnTo>
                <a:lnTo>
                  <a:pt x="62659" y="125463"/>
                </a:lnTo>
                <a:lnTo>
                  <a:pt x="79352" y="129783"/>
                </a:lnTo>
                <a:lnTo>
                  <a:pt x="80601" y="123919"/>
                </a:lnTo>
                <a:lnTo>
                  <a:pt x="90408" y="125444"/>
                </a:lnTo>
                <a:lnTo>
                  <a:pt x="94343" y="130414"/>
                </a:lnTo>
                <a:lnTo>
                  <a:pt x="121789" y="135220"/>
                </a:lnTo>
                <a:lnTo>
                  <a:pt x="157068" y="132091"/>
                </a:lnTo>
                <a:lnTo>
                  <a:pt x="166832" y="120436"/>
                </a:lnTo>
                <a:lnTo>
                  <a:pt x="162609" y="10032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0" name="M22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SpPr/>
          <p:nvPr/>
        </p:nvSpPr>
        <p:spPr>
          <a:xfrm>
            <a:off x="6173302" y="2953636"/>
            <a:ext cx="311928" cy="415582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3">
            <a:extLst>
              <a:ext uri="{FF2B5EF4-FFF2-40B4-BE49-F238E27FC236}">
                <a16:creationId xmlns:a16="http://schemas.microsoft.com/office/drawing/2014/main" id="{00000000-0008-0000-0000-00001A000000}"/>
              </a:ext>
            </a:extLst>
          </p:cNvPr>
          <p:cNvSpPr/>
          <p:nvPr/>
        </p:nvSpPr>
        <p:spPr>
          <a:xfrm>
            <a:off x="6002894" y="2996314"/>
            <a:ext cx="81317" cy="96629"/>
          </a:xfrm>
          <a:custGeom>
            <a:avLst/>
            <a:gdLst/>
            <a:ahLst/>
            <a:cxnLst/>
            <a:rect l="0" t="0" r="0" b="0"/>
            <a:pathLst>
              <a:path w="94212" h="116949">
                <a:moveTo>
                  <a:pt x="150" y="77634"/>
                </a:moveTo>
                <a:lnTo>
                  <a:pt x="0" y="72180"/>
                </a:lnTo>
                <a:lnTo>
                  <a:pt x="7575" y="56044"/>
                </a:lnTo>
                <a:lnTo>
                  <a:pt x="7090" y="40891"/>
                </a:lnTo>
                <a:lnTo>
                  <a:pt x="19625" y="31552"/>
                </a:lnTo>
                <a:lnTo>
                  <a:pt x="17885" y="17878"/>
                </a:lnTo>
                <a:lnTo>
                  <a:pt x="21503" y="7684"/>
                </a:lnTo>
                <a:lnTo>
                  <a:pt x="37333" y="4945"/>
                </a:lnTo>
                <a:lnTo>
                  <a:pt x="38657" y="893"/>
                </a:lnTo>
                <a:lnTo>
                  <a:pt x="55648" y="0"/>
                </a:lnTo>
                <a:lnTo>
                  <a:pt x="52178" y="15953"/>
                </a:lnTo>
                <a:lnTo>
                  <a:pt x="40422" y="30162"/>
                </a:lnTo>
                <a:lnTo>
                  <a:pt x="43678" y="32977"/>
                </a:lnTo>
                <a:lnTo>
                  <a:pt x="43591" y="41604"/>
                </a:lnTo>
                <a:lnTo>
                  <a:pt x="57972" y="42152"/>
                </a:lnTo>
                <a:lnTo>
                  <a:pt x="57972" y="42152"/>
                </a:lnTo>
                <a:lnTo>
                  <a:pt x="65439" y="46142"/>
                </a:lnTo>
                <a:lnTo>
                  <a:pt x="66261" y="60394"/>
                </a:lnTo>
                <a:lnTo>
                  <a:pt x="84922" y="59693"/>
                </a:lnTo>
                <a:lnTo>
                  <a:pt x="80952" y="77447"/>
                </a:lnTo>
                <a:lnTo>
                  <a:pt x="90158" y="84510"/>
                </a:lnTo>
                <a:lnTo>
                  <a:pt x="94211" y="80382"/>
                </a:lnTo>
                <a:lnTo>
                  <a:pt x="90557" y="103290"/>
                </a:lnTo>
                <a:lnTo>
                  <a:pt x="93042" y="106688"/>
                </a:lnTo>
                <a:lnTo>
                  <a:pt x="90098" y="109030"/>
                </a:lnTo>
                <a:lnTo>
                  <a:pt x="81113" y="110450"/>
                </a:lnTo>
                <a:lnTo>
                  <a:pt x="75173" y="116948"/>
                </a:lnTo>
                <a:lnTo>
                  <a:pt x="51016" y="113106"/>
                </a:lnTo>
                <a:lnTo>
                  <a:pt x="51994" y="105111"/>
                </a:lnTo>
                <a:lnTo>
                  <a:pt x="33472" y="105961"/>
                </a:lnTo>
                <a:lnTo>
                  <a:pt x="34048" y="101588"/>
                </a:lnTo>
                <a:lnTo>
                  <a:pt x="12182" y="91897"/>
                </a:lnTo>
                <a:lnTo>
                  <a:pt x="5300" y="777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2" name="M24">
            <a:extLst>
              <a:ext uri="{FF2B5EF4-FFF2-40B4-BE49-F238E27FC236}">
                <a16:creationId xmlns:a16="http://schemas.microsoft.com/office/drawing/2014/main" id="{00000000-0008-0000-0000-00001B000000}"/>
              </a:ext>
            </a:extLst>
          </p:cNvPr>
          <p:cNvSpPr/>
          <p:nvPr/>
        </p:nvSpPr>
        <p:spPr>
          <a:xfrm>
            <a:off x="6807463" y="2989947"/>
            <a:ext cx="303666" cy="306489"/>
          </a:xfrm>
          <a:custGeom>
            <a:avLst/>
            <a:gdLst/>
            <a:ahLst/>
            <a:cxnLst/>
            <a:rect l="0" t="0" r="0" b="0"/>
            <a:pathLst>
              <a:path w="337592" h="363590">
                <a:moveTo>
                  <a:pt x="159094" y="8370"/>
                </a:moveTo>
                <a:lnTo>
                  <a:pt x="172835" y="10434"/>
                </a:lnTo>
                <a:lnTo>
                  <a:pt x="173691" y="13325"/>
                </a:lnTo>
                <a:lnTo>
                  <a:pt x="179954" y="10258"/>
                </a:lnTo>
                <a:lnTo>
                  <a:pt x="182543" y="17873"/>
                </a:lnTo>
                <a:lnTo>
                  <a:pt x="193986" y="21558"/>
                </a:lnTo>
                <a:lnTo>
                  <a:pt x="212068" y="17941"/>
                </a:lnTo>
                <a:lnTo>
                  <a:pt x="211965" y="15214"/>
                </a:lnTo>
                <a:lnTo>
                  <a:pt x="226215" y="22880"/>
                </a:lnTo>
                <a:lnTo>
                  <a:pt x="231934" y="16168"/>
                </a:lnTo>
                <a:lnTo>
                  <a:pt x="243206" y="21055"/>
                </a:lnTo>
                <a:lnTo>
                  <a:pt x="247340" y="18402"/>
                </a:lnTo>
                <a:lnTo>
                  <a:pt x="253679" y="37281"/>
                </a:lnTo>
                <a:lnTo>
                  <a:pt x="263766" y="40783"/>
                </a:lnTo>
                <a:lnTo>
                  <a:pt x="270753" y="48470"/>
                </a:lnTo>
                <a:lnTo>
                  <a:pt x="275898" y="48709"/>
                </a:lnTo>
                <a:lnTo>
                  <a:pt x="276409" y="45387"/>
                </a:lnTo>
                <a:lnTo>
                  <a:pt x="279496" y="50888"/>
                </a:lnTo>
                <a:lnTo>
                  <a:pt x="284040" y="41883"/>
                </a:lnTo>
                <a:lnTo>
                  <a:pt x="291288" y="43216"/>
                </a:lnTo>
                <a:lnTo>
                  <a:pt x="288045" y="46946"/>
                </a:lnTo>
                <a:lnTo>
                  <a:pt x="287571" y="57079"/>
                </a:lnTo>
                <a:lnTo>
                  <a:pt x="294125" y="63697"/>
                </a:lnTo>
                <a:lnTo>
                  <a:pt x="303799" y="55837"/>
                </a:lnTo>
                <a:lnTo>
                  <a:pt x="317737" y="55614"/>
                </a:lnTo>
                <a:lnTo>
                  <a:pt x="315721" y="49375"/>
                </a:lnTo>
                <a:lnTo>
                  <a:pt x="324849" y="56034"/>
                </a:lnTo>
                <a:lnTo>
                  <a:pt x="324849" y="56034"/>
                </a:lnTo>
                <a:lnTo>
                  <a:pt x="327868" y="56689"/>
                </a:lnTo>
                <a:lnTo>
                  <a:pt x="329869" y="82452"/>
                </a:lnTo>
                <a:lnTo>
                  <a:pt x="324922" y="97657"/>
                </a:lnTo>
                <a:lnTo>
                  <a:pt x="329065" y="103779"/>
                </a:lnTo>
                <a:lnTo>
                  <a:pt x="330533" y="115910"/>
                </a:lnTo>
                <a:lnTo>
                  <a:pt x="336246" y="118727"/>
                </a:lnTo>
                <a:lnTo>
                  <a:pt x="335479" y="128552"/>
                </a:lnTo>
                <a:lnTo>
                  <a:pt x="337591" y="129191"/>
                </a:lnTo>
                <a:lnTo>
                  <a:pt x="336294" y="134315"/>
                </a:lnTo>
                <a:lnTo>
                  <a:pt x="331283" y="134839"/>
                </a:lnTo>
                <a:lnTo>
                  <a:pt x="312449" y="128022"/>
                </a:lnTo>
                <a:lnTo>
                  <a:pt x="311205" y="139048"/>
                </a:lnTo>
                <a:lnTo>
                  <a:pt x="314538" y="148334"/>
                </a:lnTo>
                <a:lnTo>
                  <a:pt x="303057" y="173263"/>
                </a:lnTo>
                <a:lnTo>
                  <a:pt x="305867" y="177547"/>
                </a:lnTo>
                <a:lnTo>
                  <a:pt x="302352" y="179153"/>
                </a:lnTo>
                <a:lnTo>
                  <a:pt x="310724" y="186403"/>
                </a:lnTo>
                <a:lnTo>
                  <a:pt x="316300" y="179384"/>
                </a:lnTo>
                <a:lnTo>
                  <a:pt x="334874" y="184077"/>
                </a:lnTo>
                <a:lnTo>
                  <a:pt x="334874" y="184077"/>
                </a:lnTo>
                <a:lnTo>
                  <a:pt x="331799" y="205210"/>
                </a:lnTo>
                <a:lnTo>
                  <a:pt x="327728" y="213011"/>
                </a:lnTo>
                <a:lnTo>
                  <a:pt x="316543" y="210557"/>
                </a:lnTo>
                <a:lnTo>
                  <a:pt x="312932" y="217911"/>
                </a:lnTo>
                <a:lnTo>
                  <a:pt x="296847" y="218249"/>
                </a:lnTo>
                <a:lnTo>
                  <a:pt x="296867" y="226117"/>
                </a:lnTo>
                <a:lnTo>
                  <a:pt x="304120" y="227902"/>
                </a:lnTo>
                <a:lnTo>
                  <a:pt x="310051" y="236171"/>
                </a:lnTo>
                <a:lnTo>
                  <a:pt x="307116" y="239299"/>
                </a:lnTo>
                <a:lnTo>
                  <a:pt x="314072" y="240776"/>
                </a:lnTo>
                <a:lnTo>
                  <a:pt x="327448" y="230103"/>
                </a:lnTo>
                <a:lnTo>
                  <a:pt x="334355" y="234452"/>
                </a:lnTo>
                <a:lnTo>
                  <a:pt x="320013" y="257818"/>
                </a:lnTo>
                <a:lnTo>
                  <a:pt x="322972" y="262405"/>
                </a:lnTo>
                <a:lnTo>
                  <a:pt x="329486" y="263117"/>
                </a:lnTo>
                <a:lnTo>
                  <a:pt x="325236" y="281655"/>
                </a:lnTo>
                <a:lnTo>
                  <a:pt x="309788" y="279585"/>
                </a:lnTo>
                <a:lnTo>
                  <a:pt x="297409" y="293750"/>
                </a:lnTo>
                <a:lnTo>
                  <a:pt x="277700" y="292209"/>
                </a:lnTo>
                <a:lnTo>
                  <a:pt x="277623" y="296746"/>
                </a:lnTo>
                <a:lnTo>
                  <a:pt x="280967" y="296500"/>
                </a:lnTo>
                <a:lnTo>
                  <a:pt x="285052" y="306401"/>
                </a:lnTo>
                <a:lnTo>
                  <a:pt x="294735" y="308378"/>
                </a:lnTo>
                <a:lnTo>
                  <a:pt x="293292" y="331195"/>
                </a:lnTo>
                <a:lnTo>
                  <a:pt x="283616" y="328612"/>
                </a:lnTo>
                <a:lnTo>
                  <a:pt x="267737" y="333638"/>
                </a:lnTo>
                <a:lnTo>
                  <a:pt x="263273" y="337193"/>
                </a:lnTo>
                <a:lnTo>
                  <a:pt x="260576" y="352877"/>
                </a:lnTo>
                <a:lnTo>
                  <a:pt x="248611" y="350858"/>
                </a:lnTo>
                <a:lnTo>
                  <a:pt x="233510" y="354531"/>
                </a:lnTo>
                <a:lnTo>
                  <a:pt x="227365" y="349735"/>
                </a:lnTo>
                <a:lnTo>
                  <a:pt x="212537" y="346453"/>
                </a:lnTo>
                <a:lnTo>
                  <a:pt x="209249" y="360764"/>
                </a:lnTo>
                <a:lnTo>
                  <a:pt x="189299" y="363589"/>
                </a:lnTo>
                <a:lnTo>
                  <a:pt x="176154" y="359574"/>
                </a:lnTo>
                <a:lnTo>
                  <a:pt x="169714" y="362938"/>
                </a:lnTo>
                <a:lnTo>
                  <a:pt x="169714" y="362938"/>
                </a:lnTo>
                <a:lnTo>
                  <a:pt x="167257" y="347467"/>
                </a:lnTo>
                <a:lnTo>
                  <a:pt x="152273" y="344475"/>
                </a:lnTo>
                <a:lnTo>
                  <a:pt x="146041" y="336346"/>
                </a:lnTo>
                <a:lnTo>
                  <a:pt x="143638" y="326471"/>
                </a:lnTo>
                <a:lnTo>
                  <a:pt x="144870" y="308795"/>
                </a:lnTo>
                <a:lnTo>
                  <a:pt x="129906" y="305044"/>
                </a:lnTo>
                <a:lnTo>
                  <a:pt x="124490" y="294053"/>
                </a:lnTo>
                <a:lnTo>
                  <a:pt x="123339" y="265743"/>
                </a:lnTo>
                <a:lnTo>
                  <a:pt x="133261" y="254275"/>
                </a:lnTo>
                <a:lnTo>
                  <a:pt x="133656" y="249290"/>
                </a:lnTo>
                <a:lnTo>
                  <a:pt x="120757" y="232714"/>
                </a:lnTo>
                <a:lnTo>
                  <a:pt x="107335" y="236552"/>
                </a:lnTo>
                <a:lnTo>
                  <a:pt x="100084" y="226583"/>
                </a:lnTo>
                <a:lnTo>
                  <a:pt x="101930" y="217085"/>
                </a:lnTo>
                <a:lnTo>
                  <a:pt x="114886" y="205523"/>
                </a:lnTo>
                <a:lnTo>
                  <a:pt x="115584" y="200542"/>
                </a:lnTo>
                <a:lnTo>
                  <a:pt x="121534" y="198685"/>
                </a:lnTo>
                <a:lnTo>
                  <a:pt x="131486" y="201893"/>
                </a:lnTo>
                <a:lnTo>
                  <a:pt x="135054" y="197570"/>
                </a:lnTo>
                <a:lnTo>
                  <a:pt x="140984" y="196770"/>
                </a:lnTo>
                <a:lnTo>
                  <a:pt x="142637" y="189235"/>
                </a:lnTo>
                <a:lnTo>
                  <a:pt x="148451" y="186465"/>
                </a:lnTo>
                <a:lnTo>
                  <a:pt x="172668" y="189171"/>
                </a:lnTo>
                <a:lnTo>
                  <a:pt x="178624" y="186856"/>
                </a:lnTo>
                <a:lnTo>
                  <a:pt x="179038" y="189133"/>
                </a:lnTo>
                <a:lnTo>
                  <a:pt x="194645" y="181390"/>
                </a:lnTo>
                <a:lnTo>
                  <a:pt x="212886" y="152960"/>
                </a:lnTo>
                <a:lnTo>
                  <a:pt x="199246" y="101115"/>
                </a:lnTo>
                <a:lnTo>
                  <a:pt x="191924" y="95235"/>
                </a:lnTo>
                <a:lnTo>
                  <a:pt x="186894" y="105437"/>
                </a:lnTo>
                <a:lnTo>
                  <a:pt x="187077" y="120726"/>
                </a:lnTo>
                <a:lnTo>
                  <a:pt x="178260" y="130708"/>
                </a:lnTo>
                <a:lnTo>
                  <a:pt x="162332" y="139806"/>
                </a:lnTo>
                <a:lnTo>
                  <a:pt x="151604" y="129473"/>
                </a:lnTo>
                <a:lnTo>
                  <a:pt x="150779" y="116443"/>
                </a:lnTo>
                <a:lnTo>
                  <a:pt x="144850" y="109071"/>
                </a:lnTo>
                <a:lnTo>
                  <a:pt x="133617" y="118401"/>
                </a:lnTo>
                <a:lnTo>
                  <a:pt x="128323" y="117850"/>
                </a:lnTo>
                <a:lnTo>
                  <a:pt x="127505" y="112841"/>
                </a:lnTo>
                <a:lnTo>
                  <a:pt x="122797" y="113360"/>
                </a:lnTo>
                <a:lnTo>
                  <a:pt x="117212" y="120370"/>
                </a:lnTo>
                <a:lnTo>
                  <a:pt x="103882" y="128145"/>
                </a:lnTo>
                <a:lnTo>
                  <a:pt x="97596" y="123791"/>
                </a:lnTo>
                <a:lnTo>
                  <a:pt x="96042" y="117708"/>
                </a:lnTo>
                <a:lnTo>
                  <a:pt x="87774" y="114073"/>
                </a:lnTo>
                <a:lnTo>
                  <a:pt x="81380" y="115618"/>
                </a:lnTo>
                <a:lnTo>
                  <a:pt x="62953" y="104223"/>
                </a:lnTo>
                <a:lnTo>
                  <a:pt x="61835" y="107229"/>
                </a:lnTo>
                <a:lnTo>
                  <a:pt x="46946" y="109216"/>
                </a:lnTo>
                <a:lnTo>
                  <a:pt x="47721" y="100301"/>
                </a:lnTo>
                <a:lnTo>
                  <a:pt x="40037" y="82143"/>
                </a:lnTo>
                <a:lnTo>
                  <a:pt x="21619" y="94352"/>
                </a:lnTo>
                <a:lnTo>
                  <a:pt x="9910" y="88676"/>
                </a:lnTo>
                <a:lnTo>
                  <a:pt x="9910" y="88676"/>
                </a:lnTo>
                <a:lnTo>
                  <a:pt x="2268" y="84289"/>
                </a:lnTo>
                <a:lnTo>
                  <a:pt x="0" y="68504"/>
                </a:lnTo>
                <a:lnTo>
                  <a:pt x="18735" y="71138"/>
                </a:lnTo>
                <a:lnTo>
                  <a:pt x="27502" y="64345"/>
                </a:lnTo>
                <a:lnTo>
                  <a:pt x="42380" y="62663"/>
                </a:lnTo>
                <a:lnTo>
                  <a:pt x="43291" y="54658"/>
                </a:lnTo>
                <a:lnTo>
                  <a:pt x="37431" y="52124"/>
                </a:lnTo>
                <a:lnTo>
                  <a:pt x="37414" y="45161"/>
                </a:lnTo>
                <a:lnTo>
                  <a:pt x="26442" y="40712"/>
                </a:lnTo>
                <a:lnTo>
                  <a:pt x="28216" y="19402"/>
                </a:lnTo>
                <a:lnTo>
                  <a:pt x="42990" y="22864"/>
                </a:lnTo>
                <a:lnTo>
                  <a:pt x="53977" y="10509"/>
                </a:lnTo>
                <a:lnTo>
                  <a:pt x="54977" y="5684"/>
                </a:lnTo>
                <a:lnTo>
                  <a:pt x="57375" y="6941"/>
                </a:lnTo>
                <a:lnTo>
                  <a:pt x="59863" y="3506"/>
                </a:lnTo>
                <a:lnTo>
                  <a:pt x="58567" y="0"/>
                </a:lnTo>
                <a:lnTo>
                  <a:pt x="64601" y="1174"/>
                </a:lnTo>
                <a:lnTo>
                  <a:pt x="63961" y="11002"/>
                </a:lnTo>
                <a:lnTo>
                  <a:pt x="68690" y="9123"/>
                </a:lnTo>
                <a:lnTo>
                  <a:pt x="73607" y="13304"/>
                </a:lnTo>
                <a:lnTo>
                  <a:pt x="77878" y="35787"/>
                </a:lnTo>
                <a:lnTo>
                  <a:pt x="83911" y="37112"/>
                </a:lnTo>
                <a:lnTo>
                  <a:pt x="90739" y="36483"/>
                </a:lnTo>
                <a:lnTo>
                  <a:pt x="100591" y="27887"/>
                </a:lnTo>
                <a:lnTo>
                  <a:pt x="123871" y="30133"/>
                </a:lnTo>
                <a:lnTo>
                  <a:pt x="128131" y="12500"/>
                </a:lnTo>
                <a:lnTo>
                  <a:pt x="140287" y="10149"/>
                </a:lnTo>
                <a:lnTo>
                  <a:pt x="148709" y="2165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3" name="M25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SpPr/>
          <p:nvPr/>
        </p:nvSpPr>
        <p:spPr>
          <a:xfrm>
            <a:off x="6448070" y="3026832"/>
            <a:ext cx="329964" cy="209038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6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SpPr/>
          <p:nvPr/>
        </p:nvSpPr>
        <p:spPr>
          <a:xfrm>
            <a:off x="6718946" y="3056981"/>
            <a:ext cx="276583" cy="290363"/>
          </a:xfrm>
          <a:custGeom>
            <a:avLst/>
            <a:gdLst/>
            <a:ahLst/>
            <a:cxnLst/>
            <a:rect l="0" t="0" r="0" b="0"/>
            <a:pathLst>
              <a:path w="307483" h="334233">
                <a:moveTo>
                  <a:pt x="104506" y="6533"/>
                </a:moveTo>
                <a:lnTo>
                  <a:pt x="116215" y="12209"/>
                </a:lnTo>
                <a:lnTo>
                  <a:pt x="134633" y="0"/>
                </a:lnTo>
                <a:lnTo>
                  <a:pt x="142317" y="18158"/>
                </a:lnTo>
                <a:lnTo>
                  <a:pt x="141542" y="27073"/>
                </a:lnTo>
                <a:lnTo>
                  <a:pt x="156431" y="25086"/>
                </a:lnTo>
                <a:lnTo>
                  <a:pt x="157549" y="22080"/>
                </a:lnTo>
                <a:lnTo>
                  <a:pt x="175976" y="33475"/>
                </a:lnTo>
                <a:lnTo>
                  <a:pt x="182370" y="31930"/>
                </a:lnTo>
                <a:lnTo>
                  <a:pt x="190638" y="35565"/>
                </a:lnTo>
                <a:lnTo>
                  <a:pt x="192192" y="41648"/>
                </a:lnTo>
                <a:lnTo>
                  <a:pt x="198478" y="46002"/>
                </a:lnTo>
                <a:lnTo>
                  <a:pt x="211808" y="38227"/>
                </a:lnTo>
                <a:lnTo>
                  <a:pt x="217393" y="31217"/>
                </a:lnTo>
                <a:lnTo>
                  <a:pt x="222101" y="30698"/>
                </a:lnTo>
                <a:lnTo>
                  <a:pt x="222919" y="35707"/>
                </a:lnTo>
                <a:lnTo>
                  <a:pt x="228213" y="36258"/>
                </a:lnTo>
                <a:lnTo>
                  <a:pt x="239446" y="26928"/>
                </a:lnTo>
                <a:lnTo>
                  <a:pt x="245375" y="34300"/>
                </a:lnTo>
                <a:lnTo>
                  <a:pt x="246200" y="47330"/>
                </a:lnTo>
                <a:lnTo>
                  <a:pt x="256928" y="57663"/>
                </a:lnTo>
                <a:lnTo>
                  <a:pt x="272856" y="48565"/>
                </a:lnTo>
                <a:lnTo>
                  <a:pt x="281673" y="38583"/>
                </a:lnTo>
                <a:lnTo>
                  <a:pt x="281490" y="23294"/>
                </a:lnTo>
                <a:lnTo>
                  <a:pt x="286520" y="13092"/>
                </a:lnTo>
                <a:lnTo>
                  <a:pt x="293842" y="18972"/>
                </a:lnTo>
                <a:lnTo>
                  <a:pt x="307482" y="70817"/>
                </a:lnTo>
                <a:lnTo>
                  <a:pt x="289241" y="99247"/>
                </a:lnTo>
                <a:lnTo>
                  <a:pt x="273634" y="106990"/>
                </a:lnTo>
                <a:lnTo>
                  <a:pt x="273220" y="104713"/>
                </a:lnTo>
                <a:lnTo>
                  <a:pt x="267264" y="107028"/>
                </a:lnTo>
                <a:lnTo>
                  <a:pt x="243047" y="104322"/>
                </a:lnTo>
                <a:lnTo>
                  <a:pt x="237233" y="107092"/>
                </a:lnTo>
                <a:lnTo>
                  <a:pt x="235580" y="114627"/>
                </a:lnTo>
                <a:lnTo>
                  <a:pt x="229650" y="115427"/>
                </a:lnTo>
                <a:lnTo>
                  <a:pt x="226082" y="119750"/>
                </a:lnTo>
                <a:lnTo>
                  <a:pt x="216130" y="116542"/>
                </a:lnTo>
                <a:lnTo>
                  <a:pt x="210180" y="118399"/>
                </a:lnTo>
                <a:lnTo>
                  <a:pt x="209482" y="123380"/>
                </a:lnTo>
                <a:lnTo>
                  <a:pt x="196526" y="134942"/>
                </a:lnTo>
                <a:lnTo>
                  <a:pt x="194680" y="144440"/>
                </a:lnTo>
                <a:lnTo>
                  <a:pt x="201931" y="154409"/>
                </a:lnTo>
                <a:lnTo>
                  <a:pt x="215353" y="150571"/>
                </a:lnTo>
                <a:lnTo>
                  <a:pt x="228252" y="167147"/>
                </a:lnTo>
                <a:lnTo>
                  <a:pt x="227857" y="172132"/>
                </a:lnTo>
                <a:lnTo>
                  <a:pt x="217935" y="183600"/>
                </a:lnTo>
                <a:lnTo>
                  <a:pt x="219086" y="211910"/>
                </a:lnTo>
                <a:lnTo>
                  <a:pt x="224502" y="222901"/>
                </a:lnTo>
                <a:lnTo>
                  <a:pt x="239466" y="226652"/>
                </a:lnTo>
                <a:lnTo>
                  <a:pt x="238234" y="244328"/>
                </a:lnTo>
                <a:lnTo>
                  <a:pt x="240637" y="254203"/>
                </a:lnTo>
                <a:lnTo>
                  <a:pt x="246869" y="262332"/>
                </a:lnTo>
                <a:lnTo>
                  <a:pt x="261853" y="265324"/>
                </a:lnTo>
                <a:lnTo>
                  <a:pt x="264310" y="280795"/>
                </a:lnTo>
                <a:lnTo>
                  <a:pt x="264310" y="280795"/>
                </a:lnTo>
                <a:lnTo>
                  <a:pt x="281642" y="297135"/>
                </a:lnTo>
                <a:lnTo>
                  <a:pt x="286068" y="313245"/>
                </a:lnTo>
                <a:lnTo>
                  <a:pt x="298846" y="329802"/>
                </a:lnTo>
                <a:lnTo>
                  <a:pt x="298846" y="329802"/>
                </a:lnTo>
                <a:lnTo>
                  <a:pt x="284178" y="334232"/>
                </a:lnTo>
                <a:lnTo>
                  <a:pt x="270387" y="323401"/>
                </a:lnTo>
                <a:lnTo>
                  <a:pt x="255252" y="319955"/>
                </a:lnTo>
                <a:lnTo>
                  <a:pt x="255252" y="319955"/>
                </a:lnTo>
                <a:lnTo>
                  <a:pt x="221374" y="311024"/>
                </a:lnTo>
                <a:lnTo>
                  <a:pt x="212909" y="300282"/>
                </a:lnTo>
                <a:lnTo>
                  <a:pt x="214628" y="289424"/>
                </a:lnTo>
                <a:lnTo>
                  <a:pt x="209478" y="280255"/>
                </a:lnTo>
                <a:lnTo>
                  <a:pt x="199562" y="274324"/>
                </a:lnTo>
                <a:lnTo>
                  <a:pt x="186221" y="272867"/>
                </a:lnTo>
                <a:lnTo>
                  <a:pt x="165735" y="263711"/>
                </a:lnTo>
                <a:lnTo>
                  <a:pt x="141519" y="243135"/>
                </a:lnTo>
                <a:lnTo>
                  <a:pt x="130674" y="246407"/>
                </a:lnTo>
                <a:lnTo>
                  <a:pt x="118766" y="257523"/>
                </a:lnTo>
                <a:lnTo>
                  <a:pt x="111501" y="256173"/>
                </a:lnTo>
                <a:lnTo>
                  <a:pt x="106851" y="245344"/>
                </a:lnTo>
                <a:lnTo>
                  <a:pt x="110160" y="223474"/>
                </a:lnTo>
                <a:lnTo>
                  <a:pt x="97187" y="211272"/>
                </a:lnTo>
                <a:lnTo>
                  <a:pt x="87305" y="211986"/>
                </a:lnTo>
                <a:lnTo>
                  <a:pt x="83573" y="216452"/>
                </a:lnTo>
                <a:lnTo>
                  <a:pt x="82169" y="226105"/>
                </a:lnTo>
                <a:lnTo>
                  <a:pt x="87276" y="244509"/>
                </a:lnTo>
                <a:lnTo>
                  <a:pt x="83901" y="253972"/>
                </a:lnTo>
                <a:lnTo>
                  <a:pt x="63791" y="257056"/>
                </a:lnTo>
                <a:lnTo>
                  <a:pt x="42919" y="267834"/>
                </a:lnTo>
                <a:lnTo>
                  <a:pt x="20553" y="262091"/>
                </a:lnTo>
                <a:lnTo>
                  <a:pt x="20553" y="262091"/>
                </a:lnTo>
                <a:lnTo>
                  <a:pt x="19572" y="235449"/>
                </a:lnTo>
                <a:lnTo>
                  <a:pt x="2021" y="232218"/>
                </a:lnTo>
                <a:lnTo>
                  <a:pt x="0" y="212209"/>
                </a:lnTo>
                <a:lnTo>
                  <a:pt x="0" y="212209"/>
                </a:lnTo>
                <a:lnTo>
                  <a:pt x="5125" y="206565"/>
                </a:lnTo>
                <a:lnTo>
                  <a:pt x="12667" y="208987"/>
                </a:lnTo>
                <a:lnTo>
                  <a:pt x="15716" y="200880"/>
                </a:lnTo>
                <a:lnTo>
                  <a:pt x="35838" y="204311"/>
                </a:lnTo>
                <a:lnTo>
                  <a:pt x="40475" y="200168"/>
                </a:lnTo>
                <a:lnTo>
                  <a:pt x="39894" y="183666"/>
                </a:lnTo>
                <a:lnTo>
                  <a:pt x="31204" y="170481"/>
                </a:lnTo>
                <a:lnTo>
                  <a:pt x="30043" y="160321"/>
                </a:lnTo>
                <a:lnTo>
                  <a:pt x="41601" y="159040"/>
                </a:lnTo>
                <a:lnTo>
                  <a:pt x="43024" y="156193"/>
                </a:lnTo>
                <a:lnTo>
                  <a:pt x="59974" y="158498"/>
                </a:lnTo>
                <a:lnTo>
                  <a:pt x="58374" y="154986"/>
                </a:lnTo>
                <a:lnTo>
                  <a:pt x="46625" y="150667"/>
                </a:lnTo>
                <a:lnTo>
                  <a:pt x="46347" y="141735"/>
                </a:lnTo>
                <a:lnTo>
                  <a:pt x="39255" y="139777"/>
                </a:lnTo>
                <a:lnTo>
                  <a:pt x="39756" y="137518"/>
                </a:lnTo>
                <a:lnTo>
                  <a:pt x="53818" y="139917"/>
                </a:lnTo>
                <a:lnTo>
                  <a:pt x="59450" y="108405"/>
                </a:lnTo>
                <a:lnTo>
                  <a:pt x="46560" y="108299"/>
                </a:lnTo>
                <a:lnTo>
                  <a:pt x="34691" y="102614"/>
                </a:lnTo>
                <a:lnTo>
                  <a:pt x="27990" y="103993"/>
                </a:lnTo>
                <a:lnTo>
                  <a:pt x="25514" y="98949"/>
                </a:lnTo>
                <a:lnTo>
                  <a:pt x="30423" y="58492"/>
                </a:lnTo>
                <a:lnTo>
                  <a:pt x="45792" y="55622"/>
                </a:lnTo>
                <a:lnTo>
                  <a:pt x="39795" y="22056"/>
                </a:lnTo>
                <a:lnTo>
                  <a:pt x="40252" y="14346"/>
                </a:lnTo>
                <a:lnTo>
                  <a:pt x="44330" y="15033"/>
                </a:lnTo>
                <a:lnTo>
                  <a:pt x="44330" y="15033"/>
                </a:lnTo>
                <a:lnTo>
                  <a:pt x="47124" y="19327"/>
                </a:lnTo>
                <a:lnTo>
                  <a:pt x="51826" y="19118"/>
                </a:lnTo>
                <a:lnTo>
                  <a:pt x="56427" y="8766"/>
                </a:lnTo>
                <a:lnTo>
                  <a:pt x="70671" y="8746"/>
                </a:lnTo>
                <a:lnTo>
                  <a:pt x="96112" y="25137"/>
                </a:lnTo>
                <a:lnTo>
                  <a:pt x="101298" y="2342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5" name="M27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>
            <a:off x="5690488" y="3082566"/>
            <a:ext cx="206082" cy="231459"/>
          </a:xfrm>
          <a:custGeom>
            <a:avLst/>
            <a:gdLst/>
            <a:ahLst/>
            <a:cxnLst/>
            <a:rect l="0" t="0" r="0" b="0"/>
            <a:pathLst>
              <a:path w="229106" h="274463">
                <a:moveTo>
                  <a:pt x="0" y="127303"/>
                </a:moveTo>
                <a:lnTo>
                  <a:pt x="10608" y="118252"/>
                </a:lnTo>
                <a:lnTo>
                  <a:pt x="40953" y="109055"/>
                </a:lnTo>
                <a:lnTo>
                  <a:pt x="48223" y="109582"/>
                </a:lnTo>
                <a:lnTo>
                  <a:pt x="61911" y="118629"/>
                </a:lnTo>
                <a:lnTo>
                  <a:pt x="67124" y="116973"/>
                </a:lnTo>
                <a:lnTo>
                  <a:pt x="65255" y="108593"/>
                </a:lnTo>
                <a:lnTo>
                  <a:pt x="69080" y="107651"/>
                </a:lnTo>
                <a:lnTo>
                  <a:pt x="74570" y="91928"/>
                </a:lnTo>
                <a:lnTo>
                  <a:pt x="71223" y="62464"/>
                </a:lnTo>
                <a:lnTo>
                  <a:pt x="73334" y="52994"/>
                </a:lnTo>
                <a:lnTo>
                  <a:pt x="89918" y="36548"/>
                </a:lnTo>
                <a:lnTo>
                  <a:pt x="110897" y="35066"/>
                </a:lnTo>
                <a:lnTo>
                  <a:pt x="140364" y="38830"/>
                </a:lnTo>
                <a:lnTo>
                  <a:pt x="143029" y="5610"/>
                </a:lnTo>
                <a:lnTo>
                  <a:pt x="155993" y="3122"/>
                </a:lnTo>
                <a:lnTo>
                  <a:pt x="155993" y="3122"/>
                </a:lnTo>
                <a:lnTo>
                  <a:pt x="166104" y="4785"/>
                </a:lnTo>
                <a:lnTo>
                  <a:pt x="183381" y="0"/>
                </a:lnTo>
                <a:lnTo>
                  <a:pt x="197476" y="10558"/>
                </a:lnTo>
                <a:lnTo>
                  <a:pt x="210355" y="10937"/>
                </a:lnTo>
                <a:lnTo>
                  <a:pt x="219291" y="16496"/>
                </a:lnTo>
                <a:lnTo>
                  <a:pt x="229105" y="17994"/>
                </a:lnTo>
                <a:lnTo>
                  <a:pt x="225712" y="56340"/>
                </a:lnTo>
                <a:lnTo>
                  <a:pt x="208551" y="51751"/>
                </a:lnTo>
                <a:lnTo>
                  <a:pt x="191221" y="52906"/>
                </a:lnTo>
                <a:lnTo>
                  <a:pt x="196862" y="77742"/>
                </a:lnTo>
                <a:lnTo>
                  <a:pt x="202543" y="80633"/>
                </a:lnTo>
                <a:lnTo>
                  <a:pt x="206097" y="109491"/>
                </a:lnTo>
                <a:lnTo>
                  <a:pt x="221668" y="122054"/>
                </a:lnTo>
                <a:lnTo>
                  <a:pt x="227124" y="132805"/>
                </a:lnTo>
                <a:lnTo>
                  <a:pt x="221283" y="145648"/>
                </a:lnTo>
                <a:lnTo>
                  <a:pt x="212062" y="154609"/>
                </a:lnTo>
                <a:lnTo>
                  <a:pt x="222662" y="160820"/>
                </a:lnTo>
                <a:lnTo>
                  <a:pt x="223960" y="184008"/>
                </a:lnTo>
                <a:lnTo>
                  <a:pt x="220442" y="195252"/>
                </a:lnTo>
                <a:lnTo>
                  <a:pt x="199273" y="197053"/>
                </a:lnTo>
                <a:lnTo>
                  <a:pt x="199273" y="197053"/>
                </a:lnTo>
                <a:lnTo>
                  <a:pt x="190116" y="183015"/>
                </a:lnTo>
                <a:lnTo>
                  <a:pt x="178546" y="178740"/>
                </a:lnTo>
                <a:lnTo>
                  <a:pt x="171098" y="204542"/>
                </a:lnTo>
                <a:lnTo>
                  <a:pt x="165597" y="205589"/>
                </a:lnTo>
                <a:lnTo>
                  <a:pt x="168965" y="225206"/>
                </a:lnTo>
                <a:lnTo>
                  <a:pt x="156577" y="227863"/>
                </a:lnTo>
                <a:lnTo>
                  <a:pt x="159874" y="244754"/>
                </a:lnTo>
                <a:lnTo>
                  <a:pt x="152657" y="242118"/>
                </a:lnTo>
                <a:lnTo>
                  <a:pt x="147566" y="254825"/>
                </a:lnTo>
                <a:lnTo>
                  <a:pt x="164419" y="255478"/>
                </a:lnTo>
                <a:lnTo>
                  <a:pt x="164568" y="270913"/>
                </a:lnTo>
                <a:lnTo>
                  <a:pt x="151692" y="274462"/>
                </a:lnTo>
                <a:lnTo>
                  <a:pt x="151692" y="274462"/>
                </a:lnTo>
                <a:lnTo>
                  <a:pt x="150925" y="269599"/>
                </a:lnTo>
                <a:lnTo>
                  <a:pt x="128050" y="271939"/>
                </a:lnTo>
                <a:lnTo>
                  <a:pt x="114145" y="269252"/>
                </a:lnTo>
                <a:lnTo>
                  <a:pt x="111810" y="266004"/>
                </a:lnTo>
                <a:lnTo>
                  <a:pt x="94541" y="263969"/>
                </a:lnTo>
                <a:lnTo>
                  <a:pt x="88341" y="257881"/>
                </a:lnTo>
                <a:lnTo>
                  <a:pt x="55871" y="245995"/>
                </a:lnTo>
                <a:lnTo>
                  <a:pt x="55871" y="245995"/>
                </a:lnTo>
                <a:lnTo>
                  <a:pt x="65730" y="211955"/>
                </a:lnTo>
                <a:lnTo>
                  <a:pt x="66225" y="200775"/>
                </a:lnTo>
                <a:lnTo>
                  <a:pt x="68852" y="199342"/>
                </a:lnTo>
                <a:lnTo>
                  <a:pt x="64757" y="184238"/>
                </a:lnTo>
                <a:lnTo>
                  <a:pt x="31454" y="185329"/>
                </a:lnTo>
                <a:lnTo>
                  <a:pt x="32721" y="173869"/>
                </a:lnTo>
                <a:lnTo>
                  <a:pt x="36601" y="141759"/>
                </a:lnTo>
                <a:lnTo>
                  <a:pt x="13313" y="1386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6" name="M28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971534" y="3087155"/>
            <a:ext cx="270791" cy="296870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9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SpPr/>
          <p:nvPr/>
        </p:nvSpPr>
        <p:spPr>
          <a:xfrm>
            <a:off x="5123429" y="3128519"/>
            <a:ext cx="189373" cy="223523"/>
          </a:xfrm>
          <a:custGeom>
            <a:avLst/>
            <a:gdLst/>
            <a:ahLst/>
            <a:cxnLst/>
            <a:rect l="0" t="0" r="0" b="0"/>
            <a:pathLst>
              <a:path w="206720" h="252305">
                <a:moveTo>
                  <a:pt x="149223" y="5134"/>
                </a:moveTo>
                <a:lnTo>
                  <a:pt x="158059" y="0"/>
                </a:lnTo>
                <a:lnTo>
                  <a:pt x="158059" y="0"/>
                </a:lnTo>
                <a:lnTo>
                  <a:pt x="161336" y="14498"/>
                </a:lnTo>
                <a:lnTo>
                  <a:pt x="168853" y="25059"/>
                </a:lnTo>
                <a:lnTo>
                  <a:pt x="206719" y="23224"/>
                </a:lnTo>
                <a:lnTo>
                  <a:pt x="205051" y="53285"/>
                </a:lnTo>
                <a:lnTo>
                  <a:pt x="205051" y="53285"/>
                </a:lnTo>
                <a:lnTo>
                  <a:pt x="199974" y="50835"/>
                </a:lnTo>
                <a:lnTo>
                  <a:pt x="190434" y="58670"/>
                </a:lnTo>
                <a:lnTo>
                  <a:pt x="193881" y="64241"/>
                </a:lnTo>
                <a:lnTo>
                  <a:pt x="191986" y="66293"/>
                </a:lnTo>
                <a:lnTo>
                  <a:pt x="178166" y="62019"/>
                </a:lnTo>
                <a:lnTo>
                  <a:pt x="172235" y="66500"/>
                </a:lnTo>
                <a:lnTo>
                  <a:pt x="174178" y="80190"/>
                </a:lnTo>
                <a:lnTo>
                  <a:pt x="167075" y="79180"/>
                </a:lnTo>
                <a:lnTo>
                  <a:pt x="167233" y="83272"/>
                </a:lnTo>
                <a:lnTo>
                  <a:pt x="173351" y="107704"/>
                </a:lnTo>
                <a:lnTo>
                  <a:pt x="164968" y="112702"/>
                </a:lnTo>
                <a:lnTo>
                  <a:pt x="163274" y="121872"/>
                </a:lnTo>
                <a:lnTo>
                  <a:pt x="172750" y="128868"/>
                </a:lnTo>
                <a:lnTo>
                  <a:pt x="168927" y="142351"/>
                </a:lnTo>
                <a:lnTo>
                  <a:pt x="150582" y="145328"/>
                </a:lnTo>
                <a:lnTo>
                  <a:pt x="138200" y="143068"/>
                </a:lnTo>
                <a:lnTo>
                  <a:pt x="127297" y="146156"/>
                </a:lnTo>
                <a:lnTo>
                  <a:pt x="126879" y="153556"/>
                </a:lnTo>
                <a:lnTo>
                  <a:pt x="115900" y="154522"/>
                </a:lnTo>
                <a:lnTo>
                  <a:pt x="114941" y="172645"/>
                </a:lnTo>
                <a:lnTo>
                  <a:pt x="104138" y="177096"/>
                </a:lnTo>
                <a:lnTo>
                  <a:pt x="111788" y="205212"/>
                </a:lnTo>
                <a:lnTo>
                  <a:pt x="114071" y="234645"/>
                </a:lnTo>
                <a:lnTo>
                  <a:pt x="114071" y="234645"/>
                </a:lnTo>
                <a:lnTo>
                  <a:pt x="105677" y="235400"/>
                </a:lnTo>
                <a:lnTo>
                  <a:pt x="105367" y="239776"/>
                </a:lnTo>
                <a:lnTo>
                  <a:pt x="101922" y="238290"/>
                </a:lnTo>
                <a:lnTo>
                  <a:pt x="100052" y="231112"/>
                </a:lnTo>
                <a:lnTo>
                  <a:pt x="92769" y="234781"/>
                </a:lnTo>
                <a:lnTo>
                  <a:pt x="87090" y="232003"/>
                </a:lnTo>
                <a:lnTo>
                  <a:pt x="84917" y="224813"/>
                </a:lnTo>
                <a:lnTo>
                  <a:pt x="76455" y="231616"/>
                </a:lnTo>
                <a:lnTo>
                  <a:pt x="78194" y="246505"/>
                </a:lnTo>
                <a:lnTo>
                  <a:pt x="70716" y="247140"/>
                </a:lnTo>
                <a:lnTo>
                  <a:pt x="67506" y="251712"/>
                </a:lnTo>
                <a:lnTo>
                  <a:pt x="65594" y="245743"/>
                </a:lnTo>
                <a:lnTo>
                  <a:pt x="60509" y="247523"/>
                </a:lnTo>
                <a:lnTo>
                  <a:pt x="60539" y="250853"/>
                </a:lnTo>
                <a:lnTo>
                  <a:pt x="51406" y="250972"/>
                </a:lnTo>
                <a:lnTo>
                  <a:pt x="51406" y="250972"/>
                </a:lnTo>
                <a:lnTo>
                  <a:pt x="46488" y="252304"/>
                </a:lnTo>
                <a:lnTo>
                  <a:pt x="42480" y="249585"/>
                </a:lnTo>
                <a:lnTo>
                  <a:pt x="47395" y="244168"/>
                </a:lnTo>
                <a:lnTo>
                  <a:pt x="42278" y="238534"/>
                </a:lnTo>
                <a:lnTo>
                  <a:pt x="50982" y="237643"/>
                </a:lnTo>
                <a:lnTo>
                  <a:pt x="45216" y="228959"/>
                </a:lnTo>
                <a:lnTo>
                  <a:pt x="50260" y="224152"/>
                </a:lnTo>
                <a:lnTo>
                  <a:pt x="44756" y="208367"/>
                </a:lnTo>
                <a:lnTo>
                  <a:pt x="50461" y="210392"/>
                </a:lnTo>
                <a:lnTo>
                  <a:pt x="51890" y="200459"/>
                </a:lnTo>
                <a:lnTo>
                  <a:pt x="58031" y="198868"/>
                </a:lnTo>
                <a:lnTo>
                  <a:pt x="65064" y="218643"/>
                </a:lnTo>
                <a:lnTo>
                  <a:pt x="68975" y="219845"/>
                </a:lnTo>
                <a:lnTo>
                  <a:pt x="69389" y="208513"/>
                </a:lnTo>
                <a:lnTo>
                  <a:pt x="76256" y="199535"/>
                </a:lnTo>
                <a:lnTo>
                  <a:pt x="76847" y="191688"/>
                </a:lnTo>
                <a:lnTo>
                  <a:pt x="64872" y="190646"/>
                </a:lnTo>
                <a:lnTo>
                  <a:pt x="58372" y="193736"/>
                </a:lnTo>
                <a:lnTo>
                  <a:pt x="54309" y="180121"/>
                </a:lnTo>
                <a:lnTo>
                  <a:pt x="60345" y="173080"/>
                </a:lnTo>
                <a:lnTo>
                  <a:pt x="57057" y="167361"/>
                </a:lnTo>
                <a:lnTo>
                  <a:pt x="59758" y="160045"/>
                </a:lnTo>
                <a:lnTo>
                  <a:pt x="55687" y="159140"/>
                </a:lnTo>
                <a:lnTo>
                  <a:pt x="57438" y="152848"/>
                </a:lnTo>
                <a:lnTo>
                  <a:pt x="42809" y="153824"/>
                </a:lnTo>
                <a:lnTo>
                  <a:pt x="33237" y="145452"/>
                </a:lnTo>
                <a:lnTo>
                  <a:pt x="28346" y="146179"/>
                </a:lnTo>
                <a:lnTo>
                  <a:pt x="30704" y="115244"/>
                </a:lnTo>
                <a:lnTo>
                  <a:pt x="22830" y="114499"/>
                </a:lnTo>
                <a:lnTo>
                  <a:pt x="18347" y="128861"/>
                </a:lnTo>
                <a:lnTo>
                  <a:pt x="8932" y="132749"/>
                </a:lnTo>
                <a:lnTo>
                  <a:pt x="0" y="119554"/>
                </a:lnTo>
                <a:lnTo>
                  <a:pt x="21448" y="114901"/>
                </a:lnTo>
                <a:lnTo>
                  <a:pt x="20850" y="102319"/>
                </a:lnTo>
                <a:lnTo>
                  <a:pt x="16326" y="101394"/>
                </a:lnTo>
                <a:lnTo>
                  <a:pt x="13189" y="87657"/>
                </a:lnTo>
                <a:lnTo>
                  <a:pt x="17655" y="81920"/>
                </a:lnTo>
                <a:lnTo>
                  <a:pt x="24325" y="86405"/>
                </a:lnTo>
                <a:lnTo>
                  <a:pt x="24585" y="95798"/>
                </a:lnTo>
                <a:lnTo>
                  <a:pt x="27514" y="98782"/>
                </a:lnTo>
                <a:lnTo>
                  <a:pt x="31991" y="92742"/>
                </a:lnTo>
                <a:lnTo>
                  <a:pt x="38522" y="96918"/>
                </a:lnTo>
                <a:lnTo>
                  <a:pt x="42811" y="116598"/>
                </a:lnTo>
                <a:lnTo>
                  <a:pt x="46936" y="115993"/>
                </a:lnTo>
                <a:lnTo>
                  <a:pt x="49831" y="78567"/>
                </a:lnTo>
                <a:lnTo>
                  <a:pt x="53842" y="76899"/>
                </a:lnTo>
                <a:lnTo>
                  <a:pt x="64836" y="83658"/>
                </a:lnTo>
                <a:lnTo>
                  <a:pt x="69748" y="78087"/>
                </a:lnTo>
                <a:lnTo>
                  <a:pt x="75811" y="78460"/>
                </a:lnTo>
                <a:lnTo>
                  <a:pt x="76702" y="74860"/>
                </a:lnTo>
                <a:lnTo>
                  <a:pt x="77325" y="91077"/>
                </a:lnTo>
                <a:lnTo>
                  <a:pt x="93160" y="98464"/>
                </a:lnTo>
                <a:lnTo>
                  <a:pt x="97432" y="93776"/>
                </a:lnTo>
                <a:lnTo>
                  <a:pt x="97793" y="75477"/>
                </a:lnTo>
                <a:lnTo>
                  <a:pt x="102166" y="72154"/>
                </a:lnTo>
                <a:lnTo>
                  <a:pt x="103557" y="63124"/>
                </a:lnTo>
                <a:lnTo>
                  <a:pt x="103557" y="63124"/>
                </a:lnTo>
                <a:lnTo>
                  <a:pt x="106018" y="58067"/>
                </a:lnTo>
                <a:lnTo>
                  <a:pt x="121836" y="57428"/>
                </a:lnTo>
                <a:lnTo>
                  <a:pt x="131198" y="46263"/>
                </a:lnTo>
                <a:lnTo>
                  <a:pt x="152857" y="43559"/>
                </a:lnTo>
                <a:lnTo>
                  <a:pt x="152905" y="29484"/>
                </a:lnTo>
                <a:lnTo>
                  <a:pt x="146679" y="1261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8" name="M30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SpPr/>
          <p:nvPr/>
        </p:nvSpPr>
        <p:spPr>
          <a:xfrm>
            <a:off x="5466089" y="3145103"/>
            <a:ext cx="164803" cy="194814"/>
          </a:xfrm>
          <a:custGeom>
            <a:avLst/>
            <a:gdLst/>
            <a:ahLst/>
            <a:cxnLst/>
            <a:rect l="0" t="0" r="0" b="0"/>
            <a:pathLst>
              <a:path w="185120" h="226104">
                <a:moveTo>
                  <a:pt x="96326" y="30210"/>
                </a:moveTo>
                <a:lnTo>
                  <a:pt x="107889" y="38760"/>
                </a:lnTo>
                <a:lnTo>
                  <a:pt x="111736" y="55835"/>
                </a:lnTo>
                <a:lnTo>
                  <a:pt x="131641" y="64805"/>
                </a:lnTo>
                <a:lnTo>
                  <a:pt x="139869" y="92158"/>
                </a:lnTo>
                <a:lnTo>
                  <a:pt x="139869" y="92158"/>
                </a:lnTo>
                <a:lnTo>
                  <a:pt x="125605" y="119841"/>
                </a:lnTo>
                <a:lnTo>
                  <a:pt x="123322" y="148061"/>
                </a:lnTo>
                <a:lnTo>
                  <a:pt x="126809" y="148325"/>
                </a:lnTo>
                <a:lnTo>
                  <a:pt x="126863" y="151353"/>
                </a:lnTo>
                <a:lnTo>
                  <a:pt x="124297" y="155506"/>
                </a:lnTo>
                <a:lnTo>
                  <a:pt x="143848" y="152507"/>
                </a:lnTo>
                <a:lnTo>
                  <a:pt x="144311" y="166441"/>
                </a:lnTo>
                <a:lnTo>
                  <a:pt x="147970" y="166105"/>
                </a:lnTo>
                <a:lnTo>
                  <a:pt x="151160" y="170898"/>
                </a:lnTo>
                <a:lnTo>
                  <a:pt x="185119" y="168959"/>
                </a:lnTo>
                <a:lnTo>
                  <a:pt x="180832" y="193784"/>
                </a:lnTo>
                <a:lnTo>
                  <a:pt x="164088" y="199148"/>
                </a:lnTo>
                <a:lnTo>
                  <a:pt x="157732" y="198188"/>
                </a:lnTo>
                <a:lnTo>
                  <a:pt x="153824" y="220451"/>
                </a:lnTo>
                <a:lnTo>
                  <a:pt x="153824" y="220451"/>
                </a:lnTo>
                <a:lnTo>
                  <a:pt x="145616" y="220339"/>
                </a:lnTo>
                <a:lnTo>
                  <a:pt x="146726" y="214172"/>
                </a:lnTo>
                <a:lnTo>
                  <a:pt x="137528" y="211758"/>
                </a:lnTo>
                <a:lnTo>
                  <a:pt x="134641" y="206975"/>
                </a:lnTo>
                <a:lnTo>
                  <a:pt x="125228" y="206519"/>
                </a:lnTo>
                <a:lnTo>
                  <a:pt x="120470" y="198499"/>
                </a:lnTo>
                <a:lnTo>
                  <a:pt x="103874" y="199169"/>
                </a:lnTo>
                <a:lnTo>
                  <a:pt x="101809" y="211204"/>
                </a:lnTo>
                <a:lnTo>
                  <a:pt x="93261" y="216825"/>
                </a:lnTo>
                <a:lnTo>
                  <a:pt x="81332" y="218854"/>
                </a:lnTo>
                <a:lnTo>
                  <a:pt x="81332" y="218854"/>
                </a:lnTo>
                <a:lnTo>
                  <a:pt x="74256" y="207427"/>
                </a:lnTo>
                <a:lnTo>
                  <a:pt x="71736" y="210068"/>
                </a:lnTo>
                <a:lnTo>
                  <a:pt x="45589" y="214348"/>
                </a:lnTo>
                <a:lnTo>
                  <a:pt x="44695" y="218402"/>
                </a:lnTo>
                <a:lnTo>
                  <a:pt x="33442" y="218331"/>
                </a:lnTo>
                <a:lnTo>
                  <a:pt x="35161" y="226103"/>
                </a:lnTo>
                <a:lnTo>
                  <a:pt x="14412" y="223445"/>
                </a:lnTo>
                <a:lnTo>
                  <a:pt x="8117" y="197971"/>
                </a:lnTo>
                <a:lnTo>
                  <a:pt x="2255" y="186882"/>
                </a:lnTo>
                <a:lnTo>
                  <a:pt x="10836" y="184900"/>
                </a:lnTo>
                <a:lnTo>
                  <a:pt x="23386" y="191522"/>
                </a:lnTo>
                <a:lnTo>
                  <a:pt x="25593" y="184637"/>
                </a:lnTo>
                <a:lnTo>
                  <a:pt x="41673" y="176548"/>
                </a:lnTo>
                <a:lnTo>
                  <a:pt x="43490" y="158453"/>
                </a:lnTo>
                <a:lnTo>
                  <a:pt x="32727" y="143873"/>
                </a:lnTo>
                <a:lnTo>
                  <a:pt x="15947" y="145734"/>
                </a:lnTo>
                <a:lnTo>
                  <a:pt x="19685" y="115749"/>
                </a:lnTo>
                <a:lnTo>
                  <a:pt x="22588" y="110701"/>
                </a:lnTo>
                <a:lnTo>
                  <a:pt x="13452" y="115843"/>
                </a:lnTo>
                <a:lnTo>
                  <a:pt x="0" y="113727"/>
                </a:lnTo>
                <a:lnTo>
                  <a:pt x="473" y="95131"/>
                </a:lnTo>
                <a:lnTo>
                  <a:pt x="2999" y="83261"/>
                </a:lnTo>
                <a:lnTo>
                  <a:pt x="21510" y="92961"/>
                </a:lnTo>
                <a:lnTo>
                  <a:pt x="31347" y="89506"/>
                </a:lnTo>
                <a:lnTo>
                  <a:pt x="39028" y="82347"/>
                </a:lnTo>
                <a:lnTo>
                  <a:pt x="40843" y="78018"/>
                </a:lnTo>
                <a:lnTo>
                  <a:pt x="38586" y="72798"/>
                </a:lnTo>
                <a:lnTo>
                  <a:pt x="43819" y="66162"/>
                </a:lnTo>
                <a:lnTo>
                  <a:pt x="39964" y="58770"/>
                </a:lnTo>
                <a:lnTo>
                  <a:pt x="7594" y="50424"/>
                </a:lnTo>
                <a:lnTo>
                  <a:pt x="2644" y="48594"/>
                </a:lnTo>
                <a:lnTo>
                  <a:pt x="2644" y="48594"/>
                </a:lnTo>
                <a:lnTo>
                  <a:pt x="6548" y="9223"/>
                </a:lnTo>
                <a:lnTo>
                  <a:pt x="10829" y="8307"/>
                </a:lnTo>
                <a:lnTo>
                  <a:pt x="18061" y="14452"/>
                </a:lnTo>
                <a:lnTo>
                  <a:pt x="29686" y="16354"/>
                </a:lnTo>
                <a:lnTo>
                  <a:pt x="50233" y="994"/>
                </a:lnTo>
                <a:lnTo>
                  <a:pt x="56792" y="0"/>
                </a:lnTo>
                <a:lnTo>
                  <a:pt x="72452" y="8388"/>
                </a:lnTo>
                <a:lnTo>
                  <a:pt x="83327" y="33113"/>
                </a:lnTo>
                <a:lnTo>
                  <a:pt x="93282" y="351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9" name="M31">
            <a:extLst>
              <a:ext uri="{FF2B5EF4-FFF2-40B4-BE49-F238E27FC236}">
                <a16:creationId xmlns:a16="http://schemas.microsoft.com/office/drawing/2014/main" id="{00000000-0008-0000-0000-000022000000}"/>
              </a:ext>
            </a:extLst>
          </p:cNvPr>
          <p:cNvSpPr/>
          <p:nvPr/>
        </p:nvSpPr>
        <p:spPr>
          <a:xfrm>
            <a:off x="5213674" y="3169994"/>
            <a:ext cx="234709" cy="176025"/>
          </a:xfrm>
          <a:custGeom>
            <a:avLst/>
            <a:gdLst/>
            <a:ahLst/>
            <a:cxnLst/>
            <a:rect l="0" t="0" r="0" b="0"/>
            <a:pathLst>
              <a:path w="260931" h="201406">
                <a:moveTo>
                  <a:pt x="198275" y="3847"/>
                </a:moveTo>
                <a:lnTo>
                  <a:pt x="202270" y="6860"/>
                </a:lnTo>
                <a:lnTo>
                  <a:pt x="202963" y="13240"/>
                </a:lnTo>
                <a:lnTo>
                  <a:pt x="225361" y="10980"/>
                </a:lnTo>
                <a:lnTo>
                  <a:pt x="226226" y="3442"/>
                </a:lnTo>
                <a:lnTo>
                  <a:pt x="256344" y="6281"/>
                </a:lnTo>
                <a:lnTo>
                  <a:pt x="260930" y="32316"/>
                </a:lnTo>
                <a:lnTo>
                  <a:pt x="260930" y="32316"/>
                </a:lnTo>
                <a:lnTo>
                  <a:pt x="242928" y="34733"/>
                </a:lnTo>
                <a:lnTo>
                  <a:pt x="236775" y="32556"/>
                </a:lnTo>
                <a:lnTo>
                  <a:pt x="232471" y="25146"/>
                </a:lnTo>
                <a:lnTo>
                  <a:pt x="226131" y="24022"/>
                </a:lnTo>
                <a:lnTo>
                  <a:pt x="216703" y="28845"/>
                </a:lnTo>
                <a:lnTo>
                  <a:pt x="204723" y="41601"/>
                </a:lnTo>
                <a:lnTo>
                  <a:pt x="195339" y="45062"/>
                </a:lnTo>
                <a:lnTo>
                  <a:pt x="190585" y="55189"/>
                </a:lnTo>
                <a:lnTo>
                  <a:pt x="195481" y="71852"/>
                </a:lnTo>
                <a:lnTo>
                  <a:pt x="192640" y="74933"/>
                </a:lnTo>
                <a:lnTo>
                  <a:pt x="192324" y="88540"/>
                </a:lnTo>
                <a:lnTo>
                  <a:pt x="188520" y="93100"/>
                </a:lnTo>
                <a:lnTo>
                  <a:pt x="190306" y="102997"/>
                </a:lnTo>
                <a:lnTo>
                  <a:pt x="185907" y="116009"/>
                </a:lnTo>
                <a:lnTo>
                  <a:pt x="202501" y="128533"/>
                </a:lnTo>
                <a:lnTo>
                  <a:pt x="201279" y="137569"/>
                </a:lnTo>
                <a:lnTo>
                  <a:pt x="186710" y="154467"/>
                </a:lnTo>
                <a:lnTo>
                  <a:pt x="178253" y="157201"/>
                </a:lnTo>
                <a:lnTo>
                  <a:pt x="171701" y="153193"/>
                </a:lnTo>
                <a:lnTo>
                  <a:pt x="172973" y="147185"/>
                </a:lnTo>
                <a:lnTo>
                  <a:pt x="164443" y="138871"/>
                </a:lnTo>
                <a:lnTo>
                  <a:pt x="164417" y="135239"/>
                </a:lnTo>
                <a:lnTo>
                  <a:pt x="149153" y="136978"/>
                </a:lnTo>
                <a:lnTo>
                  <a:pt x="146275" y="127951"/>
                </a:lnTo>
                <a:lnTo>
                  <a:pt x="133980" y="131759"/>
                </a:lnTo>
                <a:lnTo>
                  <a:pt x="126092" y="126944"/>
                </a:lnTo>
                <a:lnTo>
                  <a:pt x="120887" y="127972"/>
                </a:lnTo>
                <a:lnTo>
                  <a:pt x="119187" y="124432"/>
                </a:lnTo>
                <a:lnTo>
                  <a:pt x="111029" y="127323"/>
                </a:lnTo>
                <a:lnTo>
                  <a:pt x="103408" y="123575"/>
                </a:lnTo>
                <a:lnTo>
                  <a:pt x="99817" y="130560"/>
                </a:lnTo>
                <a:lnTo>
                  <a:pt x="108470" y="143876"/>
                </a:lnTo>
                <a:lnTo>
                  <a:pt x="102705" y="160770"/>
                </a:lnTo>
                <a:lnTo>
                  <a:pt x="98242" y="153653"/>
                </a:lnTo>
                <a:lnTo>
                  <a:pt x="93095" y="153017"/>
                </a:lnTo>
                <a:lnTo>
                  <a:pt x="93398" y="161652"/>
                </a:lnTo>
                <a:lnTo>
                  <a:pt x="88423" y="160417"/>
                </a:lnTo>
                <a:lnTo>
                  <a:pt x="75770" y="165566"/>
                </a:lnTo>
                <a:lnTo>
                  <a:pt x="71196" y="174481"/>
                </a:lnTo>
                <a:lnTo>
                  <a:pt x="62115" y="177487"/>
                </a:lnTo>
                <a:lnTo>
                  <a:pt x="53943" y="193383"/>
                </a:lnTo>
                <a:lnTo>
                  <a:pt x="45594" y="201405"/>
                </a:lnTo>
                <a:lnTo>
                  <a:pt x="45594" y="201405"/>
                </a:lnTo>
                <a:lnTo>
                  <a:pt x="45923" y="187953"/>
                </a:lnTo>
                <a:lnTo>
                  <a:pt x="39259" y="182873"/>
                </a:lnTo>
                <a:lnTo>
                  <a:pt x="40680" y="177175"/>
                </a:lnTo>
                <a:lnTo>
                  <a:pt x="38158" y="179657"/>
                </a:lnTo>
                <a:lnTo>
                  <a:pt x="38587" y="188900"/>
                </a:lnTo>
                <a:lnTo>
                  <a:pt x="33454" y="187809"/>
                </a:lnTo>
                <a:lnTo>
                  <a:pt x="38191" y="191458"/>
                </a:lnTo>
                <a:lnTo>
                  <a:pt x="35278" y="192110"/>
                </a:lnTo>
                <a:lnTo>
                  <a:pt x="36320" y="196988"/>
                </a:lnTo>
                <a:lnTo>
                  <a:pt x="25788" y="189500"/>
                </a:lnTo>
                <a:lnTo>
                  <a:pt x="21626" y="191014"/>
                </a:lnTo>
                <a:lnTo>
                  <a:pt x="19441" y="179892"/>
                </a:lnTo>
                <a:lnTo>
                  <a:pt x="9933" y="190442"/>
                </a:lnTo>
                <a:lnTo>
                  <a:pt x="9933" y="190442"/>
                </a:lnTo>
                <a:lnTo>
                  <a:pt x="7650" y="161009"/>
                </a:lnTo>
                <a:lnTo>
                  <a:pt x="0" y="132893"/>
                </a:lnTo>
                <a:lnTo>
                  <a:pt x="10803" y="128442"/>
                </a:lnTo>
                <a:lnTo>
                  <a:pt x="11762" y="110319"/>
                </a:lnTo>
                <a:lnTo>
                  <a:pt x="22741" y="109353"/>
                </a:lnTo>
                <a:lnTo>
                  <a:pt x="23159" y="101953"/>
                </a:lnTo>
                <a:lnTo>
                  <a:pt x="34062" y="98865"/>
                </a:lnTo>
                <a:lnTo>
                  <a:pt x="46444" y="101125"/>
                </a:lnTo>
                <a:lnTo>
                  <a:pt x="64789" y="98148"/>
                </a:lnTo>
                <a:lnTo>
                  <a:pt x="68612" y="84665"/>
                </a:lnTo>
                <a:lnTo>
                  <a:pt x="59136" y="77669"/>
                </a:lnTo>
                <a:lnTo>
                  <a:pt x="60830" y="68499"/>
                </a:lnTo>
                <a:lnTo>
                  <a:pt x="69213" y="63501"/>
                </a:lnTo>
                <a:lnTo>
                  <a:pt x="63095" y="39069"/>
                </a:lnTo>
                <a:lnTo>
                  <a:pt x="62937" y="34977"/>
                </a:lnTo>
                <a:lnTo>
                  <a:pt x="70040" y="35987"/>
                </a:lnTo>
                <a:lnTo>
                  <a:pt x="68097" y="22297"/>
                </a:lnTo>
                <a:lnTo>
                  <a:pt x="74028" y="17816"/>
                </a:lnTo>
                <a:lnTo>
                  <a:pt x="87848" y="22090"/>
                </a:lnTo>
                <a:lnTo>
                  <a:pt x="89743" y="20038"/>
                </a:lnTo>
                <a:lnTo>
                  <a:pt x="86296" y="14467"/>
                </a:lnTo>
                <a:lnTo>
                  <a:pt x="95836" y="6632"/>
                </a:lnTo>
                <a:lnTo>
                  <a:pt x="100913" y="9082"/>
                </a:lnTo>
                <a:lnTo>
                  <a:pt x="100913" y="9082"/>
                </a:lnTo>
                <a:lnTo>
                  <a:pt x="110906" y="9888"/>
                </a:lnTo>
                <a:lnTo>
                  <a:pt x="115558" y="15803"/>
                </a:lnTo>
                <a:lnTo>
                  <a:pt x="116021" y="19906"/>
                </a:lnTo>
                <a:lnTo>
                  <a:pt x="108658" y="26306"/>
                </a:lnTo>
                <a:lnTo>
                  <a:pt x="108000" y="32034"/>
                </a:lnTo>
                <a:lnTo>
                  <a:pt x="119530" y="41066"/>
                </a:lnTo>
                <a:lnTo>
                  <a:pt x="121965" y="36611"/>
                </a:lnTo>
                <a:lnTo>
                  <a:pt x="128906" y="37914"/>
                </a:lnTo>
                <a:lnTo>
                  <a:pt x="130169" y="32207"/>
                </a:lnTo>
                <a:lnTo>
                  <a:pt x="139856" y="33151"/>
                </a:lnTo>
                <a:lnTo>
                  <a:pt x="145282" y="30011"/>
                </a:lnTo>
                <a:lnTo>
                  <a:pt x="152958" y="18928"/>
                </a:lnTo>
                <a:lnTo>
                  <a:pt x="158684" y="24575"/>
                </a:lnTo>
                <a:lnTo>
                  <a:pt x="163408" y="19745"/>
                </a:lnTo>
                <a:lnTo>
                  <a:pt x="162029" y="6984"/>
                </a:lnTo>
                <a:lnTo>
                  <a:pt x="165763" y="0"/>
                </a:lnTo>
                <a:lnTo>
                  <a:pt x="181038" y="6129"/>
                </a:lnTo>
                <a:lnTo>
                  <a:pt x="189708" y="12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0" name="M32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256400" y="3183673"/>
            <a:ext cx="282849" cy="196857"/>
          </a:xfrm>
          <a:custGeom>
            <a:avLst/>
            <a:gdLst/>
            <a:ahLst/>
            <a:cxnLst/>
            <a:rect l="0" t="0" r="0" b="0"/>
            <a:pathLst>
              <a:path w="312544" h="228375">
                <a:moveTo>
                  <a:pt x="312543" y="170260"/>
                </a:moveTo>
                <a:lnTo>
                  <a:pt x="310765" y="182757"/>
                </a:lnTo>
                <a:lnTo>
                  <a:pt x="302266" y="182175"/>
                </a:lnTo>
                <a:lnTo>
                  <a:pt x="304453" y="189659"/>
                </a:lnTo>
                <a:lnTo>
                  <a:pt x="300167" y="204342"/>
                </a:lnTo>
                <a:lnTo>
                  <a:pt x="292031" y="201956"/>
                </a:lnTo>
                <a:lnTo>
                  <a:pt x="288670" y="197761"/>
                </a:lnTo>
                <a:lnTo>
                  <a:pt x="251224" y="207560"/>
                </a:lnTo>
                <a:lnTo>
                  <a:pt x="243391" y="200643"/>
                </a:lnTo>
                <a:lnTo>
                  <a:pt x="230297" y="196422"/>
                </a:lnTo>
                <a:lnTo>
                  <a:pt x="226514" y="195842"/>
                </a:lnTo>
                <a:lnTo>
                  <a:pt x="225702" y="201865"/>
                </a:lnTo>
                <a:lnTo>
                  <a:pt x="225702" y="201865"/>
                </a:lnTo>
                <a:lnTo>
                  <a:pt x="214481" y="205269"/>
                </a:lnTo>
                <a:lnTo>
                  <a:pt x="205667" y="222971"/>
                </a:lnTo>
                <a:lnTo>
                  <a:pt x="191028" y="228374"/>
                </a:lnTo>
                <a:lnTo>
                  <a:pt x="191028" y="228374"/>
                </a:lnTo>
                <a:lnTo>
                  <a:pt x="191537" y="222341"/>
                </a:lnTo>
                <a:lnTo>
                  <a:pt x="177383" y="217927"/>
                </a:lnTo>
                <a:lnTo>
                  <a:pt x="177934" y="210685"/>
                </a:lnTo>
                <a:lnTo>
                  <a:pt x="171404" y="210311"/>
                </a:lnTo>
                <a:lnTo>
                  <a:pt x="168875" y="204175"/>
                </a:lnTo>
                <a:lnTo>
                  <a:pt x="149575" y="203514"/>
                </a:lnTo>
                <a:lnTo>
                  <a:pt x="140052" y="197287"/>
                </a:lnTo>
                <a:lnTo>
                  <a:pt x="124180" y="198706"/>
                </a:lnTo>
                <a:lnTo>
                  <a:pt x="117530" y="201803"/>
                </a:lnTo>
                <a:lnTo>
                  <a:pt x="117793" y="211796"/>
                </a:lnTo>
                <a:lnTo>
                  <a:pt x="102234" y="204146"/>
                </a:lnTo>
                <a:lnTo>
                  <a:pt x="102477" y="179649"/>
                </a:lnTo>
                <a:lnTo>
                  <a:pt x="90972" y="178038"/>
                </a:lnTo>
                <a:lnTo>
                  <a:pt x="89491" y="172540"/>
                </a:lnTo>
                <a:lnTo>
                  <a:pt x="80316" y="178271"/>
                </a:lnTo>
                <a:lnTo>
                  <a:pt x="82176" y="194673"/>
                </a:lnTo>
                <a:lnTo>
                  <a:pt x="76037" y="204896"/>
                </a:lnTo>
                <a:lnTo>
                  <a:pt x="54043" y="194291"/>
                </a:lnTo>
                <a:lnTo>
                  <a:pt x="52806" y="186229"/>
                </a:lnTo>
                <a:lnTo>
                  <a:pt x="47645" y="185896"/>
                </a:lnTo>
                <a:lnTo>
                  <a:pt x="47181" y="181795"/>
                </a:lnTo>
                <a:lnTo>
                  <a:pt x="18395" y="182742"/>
                </a:lnTo>
                <a:lnTo>
                  <a:pt x="17412" y="197531"/>
                </a:lnTo>
                <a:lnTo>
                  <a:pt x="10509" y="199101"/>
                </a:lnTo>
                <a:lnTo>
                  <a:pt x="9232" y="192248"/>
                </a:lnTo>
                <a:lnTo>
                  <a:pt x="0" y="182388"/>
                </a:lnTo>
                <a:lnTo>
                  <a:pt x="0" y="182388"/>
                </a:lnTo>
                <a:lnTo>
                  <a:pt x="8349" y="174366"/>
                </a:lnTo>
                <a:lnTo>
                  <a:pt x="16521" y="158470"/>
                </a:lnTo>
                <a:lnTo>
                  <a:pt x="25602" y="155464"/>
                </a:lnTo>
                <a:lnTo>
                  <a:pt x="30176" y="146549"/>
                </a:lnTo>
                <a:lnTo>
                  <a:pt x="42829" y="141400"/>
                </a:lnTo>
                <a:lnTo>
                  <a:pt x="47804" y="142635"/>
                </a:lnTo>
                <a:lnTo>
                  <a:pt x="47501" y="134000"/>
                </a:lnTo>
                <a:lnTo>
                  <a:pt x="52648" y="134636"/>
                </a:lnTo>
                <a:lnTo>
                  <a:pt x="57111" y="141753"/>
                </a:lnTo>
                <a:lnTo>
                  <a:pt x="62876" y="124859"/>
                </a:lnTo>
                <a:lnTo>
                  <a:pt x="54223" y="111543"/>
                </a:lnTo>
                <a:lnTo>
                  <a:pt x="57814" y="104558"/>
                </a:lnTo>
                <a:lnTo>
                  <a:pt x="65435" y="108306"/>
                </a:lnTo>
                <a:lnTo>
                  <a:pt x="73593" y="105415"/>
                </a:lnTo>
                <a:lnTo>
                  <a:pt x="75293" y="108955"/>
                </a:lnTo>
                <a:lnTo>
                  <a:pt x="80498" y="107927"/>
                </a:lnTo>
                <a:lnTo>
                  <a:pt x="88386" y="112742"/>
                </a:lnTo>
                <a:lnTo>
                  <a:pt x="100681" y="108934"/>
                </a:lnTo>
                <a:lnTo>
                  <a:pt x="103559" y="117961"/>
                </a:lnTo>
                <a:lnTo>
                  <a:pt x="118823" y="116222"/>
                </a:lnTo>
                <a:lnTo>
                  <a:pt x="118849" y="119854"/>
                </a:lnTo>
                <a:lnTo>
                  <a:pt x="127379" y="128168"/>
                </a:lnTo>
                <a:lnTo>
                  <a:pt x="126107" y="134176"/>
                </a:lnTo>
                <a:lnTo>
                  <a:pt x="132659" y="138184"/>
                </a:lnTo>
                <a:lnTo>
                  <a:pt x="141116" y="135450"/>
                </a:lnTo>
                <a:lnTo>
                  <a:pt x="155685" y="118552"/>
                </a:lnTo>
                <a:lnTo>
                  <a:pt x="156907" y="109516"/>
                </a:lnTo>
                <a:lnTo>
                  <a:pt x="140313" y="96992"/>
                </a:lnTo>
                <a:lnTo>
                  <a:pt x="144712" y="83980"/>
                </a:lnTo>
                <a:lnTo>
                  <a:pt x="142926" y="74083"/>
                </a:lnTo>
                <a:lnTo>
                  <a:pt x="146730" y="69523"/>
                </a:lnTo>
                <a:lnTo>
                  <a:pt x="147046" y="55916"/>
                </a:lnTo>
                <a:lnTo>
                  <a:pt x="149887" y="52835"/>
                </a:lnTo>
                <a:lnTo>
                  <a:pt x="144991" y="36172"/>
                </a:lnTo>
                <a:lnTo>
                  <a:pt x="149745" y="26045"/>
                </a:lnTo>
                <a:lnTo>
                  <a:pt x="159129" y="22584"/>
                </a:lnTo>
                <a:lnTo>
                  <a:pt x="171109" y="9828"/>
                </a:lnTo>
                <a:lnTo>
                  <a:pt x="180537" y="5005"/>
                </a:lnTo>
                <a:lnTo>
                  <a:pt x="186877" y="6129"/>
                </a:lnTo>
                <a:lnTo>
                  <a:pt x="191181" y="13539"/>
                </a:lnTo>
                <a:lnTo>
                  <a:pt x="197334" y="15716"/>
                </a:lnTo>
                <a:lnTo>
                  <a:pt x="215336" y="13299"/>
                </a:lnTo>
                <a:lnTo>
                  <a:pt x="215336" y="13299"/>
                </a:lnTo>
                <a:lnTo>
                  <a:pt x="225632" y="9711"/>
                </a:lnTo>
                <a:lnTo>
                  <a:pt x="233855" y="0"/>
                </a:lnTo>
                <a:lnTo>
                  <a:pt x="233855" y="0"/>
                </a:lnTo>
                <a:lnTo>
                  <a:pt x="238805" y="1830"/>
                </a:lnTo>
                <a:lnTo>
                  <a:pt x="271175" y="10176"/>
                </a:lnTo>
                <a:lnTo>
                  <a:pt x="275030" y="17568"/>
                </a:lnTo>
                <a:lnTo>
                  <a:pt x="269797" y="24204"/>
                </a:lnTo>
                <a:lnTo>
                  <a:pt x="272054" y="29424"/>
                </a:lnTo>
                <a:lnTo>
                  <a:pt x="270239" y="33753"/>
                </a:lnTo>
                <a:lnTo>
                  <a:pt x="262558" y="40912"/>
                </a:lnTo>
                <a:lnTo>
                  <a:pt x="252721" y="44367"/>
                </a:lnTo>
                <a:lnTo>
                  <a:pt x="234210" y="34667"/>
                </a:lnTo>
                <a:lnTo>
                  <a:pt x="231684" y="46537"/>
                </a:lnTo>
                <a:lnTo>
                  <a:pt x="231211" y="65133"/>
                </a:lnTo>
                <a:lnTo>
                  <a:pt x="244663" y="67249"/>
                </a:lnTo>
                <a:lnTo>
                  <a:pt x="253799" y="62107"/>
                </a:lnTo>
                <a:lnTo>
                  <a:pt x="250896" y="67155"/>
                </a:lnTo>
                <a:lnTo>
                  <a:pt x="247158" y="97140"/>
                </a:lnTo>
                <a:lnTo>
                  <a:pt x="263938" y="95279"/>
                </a:lnTo>
                <a:lnTo>
                  <a:pt x="274701" y="109859"/>
                </a:lnTo>
                <a:lnTo>
                  <a:pt x="272884" y="127954"/>
                </a:lnTo>
                <a:lnTo>
                  <a:pt x="256804" y="136043"/>
                </a:lnTo>
                <a:lnTo>
                  <a:pt x="254597" y="142928"/>
                </a:lnTo>
                <a:lnTo>
                  <a:pt x="242047" y="136306"/>
                </a:lnTo>
                <a:lnTo>
                  <a:pt x="233466" y="138288"/>
                </a:lnTo>
                <a:lnTo>
                  <a:pt x="239328" y="149377"/>
                </a:lnTo>
                <a:lnTo>
                  <a:pt x="245623" y="174851"/>
                </a:lnTo>
                <a:lnTo>
                  <a:pt x="266372" y="177509"/>
                </a:lnTo>
                <a:lnTo>
                  <a:pt x="264653" y="169737"/>
                </a:lnTo>
                <a:lnTo>
                  <a:pt x="275906" y="169808"/>
                </a:lnTo>
                <a:lnTo>
                  <a:pt x="276800" y="165754"/>
                </a:lnTo>
                <a:lnTo>
                  <a:pt x="302947" y="161474"/>
                </a:lnTo>
                <a:lnTo>
                  <a:pt x="305467" y="15883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1" name="M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578732" y="3191936"/>
            <a:ext cx="171977" cy="174261"/>
          </a:xfrm>
          <a:custGeom>
            <a:avLst/>
            <a:gdLst/>
            <a:ahLst/>
            <a:cxnLst/>
            <a:rect l="0" t="0" r="0" b="0"/>
            <a:pathLst>
              <a:path w="191190" h="201350">
                <a:moveTo>
                  <a:pt x="178208" y="118692"/>
                </a:moveTo>
                <a:lnTo>
                  <a:pt x="151207" y="121792"/>
                </a:lnTo>
                <a:lnTo>
                  <a:pt x="132312" y="128164"/>
                </a:lnTo>
                <a:lnTo>
                  <a:pt x="119194" y="124729"/>
                </a:lnTo>
                <a:lnTo>
                  <a:pt x="102293" y="130401"/>
                </a:lnTo>
                <a:lnTo>
                  <a:pt x="95956" y="138522"/>
                </a:lnTo>
                <a:lnTo>
                  <a:pt x="84749" y="166002"/>
                </a:lnTo>
                <a:lnTo>
                  <a:pt x="86462" y="174376"/>
                </a:lnTo>
                <a:lnTo>
                  <a:pt x="98018" y="174438"/>
                </a:lnTo>
                <a:lnTo>
                  <a:pt x="94636" y="194902"/>
                </a:lnTo>
                <a:lnTo>
                  <a:pt x="94636" y="194902"/>
                </a:lnTo>
                <a:lnTo>
                  <a:pt x="71550" y="198559"/>
                </a:lnTo>
                <a:lnTo>
                  <a:pt x="63958" y="193326"/>
                </a:lnTo>
                <a:lnTo>
                  <a:pt x="50185" y="195913"/>
                </a:lnTo>
                <a:lnTo>
                  <a:pt x="45105" y="193028"/>
                </a:lnTo>
                <a:lnTo>
                  <a:pt x="35711" y="201349"/>
                </a:lnTo>
                <a:lnTo>
                  <a:pt x="29676" y="185575"/>
                </a:lnTo>
                <a:lnTo>
                  <a:pt x="30502" y="164576"/>
                </a:lnTo>
                <a:lnTo>
                  <a:pt x="30502" y="164576"/>
                </a:lnTo>
                <a:lnTo>
                  <a:pt x="34410" y="142313"/>
                </a:lnTo>
                <a:lnTo>
                  <a:pt x="40766" y="143273"/>
                </a:lnTo>
                <a:lnTo>
                  <a:pt x="57510" y="137909"/>
                </a:lnTo>
                <a:lnTo>
                  <a:pt x="61797" y="113084"/>
                </a:lnTo>
                <a:lnTo>
                  <a:pt x="27838" y="115023"/>
                </a:lnTo>
                <a:lnTo>
                  <a:pt x="24648" y="110230"/>
                </a:lnTo>
                <a:lnTo>
                  <a:pt x="20989" y="110566"/>
                </a:lnTo>
                <a:lnTo>
                  <a:pt x="20526" y="96632"/>
                </a:lnTo>
                <a:lnTo>
                  <a:pt x="975" y="99631"/>
                </a:lnTo>
                <a:lnTo>
                  <a:pt x="3541" y="95478"/>
                </a:lnTo>
                <a:lnTo>
                  <a:pt x="3487" y="92450"/>
                </a:lnTo>
                <a:lnTo>
                  <a:pt x="0" y="92186"/>
                </a:lnTo>
                <a:lnTo>
                  <a:pt x="2283" y="63966"/>
                </a:lnTo>
                <a:lnTo>
                  <a:pt x="16547" y="36283"/>
                </a:lnTo>
                <a:lnTo>
                  <a:pt x="16547" y="36283"/>
                </a:lnTo>
                <a:lnTo>
                  <a:pt x="56944" y="36521"/>
                </a:lnTo>
                <a:lnTo>
                  <a:pt x="60796" y="15761"/>
                </a:lnTo>
                <a:lnTo>
                  <a:pt x="69114" y="21625"/>
                </a:lnTo>
                <a:lnTo>
                  <a:pt x="72819" y="38842"/>
                </a:lnTo>
                <a:lnTo>
                  <a:pt x="78247" y="44915"/>
                </a:lnTo>
                <a:lnTo>
                  <a:pt x="81776" y="58191"/>
                </a:lnTo>
                <a:lnTo>
                  <a:pt x="88619" y="62796"/>
                </a:lnTo>
                <a:lnTo>
                  <a:pt x="96659" y="58359"/>
                </a:lnTo>
                <a:lnTo>
                  <a:pt x="104405" y="48768"/>
                </a:lnTo>
                <a:lnTo>
                  <a:pt x="114606" y="48029"/>
                </a:lnTo>
                <a:lnTo>
                  <a:pt x="122094" y="41757"/>
                </a:lnTo>
                <a:lnTo>
                  <a:pt x="124615" y="29125"/>
                </a:lnTo>
                <a:lnTo>
                  <a:pt x="118958" y="15783"/>
                </a:lnTo>
                <a:lnTo>
                  <a:pt x="122337" y="0"/>
                </a:lnTo>
                <a:lnTo>
                  <a:pt x="122337" y="0"/>
                </a:lnTo>
                <a:lnTo>
                  <a:pt x="135650" y="11311"/>
                </a:lnTo>
                <a:lnTo>
                  <a:pt x="158938" y="14456"/>
                </a:lnTo>
                <a:lnTo>
                  <a:pt x="155058" y="46566"/>
                </a:lnTo>
                <a:lnTo>
                  <a:pt x="153791" y="58026"/>
                </a:lnTo>
                <a:lnTo>
                  <a:pt x="187094" y="56935"/>
                </a:lnTo>
                <a:lnTo>
                  <a:pt x="191189" y="72039"/>
                </a:lnTo>
                <a:lnTo>
                  <a:pt x="188562" y="73472"/>
                </a:lnTo>
                <a:lnTo>
                  <a:pt x="188067" y="8465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2" name="M34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6380442" y="3184051"/>
            <a:ext cx="362133" cy="279765"/>
          </a:xfrm>
          <a:custGeom>
            <a:avLst/>
            <a:gdLst/>
            <a:ahLst/>
            <a:cxnLst/>
            <a:rect l="0" t="0" r="0" b="0"/>
            <a:pathLst>
              <a:path w="404496" h="326261">
                <a:moveTo>
                  <a:pt x="383942" y="61417"/>
                </a:moveTo>
                <a:lnTo>
                  <a:pt x="385963" y="81426"/>
                </a:lnTo>
                <a:lnTo>
                  <a:pt x="403514" y="84657"/>
                </a:lnTo>
                <a:lnTo>
                  <a:pt x="404495" y="111299"/>
                </a:lnTo>
                <a:lnTo>
                  <a:pt x="404495" y="111299"/>
                </a:lnTo>
                <a:lnTo>
                  <a:pt x="393124" y="117724"/>
                </a:lnTo>
                <a:lnTo>
                  <a:pt x="394089" y="137558"/>
                </a:lnTo>
                <a:lnTo>
                  <a:pt x="384074" y="151874"/>
                </a:lnTo>
                <a:lnTo>
                  <a:pt x="376057" y="157457"/>
                </a:lnTo>
                <a:lnTo>
                  <a:pt x="338959" y="165616"/>
                </a:lnTo>
                <a:lnTo>
                  <a:pt x="321967" y="156943"/>
                </a:lnTo>
                <a:lnTo>
                  <a:pt x="311645" y="170791"/>
                </a:lnTo>
                <a:lnTo>
                  <a:pt x="281895" y="183167"/>
                </a:lnTo>
                <a:lnTo>
                  <a:pt x="247396" y="203900"/>
                </a:lnTo>
                <a:lnTo>
                  <a:pt x="247396" y="203900"/>
                </a:lnTo>
                <a:lnTo>
                  <a:pt x="219221" y="219921"/>
                </a:lnTo>
                <a:lnTo>
                  <a:pt x="203661" y="222149"/>
                </a:lnTo>
                <a:lnTo>
                  <a:pt x="199903" y="227057"/>
                </a:lnTo>
                <a:lnTo>
                  <a:pt x="184466" y="230495"/>
                </a:lnTo>
                <a:lnTo>
                  <a:pt x="154873" y="247978"/>
                </a:lnTo>
                <a:lnTo>
                  <a:pt x="135951" y="250575"/>
                </a:lnTo>
                <a:lnTo>
                  <a:pt x="126871" y="255207"/>
                </a:lnTo>
                <a:lnTo>
                  <a:pt x="84380" y="283564"/>
                </a:lnTo>
                <a:lnTo>
                  <a:pt x="84105" y="288849"/>
                </a:lnTo>
                <a:lnTo>
                  <a:pt x="51375" y="308799"/>
                </a:lnTo>
                <a:lnTo>
                  <a:pt x="46167" y="316689"/>
                </a:lnTo>
                <a:lnTo>
                  <a:pt x="28892" y="326260"/>
                </a:lnTo>
                <a:lnTo>
                  <a:pt x="23567" y="326133"/>
                </a:lnTo>
                <a:lnTo>
                  <a:pt x="23567" y="326133"/>
                </a:lnTo>
                <a:lnTo>
                  <a:pt x="36588" y="309811"/>
                </a:lnTo>
                <a:lnTo>
                  <a:pt x="40107" y="296136"/>
                </a:lnTo>
                <a:lnTo>
                  <a:pt x="35804" y="284997"/>
                </a:lnTo>
                <a:lnTo>
                  <a:pt x="37517" y="264021"/>
                </a:lnTo>
                <a:lnTo>
                  <a:pt x="19045" y="260256"/>
                </a:lnTo>
                <a:lnTo>
                  <a:pt x="18679" y="256467"/>
                </a:lnTo>
                <a:lnTo>
                  <a:pt x="4770" y="259160"/>
                </a:lnTo>
                <a:lnTo>
                  <a:pt x="3836" y="247343"/>
                </a:lnTo>
                <a:lnTo>
                  <a:pt x="7687" y="232616"/>
                </a:lnTo>
                <a:lnTo>
                  <a:pt x="2544" y="231434"/>
                </a:lnTo>
                <a:lnTo>
                  <a:pt x="0" y="223358"/>
                </a:lnTo>
                <a:lnTo>
                  <a:pt x="9692" y="212400"/>
                </a:lnTo>
                <a:lnTo>
                  <a:pt x="15774" y="212394"/>
                </a:lnTo>
                <a:lnTo>
                  <a:pt x="9810" y="188357"/>
                </a:lnTo>
                <a:lnTo>
                  <a:pt x="14103" y="174091"/>
                </a:lnTo>
                <a:lnTo>
                  <a:pt x="24420" y="174942"/>
                </a:lnTo>
                <a:lnTo>
                  <a:pt x="29648" y="178847"/>
                </a:lnTo>
                <a:lnTo>
                  <a:pt x="31390" y="175864"/>
                </a:lnTo>
                <a:lnTo>
                  <a:pt x="33403" y="167895"/>
                </a:lnTo>
                <a:lnTo>
                  <a:pt x="28006" y="164743"/>
                </a:lnTo>
                <a:lnTo>
                  <a:pt x="30749" y="151649"/>
                </a:lnTo>
                <a:lnTo>
                  <a:pt x="30749" y="151649"/>
                </a:lnTo>
                <a:lnTo>
                  <a:pt x="42137" y="152070"/>
                </a:lnTo>
                <a:lnTo>
                  <a:pt x="45235" y="156075"/>
                </a:lnTo>
                <a:lnTo>
                  <a:pt x="65650" y="153983"/>
                </a:lnTo>
                <a:lnTo>
                  <a:pt x="69525" y="144242"/>
                </a:lnTo>
                <a:lnTo>
                  <a:pt x="78080" y="148828"/>
                </a:lnTo>
                <a:lnTo>
                  <a:pt x="100022" y="146311"/>
                </a:lnTo>
                <a:lnTo>
                  <a:pt x="97441" y="100117"/>
                </a:lnTo>
                <a:lnTo>
                  <a:pt x="100978" y="85072"/>
                </a:lnTo>
                <a:lnTo>
                  <a:pt x="93938" y="61158"/>
                </a:lnTo>
                <a:lnTo>
                  <a:pt x="94859" y="47564"/>
                </a:lnTo>
                <a:lnTo>
                  <a:pt x="91611" y="37049"/>
                </a:lnTo>
                <a:lnTo>
                  <a:pt x="91611" y="37049"/>
                </a:lnTo>
                <a:lnTo>
                  <a:pt x="113002" y="37694"/>
                </a:lnTo>
                <a:lnTo>
                  <a:pt x="114230" y="30460"/>
                </a:lnTo>
                <a:lnTo>
                  <a:pt x="108910" y="24134"/>
                </a:lnTo>
                <a:lnTo>
                  <a:pt x="114065" y="24404"/>
                </a:lnTo>
                <a:lnTo>
                  <a:pt x="114867" y="15950"/>
                </a:lnTo>
                <a:lnTo>
                  <a:pt x="124903" y="15120"/>
                </a:lnTo>
                <a:lnTo>
                  <a:pt x="126072" y="3799"/>
                </a:lnTo>
                <a:lnTo>
                  <a:pt x="140017" y="4571"/>
                </a:lnTo>
                <a:lnTo>
                  <a:pt x="140561" y="649"/>
                </a:lnTo>
                <a:lnTo>
                  <a:pt x="145280" y="0"/>
                </a:lnTo>
                <a:lnTo>
                  <a:pt x="148562" y="2495"/>
                </a:lnTo>
                <a:lnTo>
                  <a:pt x="143952" y="18429"/>
                </a:lnTo>
                <a:lnTo>
                  <a:pt x="147386" y="14270"/>
                </a:lnTo>
                <a:lnTo>
                  <a:pt x="154834" y="20490"/>
                </a:lnTo>
                <a:lnTo>
                  <a:pt x="166229" y="19991"/>
                </a:lnTo>
                <a:lnTo>
                  <a:pt x="168067" y="12467"/>
                </a:lnTo>
                <a:lnTo>
                  <a:pt x="181845" y="13985"/>
                </a:lnTo>
                <a:lnTo>
                  <a:pt x="184218" y="16459"/>
                </a:lnTo>
                <a:lnTo>
                  <a:pt x="182542" y="30341"/>
                </a:lnTo>
                <a:lnTo>
                  <a:pt x="193807" y="28927"/>
                </a:lnTo>
                <a:lnTo>
                  <a:pt x="195995" y="32910"/>
                </a:lnTo>
                <a:lnTo>
                  <a:pt x="218741" y="34017"/>
                </a:lnTo>
                <a:lnTo>
                  <a:pt x="229988" y="40315"/>
                </a:lnTo>
                <a:lnTo>
                  <a:pt x="250031" y="40145"/>
                </a:lnTo>
                <a:lnTo>
                  <a:pt x="250468" y="33952"/>
                </a:lnTo>
                <a:lnTo>
                  <a:pt x="253988" y="39626"/>
                </a:lnTo>
                <a:lnTo>
                  <a:pt x="264061" y="44231"/>
                </a:lnTo>
                <a:lnTo>
                  <a:pt x="278964" y="43038"/>
                </a:lnTo>
                <a:lnTo>
                  <a:pt x="280765" y="22652"/>
                </a:lnTo>
                <a:lnTo>
                  <a:pt x="286669" y="23383"/>
                </a:lnTo>
                <a:lnTo>
                  <a:pt x="292566" y="17305"/>
                </a:lnTo>
                <a:lnTo>
                  <a:pt x="305203" y="22566"/>
                </a:lnTo>
                <a:lnTo>
                  <a:pt x="319515" y="20447"/>
                </a:lnTo>
                <a:lnTo>
                  <a:pt x="322103" y="34571"/>
                </a:lnTo>
                <a:lnTo>
                  <a:pt x="331538" y="33407"/>
                </a:lnTo>
                <a:lnTo>
                  <a:pt x="331617" y="36889"/>
                </a:lnTo>
                <a:lnTo>
                  <a:pt x="343984" y="40777"/>
                </a:lnTo>
                <a:lnTo>
                  <a:pt x="352342" y="55020"/>
                </a:lnTo>
                <a:lnTo>
                  <a:pt x="365916" y="51971"/>
                </a:lnTo>
                <a:lnTo>
                  <a:pt x="365703" y="5499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3" name="M35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6139894" y="3219204"/>
            <a:ext cx="286826" cy="272561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6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821511" y="3231349"/>
            <a:ext cx="280794" cy="363564"/>
          </a:xfrm>
          <a:custGeom>
            <a:avLst/>
            <a:gdLst/>
            <a:ahLst/>
            <a:cxnLst/>
            <a:rect l="0" t="0" r="0" b="0"/>
            <a:pathLst>
              <a:path w="310259" h="421327">
                <a:moveTo>
                  <a:pt x="51707" y="18313"/>
                </a:moveTo>
                <a:lnTo>
                  <a:pt x="56158" y="42650"/>
                </a:lnTo>
                <a:lnTo>
                  <a:pt x="33746" y="70885"/>
                </a:lnTo>
                <a:lnTo>
                  <a:pt x="44799" y="87851"/>
                </a:lnTo>
                <a:lnTo>
                  <a:pt x="51330" y="88043"/>
                </a:lnTo>
                <a:lnTo>
                  <a:pt x="56770" y="83967"/>
                </a:lnTo>
                <a:lnTo>
                  <a:pt x="65213" y="86333"/>
                </a:lnTo>
                <a:lnTo>
                  <a:pt x="73178" y="84296"/>
                </a:lnTo>
                <a:lnTo>
                  <a:pt x="79526" y="75102"/>
                </a:lnTo>
                <a:lnTo>
                  <a:pt x="77547" y="64758"/>
                </a:lnTo>
                <a:lnTo>
                  <a:pt x="79693" y="58921"/>
                </a:lnTo>
                <a:lnTo>
                  <a:pt x="102915" y="49458"/>
                </a:lnTo>
                <a:lnTo>
                  <a:pt x="115924" y="56792"/>
                </a:lnTo>
                <a:lnTo>
                  <a:pt x="118712" y="81379"/>
                </a:lnTo>
                <a:lnTo>
                  <a:pt x="127244" y="91305"/>
                </a:lnTo>
                <a:lnTo>
                  <a:pt x="131063" y="90658"/>
                </a:lnTo>
                <a:lnTo>
                  <a:pt x="136130" y="78248"/>
                </a:lnTo>
                <a:lnTo>
                  <a:pt x="150338" y="65038"/>
                </a:lnTo>
                <a:lnTo>
                  <a:pt x="178126" y="71271"/>
                </a:lnTo>
                <a:lnTo>
                  <a:pt x="178126" y="71271"/>
                </a:lnTo>
                <a:lnTo>
                  <a:pt x="201487" y="83726"/>
                </a:lnTo>
                <a:lnTo>
                  <a:pt x="230245" y="110089"/>
                </a:lnTo>
                <a:lnTo>
                  <a:pt x="271070" y="118320"/>
                </a:lnTo>
                <a:lnTo>
                  <a:pt x="276252" y="123452"/>
                </a:lnTo>
                <a:lnTo>
                  <a:pt x="293606" y="128310"/>
                </a:lnTo>
                <a:lnTo>
                  <a:pt x="310258" y="142371"/>
                </a:lnTo>
                <a:lnTo>
                  <a:pt x="310258" y="142371"/>
                </a:lnTo>
                <a:lnTo>
                  <a:pt x="302299" y="144274"/>
                </a:lnTo>
                <a:lnTo>
                  <a:pt x="286622" y="155949"/>
                </a:lnTo>
                <a:lnTo>
                  <a:pt x="267821" y="153774"/>
                </a:lnTo>
                <a:lnTo>
                  <a:pt x="267052" y="159651"/>
                </a:lnTo>
                <a:lnTo>
                  <a:pt x="273669" y="167998"/>
                </a:lnTo>
                <a:lnTo>
                  <a:pt x="271676" y="174144"/>
                </a:lnTo>
                <a:lnTo>
                  <a:pt x="248035" y="165330"/>
                </a:lnTo>
                <a:lnTo>
                  <a:pt x="249752" y="180349"/>
                </a:lnTo>
                <a:lnTo>
                  <a:pt x="236971" y="185895"/>
                </a:lnTo>
                <a:lnTo>
                  <a:pt x="238523" y="201362"/>
                </a:lnTo>
                <a:lnTo>
                  <a:pt x="227649" y="209379"/>
                </a:lnTo>
                <a:lnTo>
                  <a:pt x="229071" y="218491"/>
                </a:lnTo>
                <a:lnTo>
                  <a:pt x="238943" y="230256"/>
                </a:lnTo>
                <a:lnTo>
                  <a:pt x="234739" y="239212"/>
                </a:lnTo>
                <a:lnTo>
                  <a:pt x="236646" y="241835"/>
                </a:lnTo>
                <a:lnTo>
                  <a:pt x="219372" y="255419"/>
                </a:lnTo>
                <a:lnTo>
                  <a:pt x="205603" y="246871"/>
                </a:lnTo>
                <a:lnTo>
                  <a:pt x="196929" y="246780"/>
                </a:lnTo>
                <a:lnTo>
                  <a:pt x="190221" y="274261"/>
                </a:lnTo>
                <a:lnTo>
                  <a:pt x="176481" y="275539"/>
                </a:lnTo>
                <a:lnTo>
                  <a:pt x="170800" y="293370"/>
                </a:lnTo>
                <a:lnTo>
                  <a:pt x="170800" y="293370"/>
                </a:lnTo>
                <a:lnTo>
                  <a:pt x="165026" y="292904"/>
                </a:lnTo>
                <a:lnTo>
                  <a:pt x="158262" y="322042"/>
                </a:lnTo>
                <a:lnTo>
                  <a:pt x="149516" y="324213"/>
                </a:lnTo>
                <a:lnTo>
                  <a:pt x="152735" y="345014"/>
                </a:lnTo>
                <a:lnTo>
                  <a:pt x="164968" y="375893"/>
                </a:lnTo>
                <a:lnTo>
                  <a:pt x="168365" y="379768"/>
                </a:lnTo>
                <a:lnTo>
                  <a:pt x="184039" y="380662"/>
                </a:lnTo>
                <a:lnTo>
                  <a:pt x="176544" y="408715"/>
                </a:lnTo>
                <a:lnTo>
                  <a:pt x="178935" y="421326"/>
                </a:lnTo>
                <a:lnTo>
                  <a:pt x="141313" y="419810"/>
                </a:lnTo>
                <a:lnTo>
                  <a:pt x="139131" y="416121"/>
                </a:lnTo>
                <a:lnTo>
                  <a:pt x="128547" y="412947"/>
                </a:lnTo>
                <a:lnTo>
                  <a:pt x="114165" y="414652"/>
                </a:lnTo>
                <a:lnTo>
                  <a:pt x="119160" y="399983"/>
                </a:lnTo>
                <a:lnTo>
                  <a:pt x="117362" y="393584"/>
                </a:lnTo>
                <a:lnTo>
                  <a:pt x="113867" y="393181"/>
                </a:lnTo>
                <a:lnTo>
                  <a:pt x="117225" y="377105"/>
                </a:lnTo>
                <a:lnTo>
                  <a:pt x="116427" y="367710"/>
                </a:lnTo>
                <a:lnTo>
                  <a:pt x="113438" y="365660"/>
                </a:lnTo>
                <a:lnTo>
                  <a:pt x="88958" y="368884"/>
                </a:lnTo>
                <a:lnTo>
                  <a:pt x="85918" y="384364"/>
                </a:lnTo>
                <a:lnTo>
                  <a:pt x="79821" y="384339"/>
                </a:lnTo>
                <a:lnTo>
                  <a:pt x="76181" y="394209"/>
                </a:lnTo>
                <a:lnTo>
                  <a:pt x="66545" y="395289"/>
                </a:lnTo>
                <a:lnTo>
                  <a:pt x="62986" y="391859"/>
                </a:lnTo>
                <a:lnTo>
                  <a:pt x="63411" y="382501"/>
                </a:lnTo>
                <a:lnTo>
                  <a:pt x="57829" y="380524"/>
                </a:lnTo>
                <a:lnTo>
                  <a:pt x="43553" y="399452"/>
                </a:lnTo>
                <a:lnTo>
                  <a:pt x="35530" y="402693"/>
                </a:lnTo>
                <a:lnTo>
                  <a:pt x="26927" y="399719"/>
                </a:lnTo>
                <a:lnTo>
                  <a:pt x="26927" y="399719"/>
                </a:lnTo>
                <a:lnTo>
                  <a:pt x="28436" y="395078"/>
                </a:lnTo>
                <a:lnTo>
                  <a:pt x="20501" y="390158"/>
                </a:lnTo>
                <a:lnTo>
                  <a:pt x="19044" y="372430"/>
                </a:lnTo>
                <a:lnTo>
                  <a:pt x="14076" y="370318"/>
                </a:lnTo>
                <a:lnTo>
                  <a:pt x="14470" y="357027"/>
                </a:lnTo>
                <a:lnTo>
                  <a:pt x="22487" y="353939"/>
                </a:lnTo>
                <a:lnTo>
                  <a:pt x="24854" y="335718"/>
                </a:lnTo>
                <a:lnTo>
                  <a:pt x="21854" y="323838"/>
                </a:lnTo>
                <a:lnTo>
                  <a:pt x="17936" y="322361"/>
                </a:lnTo>
                <a:lnTo>
                  <a:pt x="13128" y="299541"/>
                </a:lnTo>
                <a:lnTo>
                  <a:pt x="13128" y="299541"/>
                </a:lnTo>
                <a:lnTo>
                  <a:pt x="28901" y="281261"/>
                </a:lnTo>
                <a:lnTo>
                  <a:pt x="39172" y="258280"/>
                </a:lnTo>
                <a:lnTo>
                  <a:pt x="38301" y="210320"/>
                </a:lnTo>
                <a:lnTo>
                  <a:pt x="31695" y="207252"/>
                </a:lnTo>
                <a:lnTo>
                  <a:pt x="27344" y="194874"/>
                </a:lnTo>
                <a:lnTo>
                  <a:pt x="29297" y="169978"/>
                </a:lnTo>
                <a:lnTo>
                  <a:pt x="61014" y="188303"/>
                </a:lnTo>
                <a:lnTo>
                  <a:pt x="75053" y="145157"/>
                </a:lnTo>
                <a:lnTo>
                  <a:pt x="76312" y="133245"/>
                </a:lnTo>
                <a:lnTo>
                  <a:pt x="20141" y="114502"/>
                </a:lnTo>
                <a:lnTo>
                  <a:pt x="13121" y="115352"/>
                </a:lnTo>
                <a:lnTo>
                  <a:pt x="7831" y="109144"/>
                </a:lnTo>
                <a:lnTo>
                  <a:pt x="4126" y="95722"/>
                </a:lnTo>
                <a:lnTo>
                  <a:pt x="4126" y="95722"/>
                </a:lnTo>
                <a:lnTo>
                  <a:pt x="17002" y="92173"/>
                </a:lnTo>
                <a:lnTo>
                  <a:pt x="16853" y="76738"/>
                </a:lnTo>
                <a:lnTo>
                  <a:pt x="0" y="76085"/>
                </a:lnTo>
                <a:lnTo>
                  <a:pt x="5091" y="63378"/>
                </a:lnTo>
                <a:lnTo>
                  <a:pt x="12308" y="66014"/>
                </a:lnTo>
                <a:lnTo>
                  <a:pt x="9011" y="49123"/>
                </a:lnTo>
                <a:lnTo>
                  <a:pt x="21399" y="46466"/>
                </a:lnTo>
                <a:lnTo>
                  <a:pt x="18031" y="26849"/>
                </a:lnTo>
                <a:lnTo>
                  <a:pt x="23532" y="25802"/>
                </a:lnTo>
                <a:lnTo>
                  <a:pt x="30980" y="0"/>
                </a:lnTo>
                <a:lnTo>
                  <a:pt x="42550" y="427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5" name="M37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6599306" y="3235026"/>
            <a:ext cx="354382" cy="245563"/>
          </a:xfrm>
          <a:custGeom>
            <a:avLst/>
            <a:gdLst/>
            <a:ahLst/>
            <a:cxnLst/>
            <a:rect l="0" t="0" r="0" b="0"/>
            <a:pathLst>
              <a:path w="392069" h="288237">
                <a:moveTo>
                  <a:pt x="157369" y="50819"/>
                </a:moveTo>
                <a:lnTo>
                  <a:pt x="179735" y="56562"/>
                </a:lnTo>
                <a:lnTo>
                  <a:pt x="200607" y="45784"/>
                </a:lnTo>
                <a:lnTo>
                  <a:pt x="220717" y="42700"/>
                </a:lnTo>
                <a:lnTo>
                  <a:pt x="224092" y="33237"/>
                </a:lnTo>
                <a:lnTo>
                  <a:pt x="218985" y="14833"/>
                </a:lnTo>
                <a:lnTo>
                  <a:pt x="220389" y="5180"/>
                </a:lnTo>
                <a:lnTo>
                  <a:pt x="224121" y="714"/>
                </a:lnTo>
                <a:lnTo>
                  <a:pt x="234003" y="0"/>
                </a:lnTo>
                <a:lnTo>
                  <a:pt x="246976" y="12202"/>
                </a:lnTo>
                <a:lnTo>
                  <a:pt x="243667" y="34072"/>
                </a:lnTo>
                <a:lnTo>
                  <a:pt x="248317" y="44901"/>
                </a:lnTo>
                <a:lnTo>
                  <a:pt x="255582" y="46251"/>
                </a:lnTo>
                <a:lnTo>
                  <a:pt x="267490" y="35135"/>
                </a:lnTo>
                <a:lnTo>
                  <a:pt x="278335" y="31863"/>
                </a:lnTo>
                <a:lnTo>
                  <a:pt x="302551" y="52439"/>
                </a:lnTo>
                <a:lnTo>
                  <a:pt x="323037" y="61595"/>
                </a:lnTo>
                <a:lnTo>
                  <a:pt x="336378" y="63052"/>
                </a:lnTo>
                <a:lnTo>
                  <a:pt x="346294" y="68983"/>
                </a:lnTo>
                <a:lnTo>
                  <a:pt x="351444" y="78152"/>
                </a:lnTo>
                <a:lnTo>
                  <a:pt x="349725" y="89010"/>
                </a:lnTo>
                <a:lnTo>
                  <a:pt x="358190" y="99752"/>
                </a:lnTo>
                <a:lnTo>
                  <a:pt x="392068" y="108683"/>
                </a:lnTo>
                <a:lnTo>
                  <a:pt x="392068" y="108683"/>
                </a:lnTo>
                <a:lnTo>
                  <a:pt x="381416" y="143122"/>
                </a:lnTo>
                <a:lnTo>
                  <a:pt x="376219" y="144691"/>
                </a:lnTo>
                <a:lnTo>
                  <a:pt x="370698" y="164097"/>
                </a:lnTo>
                <a:lnTo>
                  <a:pt x="373933" y="170204"/>
                </a:lnTo>
                <a:lnTo>
                  <a:pt x="377918" y="168462"/>
                </a:lnTo>
                <a:lnTo>
                  <a:pt x="377996" y="172546"/>
                </a:lnTo>
                <a:lnTo>
                  <a:pt x="387659" y="176349"/>
                </a:lnTo>
                <a:lnTo>
                  <a:pt x="374456" y="191685"/>
                </a:lnTo>
                <a:lnTo>
                  <a:pt x="377290" y="194760"/>
                </a:lnTo>
                <a:lnTo>
                  <a:pt x="376510" y="204271"/>
                </a:lnTo>
                <a:lnTo>
                  <a:pt x="370880" y="212787"/>
                </a:lnTo>
                <a:lnTo>
                  <a:pt x="372894" y="219174"/>
                </a:lnTo>
                <a:lnTo>
                  <a:pt x="367554" y="219984"/>
                </a:lnTo>
                <a:lnTo>
                  <a:pt x="368289" y="213043"/>
                </a:lnTo>
                <a:lnTo>
                  <a:pt x="364617" y="205870"/>
                </a:lnTo>
                <a:lnTo>
                  <a:pt x="357805" y="204082"/>
                </a:lnTo>
                <a:lnTo>
                  <a:pt x="353953" y="206733"/>
                </a:lnTo>
                <a:lnTo>
                  <a:pt x="352700" y="216991"/>
                </a:lnTo>
                <a:lnTo>
                  <a:pt x="350419" y="216950"/>
                </a:lnTo>
                <a:lnTo>
                  <a:pt x="350151" y="231610"/>
                </a:lnTo>
                <a:lnTo>
                  <a:pt x="354515" y="242575"/>
                </a:lnTo>
                <a:lnTo>
                  <a:pt x="353499" y="248150"/>
                </a:lnTo>
                <a:lnTo>
                  <a:pt x="349207" y="249885"/>
                </a:lnTo>
                <a:lnTo>
                  <a:pt x="343040" y="245993"/>
                </a:lnTo>
                <a:lnTo>
                  <a:pt x="342647" y="242508"/>
                </a:lnTo>
                <a:lnTo>
                  <a:pt x="335304" y="244641"/>
                </a:lnTo>
                <a:lnTo>
                  <a:pt x="334941" y="247809"/>
                </a:lnTo>
                <a:lnTo>
                  <a:pt x="347224" y="258466"/>
                </a:lnTo>
                <a:lnTo>
                  <a:pt x="346747" y="267829"/>
                </a:lnTo>
                <a:lnTo>
                  <a:pt x="341665" y="271062"/>
                </a:lnTo>
                <a:lnTo>
                  <a:pt x="338779" y="279020"/>
                </a:lnTo>
                <a:lnTo>
                  <a:pt x="338779" y="279020"/>
                </a:lnTo>
                <a:lnTo>
                  <a:pt x="318874" y="277140"/>
                </a:lnTo>
                <a:lnTo>
                  <a:pt x="314638" y="267538"/>
                </a:lnTo>
                <a:lnTo>
                  <a:pt x="316675" y="264401"/>
                </a:lnTo>
                <a:lnTo>
                  <a:pt x="309544" y="263210"/>
                </a:lnTo>
                <a:lnTo>
                  <a:pt x="309322" y="258822"/>
                </a:lnTo>
                <a:lnTo>
                  <a:pt x="299140" y="258026"/>
                </a:lnTo>
                <a:lnTo>
                  <a:pt x="291547" y="273302"/>
                </a:lnTo>
                <a:lnTo>
                  <a:pt x="289895" y="288236"/>
                </a:lnTo>
                <a:lnTo>
                  <a:pt x="283994" y="286311"/>
                </a:lnTo>
                <a:lnTo>
                  <a:pt x="280844" y="275821"/>
                </a:lnTo>
                <a:lnTo>
                  <a:pt x="276006" y="274066"/>
                </a:lnTo>
                <a:lnTo>
                  <a:pt x="266441" y="272825"/>
                </a:lnTo>
                <a:lnTo>
                  <a:pt x="263776" y="276856"/>
                </a:lnTo>
                <a:lnTo>
                  <a:pt x="234473" y="272966"/>
                </a:lnTo>
                <a:lnTo>
                  <a:pt x="233352" y="275816"/>
                </a:lnTo>
                <a:lnTo>
                  <a:pt x="224903" y="272024"/>
                </a:lnTo>
                <a:lnTo>
                  <a:pt x="219950" y="276160"/>
                </a:lnTo>
                <a:lnTo>
                  <a:pt x="205683" y="266356"/>
                </a:lnTo>
                <a:lnTo>
                  <a:pt x="205800" y="275882"/>
                </a:lnTo>
                <a:lnTo>
                  <a:pt x="189906" y="271335"/>
                </a:lnTo>
                <a:lnTo>
                  <a:pt x="190437" y="275276"/>
                </a:lnTo>
                <a:lnTo>
                  <a:pt x="186607" y="276561"/>
                </a:lnTo>
                <a:lnTo>
                  <a:pt x="163654" y="267334"/>
                </a:lnTo>
                <a:lnTo>
                  <a:pt x="143356" y="277507"/>
                </a:lnTo>
                <a:lnTo>
                  <a:pt x="144221" y="272385"/>
                </a:lnTo>
                <a:lnTo>
                  <a:pt x="130269" y="269833"/>
                </a:lnTo>
                <a:lnTo>
                  <a:pt x="121154" y="254076"/>
                </a:lnTo>
                <a:lnTo>
                  <a:pt x="107944" y="252595"/>
                </a:lnTo>
                <a:lnTo>
                  <a:pt x="95890" y="246752"/>
                </a:lnTo>
                <a:lnTo>
                  <a:pt x="95890" y="246752"/>
                </a:lnTo>
                <a:lnTo>
                  <a:pt x="70606" y="247737"/>
                </a:lnTo>
                <a:lnTo>
                  <a:pt x="65310" y="260779"/>
                </a:lnTo>
                <a:lnTo>
                  <a:pt x="45038" y="254908"/>
                </a:lnTo>
                <a:lnTo>
                  <a:pt x="51584" y="233276"/>
                </a:lnTo>
                <a:lnTo>
                  <a:pt x="74614" y="223480"/>
                </a:lnTo>
                <a:lnTo>
                  <a:pt x="74185" y="207596"/>
                </a:lnTo>
                <a:lnTo>
                  <a:pt x="55579" y="195411"/>
                </a:lnTo>
                <a:lnTo>
                  <a:pt x="55377" y="176203"/>
                </a:lnTo>
                <a:lnTo>
                  <a:pt x="51641" y="165842"/>
                </a:lnTo>
                <a:lnTo>
                  <a:pt x="43073" y="161124"/>
                </a:lnTo>
                <a:lnTo>
                  <a:pt x="26836" y="159568"/>
                </a:lnTo>
                <a:lnTo>
                  <a:pt x="23434" y="148002"/>
                </a:lnTo>
                <a:lnTo>
                  <a:pt x="3340" y="149082"/>
                </a:lnTo>
                <a:lnTo>
                  <a:pt x="0" y="148858"/>
                </a:lnTo>
                <a:lnTo>
                  <a:pt x="270" y="143420"/>
                </a:lnTo>
                <a:lnTo>
                  <a:pt x="270" y="143420"/>
                </a:lnTo>
                <a:lnTo>
                  <a:pt x="34769" y="122687"/>
                </a:lnTo>
                <a:lnTo>
                  <a:pt x="64519" y="110311"/>
                </a:lnTo>
                <a:lnTo>
                  <a:pt x="74841" y="96463"/>
                </a:lnTo>
                <a:lnTo>
                  <a:pt x="91833" y="105136"/>
                </a:lnTo>
                <a:lnTo>
                  <a:pt x="128931" y="96977"/>
                </a:lnTo>
                <a:lnTo>
                  <a:pt x="136948" y="91394"/>
                </a:lnTo>
                <a:lnTo>
                  <a:pt x="146963" y="77078"/>
                </a:lnTo>
                <a:lnTo>
                  <a:pt x="145998" y="5724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6" name="M38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5656678" y="3290132"/>
            <a:ext cx="233478" cy="214650"/>
          </a:xfrm>
          <a:custGeom>
            <a:avLst/>
            <a:gdLst/>
            <a:ahLst/>
            <a:cxnLst/>
            <a:rect l="0" t="0" r="0" b="0"/>
            <a:pathLst>
              <a:path w="261467" h="244346">
                <a:moveTo>
                  <a:pt x="93459" y="0"/>
                </a:moveTo>
                <a:lnTo>
                  <a:pt x="125929" y="11886"/>
                </a:lnTo>
                <a:lnTo>
                  <a:pt x="132129" y="17974"/>
                </a:lnTo>
                <a:lnTo>
                  <a:pt x="149398" y="20009"/>
                </a:lnTo>
                <a:lnTo>
                  <a:pt x="151733" y="23257"/>
                </a:lnTo>
                <a:lnTo>
                  <a:pt x="165638" y="25944"/>
                </a:lnTo>
                <a:lnTo>
                  <a:pt x="188513" y="23604"/>
                </a:lnTo>
                <a:lnTo>
                  <a:pt x="189280" y="28467"/>
                </a:lnTo>
                <a:lnTo>
                  <a:pt x="189280" y="28467"/>
                </a:lnTo>
                <a:lnTo>
                  <a:pt x="192985" y="41889"/>
                </a:lnTo>
                <a:lnTo>
                  <a:pt x="198275" y="48097"/>
                </a:lnTo>
                <a:lnTo>
                  <a:pt x="205295" y="47247"/>
                </a:lnTo>
                <a:lnTo>
                  <a:pt x="261466" y="65990"/>
                </a:lnTo>
                <a:lnTo>
                  <a:pt x="260207" y="77902"/>
                </a:lnTo>
                <a:lnTo>
                  <a:pt x="246168" y="121048"/>
                </a:lnTo>
                <a:lnTo>
                  <a:pt x="214451" y="102723"/>
                </a:lnTo>
                <a:lnTo>
                  <a:pt x="212498" y="127619"/>
                </a:lnTo>
                <a:lnTo>
                  <a:pt x="216849" y="139997"/>
                </a:lnTo>
                <a:lnTo>
                  <a:pt x="223455" y="143065"/>
                </a:lnTo>
                <a:lnTo>
                  <a:pt x="224326" y="191025"/>
                </a:lnTo>
                <a:lnTo>
                  <a:pt x="214055" y="214006"/>
                </a:lnTo>
                <a:lnTo>
                  <a:pt x="198282" y="232286"/>
                </a:lnTo>
                <a:lnTo>
                  <a:pt x="198282" y="232286"/>
                </a:lnTo>
                <a:lnTo>
                  <a:pt x="191983" y="244345"/>
                </a:lnTo>
                <a:lnTo>
                  <a:pt x="160507" y="242346"/>
                </a:lnTo>
                <a:lnTo>
                  <a:pt x="157961" y="240909"/>
                </a:lnTo>
                <a:lnTo>
                  <a:pt x="159285" y="232331"/>
                </a:lnTo>
                <a:lnTo>
                  <a:pt x="140725" y="241599"/>
                </a:lnTo>
                <a:lnTo>
                  <a:pt x="105082" y="236434"/>
                </a:lnTo>
                <a:lnTo>
                  <a:pt x="117319" y="199765"/>
                </a:lnTo>
                <a:lnTo>
                  <a:pt x="112137" y="194920"/>
                </a:lnTo>
                <a:lnTo>
                  <a:pt x="115843" y="183239"/>
                </a:lnTo>
                <a:lnTo>
                  <a:pt x="114359" y="176994"/>
                </a:lnTo>
                <a:lnTo>
                  <a:pt x="110547" y="177180"/>
                </a:lnTo>
                <a:lnTo>
                  <a:pt x="102683" y="170437"/>
                </a:lnTo>
                <a:lnTo>
                  <a:pt x="90575" y="173090"/>
                </a:lnTo>
                <a:lnTo>
                  <a:pt x="80325" y="169751"/>
                </a:lnTo>
                <a:lnTo>
                  <a:pt x="77462" y="168755"/>
                </a:lnTo>
                <a:lnTo>
                  <a:pt x="77462" y="168755"/>
                </a:lnTo>
                <a:lnTo>
                  <a:pt x="75979" y="152680"/>
                </a:lnTo>
                <a:lnTo>
                  <a:pt x="82219" y="137902"/>
                </a:lnTo>
                <a:lnTo>
                  <a:pt x="78394" y="138540"/>
                </a:lnTo>
                <a:lnTo>
                  <a:pt x="79830" y="131476"/>
                </a:lnTo>
                <a:lnTo>
                  <a:pt x="67748" y="123542"/>
                </a:lnTo>
                <a:lnTo>
                  <a:pt x="8564" y="108536"/>
                </a:lnTo>
                <a:lnTo>
                  <a:pt x="15215" y="80916"/>
                </a:lnTo>
                <a:lnTo>
                  <a:pt x="9887" y="76210"/>
                </a:lnTo>
                <a:lnTo>
                  <a:pt x="9887" y="76210"/>
                </a:lnTo>
                <a:lnTo>
                  <a:pt x="13269" y="55746"/>
                </a:lnTo>
                <a:lnTo>
                  <a:pt x="1713" y="55684"/>
                </a:lnTo>
                <a:lnTo>
                  <a:pt x="0" y="47310"/>
                </a:lnTo>
                <a:lnTo>
                  <a:pt x="11207" y="19830"/>
                </a:lnTo>
                <a:lnTo>
                  <a:pt x="17544" y="11709"/>
                </a:lnTo>
                <a:lnTo>
                  <a:pt x="34445" y="6037"/>
                </a:lnTo>
                <a:lnTo>
                  <a:pt x="47563" y="9472"/>
                </a:lnTo>
                <a:lnTo>
                  <a:pt x="66458" y="310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7" name="M39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5451113" y="3316800"/>
            <a:ext cx="272668" cy="176199"/>
          </a:xfrm>
          <a:custGeom>
            <a:avLst/>
            <a:gdLst/>
            <a:ahLst/>
            <a:cxnLst/>
            <a:rect l="0" t="0" r="0" b="0"/>
            <a:pathLst>
              <a:path w="310751" h="209219">
                <a:moveTo>
                  <a:pt x="174284" y="21952"/>
                </a:moveTo>
                <a:lnTo>
                  <a:pt x="173458" y="42951"/>
                </a:lnTo>
                <a:lnTo>
                  <a:pt x="179493" y="58725"/>
                </a:lnTo>
                <a:lnTo>
                  <a:pt x="188887" y="50404"/>
                </a:lnTo>
                <a:lnTo>
                  <a:pt x="193967" y="53289"/>
                </a:lnTo>
                <a:lnTo>
                  <a:pt x="207740" y="50702"/>
                </a:lnTo>
                <a:lnTo>
                  <a:pt x="215332" y="55935"/>
                </a:lnTo>
                <a:lnTo>
                  <a:pt x="238418" y="52278"/>
                </a:lnTo>
                <a:lnTo>
                  <a:pt x="238418" y="52278"/>
                </a:lnTo>
                <a:lnTo>
                  <a:pt x="243746" y="56984"/>
                </a:lnTo>
                <a:lnTo>
                  <a:pt x="237095" y="84604"/>
                </a:lnTo>
                <a:lnTo>
                  <a:pt x="296279" y="99610"/>
                </a:lnTo>
                <a:lnTo>
                  <a:pt x="308361" y="107544"/>
                </a:lnTo>
                <a:lnTo>
                  <a:pt x="306925" y="114608"/>
                </a:lnTo>
                <a:lnTo>
                  <a:pt x="310750" y="113970"/>
                </a:lnTo>
                <a:lnTo>
                  <a:pt x="304510" y="128748"/>
                </a:lnTo>
                <a:lnTo>
                  <a:pt x="305993" y="144823"/>
                </a:lnTo>
                <a:lnTo>
                  <a:pt x="305993" y="144823"/>
                </a:lnTo>
                <a:lnTo>
                  <a:pt x="290903" y="155244"/>
                </a:lnTo>
                <a:lnTo>
                  <a:pt x="287935" y="162562"/>
                </a:lnTo>
                <a:lnTo>
                  <a:pt x="266561" y="159477"/>
                </a:lnTo>
                <a:lnTo>
                  <a:pt x="253645" y="163459"/>
                </a:lnTo>
                <a:lnTo>
                  <a:pt x="248012" y="158595"/>
                </a:lnTo>
                <a:lnTo>
                  <a:pt x="230851" y="157147"/>
                </a:lnTo>
                <a:lnTo>
                  <a:pt x="231016" y="166376"/>
                </a:lnTo>
                <a:lnTo>
                  <a:pt x="225634" y="168021"/>
                </a:lnTo>
                <a:lnTo>
                  <a:pt x="225520" y="171646"/>
                </a:lnTo>
                <a:lnTo>
                  <a:pt x="212364" y="173498"/>
                </a:lnTo>
                <a:lnTo>
                  <a:pt x="210958" y="189027"/>
                </a:lnTo>
                <a:lnTo>
                  <a:pt x="210958" y="189027"/>
                </a:lnTo>
                <a:lnTo>
                  <a:pt x="191510" y="187501"/>
                </a:lnTo>
                <a:lnTo>
                  <a:pt x="181257" y="179462"/>
                </a:lnTo>
                <a:lnTo>
                  <a:pt x="171318" y="190182"/>
                </a:lnTo>
                <a:lnTo>
                  <a:pt x="169949" y="204350"/>
                </a:lnTo>
                <a:lnTo>
                  <a:pt x="147397" y="209218"/>
                </a:lnTo>
                <a:lnTo>
                  <a:pt x="144518" y="199297"/>
                </a:lnTo>
                <a:lnTo>
                  <a:pt x="129021" y="202726"/>
                </a:lnTo>
                <a:lnTo>
                  <a:pt x="129021" y="202726"/>
                </a:lnTo>
                <a:lnTo>
                  <a:pt x="116745" y="191440"/>
                </a:lnTo>
                <a:lnTo>
                  <a:pt x="115862" y="181129"/>
                </a:lnTo>
                <a:lnTo>
                  <a:pt x="94361" y="177250"/>
                </a:lnTo>
                <a:lnTo>
                  <a:pt x="92313" y="165389"/>
                </a:lnTo>
                <a:lnTo>
                  <a:pt x="61291" y="168599"/>
                </a:lnTo>
                <a:lnTo>
                  <a:pt x="60861" y="172365"/>
                </a:lnTo>
                <a:lnTo>
                  <a:pt x="53396" y="172420"/>
                </a:lnTo>
                <a:lnTo>
                  <a:pt x="53328" y="165310"/>
                </a:lnTo>
                <a:lnTo>
                  <a:pt x="46951" y="155571"/>
                </a:lnTo>
                <a:lnTo>
                  <a:pt x="17425" y="159575"/>
                </a:lnTo>
                <a:lnTo>
                  <a:pt x="25289" y="143053"/>
                </a:lnTo>
                <a:lnTo>
                  <a:pt x="17745" y="140985"/>
                </a:lnTo>
                <a:lnTo>
                  <a:pt x="17294" y="136282"/>
                </a:lnTo>
                <a:lnTo>
                  <a:pt x="14105" y="136024"/>
                </a:lnTo>
                <a:lnTo>
                  <a:pt x="8364" y="107550"/>
                </a:lnTo>
                <a:lnTo>
                  <a:pt x="0" y="111805"/>
                </a:lnTo>
                <a:lnTo>
                  <a:pt x="933" y="84159"/>
                </a:lnTo>
                <a:lnTo>
                  <a:pt x="17357" y="70948"/>
                </a:lnTo>
                <a:lnTo>
                  <a:pt x="14951" y="51960"/>
                </a:lnTo>
                <a:lnTo>
                  <a:pt x="14951" y="51960"/>
                </a:lnTo>
                <a:lnTo>
                  <a:pt x="15763" y="45937"/>
                </a:lnTo>
                <a:lnTo>
                  <a:pt x="19546" y="46517"/>
                </a:lnTo>
                <a:lnTo>
                  <a:pt x="32640" y="50738"/>
                </a:lnTo>
                <a:lnTo>
                  <a:pt x="40473" y="57655"/>
                </a:lnTo>
                <a:lnTo>
                  <a:pt x="77919" y="47856"/>
                </a:lnTo>
                <a:lnTo>
                  <a:pt x="81280" y="52051"/>
                </a:lnTo>
                <a:lnTo>
                  <a:pt x="89416" y="54437"/>
                </a:lnTo>
                <a:lnTo>
                  <a:pt x="93702" y="39754"/>
                </a:lnTo>
                <a:lnTo>
                  <a:pt x="91515" y="32270"/>
                </a:lnTo>
                <a:lnTo>
                  <a:pt x="100014" y="32852"/>
                </a:lnTo>
                <a:lnTo>
                  <a:pt x="101792" y="20355"/>
                </a:lnTo>
                <a:lnTo>
                  <a:pt x="101792" y="20355"/>
                </a:lnTo>
                <a:lnTo>
                  <a:pt x="113721" y="18326"/>
                </a:lnTo>
                <a:lnTo>
                  <a:pt x="122269" y="12705"/>
                </a:lnTo>
                <a:lnTo>
                  <a:pt x="124334" y="670"/>
                </a:lnTo>
                <a:lnTo>
                  <a:pt x="140930" y="0"/>
                </a:lnTo>
                <a:lnTo>
                  <a:pt x="145688" y="8020"/>
                </a:lnTo>
                <a:lnTo>
                  <a:pt x="155101" y="8476"/>
                </a:lnTo>
                <a:lnTo>
                  <a:pt x="157988" y="13259"/>
                </a:lnTo>
                <a:lnTo>
                  <a:pt x="167186" y="15673"/>
                </a:lnTo>
                <a:lnTo>
                  <a:pt x="166076" y="218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8" name="M40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SpPr/>
          <p:nvPr/>
        </p:nvSpPr>
        <p:spPr>
          <a:xfrm>
            <a:off x="5165873" y="3317369"/>
            <a:ext cx="262817" cy="169066"/>
          </a:xfrm>
          <a:custGeom>
            <a:avLst/>
            <a:gdLst/>
            <a:ahLst/>
            <a:cxnLst/>
            <a:rect l="0" t="0" r="0" b="0"/>
            <a:pathLst>
              <a:path w="295989" h="195574">
                <a:moveTo>
                  <a:pt x="104451" y="24230"/>
                </a:moveTo>
                <a:lnTo>
                  <a:pt x="113683" y="34090"/>
                </a:lnTo>
                <a:lnTo>
                  <a:pt x="114960" y="40943"/>
                </a:lnTo>
                <a:lnTo>
                  <a:pt x="121863" y="39373"/>
                </a:lnTo>
                <a:lnTo>
                  <a:pt x="122846" y="24584"/>
                </a:lnTo>
                <a:lnTo>
                  <a:pt x="151632" y="23637"/>
                </a:lnTo>
                <a:lnTo>
                  <a:pt x="152096" y="27738"/>
                </a:lnTo>
                <a:lnTo>
                  <a:pt x="157257" y="28071"/>
                </a:lnTo>
                <a:lnTo>
                  <a:pt x="158494" y="36133"/>
                </a:lnTo>
                <a:lnTo>
                  <a:pt x="180488" y="46738"/>
                </a:lnTo>
                <a:lnTo>
                  <a:pt x="186627" y="36515"/>
                </a:lnTo>
                <a:lnTo>
                  <a:pt x="184767" y="20113"/>
                </a:lnTo>
                <a:lnTo>
                  <a:pt x="193942" y="14382"/>
                </a:lnTo>
                <a:lnTo>
                  <a:pt x="195423" y="19880"/>
                </a:lnTo>
                <a:lnTo>
                  <a:pt x="206928" y="21491"/>
                </a:lnTo>
                <a:lnTo>
                  <a:pt x="206685" y="45988"/>
                </a:lnTo>
                <a:lnTo>
                  <a:pt x="222244" y="53638"/>
                </a:lnTo>
                <a:lnTo>
                  <a:pt x="221981" y="43645"/>
                </a:lnTo>
                <a:lnTo>
                  <a:pt x="228631" y="40548"/>
                </a:lnTo>
                <a:lnTo>
                  <a:pt x="244503" y="39129"/>
                </a:lnTo>
                <a:lnTo>
                  <a:pt x="254026" y="45356"/>
                </a:lnTo>
                <a:lnTo>
                  <a:pt x="273326" y="46017"/>
                </a:lnTo>
                <a:lnTo>
                  <a:pt x="275855" y="52153"/>
                </a:lnTo>
                <a:lnTo>
                  <a:pt x="282385" y="52527"/>
                </a:lnTo>
                <a:lnTo>
                  <a:pt x="281834" y="59769"/>
                </a:lnTo>
                <a:lnTo>
                  <a:pt x="295988" y="64183"/>
                </a:lnTo>
                <a:lnTo>
                  <a:pt x="295479" y="70216"/>
                </a:lnTo>
                <a:lnTo>
                  <a:pt x="295479" y="70216"/>
                </a:lnTo>
                <a:lnTo>
                  <a:pt x="283721" y="84790"/>
                </a:lnTo>
                <a:lnTo>
                  <a:pt x="291247" y="96238"/>
                </a:lnTo>
                <a:lnTo>
                  <a:pt x="287455" y="109267"/>
                </a:lnTo>
                <a:lnTo>
                  <a:pt x="262817" y="99654"/>
                </a:lnTo>
                <a:lnTo>
                  <a:pt x="253539" y="103874"/>
                </a:lnTo>
                <a:lnTo>
                  <a:pt x="250658" y="112395"/>
                </a:lnTo>
                <a:lnTo>
                  <a:pt x="248702" y="111723"/>
                </a:lnTo>
                <a:lnTo>
                  <a:pt x="256468" y="124996"/>
                </a:lnTo>
                <a:lnTo>
                  <a:pt x="255046" y="135382"/>
                </a:lnTo>
                <a:lnTo>
                  <a:pt x="265206" y="167789"/>
                </a:lnTo>
                <a:lnTo>
                  <a:pt x="261235" y="168107"/>
                </a:lnTo>
                <a:lnTo>
                  <a:pt x="261235" y="168107"/>
                </a:lnTo>
                <a:lnTo>
                  <a:pt x="254311" y="170138"/>
                </a:lnTo>
                <a:lnTo>
                  <a:pt x="249793" y="181928"/>
                </a:lnTo>
                <a:lnTo>
                  <a:pt x="250848" y="195573"/>
                </a:lnTo>
                <a:lnTo>
                  <a:pt x="239901" y="194894"/>
                </a:lnTo>
                <a:lnTo>
                  <a:pt x="242357" y="176683"/>
                </a:lnTo>
                <a:lnTo>
                  <a:pt x="227184" y="183720"/>
                </a:lnTo>
                <a:lnTo>
                  <a:pt x="212718" y="183522"/>
                </a:lnTo>
                <a:lnTo>
                  <a:pt x="195285" y="194105"/>
                </a:lnTo>
                <a:lnTo>
                  <a:pt x="192138" y="183864"/>
                </a:lnTo>
                <a:lnTo>
                  <a:pt x="194233" y="176226"/>
                </a:lnTo>
                <a:lnTo>
                  <a:pt x="189889" y="169723"/>
                </a:lnTo>
                <a:lnTo>
                  <a:pt x="176593" y="175307"/>
                </a:lnTo>
                <a:lnTo>
                  <a:pt x="168521" y="166556"/>
                </a:lnTo>
                <a:lnTo>
                  <a:pt x="171367" y="159246"/>
                </a:lnTo>
                <a:lnTo>
                  <a:pt x="165487" y="157527"/>
                </a:lnTo>
                <a:lnTo>
                  <a:pt x="165900" y="137126"/>
                </a:lnTo>
                <a:lnTo>
                  <a:pt x="162074" y="128976"/>
                </a:lnTo>
                <a:lnTo>
                  <a:pt x="182782" y="120326"/>
                </a:lnTo>
                <a:lnTo>
                  <a:pt x="175613" y="120680"/>
                </a:lnTo>
                <a:lnTo>
                  <a:pt x="167599" y="110417"/>
                </a:lnTo>
                <a:lnTo>
                  <a:pt x="171809" y="98919"/>
                </a:lnTo>
                <a:lnTo>
                  <a:pt x="173278" y="96097"/>
                </a:lnTo>
                <a:lnTo>
                  <a:pt x="165302" y="89162"/>
                </a:lnTo>
                <a:lnTo>
                  <a:pt x="164429" y="83687"/>
                </a:lnTo>
                <a:lnTo>
                  <a:pt x="145388" y="101316"/>
                </a:lnTo>
                <a:lnTo>
                  <a:pt x="124788" y="94082"/>
                </a:lnTo>
                <a:lnTo>
                  <a:pt x="118269" y="101867"/>
                </a:lnTo>
                <a:lnTo>
                  <a:pt x="118269" y="101867"/>
                </a:lnTo>
                <a:lnTo>
                  <a:pt x="113012" y="99864"/>
                </a:lnTo>
                <a:lnTo>
                  <a:pt x="106233" y="89338"/>
                </a:lnTo>
                <a:lnTo>
                  <a:pt x="97172" y="95820"/>
                </a:lnTo>
                <a:lnTo>
                  <a:pt x="90563" y="93314"/>
                </a:lnTo>
                <a:lnTo>
                  <a:pt x="89259" y="87217"/>
                </a:lnTo>
                <a:lnTo>
                  <a:pt x="77846" y="87110"/>
                </a:lnTo>
                <a:lnTo>
                  <a:pt x="77548" y="82713"/>
                </a:lnTo>
                <a:lnTo>
                  <a:pt x="64658" y="81340"/>
                </a:lnTo>
                <a:lnTo>
                  <a:pt x="63924" y="63768"/>
                </a:lnTo>
                <a:lnTo>
                  <a:pt x="43408" y="67108"/>
                </a:lnTo>
                <a:lnTo>
                  <a:pt x="43217" y="55605"/>
                </a:lnTo>
                <a:lnTo>
                  <a:pt x="35603" y="51547"/>
                </a:lnTo>
                <a:lnTo>
                  <a:pt x="27101" y="55170"/>
                </a:lnTo>
                <a:lnTo>
                  <a:pt x="17294" y="52845"/>
                </a:lnTo>
                <a:lnTo>
                  <a:pt x="15050" y="55940"/>
                </a:lnTo>
                <a:lnTo>
                  <a:pt x="21605" y="59810"/>
                </a:lnTo>
                <a:lnTo>
                  <a:pt x="20392" y="63850"/>
                </a:lnTo>
                <a:lnTo>
                  <a:pt x="20392" y="63850"/>
                </a:lnTo>
                <a:lnTo>
                  <a:pt x="14860" y="65311"/>
                </a:lnTo>
                <a:lnTo>
                  <a:pt x="13027" y="69631"/>
                </a:lnTo>
                <a:lnTo>
                  <a:pt x="8426" y="66437"/>
                </a:lnTo>
                <a:lnTo>
                  <a:pt x="7754" y="72312"/>
                </a:lnTo>
                <a:lnTo>
                  <a:pt x="2111" y="68474"/>
                </a:lnTo>
                <a:lnTo>
                  <a:pt x="0" y="59623"/>
                </a:lnTo>
                <a:lnTo>
                  <a:pt x="3682" y="58851"/>
                </a:lnTo>
                <a:lnTo>
                  <a:pt x="4326" y="53732"/>
                </a:lnTo>
                <a:lnTo>
                  <a:pt x="14498" y="54407"/>
                </a:lnTo>
                <a:lnTo>
                  <a:pt x="8848" y="38316"/>
                </a:lnTo>
                <a:lnTo>
                  <a:pt x="2944" y="37495"/>
                </a:lnTo>
                <a:lnTo>
                  <a:pt x="7995" y="32537"/>
                </a:lnTo>
                <a:lnTo>
                  <a:pt x="6125" y="29594"/>
                </a:lnTo>
                <a:lnTo>
                  <a:pt x="6125" y="29594"/>
                </a:lnTo>
                <a:lnTo>
                  <a:pt x="15258" y="29475"/>
                </a:lnTo>
                <a:lnTo>
                  <a:pt x="15228" y="26145"/>
                </a:lnTo>
                <a:lnTo>
                  <a:pt x="20313" y="24365"/>
                </a:lnTo>
                <a:lnTo>
                  <a:pt x="22225" y="30334"/>
                </a:lnTo>
                <a:lnTo>
                  <a:pt x="25435" y="25762"/>
                </a:lnTo>
                <a:lnTo>
                  <a:pt x="32913" y="25127"/>
                </a:lnTo>
                <a:lnTo>
                  <a:pt x="31174" y="10238"/>
                </a:lnTo>
                <a:lnTo>
                  <a:pt x="39636" y="3435"/>
                </a:lnTo>
                <a:lnTo>
                  <a:pt x="41809" y="10625"/>
                </a:lnTo>
                <a:lnTo>
                  <a:pt x="47488" y="13403"/>
                </a:lnTo>
                <a:lnTo>
                  <a:pt x="54771" y="9734"/>
                </a:lnTo>
                <a:lnTo>
                  <a:pt x="56641" y="16912"/>
                </a:lnTo>
                <a:lnTo>
                  <a:pt x="60086" y="18398"/>
                </a:lnTo>
                <a:lnTo>
                  <a:pt x="60396" y="14022"/>
                </a:lnTo>
                <a:lnTo>
                  <a:pt x="68790" y="13267"/>
                </a:lnTo>
                <a:lnTo>
                  <a:pt x="68790" y="13267"/>
                </a:lnTo>
                <a:lnTo>
                  <a:pt x="78298" y="2717"/>
                </a:lnTo>
                <a:lnTo>
                  <a:pt x="80483" y="13839"/>
                </a:lnTo>
                <a:lnTo>
                  <a:pt x="84645" y="12325"/>
                </a:lnTo>
                <a:lnTo>
                  <a:pt x="95177" y="19813"/>
                </a:lnTo>
                <a:lnTo>
                  <a:pt x="94135" y="14935"/>
                </a:lnTo>
                <a:lnTo>
                  <a:pt x="97048" y="14283"/>
                </a:lnTo>
                <a:lnTo>
                  <a:pt x="92311" y="10634"/>
                </a:lnTo>
                <a:lnTo>
                  <a:pt x="97444" y="11725"/>
                </a:lnTo>
                <a:lnTo>
                  <a:pt x="97015" y="2482"/>
                </a:lnTo>
                <a:lnTo>
                  <a:pt x="99537" y="0"/>
                </a:lnTo>
                <a:lnTo>
                  <a:pt x="98116" y="5698"/>
                </a:lnTo>
                <a:lnTo>
                  <a:pt x="104780" y="107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9" name="M4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6849667" y="3331074"/>
            <a:ext cx="330689" cy="317063"/>
          </a:xfrm>
          <a:custGeom>
            <a:avLst/>
            <a:gdLst/>
            <a:ahLst/>
            <a:cxnLst/>
            <a:rect l="0" t="0" r="0" b="0"/>
            <a:pathLst>
              <a:path w="369539" h="373441">
                <a:moveTo>
                  <a:pt x="159235" y="9847"/>
                </a:moveTo>
                <a:lnTo>
                  <a:pt x="176721" y="18167"/>
                </a:lnTo>
                <a:lnTo>
                  <a:pt x="190058" y="20364"/>
                </a:lnTo>
                <a:lnTo>
                  <a:pt x="201000" y="29323"/>
                </a:lnTo>
                <a:lnTo>
                  <a:pt x="220778" y="28299"/>
                </a:lnTo>
                <a:lnTo>
                  <a:pt x="235951" y="38989"/>
                </a:lnTo>
                <a:lnTo>
                  <a:pt x="248499" y="43131"/>
                </a:lnTo>
                <a:lnTo>
                  <a:pt x="254918" y="41121"/>
                </a:lnTo>
                <a:lnTo>
                  <a:pt x="263419" y="32642"/>
                </a:lnTo>
                <a:lnTo>
                  <a:pt x="296754" y="29862"/>
                </a:lnTo>
                <a:lnTo>
                  <a:pt x="313501" y="37693"/>
                </a:lnTo>
                <a:lnTo>
                  <a:pt x="319741" y="37189"/>
                </a:lnTo>
                <a:lnTo>
                  <a:pt x="330018" y="50508"/>
                </a:lnTo>
                <a:lnTo>
                  <a:pt x="352918" y="63873"/>
                </a:lnTo>
                <a:lnTo>
                  <a:pt x="367546" y="61834"/>
                </a:lnTo>
                <a:lnTo>
                  <a:pt x="368411" y="64872"/>
                </a:lnTo>
                <a:lnTo>
                  <a:pt x="363462" y="70238"/>
                </a:lnTo>
                <a:lnTo>
                  <a:pt x="363462" y="70238"/>
                </a:lnTo>
                <a:lnTo>
                  <a:pt x="368157" y="81197"/>
                </a:lnTo>
                <a:lnTo>
                  <a:pt x="365690" y="93103"/>
                </a:lnTo>
                <a:lnTo>
                  <a:pt x="369538" y="99966"/>
                </a:lnTo>
                <a:lnTo>
                  <a:pt x="358875" y="101009"/>
                </a:lnTo>
                <a:lnTo>
                  <a:pt x="349894" y="91797"/>
                </a:lnTo>
                <a:lnTo>
                  <a:pt x="346068" y="93249"/>
                </a:lnTo>
                <a:lnTo>
                  <a:pt x="333482" y="100458"/>
                </a:lnTo>
                <a:lnTo>
                  <a:pt x="327708" y="119264"/>
                </a:lnTo>
                <a:lnTo>
                  <a:pt x="317503" y="110484"/>
                </a:lnTo>
                <a:lnTo>
                  <a:pt x="305766" y="111958"/>
                </a:lnTo>
                <a:lnTo>
                  <a:pt x="303939" y="121453"/>
                </a:lnTo>
                <a:lnTo>
                  <a:pt x="295324" y="127361"/>
                </a:lnTo>
                <a:lnTo>
                  <a:pt x="296683" y="146733"/>
                </a:lnTo>
                <a:lnTo>
                  <a:pt x="310851" y="145752"/>
                </a:lnTo>
                <a:lnTo>
                  <a:pt x="312640" y="148049"/>
                </a:lnTo>
                <a:lnTo>
                  <a:pt x="312113" y="152424"/>
                </a:lnTo>
                <a:lnTo>
                  <a:pt x="302524" y="152572"/>
                </a:lnTo>
                <a:lnTo>
                  <a:pt x="301180" y="169783"/>
                </a:lnTo>
                <a:lnTo>
                  <a:pt x="291183" y="194863"/>
                </a:lnTo>
                <a:lnTo>
                  <a:pt x="294623" y="198698"/>
                </a:lnTo>
                <a:lnTo>
                  <a:pt x="293524" y="228908"/>
                </a:lnTo>
                <a:lnTo>
                  <a:pt x="300691" y="228269"/>
                </a:lnTo>
                <a:lnTo>
                  <a:pt x="309521" y="237933"/>
                </a:lnTo>
                <a:lnTo>
                  <a:pt x="301129" y="238855"/>
                </a:lnTo>
                <a:lnTo>
                  <a:pt x="295860" y="253883"/>
                </a:lnTo>
                <a:lnTo>
                  <a:pt x="304764" y="259014"/>
                </a:lnTo>
                <a:lnTo>
                  <a:pt x="301622" y="274378"/>
                </a:lnTo>
                <a:lnTo>
                  <a:pt x="299516" y="272681"/>
                </a:lnTo>
                <a:lnTo>
                  <a:pt x="297148" y="277781"/>
                </a:lnTo>
                <a:lnTo>
                  <a:pt x="299423" y="278422"/>
                </a:lnTo>
                <a:lnTo>
                  <a:pt x="295255" y="291199"/>
                </a:lnTo>
                <a:lnTo>
                  <a:pt x="302263" y="310201"/>
                </a:lnTo>
                <a:lnTo>
                  <a:pt x="308778" y="312572"/>
                </a:lnTo>
                <a:lnTo>
                  <a:pt x="306443" y="325076"/>
                </a:lnTo>
                <a:lnTo>
                  <a:pt x="306443" y="325076"/>
                </a:lnTo>
                <a:lnTo>
                  <a:pt x="305944" y="337155"/>
                </a:lnTo>
                <a:lnTo>
                  <a:pt x="312243" y="343602"/>
                </a:lnTo>
                <a:lnTo>
                  <a:pt x="307494" y="373440"/>
                </a:lnTo>
                <a:lnTo>
                  <a:pt x="307494" y="373440"/>
                </a:lnTo>
                <a:lnTo>
                  <a:pt x="297510" y="368445"/>
                </a:lnTo>
                <a:lnTo>
                  <a:pt x="275720" y="367486"/>
                </a:lnTo>
                <a:lnTo>
                  <a:pt x="252718" y="356833"/>
                </a:lnTo>
                <a:lnTo>
                  <a:pt x="246158" y="357026"/>
                </a:lnTo>
                <a:lnTo>
                  <a:pt x="246158" y="357026"/>
                </a:lnTo>
                <a:lnTo>
                  <a:pt x="240143" y="361156"/>
                </a:lnTo>
                <a:lnTo>
                  <a:pt x="228128" y="359293"/>
                </a:lnTo>
                <a:lnTo>
                  <a:pt x="215417" y="362553"/>
                </a:lnTo>
                <a:lnTo>
                  <a:pt x="203348" y="354944"/>
                </a:lnTo>
                <a:lnTo>
                  <a:pt x="176378" y="353876"/>
                </a:lnTo>
                <a:lnTo>
                  <a:pt x="161842" y="348034"/>
                </a:lnTo>
                <a:lnTo>
                  <a:pt x="150666" y="350708"/>
                </a:lnTo>
                <a:lnTo>
                  <a:pt x="126422" y="342121"/>
                </a:lnTo>
                <a:lnTo>
                  <a:pt x="116568" y="347536"/>
                </a:lnTo>
                <a:lnTo>
                  <a:pt x="82418" y="347373"/>
                </a:lnTo>
                <a:lnTo>
                  <a:pt x="74559" y="351913"/>
                </a:lnTo>
                <a:lnTo>
                  <a:pt x="55599" y="354738"/>
                </a:lnTo>
                <a:lnTo>
                  <a:pt x="55599" y="354738"/>
                </a:lnTo>
                <a:lnTo>
                  <a:pt x="54455" y="350637"/>
                </a:lnTo>
                <a:lnTo>
                  <a:pt x="48079" y="349159"/>
                </a:lnTo>
                <a:lnTo>
                  <a:pt x="47002" y="341434"/>
                </a:lnTo>
                <a:lnTo>
                  <a:pt x="24341" y="346602"/>
                </a:lnTo>
                <a:lnTo>
                  <a:pt x="18465" y="334706"/>
                </a:lnTo>
                <a:lnTo>
                  <a:pt x="19231" y="326410"/>
                </a:lnTo>
                <a:lnTo>
                  <a:pt x="5487" y="319653"/>
                </a:lnTo>
                <a:lnTo>
                  <a:pt x="0" y="311541"/>
                </a:lnTo>
                <a:lnTo>
                  <a:pt x="17475" y="290111"/>
                </a:lnTo>
                <a:lnTo>
                  <a:pt x="28354" y="295151"/>
                </a:lnTo>
                <a:lnTo>
                  <a:pt x="29406" y="304086"/>
                </a:lnTo>
                <a:lnTo>
                  <a:pt x="46918" y="304866"/>
                </a:lnTo>
                <a:lnTo>
                  <a:pt x="52131" y="278517"/>
                </a:lnTo>
                <a:lnTo>
                  <a:pt x="66192" y="267896"/>
                </a:lnTo>
                <a:lnTo>
                  <a:pt x="75047" y="266849"/>
                </a:lnTo>
                <a:lnTo>
                  <a:pt x="64775" y="245503"/>
                </a:lnTo>
                <a:lnTo>
                  <a:pt x="68510" y="241189"/>
                </a:lnTo>
                <a:lnTo>
                  <a:pt x="121563" y="247136"/>
                </a:lnTo>
                <a:lnTo>
                  <a:pt x="127583" y="217016"/>
                </a:lnTo>
                <a:lnTo>
                  <a:pt x="134142" y="216377"/>
                </a:lnTo>
                <a:lnTo>
                  <a:pt x="134610" y="207165"/>
                </a:lnTo>
                <a:lnTo>
                  <a:pt x="129201" y="194524"/>
                </a:lnTo>
                <a:lnTo>
                  <a:pt x="129201" y="194524"/>
                </a:lnTo>
                <a:lnTo>
                  <a:pt x="164138" y="181687"/>
                </a:lnTo>
                <a:lnTo>
                  <a:pt x="165296" y="185033"/>
                </a:lnTo>
                <a:lnTo>
                  <a:pt x="173822" y="185030"/>
                </a:lnTo>
                <a:lnTo>
                  <a:pt x="168547" y="199449"/>
                </a:lnTo>
                <a:lnTo>
                  <a:pt x="175559" y="198966"/>
                </a:lnTo>
                <a:lnTo>
                  <a:pt x="180272" y="190583"/>
                </a:lnTo>
                <a:lnTo>
                  <a:pt x="186811" y="190999"/>
                </a:lnTo>
                <a:lnTo>
                  <a:pt x="188822" y="197986"/>
                </a:lnTo>
                <a:lnTo>
                  <a:pt x="195826" y="197956"/>
                </a:lnTo>
                <a:lnTo>
                  <a:pt x="195064" y="206860"/>
                </a:lnTo>
                <a:lnTo>
                  <a:pt x="191986" y="208772"/>
                </a:lnTo>
                <a:lnTo>
                  <a:pt x="201865" y="218766"/>
                </a:lnTo>
                <a:lnTo>
                  <a:pt x="218686" y="223587"/>
                </a:lnTo>
                <a:lnTo>
                  <a:pt x="236957" y="223743"/>
                </a:lnTo>
                <a:lnTo>
                  <a:pt x="255438" y="229644"/>
                </a:lnTo>
                <a:lnTo>
                  <a:pt x="253876" y="222817"/>
                </a:lnTo>
                <a:lnTo>
                  <a:pt x="262298" y="220084"/>
                </a:lnTo>
                <a:lnTo>
                  <a:pt x="265509" y="200791"/>
                </a:lnTo>
                <a:lnTo>
                  <a:pt x="271328" y="198771"/>
                </a:lnTo>
                <a:lnTo>
                  <a:pt x="266427" y="191284"/>
                </a:lnTo>
                <a:lnTo>
                  <a:pt x="277519" y="183304"/>
                </a:lnTo>
                <a:lnTo>
                  <a:pt x="278187" y="179687"/>
                </a:lnTo>
                <a:lnTo>
                  <a:pt x="267502" y="163035"/>
                </a:lnTo>
                <a:lnTo>
                  <a:pt x="261882" y="162338"/>
                </a:lnTo>
                <a:lnTo>
                  <a:pt x="265915" y="157718"/>
                </a:lnTo>
                <a:lnTo>
                  <a:pt x="260429" y="149011"/>
                </a:lnTo>
                <a:lnTo>
                  <a:pt x="252236" y="147514"/>
                </a:lnTo>
                <a:lnTo>
                  <a:pt x="243496" y="151450"/>
                </a:lnTo>
                <a:lnTo>
                  <a:pt x="242510" y="155818"/>
                </a:lnTo>
                <a:lnTo>
                  <a:pt x="239338" y="154404"/>
                </a:lnTo>
                <a:lnTo>
                  <a:pt x="240317" y="150490"/>
                </a:lnTo>
                <a:lnTo>
                  <a:pt x="233148" y="142358"/>
                </a:lnTo>
                <a:lnTo>
                  <a:pt x="229511" y="132470"/>
                </a:lnTo>
                <a:lnTo>
                  <a:pt x="230706" y="124780"/>
                </a:lnTo>
                <a:lnTo>
                  <a:pt x="225370" y="116375"/>
                </a:lnTo>
                <a:lnTo>
                  <a:pt x="229339" y="97544"/>
                </a:lnTo>
                <a:lnTo>
                  <a:pt x="219362" y="93898"/>
                </a:lnTo>
                <a:lnTo>
                  <a:pt x="205920" y="88377"/>
                </a:lnTo>
                <a:lnTo>
                  <a:pt x="198667" y="94452"/>
                </a:lnTo>
                <a:lnTo>
                  <a:pt x="183196" y="91918"/>
                </a:lnTo>
                <a:lnTo>
                  <a:pt x="176988" y="107836"/>
                </a:lnTo>
                <a:lnTo>
                  <a:pt x="195760" y="113149"/>
                </a:lnTo>
                <a:lnTo>
                  <a:pt x="190913" y="120777"/>
                </a:lnTo>
                <a:lnTo>
                  <a:pt x="187728" y="137805"/>
                </a:lnTo>
                <a:lnTo>
                  <a:pt x="167447" y="140325"/>
                </a:lnTo>
                <a:lnTo>
                  <a:pt x="156376" y="138166"/>
                </a:lnTo>
                <a:lnTo>
                  <a:pt x="152902" y="145362"/>
                </a:lnTo>
                <a:lnTo>
                  <a:pt x="157571" y="148165"/>
                </a:lnTo>
                <a:lnTo>
                  <a:pt x="157664" y="151492"/>
                </a:lnTo>
                <a:lnTo>
                  <a:pt x="146508" y="154168"/>
                </a:lnTo>
                <a:lnTo>
                  <a:pt x="140197" y="149522"/>
                </a:lnTo>
                <a:lnTo>
                  <a:pt x="132137" y="149228"/>
                </a:lnTo>
                <a:lnTo>
                  <a:pt x="132641" y="155132"/>
                </a:lnTo>
                <a:lnTo>
                  <a:pt x="152613" y="161834"/>
                </a:lnTo>
                <a:lnTo>
                  <a:pt x="151166" y="166192"/>
                </a:lnTo>
                <a:lnTo>
                  <a:pt x="134890" y="174219"/>
                </a:lnTo>
                <a:lnTo>
                  <a:pt x="128643" y="191642"/>
                </a:lnTo>
                <a:lnTo>
                  <a:pt x="128643" y="191642"/>
                </a:lnTo>
                <a:lnTo>
                  <a:pt x="122360" y="193949"/>
                </a:lnTo>
                <a:lnTo>
                  <a:pt x="119421" y="188001"/>
                </a:lnTo>
                <a:lnTo>
                  <a:pt x="111890" y="183483"/>
                </a:lnTo>
                <a:lnTo>
                  <a:pt x="111952" y="180007"/>
                </a:lnTo>
                <a:lnTo>
                  <a:pt x="72704" y="178539"/>
                </a:lnTo>
                <a:lnTo>
                  <a:pt x="67702" y="177389"/>
                </a:lnTo>
                <a:lnTo>
                  <a:pt x="66923" y="170119"/>
                </a:lnTo>
                <a:lnTo>
                  <a:pt x="62352" y="170337"/>
                </a:lnTo>
                <a:lnTo>
                  <a:pt x="62352" y="170337"/>
                </a:lnTo>
                <a:lnTo>
                  <a:pt x="65238" y="162379"/>
                </a:lnTo>
                <a:lnTo>
                  <a:pt x="70320" y="159146"/>
                </a:lnTo>
                <a:lnTo>
                  <a:pt x="70797" y="149783"/>
                </a:lnTo>
                <a:lnTo>
                  <a:pt x="58514" y="139126"/>
                </a:lnTo>
                <a:lnTo>
                  <a:pt x="58877" y="135958"/>
                </a:lnTo>
                <a:lnTo>
                  <a:pt x="66220" y="133825"/>
                </a:lnTo>
                <a:lnTo>
                  <a:pt x="66613" y="137310"/>
                </a:lnTo>
                <a:lnTo>
                  <a:pt x="72780" y="141202"/>
                </a:lnTo>
                <a:lnTo>
                  <a:pt x="77072" y="139467"/>
                </a:lnTo>
                <a:lnTo>
                  <a:pt x="78088" y="133892"/>
                </a:lnTo>
                <a:lnTo>
                  <a:pt x="73724" y="122927"/>
                </a:lnTo>
                <a:lnTo>
                  <a:pt x="73992" y="108267"/>
                </a:lnTo>
                <a:lnTo>
                  <a:pt x="76273" y="108308"/>
                </a:lnTo>
                <a:lnTo>
                  <a:pt x="77526" y="98050"/>
                </a:lnTo>
                <a:lnTo>
                  <a:pt x="81378" y="95399"/>
                </a:lnTo>
                <a:lnTo>
                  <a:pt x="88190" y="97187"/>
                </a:lnTo>
                <a:lnTo>
                  <a:pt x="91862" y="104360"/>
                </a:lnTo>
                <a:lnTo>
                  <a:pt x="91127" y="111301"/>
                </a:lnTo>
                <a:lnTo>
                  <a:pt x="96467" y="110491"/>
                </a:lnTo>
                <a:lnTo>
                  <a:pt x="94453" y="104104"/>
                </a:lnTo>
                <a:lnTo>
                  <a:pt x="100083" y="95588"/>
                </a:lnTo>
                <a:lnTo>
                  <a:pt x="100863" y="86077"/>
                </a:lnTo>
                <a:lnTo>
                  <a:pt x="98029" y="83002"/>
                </a:lnTo>
                <a:lnTo>
                  <a:pt x="111232" y="67666"/>
                </a:lnTo>
                <a:lnTo>
                  <a:pt x="101569" y="63863"/>
                </a:lnTo>
                <a:lnTo>
                  <a:pt x="101491" y="59779"/>
                </a:lnTo>
                <a:lnTo>
                  <a:pt x="97506" y="61521"/>
                </a:lnTo>
                <a:lnTo>
                  <a:pt x="94271" y="55414"/>
                </a:lnTo>
                <a:lnTo>
                  <a:pt x="99792" y="36008"/>
                </a:lnTo>
                <a:lnTo>
                  <a:pt x="104989" y="34439"/>
                </a:lnTo>
                <a:lnTo>
                  <a:pt x="115641" y="0"/>
                </a:lnTo>
                <a:lnTo>
                  <a:pt x="115641" y="0"/>
                </a:lnTo>
                <a:lnTo>
                  <a:pt x="130776" y="3446"/>
                </a:lnTo>
                <a:lnTo>
                  <a:pt x="144567" y="1427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0" name="M4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5355310" y="3358397"/>
            <a:ext cx="208295" cy="237644"/>
          </a:xfrm>
          <a:custGeom>
            <a:avLst/>
            <a:gdLst/>
            <a:ahLst/>
            <a:cxnLst/>
            <a:rect l="0" t="0" r="0" b="0"/>
            <a:pathLst>
              <a:path w="231566" h="279434">
                <a:moveTo>
                  <a:pt x="81068" y="26509"/>
                </a:moveTo>
                <a:lnTo>
                  <a:pt x="95707" y="21106"/>
                </a:lnTo>
                <a:lnTo>
                  <a:pt x="104521" y="3404"/>
                </a:lnTo>
                <a:lnTo>
                  <a:pt x="115742" y="0"/>
                </a:lnTo>
                <a:lnTo>
                  <a:pt x="115742" y="0"/>
                </a:lnTo>
                <a:lnTo>
                  <a:pt x="118148" y="18988"/>
                </a:lnTo>
                <a:lnTo>
                  <a:pt x="101724" y="32199"/>
                </a:lnTo>
                <a:lnTo>
                  <a:pt x="100791" y="59845"/>
                </a:lnTo>
                <a:lnTo>
                  <a:pt x="109155" y="55590"/>
                </a:lnTo>
                <a:lnTo>
                  <a:pt x="114896" y="84064"/>
                </a:lnTo>
                <a:lnTo>
                  <a:pt x="118085" y="84322"/>
                </a:lnTo>
                <a:lnTo>
                  <a:pt x="118536" y="89025"/>
                </a:lnTo>
                <a:lnTo>
                  <a:pt x="126080" y="91093"/>
                </a:lnTo>
                <a:lnTo>
                  <a:pt x="118216" y="107615"/>
                </a:lnTo>
                <a:lnTo>
                  <a:pt x="147742" y="103611"/>
                </a:lnTo>
                <a:lnTo>
                  <a:pt x="154119" y="113350"/>
                </a:lnTo>
                <a:lnTo>
                  <a:pt x="154187" y="120460"/>
                </a:lnTo>
                <a:lnTo>
                  <a:pt x="161652" y="120405"/>
                </a:lnTo>
                <a:lnTo>
                  <a:pt x="162082" y="116639"/>
                </a:lnTo>
                <a:lnTo>
                  <a:pt x="193104" y="113429"/>
                </a:lnTo>
                <a:lnTo>
                  <a:pt x="195152" y="125290"/>
                </a:lnTo>
                <a:lnTo>
                  <a:pt x="216653" y="129169"/>
                </a:lnTo>
                <a:lnTo>
                  <a:pt x="217536" y="139480"/>
                </a:lnTo>
                <a:lnTo>
                  <a:pt x="229812" y="150766"/>
                </a:lnTo>
                <a:lnTo>
                  <a:pt x="229812" y="150766"/>
                </a:lnTo>
                <a:lnTo>
                  <a:pt x="231565" y="167152"/>
                </a:lnTo>
                <a:lnTo>
                  <a:pt x="228879" y="170088"/>
                </a:lnTo>
                <a:lnTo>
                  <a:pt x="229351" y="188397"/>
                </a:lnTo>
                <a:lnTo>
                  <a:pt x="220855" y="187214"/>
                </a:lnTo>
                <a:lnTo>
                  <a:pt x="217804" y="206012"/>
                </a:lnTo>
                <a:lnTo>
                  <a:pt x="209317" y="209212"/>
                </a:lnTo>
                <a:lnTo>
                  <a:pt x="206575" y="213808"/>
                </a:lnTo>
                <a:lnTo>
                  <a:pt x="192869" y="218046"/>
                </a:lnTo>
                <a:lnTo>
                  <a:pt x="194364" y="228223"/>
                </a:lnTo>
                <a:lnTo>
                  <a:pt x="186114" y="233394"/>
                </a:lnTo>
                <a:lnTo>
                  <a:pt x="181424" y="241554"/>
                </a:lnTo>
                <a:lnTo>
                  <a:pt x="181424" y="241554"/>
                </a:lnTo>
                <a:lnTo>
                  <a:pt x="179224" y="238912"/>
                </a:lnTo>
                <a:lnTo>
                  <a:pt x="170045" y="239818"/>
                </a:lnTo>
                <a:lnTo>
                  <a:pt x="156524" y="238313"/>
                </a:lnTo>
                <a:lnTo>
                  <a:pt x="151822" y="246773"/>
                </a:lnTo>
                <a:lnTo>
                  <a:pt x="135804" y="251530"/>
                </a:lnTo>
                <a:lnTo>
                  <a:pt x="135804" y="251530"/>
                </a:lnTo>
                <a:lnTo>
                  <a:pt x="135890" y="248963"/>
                </a:lnTo>
                <a:lnTo>
                  <a:pt x="81657" y="247292"/>
                </a:lnTo>
                <a:lnTo>
                  <a:pt x="71276" y="256614"/>
                </a:lnTo>
                <a:lnTo>
                  <a:pt x="63726" y="254393"/>
                </a:lnTo>
                <a:lnTo>
                  <a:pt x="55669" y="262583"/>
                </a:lnTo>
                <a:lnTo>
                  <a:pt x="34933" y="271246"/>
                </a:lnTo>
                <a:lnTo>
                  <a:pt x="32846" y="278732"/>
                </a:lnTo>
                <a:lnTo>
                  <a:pt x="26873" y="279433"/>
                </a:lnTo>
                <a:lnTo>
                  <a:pt x="26873" y="279433"/>
                </a:lnTo>
                <a:lnTo>
                  <a:pt x="19348" y="276454"/>
                </a:lnTo>
                <a:lnTo>
                  <a:pt x="18268" y="267952"/>
                </a:lnTo>
                <a:lnTo>
                  <a:pt x="18268" y="267952"/>
                </a:lnTo>
                <a:lnTo>
                  <a:pt x="19877" y="243368"/>
                </a:lnTo>
                <a:lnTo>
                  <a:pt x="16506" y="243857"/>
                </a:lnTo>
                <a:lnTo>
                  <a:pt x="11992" y="237654"/>
                </a:lnTo>
                <a:lnTo>
                  <a:pt x="11712" y="228121"/>
                </a:lnTo>
                <a:lnTo>
                  <a:pt x="0" y="227262"/>
                </a:lnTo>
                <a:lnTo>
                  <a:pt x="3549" y="217256"/>
                </a:lnTo>
                <a:lnTo>
                  <a:pt x="10957" y="214640"/>
                </a:lnTo>
                <a:lnTo>
                  <a:pt x="13744" y="208991"/>
                </a:lnTo>
                <a:lnTo>
                  <a:pt x="10685" y="196035"/>
                </a:lnTo>
                <a:lnTo>
                  <a:pt x="14156" y="197062"/>
                </a:lnTo>
                <a:lnTo>
                  <a:pt x="21945" y="192191"/>
                </a:lnTo>
                <a:lnTo>
                  <a:pt x="17206" y="179327"/>
                </a:lnTo>
                <a:lnTo>
                  <a:pt x="20125" y="178672"/>
                </a:lnTo>
                <a:lnTo>
                  <a:pt x="21738" y="167237"/>
                </a:lnTo>
                <a:lnTo>
                  <a:pt x="35526" y="169525"/>
                </a:lnTo>
                <a:lnTo>
                  <a:pt x="38558" y="165547"/>
                </a:lnTo>
                <a:lnTo>
                  <a:pt x="46194" y="165052"/>
                </a:lnTo>
                <a:lnTo>
                  <a:pt x="52984" y="153642"/>
                </a:lnTo>
                <a:lnTo>
                  <a:pt x="62878" y="171821"/>
                </a:lnTo>
                <a:lnTo>
                  <a:pt x="68216" y="171700"/>
                </a:lnTo>
                <a:lnTo>
                  <a:pt x="84129" y="165286"/>
                </a:lnTo>
                <a:lnTo>
                  <a:pt x="84004" y="159989"/>
                </a:lnTo>
                <a:lnTo>
                  <a:pt x="87150" y="157072"/>
                </a:lnTo>
                <a:lnTo>
                  <a:pt x="81472" y="144783"/>
                </a:lnTo>
                <a:lnTo>
                  <a:pt x="71934" y="147484"/>
                </a:lnTo>
                <a:lnTo>
                  <a:pt x="70131" y="142282"/>
                </a:lnTo>
                <a:lnTo>
                  <a:pt x="57947" y="142169"/>
                </a:lnTo>
                <a:lnTo>
                  <a:pt x="51589" y="136508"/>
                </a:lnTo>
                <a:lnTo>
                  <a:pt x="46824" y="124400"/>
                </a:lnTo>
                <a:lnTo>
                  <a:pt x="46824" y="124400"/>
                </a:lnTo>
                <a:lnTo>
                  <a:pt x="50795" y="124082"/>
                </a:lnTo>
                <a:lnTo>
                  <a:pt x="40635" y="91675"/>
                </a:lnTo>
                <a:lnTo>
                  <a:pt x="42057" y="81289"/>
                </a:lnTo>
                <a:lnTo>
                  <a:pt x="34291" y="68016"/>
                </a:lnTo>
                <a:lnTo>
                  <a:pt x="36247" y="68688"/>
                </a:lnTo>
                <a:lnTo>
                  <a:pt x="39128" y="60167"/>
                </a:lnTo>
                <a:lnTo>
                  <a:pt x="48406" y="55947"/>
                </a:lnTo>
                <a:lnTo>
                  <a:pt x="73044" y="65560"/>
                </a:lnTo>
                <a:lnTo>
                  <a:pt x="76836" y="52531"/>
                </a:lnTo>
                <a:lnTo>
                  <a:pt x="69310" y="4108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1" name="M43">
            <a:extLst>
              <a:ext uri="{FF2B5EF4-FFF2-40B4-BE49-F238E27FC236}">
                <a16:creationId xmlns:a16="http://schemas.microsoft.com/office/drawing/2014/main" id="{00000000-0008-0000-0000-00002E000000}"/>
              </a:ext>
            </a:extLst>
          </p:cNvPr>
          <p:cNvSpPr/>
          <p:nvPr/>
        </p:nvSpPr>
        <p:spPr>
          <a:xfrm>
            <a:off x="5971720" y="3357699"/>
            <a:ext cx="252238" cy="215834"/>
          </a:xfrm>
          <a:custGeom>
            <a:avLst/>
            <a:gdLst/>
            <a:ahLst/>
            <a:cxnLst/>
            <a:rect l="0" t="0" r="0" b="0"/>
            <a:pathLst>
              <a:path w="278513" h="253282">
                <a:moveTo>
                  <a:pt x="139458" y="0"/>
                </a:moveTo>
                <a:lnTo>
                  <a:pt x="162756" y="4557"/>
                </a:lnTo>
                <a:lnTo>
                  <a:pt x="175004" y="18646"/>
                </a:lnTo>
                <a:lnTo>
                  <a:pt x="188867" y="23550"/>
                </a:lnTo>
                <a:lnTo>
                  <a:pt x="188867" y="23550"/>
                </a:lnTo>
                <a:lnTo>
                  <a:pt x="205729" y="30195"/>
                </a:lnTo>
                <a:lnTo>
                  <a:pt x="219557" y="42353"/>
                </a:lnTo>
                <a:lnTo>
                  <a:pt x="243321" y="41157"/>
                </a:lnTo>
                <a:lnTo>
                  <a:pt x="252536" y="37766"/>
                </a:lnTo>
                <a:lnTo>
                  <a:pt x="265243" y="40513"/>
                </a:lnTo>
                <a:lnTo>
                  <a:pt x="278512" y="57034"/>
                </a:lnTo>
                <a:lnTo>
                  <a:pt x="278512" y="57034"/>
                </a:lnTo>
                <a:lnTo>
                  <a:pt x="262911" y="77954"/>
                </a:lnTo>
                <a:lnTo>
                  <a:pt x="252835" y="85103"/>
                </a:lnTo>
                <a:lnTo>
                  <a:pt x="244004" y="102868"/>
                </a:lnTo>
                <a:lnTo>
                  <a:pt x="213805" y="99360"/>
                </a:lnTo>
                <a:lnTo>
                  <a:pt x="208178" y="116600"/>
                </a:lnTo>
                <a:lnTo>
                  <a:pt x="195631" y="170997"/>
                </a:lnTo>
                <a:lnTo>
                  <a:pt x="204783" y="182122"/>
                </a:lnTo>
                <a:lnTo>
                  <a:pt x="214152" y="179193"/>
                </a:lnTo>
                <a:lnTo>
                  <a:pt x="212475" y="196684"/>
                </a:lnTo>
                <a:lnTo>
                  <a:pt x="201750" y="198972"/>
                </a:lnTo>
                <a:lnTo>
                  <a:pt x="196262" y="204874"/>
                </a:lnTo>
                <a:lnTo>
                  <a:pt x="209889" y="213999"/>
                </a:lnTo>
                <a:lnTo>
                  <a:pt x="211287" y="224616"/>
                </a:lnTo>
                <a:lnTo>
                  <a:pt x="224403" y="230098"/>
                </a:lnTo>
                <a:lnTo>
                  <a:pt x="225012" y="247646"/>
                </a:lnTo>
                <a:lnTo>
                  <a:pt x="209317" y="253281"/>
                </a:lnTo>
                <a:lnTo>
                  <a:pt x="189365" y="246862"/>
                </a:lnTo>
                <a:lnTo>
                  <a:pt x="187597" y="244549"/>
                </a:lnTo>
                <a:lnTo>
                  <a:pt x="195685" y="238414"/>
                </a:lnTo>
                <a:lnTo>
                  <a:pt x="196492" y="230878"/>
                </a:lnTo>
                <a:lnTo>
                  <a:pt x="180665" y="224263"/>
                </a:lnTo>
                <a:lnTo>
                  <a:pt x="180835" y="240894"/>
                </a:lnTo>
                <a:lnTo>
                  <a:pt x="157970" y="252377"/>
                </a:lnTo>
                <a:lnTo>
                  <a:pt x="157970" y="252377"/>
                </a:lnTo>
                <a:lnTo>
                  <a:pt x="141668" y="246349"/>
                </a:lnTo>
                <a:lnTo>
                  <a:pt x="135462" y="239079"/>
                </a:lnTo>
                <a:lnTo>
                  <a:pt x="142594" y="234585"/>
                </a:lnTo>
                <a:lnTo>
                  <a:pt x="139076" y="229352"/>
                </a:lnTo>
                <a:lnTo>
                  <a:pt x="145422" y="225743"/>
                </a:lnTo>
                <a:lnTo>
                  <a:pt x="142989" y="214190"/>
                </a:lnTo>
                <a:lnTo>
                  <a:pt x="148104" y="205258"/>
                </a:lnTo>
                <a:lnTo>
                  <a:pt x="136212" y="194207"/>
                </a:lnTo>
                <a:lnTo>
                  <a:pt x="102706" y="193754"/>
                </a:lnTo>
                <a:lnTo>
                  <a:pt x="99303" y="195626"/>
                </a:lnTo>
                <a:lnTo>
                  <a:pt x="104858" y="198650"/>
                </a:lnTo>
                <a:lnTo>
                  <a:pt x="101052" y="204139"/>
                </a:lnTo>
                <a:lnTo>
                  <a:pt x="93850" y="211198"/>
                </a:lnTo>
                <a:lnTo>
                  <a:pt x="87298" y="211170"/>
                </a:lnTo>
                <a:lnTo>
                  <a:pt x="82329" y="197883"/>
                </a:lnTo>
                <a:lnTo>
                  <a:pt x="63606" y="197217"/>
                </a:lnTo>
                <a:lnTo>
                  <a:pt x="61556" y="177660"/>
                </a:lnTo>
                <a:lnTo>
                  <a:pt x="29700" y="178288"/>
                </a:lnTo>
                <a:lnTo>
                  <a:pt x="24921" y="174829"/>
                </a:lnTo>
                <a:lnTo>
                  <a:pt x="25200" y="164859"/>
                </a:lnTo>
                <a:lnTo>
                  <a:pt x="1224" y="161616"/>
                </a:lnTo>
                <a:lnTo>
                  <a:pt x="0" y="150999"/>
                </a:lnTo>
                <a:lnTo>
                  <a:pt x="0" y="150999"/>
                </a:lnTo>
                <a:lnTo>
                  <a:pt x="5681" y="133168"/>
                </a:lnTo>
                <a:lnTo>
                  <a:pt x="19421" y="131890"/>
                </a:lnTo>
                <a:lnTo>
                  <a:pt x="26129" y="104409"/>
                </a:lnTo>
                <a:lnTo>
                  <a:pt x="34803" y="104500"/>
                </a:lnTo>
                <a:lnTo>
                  <a:pt x="48572" y="113048"/>
                </a:lnTo>
                <a:lnTo>
                  <a:pt x="65846" y="99464"/>
                </a:lnTo>
                <a:lnTo>
                  <a:pt x="63939" y="96841"/>
                </a:lnTo>
                <a:lnTo>
                  <a:pt x="68143" y="87885"/>
                </a:lnTo>
                <a:lnTo>
                  <a:pt x="58271" y="76120"/>
                </a:lnTo>
                <a:lnTo>
                  <a:pt x="56849" y="67008"/>
                </a:lnTo>
                <a:lnTo>
                  <a:pt x="67723" y="58991"/>
                </a:lnTo>
                <a:lnTo>
                  <a:pt x="66171" y="43524"/>
                </a:lnTo>
                <a:lnTo>
                  <a:pt x="78952" y="37978"/>
                </a:lnTo>
                <a:lnTo>
                  <a:pt x="77235" y="22959"/>
                </a:lnTo>
                <a:lnTo>
                  <a:pt x="100876" y="31773"/>
                </a:lnTo>
                <a:lnTo>
                  <a:pt x="102869" y="25627"/>
                </a:lnTo>
                <a:lnTo>
                  <a:pt x="96252" y="17280"/>
                </a:lnTo>
                <a:lnTo>
                  <a:pt x="97021" y="11403"/>
                </a:lnTo>
                <a:lnTo>
                  <a:pt x="115822" y="13578"/>
                </a:lnTo>
                <a:lnTo>
                  <a:pt x="131499" y="190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2" name="M44">
            <a:extLst>
              <a:ext uri="{FF2B5EF4-FFF2-40B4-BE49-F238E27FC236}">
                <a16:creationId xmlns:a16="http://schemas.microsoft.com/office/drawing/2014/main" id="{00000000-0008-0000-0000-00002F000000}"/>
              </a:ext>
            </a:extLst>
          </p:cNvPr>
          <p:cNvSpPr/>
          <p:nvPr/>
        </p:nvSpPr>
        <p:spPr>
          <a:xfrm>
            <a:off x="6341877" y="3360607"/>
            <a:ext cx="340256" cy="324378"/>
          </a:xfrm>
          <a:custGeom>
            <a:avLst/>
            <a:gdLst/>
            <a:ahLst/>
            <a:cxnLst/>
            <a:rect l="0" t="0" r="0" b="0"/>
            <a:pathLst>
              <a:path w="385890" h="379668">
                <a:moveTo>
                  <a:pt x="385889" y="103332"/>
                </a:moveTo>
                <a:lnTo>
                  <a:pt x="377498" y="111624"/>
                </a:lnTo>
                <a:lnTo>
                  <a:pt x="369228" y="128686"/>
                </a:lnTo>
                <a:lnTo>
                  <a:pt x="371145" y="146261"/>
                </a:lnTo>
                <a:lnTo>
                  <a:pt x="367025" y="168547"/>
                </a:lnTo>
                <a:lnTo>
                  <a:pt x="367025" y="168547"/>
                </a:lnTo>
                <a:lnTo>
                  <a:pt x="366340" y="172160"/>
                </a:lnTo>
                <a:lnTo>
                  <a:pt x="332852" y="157095"/>
                </a:lnTo>
                <a:lnTo>
                  <a:pt x="317772" y="157379"/>
                </a:lnTo>
                <a:lnTo>
                  <a:pt x="311072" y="164491"/>
                </a:lnTo>
                <a:lnTo>
                  <a:pt x="313155" y="181012"/>
                </a:lnTo>
                <a:lnTo>
                  <a:pt x="307979" y="180901"/>
                </a:lnTo>
                <a:lnTo>
                  <a:pt x="303908" y="186104"/>
                </a:lnTo>
                <a:lnTo>
                  <a:pt x="297254" y="183845"/>
                </a:lnTo>
                <a:lnTo>
                  <a:pt x="294252" y="188919"/>
                </a:lnTo>
                <a:lnTo>
                  <a:pt x="290601" y="188689"/>
                </a:lnTo>
                <a:lnTo>
                  <a:pt x="287627" y="206460"/>
                </a:lnTo>
                <a:lnTo>
                  <a:pt x="280919" y="213720"/>
                </a:lnTo>
                <a:lnTo>
                  <a:pt x="278204" y="212452"/>
                </a:lnTo>
                <a:lnTo>
                  <a:pt x="277344" y="216968"/>
                </a:lnTo>
                <a:lnTo>
                  <a:pt x="273375" y="217335"/>
                </a:lnTo>
                <a:lnTo>
                  <a:pt x="269757" y="215594"/>
                </a:lnTo>
                <a:lnTo>
                  <a:pt x="263622" y="196567"/>
                </a:lnTo>
                <a:lnTo>
                  <a:pt x="238181" y="182858"/>
                </a:lnTo>
                <a:lnTo>
                  <a:pt x="238559" y="179541"/>
                </a:lnTo>
                <a:lnTo>
                  <a:pt x="254073" y="180487"/>
                </a:lnTo>
                <a:lnTo>
                  <a:pt x="255768" y="165711"/>
                </a:lnTo>
                <a:lnTo>
                  <a:pt x="249846" y="164976"/>
                </a:lnTo>
                <a:lnTo>
                  <a:pt x="247526" y="159634"/>
                </a:lnTo>
                <a:lnTo>
                  <a:pt x="239848" y="155686"/>
                </a:lnTo>
                <a:lnTo>
                  <a:pt x="238156" y="163358"/>
                </a:lnTo>
                <a:lnTo>
                  <a:pt x="225644" y="164441"/>
                </a:lnTo>
                <a:lnTo>
                  <a:pt x="222699" y="173596"/>
                </a:lnTo>
                <a:lnTo>
                  <a:pt x="224357" y="194945"/>
                </a:lnTo>
                <a:lnTo>
                  <a:pt x="231621" y="197072"/>
                </a:lnTo>
                <a:lnTo>
                  <a:pt x="226608" y="203309"/>
                </a:lnTo>
                <a:lnTo>
                  <a:pt x="213415" y="200596"/>
                </a:lnTo>
                <a:lnTo>
                  <a:pt x="212043" y="207518"/>
                </a:lnTo>
                <a:lnTo>
                  <a:pt x="207701" y="210897"/>
                </a:lnTo>
                <a:lnTo>
                  <a:pt x="207854" y="217702"/>
                </a:lnTo>
                <a:lnTo>
                  <a:pt x="203762" y="216704"/>
                </a:lnTo>
                <a:lnTo>
                  <a:pt x="195820" y="258238"/>
                </a:lnTo>
                <a:lnTo>
                  <a:pt x="193223" y="258481"/>
                </a:lnTo>
                <a:lnTo>
                  <a:pt x="192510" y="242748"/>
                </a:lnTo>
                <a:lnTo>
                  <a:pt x="198151" y="215520"/>
                </a:lnTo>
                <a:lnTo>
                  <a:pt x="178203" y="215070"/>
                </a:lnTo>
                <a:lnTo>
                  <a:pt x="161386" y="210908"/>
                </a:lnTo>
                <a:lnTo>
                  <a:pt x="155956" y="215168"/>
                </a:lnTo>
                <a:lnTo>
                  <a:pt x="144077" y="234845"/>
                </a:lnTo>
                <a:lnTo>
                  <a:pt x="143453" y="242085"/>
                </a:lnTo>
                <a:lnTo>
                  <a:pt x="154113" y="255780"/>
                </a:lnTo>
                <a:lnTo>
                  <a:pt x="160605" y="258498"/>
                </a:lnTo>
                <a:lnTo>
                  <a:pt x="162214" y="254756"/>
                </a:lnTo>
                <a:lnTo>
                  <a:pt x="169963" y="255839"/>
                </a:lnTo>
                <a:lnTo>
                  <a:pt x="170404" y="263254"/>
                </a:lnTo>
                <a:lnTo>
                  <a:pt x="159044" y="273423"/>
                </a:lnTo>
                <a:lnTo>
                  <a:pt x="157557" y="285176"/>
                </a:lnTo>
                <a:lnTo>
                  <a:pt x="151928" y="284594"/>
                </a:lnTo>
                <a:lnTo>
                  <a:pt x="146502" y="288549"/>
                </a:lnTo>
                <a:lnTo>
                  <a:pt x="146903" y="310922"/>
                </a:lnTo>
                <a:lnTo>
                  <a:pt x="137380" y="320525"/>
                </a:lnTo>
                <a:lnTo>
                  <a:pt x="146699" y="339777"/>
                </a:lnTo>
                <a:lnTo>
                  <a:pt x="154638" y="346153"/>
                </a:lnTo>
                <a:lnTo>
                  <a:pt x="149229" y="362497"/>
                </a:lnTo>
                <a:lnTo>
                  <a:pt x="168486" y="367771"/>
                </a:lnTo>
                <a:lnTo>
                  <a:pt x="168741" y="376691"/>
                </a:lnTo>
                <a:lnTo>
                  <a:pt x="174981" y="377436"/>
                </a:lnTo>
                <a:lnTo>
                  <a:pt x="173404" y="379667"/>
                </a:lnTo>
                <a:lnTo>
                  <a:pt x="157092" y="378994"/>
                </a:lnTo>
                <a:lnTo>
                  <a:pt x="147147" y="373478"/>
                </a:lnTo>
                <a:lnTo>
                  <a:pt x="142128" y="379406"/>
                </a:lnTo>
                <a:lnTo>
                  <a:pt x="142128" y="379406"/>
                </a:lnTo>
                <a:lnTo>
                  <a:pt x="121343" y="367596"/>
                </a:lnTo>
                <a:lnTo>
                  <a:pt x="127813" y="351731"/>
                </a:lnTo>
                <a:lnTo>
                  <a:pt x="112007" y="342602"/>
                </a:lnTo>
                <a:lnTo>
                  <a:pt x="92492" y="342146"/>
                </a:lnTo>
                <a:lnTo>
                  <a:pt x="91690" y="330795"/>
                </a:lnTo>
                <a:lnTo>
                  <a:pt x="77714" y="341345"/>
                </a:lnTo>
                <a:lnTo>
                  <a:pt x="81196" y="342485"/>
                </a:lnTo>
                <a:lnTo>
                  <a:pt x="78257" y="370064"/>
                </a:lnTo>
                <a:lnTo>
                  <a:pt x="66505" y="363743"/>
                </a:lnTo>
                <a:lnTo>
                  <a:pt x="71620" y="353893"/>
                </a:lnTo>
                <a:lnTo>
                  <a:pt x="71728" y="342866"/>
                </a:lnTo>
                <a:lnTo>
                  <a:pt x="64194" y="338910"/>
                </a:lnTo>
                <a:lnTo>
                  <a:pt x="52140" y="339077"/>
                </a:lnTo>
                <a:lnTo>
                  <a:pt x="49970" y="346882"/>
                </a:lnTo>
                <a:lnTo>
                  <a:pt x="34386" y="347869"/>
                </a:lnTo>
                <a:lnTo>
                  <a:pt x="31061" y="340235"/>
                </a:lnTo>
                <a:lnTo>
                  <a:pt x="31061" y="340235"/>
                </a:lnTo>
                <a:lnTo>
                  <a:pt x="31380" y="320600"/>
                </a:lnTo>
                <a:lnTo>
                  <a:pt x="42993" y="319669"/>
                </a:lnTo>
                <a:lnTo>
                  <a:pt x="43172" y="324962"/>
                </a:lnTo>
                <a:lnTo>
                  <a:pt x="49712" y="325723"/>
                </a:lnTo>
                <a:lnTo>
                  <a:pt x="50590" y="320909"/>
                </a:lnTo>
                <a:lnTo>
                  <a:pt x="61665" y="316941"/>
                </a:lnTo>
                <a:lnTo>
                  <a:pt x="57622" y="300979"/>
                </a:lnTo>
                <a:lnTo>
                  <a:pt x="48656" y="299708"/>
                </a:lnTo>
                <a:lnTo>
                  <a:pt x="41712" y="277631"/>
                </a:lnTo>
                <a:lnTo>
                  <a:pt x="41175" y="268248"/>
                </a:lnTo>
                <a:lnTo>
                  <a:pt x="51110" y="267126"/>
                </a:lnTo>
                <a:lnTo>
                  <a:pt x="45557" y="237976"/>
                </a:lnTo>
                <a:lnTo>
                  <a:pt x="48002" y="218538"/>
                </a:lnTo>
                <a:lnTo>
                  <a:pt x="46019" y="212294"/>
                </a:lnTo>
                <a:lnTo>
                  <a:pt x="16027" y="211270"/>
                </a:lnTo>
                <a:lnTo>
                  <a:pt x="14561" y="202619"/>
                </a:lnTo>
                <a:lnTo>
                  <a:pt x="15715" y="199019"/>
                </a:lnTo>
                <a:lnTo>
                  <a:pt x="40047" y="200815"/>
                </a:lnTo>
                <a:lnTo>
                  <a:pt x="63450" y="209686"/>
                </a:lnTo>
                <a:lnTo>
                  <a:pt x="66445" y="199026"/>
                </a:lnTo>
                <a:lnTo>
                  <a:pt x="22612" y="184675"/>
                </a:lnTo>
                <a:lnTo>
                  <a:pt x="18420" y="194248"/>
                </a:lnTo>
                <a:lnTo>
                  <a:pt x="14008" y="193990"/>
                </a:lnTo>
                <a:lnTo>
                  <a:pt x="13184" y="183994"/>
                </a:lnTo>
                <a:lnTo>
                  <a:pt x="6548" y="181263"/>
                </a:lnTo>
                <a:lnTo>
                  <a:pt x="8182" y="170419"/>
                </a:lnTo>
                <a:lnTo>
                  <a:pt x="0" y="168709"/>
                </a:lnTo>
                <a:lnTo>
                  <a:pt x="3706" y="141588"/>
                </a:lnTo>
                <a:lnTo>
                  <a:pt x="3706" y="141588"/>
                </a:lnTo>
                <a:lnTo>
                  <a:pt x="24740" y="153285"/>
                </a:lnTo>
                <a:lnTo>
                  <a:pt x="30827" y="153431"/>
                </a:lnTo>
                <a:lnTo>
                  <a:pt x="36564" y="149185"/>
                </a:lnTo>
                <a:lnTo>
                  <a:pt x="43427" y="129697"/>
                </a:lnTo>
                <a:lnTo>
                  <a:pt x="66440" y="122233"/>
                </a:lnTo>
                <a:lnTo>
                  <a:pt x="66440" y="122233"/>
                </a:lnTo>
                <a:lnTo>
                  <a:pt x="71765" y="122360"/>
                </a:lnTo>
                <a:lnTo>
                  <a:pt x="89040" y="112789"/>
                </a:lnTo>
                <a:lnTo>
                  <a:pt x="94248" y="104899"/>
                </a:lnTo>
                <a:lnTo>
                  <a:pt x="126978" y="84949"/>
                </a:lnTo>
                <a:lnTo>
                  <a:pt x="127253" y="79664"/>
                </a:lnTo>
                <a:lnTo>
                  <a:pt x="169744" y="51307"/>
                </a:lnTo>
                <a:lnTo>
                  <a:pt x="178824" y="46675"/>
                </a:lnTo>
                <a:lnTo>
                  <a:pt x="197746" y="44078"/>
                </a:lnTo>
                <a:lnTo>
                  <a:pt x="227339" y="26595"/>
                </a:lnTo>
                <a:lnTo>
                  <a:pt x="242776" y="23157"/>
                </a:lnTo>
                <a:lnTo>
                  <a:pt x="246534" y="18249"/>
                </a:lnTo>
                <a:lnTo>
                  <a:pt x="262094" y="16021"/>
                </a:lnTo>
                <a:lnTo>
                  <a:pt x="290269" y="0"/>
                </a:lnTo>
                <a:lnTo>
                  <a:pt x="290269" y="0"/>
                </a:lnTo>
                <a:lnTo>
                  <a:pt x="289999" y="5438"/>
                </a:lnTo>
                <a:lnTo>
                  <a:pt x="293339" y="5662"/>
                </a:lnTo>
                <a:lnTo>
                  <a:pt x="313433" y="4582"/>
                </a:lnTo>
                <a:lnTo>
                  <a:pt x="316835" y="16148"/>
                </a:lnTo>
                <a:lnTo>
                  <a:pt x="333072" y="17704"/>
                </a:lnTo>
                <a:lnTo>
                  <a:pt x="341640" y="22422"/>
                </a:lnTo>
                <a:lnTo>
                  <a:pt x="345376" y="32783"/>
                </a:lnTo>
                <a:lnTo>
                  <a:pt x="345578" y="51991"/>
                </a:lnTo>
                <a:lnTo>
                  <a:pt x="364184" y="64176"/>
                </a:lnTo>
                <a:lnTo>
                  <a:pt x="364613" y="80060"/>
                </a:lnTo>
                <a:lnTo>
                  <a:pt x="341583" y="89856"/>
                </a:lnTo>
                <a:lnTo>
                  <a:pt x="335037" y="111488"/>
                </a:lnTo>
                <a:lnTo>
                  <a:pt x="355309" y="117359"/>
                </a:lnTo>
                <a:lnTo>
                  <a:pt x="360605" y="1043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3" name="M45">
            <a:extLst>
              <a:ext uri="{FF2B5EF4-FFF2-40B4-BE49-F238E27FC236}">
                <a16:creationId xmlns:a16="http://schemas.microsoft.com/office/drawing/2014/main" id="{00000000-0008-0000-0000-000030000000}"/>
              </a:ext>
            </a:extLst>
          </p:cNvPr>
          <p:cNvSpPr/>
          <p:nvPr/>
        </p:nvSpPr>
        <p:spPr>
          <a:xfrm>
            <a:off x="5178998" y="3394360"/>
            <a:ext cx="256418" cy="244105"/>
          </a:xfrm>
          <a:custGeom>
            <a:avLst/>
            <a:gdLst/>
            <a:ahLst/>
            <a:cxnLst/>
            <a:rect l="0" t="0" r="0" b="0"/>
            <a:pathLst>
              <a:path w="281255" h="284712">
                <a:moveTo>
                  <a:pt x="240928" y="84420"/>
                </a:moveTo>
                <a:lnTo>
                  <a:pt x="245693" y="96528"/>
                </a:lnTo>
                <a:lnTo>
                  <a:pt x="252051" y="102189"/>
                </a:lnTo>
                <a:lnTo>
                  <a:pt x="264235" y="102302"/>
                </a:lnTo>
                <a:lnTo>
                  <a:pt x="266038" y="107504"/>
                </a:lnTo>
                <a:lnTo>
                  <a:pt x="275576" y="104803"/>
                </a:lnTo>
                <a:lnTo>
                  <a:pt x="281254" y="117092"/>
                </a:lnTo>
                <a:lnTo>
                  <a:pt x="278108" y="120009"/>
                </a:lnTo>
                <a:lnTo>
                  <a:pt x="278233" y="125306"/>
                </a:lnTo>
                <a:lnTo>
                  <a:pt x="262320" y="131720"/>
                </a:lnTo>
                <a:lnTo>
                  <a:pt x="256982" y="131841"/>
                </a:lnTo>
                <a:lnTo>
                  <a:pt x="247088" y="113662"/>
                </a:lnTo>
                <a:lnTo>
                  <a:pt x="240298" y="125072"/>
                </a:lnTo>
                <a:lnTo>
                  <a:pt x="232662" y="125567"/>
                </a:lnTo>
                <a:lnTo>
                  <a:pt x="229630" y="129545"/>
                </a:lnTo>
                <a:lnTo>
                  <a:pt x="215842" y="127257"/>
                </a:lnTo>
                <a:lnTo>
                  <a:pt x="214229" y="138692"/>
                </a:lnTo>
                <a:lnTo>
                  <a:pt x="211310" y="139347"/>
                </a:lnTo>
                <a:lnTo>
                  <a:pt x="216049" y="152211"/>
                </a:lnTo>
                <a:lnTo>
                  <a:pt x="208260" y="157082"/>
                </a:lnTo>
                <a:lnTo>
                  <a:pt x="204789" y="156055"/>
                </a:lnTo>
                <a:lnTo>
                  <a:pt x="207848" y="169011"/>
                </a:lnTo>
                <a:lnTo>
                  <a:pt x="205061" y="174660"/>
                </a:lnTo>
                <a:lnTo>
                  <a:pt x="197653" y="177276"/>
                </a:lnTo>
                <a:lnTo>
                  <a:pt x="194104" y="187282"/>
                </a:lnTo>
                <a:lnTo>
                  <a:pt x="205816" y="188141"/>
                </a:lnTo>
                <a:lnTo>
                  <a:pt x="206096" y="197674"/>
                </a:lnTo>
                <a:lnTo>
                  <a:pt x="210610" y="203877"/>
                </a:lnTo>
                <a:lnTo>
                  <a:pt x="213981" y="203388"/>
                </a:lnTo>
                <a:lnTo>
                  <a:pt x="212372" y="227972"/>
                </a:lnTo>
                <a:lnTo>
                  <a:pt x="212372" y="227972"/>
                </a:lnTo>
                <a:lnTo>
                  <a:pt x="206347" y="230183"/>
                </a:lnTo>
                <a:lnTo>
                  <a:pt x="206066" y="220650"/>
                </a:lnTo>
                <a:lnTo>
                  <a:pt x="202283" y="219764"/>
                </a:lnTo>
                <a:lnTo>
                  <a:pt x="190984" y="224512"/>
                </a:lnTo>
                <a:lnTo>
                  <a:pt x="184361" y="235166"/>
                </a:lnTo>
                <a:lnTo>
                  <a:pt x="184503" y="239856"/>
                </a:lnTo>
                <a:lnTo>
                  <a:pt x="190372" y="242176"/>
                </a:lnTo>
                <a:lnTo>
                  <a:pt x="189464" y="246377"/>
                </a:lnTo>
                <a:lnTo>
                  <a:pt x="178120" y="247948"/>
                </a:lnTo>
                <a:lnTo>
                  <a:pt x="171336" y="254362"/>
                </a:lnTo>
                <a:lnTo>
                  <a:pt x="176791" y="272991"/>
                </a:lnTo>
                <a:lnTo>
                  <a:pt x="170815" y="278073"/>
                </a:lnTo>
                <a:lnTo>
                  <a:pt x="165991" y="276394"/>
                </a:lnTo>
                <a:lnTo>
                  <a:pt x="154006" y="283078"/>
                </a:lnTo>
                <a:lnTo>
                  <a:pt x="140213" y="284711"/>
                </a:lnTo>
                <a:lnTo>
                  <a:pt x="140213" y="284711"/>
                </a:lnTo>
                <a:lnTo>
                  <a:pt x="138690" y="262893"/>
                </a:lnTo>
                <a:lnTo>
                  <a:pt x="148785" y="244808"/>
                </a:lnTo>
                <a:lnTo>
                  <a:pt x="139874" y="242228"/>
                </a:lnTo>
                <a:lnTo>
                  <a:pt x="132271" y="254506"/>
                </a:lnTo>
                <a:lnTo>
                  <a:pt x="121040" y="257133"/>
                </a:lnTo>
                <a:lnTo>
                  <a:pt x="114292" y="258104"/>
                </a:lnTo>
                <a:lnTo>
                  <a:pt x="111284" y="252556"/>
                </a:lnTo>
                <a:lnTo>
                  <a:pt x="105352" y="260659"/>
                </a:lnTo>
                <a:lnTo>
                  <a:pt x="105352" y="260659"/>
                </a:lnTo>
                <a:lnTo>
                  <a:pt x="90524" y="257109"/>
                </a:lnTo>
                <a:lnTo>
                  <a:pt x="92366" y="261104"/>
                </a:lnTo>
                <a:lnTo>
                  <a:pt x="89020" y="265066"/>
                </a:lnTo>
                <a:lnTo>
                  <a:pt x="91476" y="268932"/>
                </a:lnTo>
                <a:lnTo>
                  <a:pt x="85755" y="266764"/>
                </a:lnTo>
                <a:lnTo>
                  <a:pt x="79219" y="270309"/>
                </a:lnTo>
                <a:lnTo>
                  <a:pt x="76055" y="247826"/>
                </a:lnTo>
                <a:lnTo>
                  <a:pt x="64392" y="249676"/>
                </a:lnTo>
                <a:lnTo>
                  <a:pt x="54455" y="245994"/>
                </a:lnTo>
                <a:lnTo>
                  <a:pt x="54850" y="230742"/>
                </a:lnTo>
                <a:lnTo>
                  <a:pt x="45371" y="222842"/>
                </a:lnTo>
                <a:lnTo>
                  <a:pt x="45371" y="222842"/>
                </a:lnTo>
                <a:lnTo>
                  <a:pt x="69277" y="164440"/>
                </a:lnTo>
                <a:lnTo>
                  <a:pt x="64687" y="160647"/>
                </a:lnTo>
                <a:lnTo>
                  <a:pt x="69853" y="161135"/>
                </a:lnTo>
                <a:lnTo>
                  <a:pt x="68955" y="156416"/>
                </a:lnTo>
                <a:lnTo>
                  <a:pt x="46422" y="147139"/>
                </a:lnTo>
                <a:lnTo>
                  <a:pt x="30066" y="152596"/>
                </a:lnTo>
                <a:lnTo>
                  <a:pt x="13201" y="163626"/>
                </a:lnTo>
                <a:lnTo>
                  <a:pt x="5812" y="161392"/>
                </a:lnTo>
                <a:lnTo>
                  <a:pt x="11456" y="148746"/>
                </a:lnTo>
                <a:lnTo>
                  <a:pt x="0" y="149387"/>
                </a:lnTo>
                <a:lnTo>
                  <a:pt x="8301" y="139106"/>
                </a:lnTo>
                <a:lnTo>
                  <a:pt x="8576" y="131556"/>
                </a:lnTo>
                <a:lnTo>
                  <a:pt x="16318" y="128208"/>
                </a:lnTo>
                <a:lnTo>
                  <a:pt x="20497" y="130628"/>
                </a:lnTo>
                <a:lnTo>
                  <a:pt x="20608" y="123374"/>
                </a:lnTo>
                <a:lnTo>
                  <a:pt x="33519" y="120364"/>
                </a:lnTo>
                <a:lnTo>
                  <a:pt x="34944" y="114670"/>
                </a:lnTo>
                <a:lnTo>
                  <a:pt x="47397" y="107408"/>
                </a:lnTo>
                <a:lnTo>
                  <a:pt x="68638" y="114220"/>
                </a:lnTo>
                <a:lnTo>
                  <a:pt x="77554" y="124821"/>
                </a:lnTo>
                <a:lnTo>
                  <a:pt x="85811" y="124058"/>
                </a:lnTo>
                <a:lnTo>
                  <a:pt x="86820" y="117138"/>
                </a:lnTo>
                <a:lnTo>
                  <a:pt x="90684" y="115613"/>
                </a:lnTo>
                <a:lnTo>
                  <a:pt x="90785" y="108510"/>
                </a:lnTo>
                <a:lnTo>
                  <a:pt x="87321" y="86006"/>
                </a:lnTo>
                <a:lnTo>
                  <a:pt x="83810" y="81949"/>
                </a:lnTo>
                <a:lnTo>
                  <a:pt x="89660" y="75958"/>
                </a:lnTo>
                <a:lnTo>
                  <a:pt x="94286" y="52985"/>
                </a:lnTo>
                <a:lnTo>
                  <a:pt x="101625" y="52188"/>
                </a:lnTo>
                <a:lnTo>
                  <a:pt x="104220" y="47743"/>
                </a:lnTo>
                <a:lnTo>
                  <a:pt x="104749" y="41410"/>
                </a:lnTo>
                <a:lnTo>
                  <a:pt x="97582" y="33139"/>
                </a:lnTo>
                <a:lnTo>
                  <a:pt x="102423" y="25447"/>
                </a:lnTo>
                <a:lnTo>
                  <a:pt x="97962" y="18180"/>
                </a:lnTo>
                <a:lnTo>
                  <a:pt x="97962" y="18180"/>
                </a:lnTo>
                <a:lnTo>
                  <a:pt x="104481" y="10395"/>
                </a:lnTo>
                <a:lnTo>
                  <a:pt x="125081" y="17629"/>
                </a:lnTo>
                <a:lnTo>
                  <a:pt x="144122" y="0"/>
                </a:lnTo>
                <a:lnTo>
                  <a:pt x="144995" y="5475"/>
                </a:lnTo>
                <a:lnTo>
                  <a:pt x="152971" y="12410"/>
                </a:lnTo>
                <a:lnTo>
                  <a:pt x="151502" y="15232"/>
                </a:lnTo>
                <a:lnTo>
                  <a:pt x="147292" y="26730"/>
                </a:lnTo>
                <a:lnTo>
                  <a:pt x="155306" y="36993"/>
                </a:lnTo>
                <a:lnTo>
                  <a:pt x="162475" y="36639"/>
                </a:lnTo>
                <a:lnTo>
                  <a:pt x="141767" y="45289"/>
                </a:lnTo>
                <a:lnTo>
                  <a:pt x="145593" y="53439"/>
                </a:lnTo>
                <a:lnTo>
                  <a:pt x="145180" y="73840"/>
                </a:lnTo>
                <a:lnTo>
                  <a:pt x="151060" y="75559"/>
                </a:lnTo>
                <a:lnTo>
                  <a:pt x="148214" y="82869"/>
                </a:lnTo>
                <a:lnTo>
                  <a:pt x="156286" y="91620"/>
                </a:lnTo>
                <a:lnTo>
                  <a:pt x="169582" y="86036"/>
                </a:lnTo>
                <a:lnTo>
                  <a:pt x="173926" y="92539"/>
                </a:lnTo>
                <a:lnTo>
                  <a:pt x="171831" y="100177"/>
                </a:lnTo>
                <a:lnTo>
                  <a:pt x="174978" y="110418"/>
                </a:lnTo>
                <a:lnTo>
                  <a:pt x="192411" y="99835"/>
                </a:lnTo>
                <a:lnTo>
                  <a:pt x="206877" y="100033"/>
                </a:lnTo>
                <a:lnTo>
                  <a:pt x="222050" y="92996"/>
                </a:lnTo>
                <a:lnTo>
                  <a:pt x="219594" y="111207"/>
                </a:lnTo>
                <a:lnTo>
                  <a:pt x="230541" y="111886"/>
                </a:lnTo>
                <a:lnTo>
                  <a:pt x="229486" y="98241"/>
                </a:lnTo>
                <a:lnTo>
                  <a:pt x="234004" y="8645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4" name="M46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6101959" y="3403861"/>
            <a:ext cx="297973" cy="268886"/>
          </a:xfrm>
          <a:custGeom>
            <a:avLst/>
            <a:gdLst/>
            <a:ahLst/>
            <a:cxnLst/>
            <a:rect l="0" t="0" r="0" b="0"/>
            <a:pathLst>
              <a:path w="333168" h="314166">
                <a:moveTo>
                  <a:pt x="139438" y="0"/>
                </a:moveTo>
                <a:lnTo>
                  <a:pt x="150349" y="7688"/>
                </a:lnTo>
                <a:lnTo>
                  <a:pt x="154699" y="16115"/>
                </a:lnTo>
                <a:lnTo>
                  <a:pt x="155202" y="26258"/>
                </a:lnTo>
                <a:lnTo>
                  <a:pt x="147407" y="39517"/>
                </a:lnTo>
                <a:lnTo>
                  <a:pt x="153430" y="54034"/>
                </a:lnTo>
                <a:lnTo>
                  <a:pt x="169011" y="57906"/>
                </a:lnTo>
                <a:lnTo>
                  <a:pt x="202362" y="75677"/>
                </a:lnTo>
                <a:lnTo>
                  <a:pt x="224808" y="73060"/>
                </a:lnTo>
                <a:lnTo>
                  <a:pt x="270428" y="87786"/>
                </a:lnTo>
                <a:lnTo>
                  <a:pt x="270428" y="87786"/>
                </a:lnTo>
                <a:lnTo>
                  <a:pt x="266722" y="114907"/>
                </a:lnTo>
                <a:lnTo>
                  <a:pt x="274904" y="116617"/>
                </a:lnTo>
                <a:lnTo>
                  <a:pt x="273270" y="127461"/>
                </a:lnTo>
                <a:lnTo>
                  <a:pt x="279906" y="130192"/>
                </a:lnTo>
                <a:lnTo>
                  <a:pt x="280730" y="140188"/>
                </a:lnTo>
                <a:lnTo>
                  <a:pt x="285142" y="140446"/>
                </a:lnTo>
                <a:lnTo>
                  <a:pt x="289334" y="130873"/>
                </a:lnTo>
                <a:lnTo>
                  <a:pt x="333167" y="145224"/>
                </a:lnTo>
                <a:lnTo>
                  <a:pt x="330172" y="155884"/>
                </a:lnTo>
                <a:lnTo>
                  <a:pt x="306769" y="147013"/>
                </a:lnTo>
                <a:lnTo>
                  <a:pt x="282437" y="145217"/>
                </a:lnTo>
                <a:lnTo>
                  <a:pt x="281283" y="148817"/>
                </a:lnTo>
                <a:lnTo>
                  <a:pt x="282749" y="157468"/>
                </a:lnTo>
                <a:lnTo>
                  <a:pt x="312741" y="158492"/>
                </a:lnTo>
                <a:lnTo>
                  <a:pt x="314724" y="164736"/>
                </a:lnTo>
                <a:lnTo>
                  <a:pt x="312279" y="184174"/>
                </a:lnTo>
                <a:lnTo>
                  <a:pt x="317832" y="213324"/>
                </a:lnTo>
                <a:lnTo>
                  <a:pt x="307897" y="214446"/>
                </a:lnTo>
                <a:lnTo>
                  <a:pt x="308434" y="223829"/>
                </a:lnTo>
                <a:lnTo>
                  <a:pt x="315378" y="245906"/>
                </a:lnTo>
                <a:lnTo>
                  <a:pt x="324344" y="247177"/>
                </a:lnTo>
                <a:lnTo>
                  <a:pt x="328387" y="263139"/>
                </a:lnTo>
                <a:lnTo>
                  <a:pt x="317312" y="267107"/>
                </a:lnTo>
                <a:lnTo>
                  <a:pt x="316434" y="271921"/>
                </a:lnTo>
                <a:lnTo>
                  <a:pt x="309894" y="271160"/>
                </a:lnTo>
                <a:lnTo>
                  <a:pt x="309715" y="265867"/>
                </a:lnTo>
                <a:lnTo>
                  <a:pt x="298102" y="266798"/>
                </a:lnTo>
                <a:lnTo>
                  <a:pt x="297783" y="286433"/>
                </a:lnTo>
                <a:lnTo>
                  <a:pt x="297783" y="286433"/>
                </a:lnTo>
                <a:lnTo>
                  <a:pt x="291249" y="285369"/>
                </a:lnTo>
                <a:lnTo>
                  <a:pt x="290759" y="280371"/>
                </a:lnTo>
                <a:lnTo>
                  <a:pt x="288523" y="284548"/>
                </a:lnTo>
                <a:lnTo>
                  <a:pt x="280907" y="284062"/>
                </a:lnTo>
                <a:lnTo>
                  <a:pt x="277519" y="272799"/>
                </a:lnTo>
                <a:lnTo>
                  <a:pt x="261509" y="272561"/>
                </a:lnTo>
                <a:lnTo>
                  <a:pt x="257914" y="257363"/>
                </a:lnTo>
                <a:lnTo>
                  <a:pt x="243471" y="255499"/>
                </a:lnTo>
                <a:lnTo>
                  <a:pt x="235315" y="264666"/>
                </a:lnTo>
                <a:lnTo>
                  <a:pt x="221288" y="264471"/>
                </a:lnTo>
                <a:lnTo>
                  <a:pt x="218205" y="271950"/>
                </a:lnTo>
                <a:lnTo>
                  <a:pt x="212568" y="271659"/>
                </a:lnTo>
                <a:lnTo>
                  <a:pt x="201252" y="291171"/>
                </a:lnTo>
                <a:lnTo>
                  <a:pt x="188857" y="292675"/>
                </a:lnTo>
                <a:lnTo>
                  <a:pt x="182328" y="297497"/>
                </a:lnTo>
                <a:lnTo>
                  <a:pt x="172875" y="291215"/>
                </a:lnTo>
                <a:lnTo>
                  <a:pt x="170873" y="285877"/>
                </a:lnTo>
                <a:lnTo>
                  <a:pt x="160643" y="286222"/>
                </a:lnTo>
                <a:lnTo>
                  <a:pt x="141885" y="280004"/>
                </a:lnTo>
                <a:lnTo>
                  <a:pt x="148683" y="264614"/>
                </a:lnTo>
                <a:lnTo>
                  <a:pt x="152964" y="234198"/>
                </a:lnTo>
                <a:lnTo>
                  <a:pt x="162307" y="214487"/>
                </a:lnTo>
                <a:lnTo>
                  <a:pt x="158211" y="201688"/>
                </a:lnTo>
                <a:lnTo>
                  <a:pt x="142840" y="200693"/>
                </a:lnTo>
                <a:lnTo>
                  <a:pt x="139479" y="206955"/>
                </a:lnTo>
                <a:lnTo>
                  <a:pt x="118564" y="202187"/>
                </a:lnTo>
                <a:lnTo>
                  <a:pt x="112189" y="207010"/>
                </a:lnTo>
                <a:lnTo>
                  <a:pt x="96701" y="204645"/>
                </a:lnTo>
                <a:lnTo>
                  <a:pt x="96412" y="209927"/>
                </a:lnTo>
                <a:lnTo>
                  <a:pt x="86484" y="216470"/>
                </a:lnTo>
                <a:lnTo>
                  <a:pt x="85468" y="243796"/>
                </a:lnTo>
                <a:lnTo>
                  <a:pt x="87738" y="244459"/>
                </a:lnTo>
                <a:lnTo>
                  <a:pt x="84581" y="266137"/>
                </a:lnTo>
                <a:lnTo>
                  <a:pt x="86980" y="302917"/>
                </a:lnTo>
                <a:lnTo>
                  <a:pt x="83531" y="312345"/>
                </a:lnTo>
                <a:lnTo>
                  <a:pt x="77989" y="314165"/>
                </a:lnTo>
                <a:lnTo>
                  <a:pt x="76141" y="308980"/>
                </a:lnTo>
                <a:lnTo>
                  <a:pt x="62894" y="307878"/>
                </a:lnTo>
                <a:lnTo>
                  <a:pt x="61367" y="302096"/>
                </a:lnTo>
                <a:lnTo>
                  <a:pt x="52395" y="300954"/>
                </a:lnTo>
                <a:lnTo>
                  <a:pt x="51725" y="285827"/>
                </a:lnTo>
                <a:lnTo>
                  <a:pt x="34913" y="263926"/>
                </a:lnTo>
                <a:lnTo>
                  <a:pt x="35571" y="267872"/>
                </a:lnTo>
                <a:lnTo>
                  <a:pt x="28054" y="269486"/>
                </a:lnTo>
                <a:lnTo>
                  <a:pt x="19527" y="257472"/>
                </a:lnTo>
                <a:lnTo>
                  <a:pt x="4189" y="254947"/>
                </a:lnTo>
                <a:lnTo>
                  <a:pt x="4189" y="254947"/>
                </a:lnTo>
                <a:lnTo>
                  <a:pt x="228" y="249098"/>
                </a:lnTo>
                <a:lnTo>
                  <a:pt x="7379" y="232667"/>
                </a:lnTo>
                <a:lnTo>
                  <a:pt x="5224" y="222031"/>
                </a:lnTo>
                <a:lnTo>
                  <a:pt x="1258" y="222075"/>
                </a:lnTo>
                <a:lnTo>
                  <a:pt x="0" y="217810"/>
                </a:lnTo>
                <a:lnTo>
                  <a:pt x="17062" y="212675"/>
                </a:lnTo>
                <a:lnTo>
                  <a:pt x="20828" y="197209"/>
                </a:lnTo>
                <a:lnTo>
                  <a:pt x="18896" y="195343"/>
                </a:lnTo>
                <a:lnTo>
                  <a:pt x="18896" y="195343"/>
                </a:lnTo>
                <a:lnTo>
                  <a:pt x="41761" y="183860"/>
                </a:lnTo>
                <a:lnTo>
                  <a:pt x="41591" y="167229"/>
                </a:lnTo>
                <a:lnTo>
                  <a:pt x="57418" y="173844"/>
                </a:lnTo>
                <a:lnTo>
                  <a:pt x="56611" y="181380"/>
                </a:lnTo>
                <a:lnTo>
                  <a:pt x="48523" y="187515"/>
                </a:lnTo>
                <a:lnTo>
                  <a:pt x="50291" y="189828"/>
                </a:lnTo>
                <a:lnTo>
                  <a:pt x="70243" y="196247"/>
                </a:lnTo>
                <a:lnTo>
                  <a:pt x="85938" y="190612"/>
                </a:lnTo>
                <a:lnTo>
                  <a:pt x="85329" y="173064"/>
                </a:lnTo>
                <a:lnTo>
                  <a:pt x="72213" y="167582"/>
                </a:lnTo>
                <a:lnTo>
                  <a:pt x="70815" y="156965"/>
                </a:lnTo>
                <a:lnTo>
                  <a:pt x="57188" y="147840"/>
                </a:lnTo>
                <a:lnTo>
                  <a:pt x="62676" y="141938"/>
                </a:lnTo>
                <a:lnTo>
                  <a:pt x="73401" y="139650"/>
                </a:lnTo>
                <a:lnTo>
                  <a:pt x="75078" y="122159"/>
                </a:lnTo>
                <a:lnTo>
                  <a:pt x="65709" y="125088"/>
                </a:lnTo>
                <a:lnTo>
                  <a:pt x="56557" y="113963"/>
                </a:lnTo>
                <a:lnTo>
                  <a:pt x="69104" y="59566"/>
                </a:lnTo>
                <a:lnTo>
                  <a:pt x="74731" y="42326"/>
                </a:lnTo>
                <a:lnTo>
                  <a:pt x="104930" y="45834"/>
                </a:lnTo>
                <a:lnTo>
                  <a:pt x="113761" y="28069"/>
                </a:lnTo>
                <a:lnTo>
                  <a:pt x="123837" y="209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5" name="M47">
            <a:extLst>
              <a:ext uri="{FF2B5EF4-FFF2-40B4-BE49-F238E27FC236}">
                <a16:creationId xmlns:a16="http://schemas.microsoft.com/office/drawing/2014/main" id="{00000000-0008-0000-0000-000032000000}"/>
              </a:ext>
            </a:extLst>
          </p:cNvPr>
          <p:cNvSpPr/>
          <p:nvPr/>
        </p:nvSpPr>
        <p:spPr>
          <a:xfrm>
            <a:off x="6960242" y="3403715"/>
            <a:ext cx="134517" cy="125358"/>
          </a:xfrm>
          <a:custGeom>
            <a:avLst/>
            <a:gdLst/>
            <a:ahLst/>
            <a:cxnLst/>
            <a:rect l="0" t="0" r="0" b="0"/>
            <a:pathLst>
              <a:path w="149545" h="141268">
                <a:moveTo>
                  <a:pt x="558" y="106147"/>
                </a:moveTo>
                <a:lnTo>
                  <a:pt x="0" y="103265"/>
                </a:lnTo>
                <a:lnTo>
                  <a:pt x="0" y="103265"/>
                </a:lnTo>
                <a:lnTo>
                  <a:pt x="6247" y="85842"/>
                </a:lnTo>
                <a:lnTo>
                  <a:pt x="22523" y="77815"/>
                </a:lnTo>
                <a:lnTo>
                  <a:pt x="23970" y="73457"/>
                </a:lnTo>
                <a:lnTo>
                  <a:pt x="3998" y="66755"/>
                </a:lnTo>
                <a:lnTo>
                  <a:pt x="3494" y="60851"/>
                </a:lnTo>
                <a:lnTo>
                  <a:pt x="11554" y="61145"/>
                </a:lnTo>
                <a:lnTo>
                  <a:pt x="17865" y="65791"/>
                </a:lnTo>
                <a:lnTo>
                  <a:pt x="29021" y="63115"/>
                </a:lnTo>
                <a:lnTo>
                  <a:pt x="28928" y="59788"/>
                </a:lnTo>
                <a:lnTo>
                  <a:pt x="24259" y="56985"/>
                </a:lnTo>
                <a:lnTo>
                  <a:pt x="27733" y="49789"/>
                </a:lnTo>
                <a:lnTo>
                  <a:pt x="38804" y="51948"/>
                </a:lnTo>
                <a:lnTo>
                  <a:pt x="59085" y="49428"/>
                </a:lnTo>
                <a:lnTo>
                  <a:pt x="62270" y="32400"/>
                </a:lnTo>
                <a:lnTo>
                  <a:pt x="67117" y="24772"/>
                </a:lnTo>
                <a:lnTo>
                  <a:pt x="48345" y="19459"/>
                </a:lnTo>
                <a:lnTo>
                  <a:pt x="54553" y="3541"/>
                </a:lnTo>
                <a:lnTo>
                  <a:pt x="70024" y="6075"/>
                </a:lnTo>
                <a:lnTo>
                  <a:pt x="77277" y="0"/>
                </a:lnTo>
                <a:lnTo>
                  <a:pt x="90719" y="5521"/>
                </a:lnTo>
                <a:lnTo>
                  <a:pt x="100696" y="9167"/>
                </a:lnTo>
                <a:lnTo>
                  <a:pt x="96727" y="27998"/>
                </a:lnTo>
                <a:lnTo>
                  <a:pt x="102063" y="36403"/>
                </a:lnTo>
                <a:lnTo>
                  <a:pt x="100868" y="44093"/>
                </a:lnTo>
                <a:lnTo>
                  <a:pt x="104505" y="53981"/>
                </a:lnTo>
                <a:lnTo>
                  <a:pt x="111674" y="62113"/>
                </a:lnTo>
                <a:lnTo>
                  <a:pt x="110695" y="66027"/>
                </a:lnTo>
                <a:lnTo>
                  <a:pt x="113867" y="67441"/>
                </a:lnTo>
                <a:lnTo>
                  <a:pt x="114853" y="63073"/>
                </a:lnTo>
                <a:lnTo>
                  <a:pt x="123593" y="59137"/>
                </a:lnTo>
                <a:lnTo>
                  <a:pt x="131786" y="60634"/>
                </a:lnTo>
                <a:lnTo>
                  <a:pt x="137272" y="69341"/>
                </a:lnTo>
                <a:lnTo>
                  <a:pt x="133239" y="73961"/>
                </a:lnTo>
                <a:lnTo>
                  <a:pt x="138859" y="74658"/>
                </a:lnTo>
                <a:lnTo>
                  <a:pt x="149544" y="91310"/>
                </a:lnTo>
                <a:lnTo>
                  <a:pt x="148876" y="94927"/>
                </a:lnTo>
                <a:lnTo>
                  <a:pt x="137784" y="102907"/>
                </a:lnTo>
                <a:lnTo>
                  <a:pt x="142685" y="110394"/>
                </a:lnTo>
                <a:lnTo>
                  <a:pt x="136866" y="112414"/>
                </a:lnTo>
                <a:lnTo>
                  <a:pt x="133655" y="131707"/>
                </a:lnTo>
                <a:lnTo>
                  <a:pt x="125233" y="134440"/>
                </a:lnTo>
                <a:lnTo>
                  <a:pt x="126795" y="141267"/>
                </a:lnTo>
                <a:lnTo>
                  <a:pt x="108314" y="135366"/>
                </a:lnTo>
                <a:lnTo>
                  <a:pt x="90043" y="135210"/>
                </a:lnTo>
                <a:lnTo>
                  <a:pt x="73222" y="130389"/>
                </a:lnTo>
                <a:lnTo>
                  <a:pt x="63343" y="120395"/>
                </a:lnTo>
                <a:lnTo>
                  <a:pt x="66421" y="118483"/>
                </a:lnTo>
                <a:lnTo>
                  <a:pt x="67183" y="109579"/>
                </a:lnTo>
                <a:lnTo>
                  <a:pt x="60179" y="109609"/>
                </a:lnTo>
                <a:lnTo>
                  <a:pt x="58168" y="102622"/>
                </a:lnTo>
                <a:lnTo>
                  <a:pt x="51629" y="102206"/>
                </a:lnTo>
                <a:lnTo>
                  <a:pt x="46916" y="110589"/>
                </a:lnTo>
                <a:lnTo>
                  <a:pt x="39904" y="111072"/>
                </a:lnTo>
                <a:lnTo>
                  <a:pt x="45179" y="96653"/>
                </a:lnTo>
                <a:lnTo>
                  <a:pt x="36653" y="96656"/>
                </a:lnTo>
                <a:lnTo>
                  <a:pt x="35495" y="933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6" name="M48">
            <a:extLst>
              <a:ext uri="{FF2B5EF4-FFF2-40B4-BE49-F238E27FC236}">
                <a16:creationId xmlns:a16="http://schemas.microsoft.com/office/drawing/2014/main" id="{00000000-0008-0000-0000-000033000000}"/>
              </a:ext>
            </a:extLst>
          </p:cNvPr>
          <p:cNvSpPr/>
          <p:nvPr/>
        </p:nvSpPr>
        <p:spPr>
          <a:xfrm>
            <a:off x="5622582" y="3436788"/>
            <a:ext cx="233391" cy="282763"/>
          </a:xfrm>
          <a:custGeom>
            <a:avLst/>
            <a:gdLst/>
            <a:ahLst/>
            <a:cxnLst/>
            <a:rect l="0" t="0" r="0" b="0"/>
            <a:pathLst>
              <a:path w="261371" h="327689">
                <a:moveTo>
                  <a:pt x="236187" y="63531"/>
                </a:moveTo>
                <a:lnTo>
                  <a:pt x="240995" y="86351"/>
                </a:lnTo>
                <a:lnTo>
                  <a:pt x="244913" y="87828"/>
                </a:lnTo>
                <a:lnTo>
                  <a:pt x="247913" y="99708"/>
                </a:lnTo>
                <a:lnTo>
                  <a:pt x="245546" y="117929"/>
                </a:lnTo>
                <a:lnTo>
                  <a:pt x="237529" y="121017"/>
                </a:lnTo>
                <a:lnTo>
                  <a:pt x="237135" y="134308"/>
                </a:lnTo>
                <a:lnTo>
                  <a:pt x="242103" y="136420"/>
                </a:lnTo>
                <a:lnTo>
                  <a:pt x="243560" y="154148"/>
                </a:lnTo>
                <a:lnTo>
                  <a:pt x="251495" y="159068"/>
                </a:lnTo>
                <a:lnTo>
                  <a:pt x="249986" y="163709"/>
                </a:lnTo>
                <a:lnTo>
                  <a:pt x="249986" y="163709"/>
                </a:lnTo>
                <a:lnTo>
                  <a:pt x="246910" y="185231"/>
                </a:lnTo>
                <a:lnTo>
                  <a:pt x="251030" y="190340"/>
                </a:lnTo>
                <a:lnTo>
                  <a:pt x="238106" y="219881"/>
                </a:lnTo>
                <a:lnTo>
                  <a:pt x="250493" y="224025"/>
                </a:lnTo>
                <a:lnTo>
                  <a:pt x="247246" y="241005"/>
                </a:lnTo>
                <a:lnTo>
                  <a:pt x="254093" y="241660"/>
                </a:lnTo>
                <a:lnTo>
                  <a:pt x="252466" y="245088"/>
                </a:lnTo>
                <a:lnTo>
                  <a:pt x="259542" y="248318"/>
                </a:lnTo>
                <a:lnTo>
                  <a:pt x="259542" y="248318"/>
                </a:lnTo>
                <a:lnTo>
                  <a:pt x="256255" y="261519"/>
                </a:lnTo>
                <a:lnTo>
                  <a:pt x="261370" y="269224"/>
                </a:lnTo>
                <a:lnTo>
                  <a:pt x="260801" y="298973"/>
                </a:lnTo>
                <a:lnTo>
                  <a:pt x="255472" y="303651"/>
                </a:lnTo>
                <a:lnTo>
                  <a:pt x="254184" y="316304"/>
                </a:lnTo>
                <a:lnTo>
                  <a:pt x="251345" y="319393"/>
                </a:lnTo>
                <a:lnTo>
                  <a:pt x="248069" y="316577"/>
                </a:lnTo>
                <a:lnTo>
                  <a:pt x="245756" y="327688"/>
                </a:lnTo>
                <a:lnTo>
                  <a:pt x="229071" y="323871"/>
                </a:lnTo>
                <a:lnTo>
                  <a:pt x="239256" y="284135"/>
                </a:lnTo>
                <a:lnTo>
                  <a:pt x="237412" y="279397"/>
                </a:lnTo>
                <a:lnTo>
                  <a:pt x="211827" y="282565"/>
                </a:lnTo>
                <a:lnTo>
                  <a:pt x="205253" y="277835"/>
                </a:lnTo>
                <a:lnTo>
                  <a:pt x="196265" y="307784"/>
                </a:lnTo>
                <a:lnTo>
                  <a:pt x="179476" y="307582"/>
                </a:lnTo>
                <a:lnTo>
                  <a:pt x="179102" y="289591"/>
                </a:lnTo>
                <a:lnTo>
                  <a:pt x="172758" y="292421"/>
                </a:lnTo>
                <a:lnTo>
                  <a:pt x="174313" y="296547"/>
                </a:lnTo>
                <a:lnTo>
                  <a:pt x="167410" y="302685"/>
                </a:lnTo>
                <a:lnTo>
                  <a:pt x="155091" y="301102"/>
                </a:lnTo>
                <a:lnTo>
                  <a:pt x="155091" y="301102"/>
                </a:lnTo>
                <a:lnTo>
                  <a:pt x="142973" y="277918"/>
                </a:lnTo>
                <a:lnTo>
                  <a:pt x="141922" y="252350"/>
                </a:lnTo>
                <a:lnTo>
                  <a:pt x="134428" y="232929"/>
                </a:lnTo>
                <a:lnTo>
                  <a:pt x="118145" y="231523"/>
                </a:lnTo>
                <a:lnTo>
                  <a:pt x="106178" y="243546"/>
                </a:lnTo>
                <a:lnTo>
                  <a:pt x="105021" y="251368"/>
                </a:lnTo>
                <a:lnTo>
                  <a:pt x="96507" y="250350"/>
                </a:lnTo>
                <a:lnTo>
                  <a:pt x="96976" y="254898"/>
                </a:lnTo>
                <a:lnTo>
                  <a:pt x="91701" y="252770"/>
                </a:lnTo>
                <a:lnTo>
                  <a:pt x="81122" y="259241"/>
                </a:lnTo>
                <a:lnTo>
                  <a:pt x="73262" y="251895"/>
                </a:lnTo>
                <a:lnTo>
                  <a:pt x="71319" y="240803"/>
                </a:lnTo>
                <a:lnTo>
                  <a:pt x="71908" y="236590"/>
                </a:lnTo>
                <a:lnTo>
                  <a:pt x="83761" y="238168"/>
                </a:lnTo>
                <a:lnTo>
                  <a:pt x="82659" y="214709"/>
                </a:lnTo>
                <a:lnTo>
                  <a:pt x="48701" y="212742"/>
                </a:lnTo>
                <a:lnTo>
                  <a:pt x="47982" y="216195"/>
                </a:lnTo>
                <a:lnTo>
                  <a:pt x="38671" y="216355"/>
                </a:lnTo>
                <a:lnTo>
                  <a:pt x="31178" y="221711"/>
                </a:lnTo>
                <a:lnTo>
                  <a:pt x="8825" y="224177"/>
                </a:lnTo>
                <a:lnTo>
                  <a:pt x="10728" y="207462"/>
                </a:lnTo>
                <a:lnTo>
                  <a:pt x="0" y="204249"/>
                </a:lnTo>
                <a:lnTo>
                  <a:pt x="257" y="177052"/>
                </a:lnTo>
                <a:lnTo>
                  <a:pt x="4923" y="159818"/>
                </a:lnTo>
                <a:lnTo>
                  <a:pt x="13129" y="160684"/>
                </a:lnTo>
                <a:lnTo>
                  <a:pt x="12747" y="148730"/>
                </a:lnTo>
                <a:lnTo>
                  <a:pt x="26514" y="137679"/>
                </a:lnTo>
                <a:lnTo>
                  <a:pt x="13770" y="130926"/>
                </a:lnTo>
                <a:lnTo>
                  <a:pt x="12248" y="126040"/>
                </a:lnTo>
                <a:lnTo>
                  <a:pt x="14452" y="123843"/>
                </a:lnTo>
                <a:lnTo>
                  <a:pt x="12552" y="111689"/>
                </a:lnTo>
                <a:lnTo>
                  <a:pt x="21766" y="99887"/>
                </a:lnTo>
                <a:lnTo>
                  <a:pt x="21764" y="85525"/>
                </a:lnTo>
                <a:lnTo>
                  <a:pt x="3949" y="85110"/>
                </a:lnTo>
                <a:lnTo>
                  <a:pt x="3244" y="73749"/>
                </a:lnTo>
                <a:lnTo>
                  <a:pt x="3889" y="67873"/>
                </a:lnTo>
                <a:lnTo>
                  <a:pt x="17027" y="61941"/>
                </a:lnTo>
                <a:lnTo>
                  <a:pt x="20332" y="44204"/>
                </a:lnTo>
                <a:lnTo>
                  <a:pt x="20332" y="44204"/>
                </a:lnTo>
                <a:lnTo>
                  <a:pt x="21738" y="28675"/>
                </a:lnTo>
                <a:lnTo>
                  <a:pt x="34894" y="26823"/>
                </a:lnTo>
                <a:lnTo>
                  <a:pt x="35008" y="23198"/>
                </a:lnTo>
                <a:lnTo>
                  <a:pt x="40390" y="21553"/>
                </a:lnTo>
                <a:lnTo>
                  <a:pt x="40225" y="12324"/>
                </a:lnTo>
                <a:lnTo>
                  <a:pt x="57386" y="13772"/>
                </a:lnTo>
                <a:lnTo>
                  <a:pt x="63019" y="18636"/>
                </a:lnTo>
                <a:lnTo>
                  <a:pt x="75935" y="14654"/>
                </a:lnTo>
                <a:lnTo>
                  <a:pt x="97309" y="17739"/>
                </a:lnTo>
                <a:lnTo>
                  <a:pt x="100277" y="10421"/>
                </a:lnTo>
                <a:lnTo>
                  <a:pt x="115367" y="0"/>
                </a:lnTo>
                <a:lnTo>
                  <a:pt x="115367" y="0"/>
                </a:lnTo>
                <a:lnTo>
                  <a:pt x="118230" y="996"/>
                </a:lnTo>
                <a:lnTo>
                  <a:pt x="128480" y="4335"/>
                </a:lnTo>
                <a:lnTo>
                  <a:pt x="140588" y="1682"/>
                </a:lnTo>
                <a:lnTo>
                  <a:pt x="148452" y="8425"/>
                </a:lnTo>
                <a:lnTo>
                  <a:pt x="152264" y="8239"/>
                </a:lnTo>
                <a:lnTo>
                  <a:pt x="153748" y="14484"/>
                </a:lnTo>
                <a:lnTo>
                  <a:pt x="150042" y="26165"/>
                </a:lnTo>
                <a:lnTo>
                  <a:pt x="155224" y="31010"/>
                </a:lnTo>
                <a:lnTo>
                  <a:pt x="142987" y="67679"/>
                </a:lnTo>
                <a:lnTo>
                  <a:pt x="178630" y="72844"/>
                </a:lnTo>
                <a:lnTo>
                  <a:pt x="197190" y="63576"/>
                </a:lnTo>
                <a:lnTo>
                  <a:pt x="195866" y="72154"/>
                </a:lnTo>
                <a:lnTo>
                  <a:pt x="198412" y="73591"/>
                </a:lnTo>
                <a:lnTo>
                  <a:pt x="229888" y="7559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7" name="M49">
            <a:extLst>
              <a:ext uri="{FF2B5EF4-FFF2-40B4-BE49-F238E27FC236}">
                <a16:creationId xmlns:a16="http://schemas.microsoft.com/office/drawing/2014/main" id="{00000000-0008-0000-0000-000034000000}"/>
              </a:ext>
            </a:extLst>
          </p:cNvPr>
          <p:cNvSpPr/>
          <p:nvPr/>
        </p:nvSpPr>
        <p:spPr>
          <a:xfrm>
            <a:off x="5518474" y="3467946"/>
            <a:ext cx="246978" cy="351820"/>
          </a:xfrm>
          <a:custGeom>
            <a:avLst/>
            <a:gdLst/>
            <a:ahLst/>
            <a:cxnLst/>
            <a:rect l="0" t="0" r="0" b="0"/>
            <a:pathLst>
              <a:path w="280286" h="412081">
                <a:moveTo>
                  <a:pt x="136071" y="9565"/>
                </a:moveTo>
                <a:lnTo>
                  <a:pt x="132766" y="27302"/>
                </a:lnTo>
                <a:lnTo>
                  <a:pt x="119628" y="33234"/>
                </a:lnTo>
                <a:lnTo>
                  <a:pt x="118983" y="39110"/>
                </a:lnTo>
                <a:lnTo>
                  <a:pt x="119688" y="50471"/>
                </a:lnTo>
                <a:lnTo>
                  <a:pt x="137503" y="50886"/>
                </a:lnTo>
                <a:lnTo>
                  <a:pt x="137505" y="65248"/>
                </a:lnTo>
                <a:lnTo>
                  <a:pt x="128291" y="77050"/>
                </a:lnTo>
                <a:lnTo>
                  <a:pt x="130191" y="89204"/>
                </a:lnTo>
                <a:lnTo>
                  <a:pt x="127987" y="91401"/>
                </a:lnTo>
                <a:lnTo>
                  <a:pt x="129509" y="96287"/>
                </a:lnTo>
                <a:lnTo>
                  <a:pt x="142253" y="103040"/>
                </a:lnTo>
                <a:lnTo>
                  <a:pt x="128486" y="114091"/>
                </a:lnTo>
                <a:lnTo>
                  <a:pt x="128868" y="126045"/>
                </a:lnTo>
                <a:lnTo>
                  <a:pt x="120662" y="125179"/>
                </a:lnTo>
                <a:lnTo>
                  <a:pt x="115996" y="142413"/>
                </a:lnTo>
                <a:lnTo>
                  <a:pt x="115739" y="169610"/>
                </a:lnTo>
                <a:lnTo>
                  <a:pt x="126467" y="172823"/>
                </a:lnTo>
                <a:lnTo>
                  <a:pt x="124564" y="189538"/>
                </a:lnTo>
                <a:lnTo>
                  <a:pt x="146917" y="187072"/>
                </a:lnTo>
                <a:lnTo>
                  <a:pt x="154410" y="181716"/>
                </a:lnTo>
                <a:lnTo>
                  <a:pt x="163721" y="181556"/>
                </a:lnTo>
                <a:lnTo>
                  <a:pt x="164440" y="178103"/>
                </a:lnTo>
                <a:lnTo>
                  <a:pt x="198398" y="180070"/>
                </a:lnTo>
                <a:lnTo>
                  <a:pt x="199500" y="203529"/>
                </a:lnTo>
                <a:lnTo>
                  <a:pt x="187647" y="201951"/>
                </a:lnTo>
                <a:lnTo>
                  <a:pt x="187058" y="206164"/>
                </a:lnTo>
                <a:lnTo>
                  <a:pt x="189001" y="217256"/>
                </a:lnTo>
                <a:lnTo>
                  <a:pt x="196861" y="224602"/>
                </a:lnTo>
                <a:lnTo>
                  <a:pt x="207440" y="218131"/>
                </a:lnTo>
                <a:lnTo>
                  <a:pt x="212715" y="220259"/>
                </a:lnTo>
                <a:lnTo>
                  <a:pt x="212246" y="215711"/>
                </a:lnTo>
                <a:lnTo>
                  <a:pt x="220760" y="216729"/>
                </a:lnTo>
                <a:lnTo>
                  <a:pt x="221917" y="208907"/>
                </a:lnTo>
                <a:lnTo>
                  <a:pt x="233884" y="196884"/>
                </a:lnTo>
                <a:lnTo>
                  <a:pt x="250167" y="198290"/>
                </a:lnTo>
                <a:lnTo>
                  <a:pt x="257661" y="217711"/>
                </a:lnTo>
                <a:lnTo>
                  <a:pt x="258712" y="243279"/>
                </a:lnTo>
                <a:lnTo>
                  <a:pt x="270830" y="266463"/>
                </a:lnTo>
                <a:lnTo>
                  <a:pt x="270830" y="266463"/>
                </a:lnTo>
                <a:lnTo>
                  <a:pt x="268761" y="294351"/>
                </a:lnTo>
                <a:lnTo>
                  <a:pt x="270862" y="300609"/>
                </a:lnTo>
                <a:lnTo>
                  <a:pt x="280285" y="302103"/>
                </a:lnTo>
                <a:lnTo>
                  <a:pt x="278603" y="317310"/>
                </a:lnTo>
                <a:lnTo>
                  <a:pt x="276044" y="326145"/>
                </a:lnTo>
                <a:lnTo>
                  <a:pt x="266531" y="327518"/>
                </a:lnTo>
                <a:lnTo>
                  <a:pt x="261656" y="327068"/>
                </a:lnTo>
                <a:lnTo>
                  <a:pt x="261946" y="317560"/>
                </a:lnTo>
                <a:lnTo>
                  <a:pt x="249876" y="317645"/>
                </a:lnTo>
                <a:lnTo>
                  <a:pt x="248106" y="330582"/>
                </a:lnTo>
                <a:lnTo>
                  <a:pt x="250520" y="331562"/>
                </a:lnTo>
                <a:lnTo>
                  <a:pt x="250856" y="355590"/>
                </a:lnTo>
                <a:lnTo>
                  <a:pt x="250856" y="355590"/>
                </a:lnTo>
                <a:lnTo>
                  <a:pt x="246055" y="372663"/>
                </a:lnTo>
                <a:lnTo>
                  <a:pt x="246093" y="386409"/>
                </a:lnTo>
                <a:lnTo>
                  <a:pt x="229411" y="387106"/>
                </a:lnTo>
                <a:lnTo>
                  <a:pt x="221604" y="362699"/>
                </a:lnTo>
                <a:lnTo>
                  <a:pt x="208890" y="363666"/>
                </a:lnTo>
                <a:lnTo>
                  <a:pt x="209136" y="360652"/>
                </a:lnTo>
                <a:lnTo>
                  <a:pt x="198458" y="360019"/>
                </a:lnTo>
                <a:lnTo>
                  <a:pt x="197862" y="384168"/>
                </a:lnTo>
                <a:lnTo>
                  <a:pt x="187016" y="383982"/>
                </a:lnTo>
                <a:lnTo>
                  <a:pt x="184936" y="377120"/>
                </a:lnTo>
                <a:lnTo>
                  <a:pt x="177974" y="374940"/>
                </a:lnTo>
                <a:lnTo>
                  <a:pt x="150175" y="374370"/>
                </a:lnTo>
                <a:lnTo>
                  <a:pt x="143790" y="368429"/>
                </a:lnTo>
                <a:lnTo>
                  <a:pt x="132425" y="365351"/>
                </a:lnTo>
                <a:lnTo>
                  <a:pt x="130960" y="373008"/>
                </a:lnTo>
                <a:lnTo>
                  <a:pt x="127759" y="372756"/>
                </a:lnTo>
                <a:lnTo>
                  <a:pt x="119938" y="412080"/>
                </a:lnTo>
                <a:lnTo>
                  <a:pt x="119938" y="412080"/>
                </a:lnTo>
                <a:lnTo>
                  <a:pt x="113233" y="401748"/>
                </a:lnTo>
                <a:lnTo>
                  <a:pt x="101841" y="399421"/>
                </a:lnTo>
                <a:lnTo>
                  <a:pt x="100420" y="396053"/>
                </a:lnTo>
                <a:lnTo>
                  <a:pt x="96527" y="393512"/>
                </a:lnTo>
                <a:lnTo>
                  <a:pt x="102276" y="366659"/>
                </a:lnTo>
                <a:lnTo>
                  <a:pt x="100161" y="356319"/>
                </a:lnTo>
                <a:lnTo>
                  <a:pt x="93754" y="355963"/>
                </a:lnTo>
                <a:lnTo>
                  <a:pt x="93754" y="355963"/>
                </a:lnTo>
                <a:lnTo>
                  <a:pt x="94942" y="333191"/>
                </a:lnTo>
                <a:lnTo>
                  <a:pt x="96926" y="333255"/>
                </a:lnTo>
                <a:lnTo>
                  <a:pt x="95674" y="315086"/>
                </a:lnTo>
                <a:lnTo>
                  <a:pt x="112857" y="312765"/>
                </a:lnTo>
                <a:lnTo>
                  <a:pt x="142151" y="299341"/>
                </a:lnTo>
                <a:lnTo>
                  <a:pt x="145217" y="289316"/>
                </a:lnTo>
                <a:lnTo>
                  <a:pt x="134209" y="280054"/>
                </a:lnTo>
                <a:lnTo>
                  <a:pt x="128083" y="280615"/>
                </a:lnTo>
                <a:lnTo>
                  <a:pt x="135306" y="274347"/>
                </a:lnTo>
                <a:lnTo>
                  <a:pt x="130836" y="261212"/>
                </a:lnTo>
                <a:lnTo>
                  <a:pt x="110099" y="255566"/>
                </a:lnTo>
                <a:lnTo>
                  <a:pt x="114908" y="238796"/>
                </a:lnTo>
                <a:lnTo>
                  <a:pt x="110820" y="237759"/>
                </a:lnTo>
                <a:lnTo>
                  <a:pt x="106792" y="225240"/>
                </a:lnTo>
                <a:lnTo>
                  <a:pt x="95236" y="228648"/>
                </a:lnTo>
                <a:lnTo>
                  <a:pt x="93673" y="220287"/>
                </a:lnTo>
                <a:lnTo>
                  <a:pt x="90357" y="218971"/>
                </a:lnTo>
                <a:lnTo>
                  <a:pt x="66910" y="212474"/>
                </a:lnTo>
                <a:lnTo>
                  <a:pt x="55683" y="215133"/>
                </a:lnTo>
                <a:lnTo>
                  <a:pt x="40875" y="210572"/>
                </a:lnTo>
                <a:lnTo>
                  <a:pt x="49633" y="204056"/>
                </a:lnTo>
                <a:lnTo>
                  <a:pt x="52547" y="189491"/>
                </a:lnTo>
                <a:lnTo>
                  <a:pt x="59907" y="183685"/>
                </a:lnTo>
                <a:lnTo>
                  <a:pt x="46401" y="181433"/>
                </a:lnTo>
                <a:lnTo>
                  <a:pt x="39134" y="184370"/>
                </a:lnTo>
                <a:lnTo>
                  <a:pt x="36612" y="182172"/>
                </a:lnTo>
                <a:lnTo>
                  <a:pt x="39179" y="178326"/>
                </a:lnTo>
                <a:lnTo>
                  <a:pt x="29888" y="168502"/>
                </a:lnTo>
                <a:lnTo>
                  <a:pt x="28866" y="162423"/>
                </a:lnTo>
                <a:lnTo>
                  <a:pt x="15232" y="154872"/>
                </a:lnTo>
                <a:lnTo>
                  <a:pt x="17809" y="150725"/>
                </a:lnTo>
                <a:lnTo>
                  <a:pt x="17950" y="137126"/>
                </a:lnTo>
                <a:lnTo>
                  <a:pt x="11710" y="132084"/>
                </a:lnTo>
                <a:lnTo>
                  <a:pt x="0" y="131094"/>
                </a:lnTo>
                <a:lnTo>
                  <a:pt x="1931" y="118763"/>
                </a:lnTo>
                <a:lnTo>
                  <a:pt x="5746" y="114052"/>
                </a:lnTo>
                <a:lnTo>
                  <a:pt x="5746" y="114052"/>
                </a:lnTo>
                <a:lnTo>
                  <a:pt x="10436" y="105892"/>
                </a:lnTo>
                <a:lnTo>
                  <a:pt x="18686" y="100721"/>
                </a:lnTo>
                <a:lnTo>
                  <a:pt x="17191" y="90544"/>
                </a:lnTo>
                <a:lnTo>
                  <a:pt x="30897" y="86306"/>
                </a:lnTo>
                <a:lnTo>
                  <a:pt x="33639" y="81710"/>
                </a:lnTo>
                <a:lnTo>
                  <a:pt x="42126" y="78510"/>
                </a:lnTo>
                <a:lnTo>
                  <a:pt x="45177" y="59712"/>
                </a:lnTo>
                <a:lnTo>
                  <a:pt x="53673" y="60895"/>
                </a:lnTo>
                <a:lnTo>
                  <a:pt x="53201" y="42586"/>
                </a:lnTo>
                <a:lnTo>
                  <a:pt x="55887" y="39650"/>
                </a:lnTo>
                <a:lnTo>
                  <a:pt x="54134" y="23264"/>
                </a:lnTo>
                <a:lnTo>
                  <a:pt x="54134" y="23264"/>
                </a:lnTo>
                <a:lnTo>
                  <a:pt x="69631" y="19835"/>
                </a:lnTo>
                <a:lnTo>
                  <a:pt x="72510" y="29756"/>
                </a:lnTo>
                <a:lnTo>
                  <a:pt x="95062" y="24888"/>
                </a:lnTo>
                <a:lnTo>
                  <a:pt x="96431" y="10720"/>
                </a:lnTo>
                <a:lnTo>
                  <a:pt x="106370" y="0"/>
                </a:lnTo>
                <a:lnTo>
                  <a:pt x="116623" y="803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8" name="M50">
            <a:extLst>
              <a:ext uri="{FF2B5EF4-FFF2-40B4-BE49-F238E27FC236}">
                <a16:creationId xmlns:a16="http://schemas.microsoft.com/office/drawing/2014/main" id="{00000000-0008-0000-0000-000035000000}"/>
              </a:ext>
            </a:extLst>
          </p:cNvPr>
          <p:cNvSpPr/>
          <p:nvPr/>
        </p:nvSpPr>
        <p:spPr>
          <a:xfrm>
            <a:off x="6668591" y="3443273"/>
            <a:ext cx="298732" cy="250099"/>
          </a:xfrm>
          <a:custGeom>
            <a:avLst/>
            <a:gdLst/>
            <a:ahLst/>
            <a:cxnLst/>
            <a:rect l="0" t="0" r="0" b="0"/>
            <a:pathLst>
              <a:path w="334012" h="283755">
                <a:moveTo>
                  <a:pt x="18864" y="0"/>
                </a:moveTo>
                <a:lnTo>
                  <a:pt x="30918" y="5843"/>
                </a:lnTo>
                <a:lnTo>
                  <a:pt x="44128" y="7324"/>
                </a:lnTo>
                <a:lnTo>
                  <a:pt x="53243" y="23081"/>
                </a:lnTo>
                <a:lnTo>
                  <a:pt x="67195" y="25633"/>
                </a:lnTo>
                <a:lnTo>
                  <a:pt x="66330" y="30755"/>
                </a:lnTo>
                <a:lnTo>
                  <a:pt x="86628" y="20582"/>
                </a:lnTo>
                <a:lnTo>
                  <a:pt x="109581" y="29809"/>
                </a:lnTo>
                <a:lnTo>
                  <a:pt x="113411" y="28524"/>
                </a:lnTo>
                <a:lnTo>
                  <a:pt x="112880" y="24583"/>
                </a:lnTo>
                <a:lnTo>
                  <a:pt x="128774" y="29130"/>
                </a:lnTo>
                <a:lnTo>
                  <a:pt x="128657" y="19604"/>
                </a:lnTo>
                <a:lnTo>
                  <a:pt x="142924" y="29408"/>
                </a:lnTo>
                <a:lnTo>
                  <a:pt x="147877" y="25272"/>
                </a:lnTo>
                <a:lnTo>
                  <a:pt x="156326" y="29064"/>
                </a:lnTo>
                <a:lnTo>
                  <a:pt x="157447" y="26214"/>
                </a:lnTo>
                <a:lnTo>
                  <a:pt x="186750" y="30104"/>
                </a:lnTo>
                <a:lnTo>
                  <a:pt x="189415" y="26073"/>
                </a:lnTo>
                <a:lnTo>
                  <a:pt x="198980" y="27314"/>
                </a:lnTo>
                <a:lnTo>
                  <a:pt x="203818" y="29069"/>
                </a:lnTo>
                <a:lnTo>
                  <a:pt x="206968" y="39559"/>
                </a:lnTo>
                <a:lnTo>
                  <a:pt x="212869" y="41484"/>
                </a:lnTo>
                <a:lnTo>
                  <a:pt x="214521" y="26550"/>
                </a:lnTo>
                <a:lnTo>
                  <a:pt x="222114" y="11274"/>
                </a:lnTo>
                <a:lnTo>
                  <a:pt x="232296" y="12070"/>
                </a:lnTo>
                <a:lnTo>
                  <a:pt x="232518" y="16458"/>
                </a:lnTo>
                <a:lnTo>
                  <a:pt x="239649" y="17649"/>
                </a:lnTo>
                <a:lnTo>
                  <a:pt x="237612" y="20786"/>
                </a:lnTo>
                <a:lnTo>
                  <a:pt x="241848" y="30388"/>
                </a:lnTo>
                <a:lnTo>
                  <a:pt x="261753" y="32268"/>
                </a:lnTo>
                <a:lnTo>
                  <a:pt x="261753" y="32268"/>
                </a:lnTo>
                <a:lnTo>
                  <a:pt x="266324" y="32050"/>
                </a:lnTo>
                <a:lnTo>
                  <a:pt x="267103" y="39320"/>
                </a:lnTo>
                <a:lnTo>
                  <a:pt x="272105" y="40470"/>
                </a:lnTo>
                <a:lnTo>
                  <a:pt x="311353" y="41938"/>
                </a:lnTo>
                <a:lnTo>
                  <a:pt x="311291" y="45414"/>
                </a:lnTo>
                <a:lnTo>
                  <a:pt x="318822" y="49932"/>
                </a:lnTo>
                <a:lnTo>
                  <a:pt x="321761" y="55880"/>
                </a:lnTo>
                <a:lnTo>
                  <a:pt x="328044" y="53573"/>
                </a:lnTo>
                <a:lnTo>
                  <a:pt x="328044" y="53573"/>
                </a:lnTo>
                <a:lnTo>
                  <a:pt x="328602" y="56455"/>
                </a:lnTo>
                <a:lnTo>
                  <a:pt x="328602" y="56455"/>
                </a:lnTo>
                <a:lnTo>
                  <a:pt x="334011" y="69096"/>
                </a:lnTo>
                <a:lnTo>
                  <a:pt x="333543" y="78308"/>
                </a:lnTo>
                <a:lnTo>
                  <a:pt x="326984" y="78947"/>
                </a:lnTo>
                <a:lnTo>
                  <a:pt x="320964" y="109067"/>
                </a:lnTo>
                <a:lnTo>
                  <a:pt x="267911" y="103120"/>
                </a:lnTo>
                <a:lnTo>
                  <a:pt x="264176" y="107434"/>
                </a:lnTo>
                <a:lnTo>
                  <a:pt x="274448" y="128780"/>
                </a:lnTo>
                <a:lnTo>
                  <a:pt x="265593" y="129827"/>
                </a:lnTo>
                <a:lnTo>
                  <a:pt x="251532" y="140448"/>
                </a:lnTo>
                <a:lnTo>
                  <a:pt x="246319" y="166797"/>
                </a:lnTo>
                <a:lnTo>
                  <a:pt x="228807" y="166017"/>
                </a:lnTo>
                <a:lnTo>
                  <a:pt x="227755" y="157082"/>
                </a:lnTo>
                <a:lnTo>
                  <a:pt x="216876" y="152042"/>
                </a:lnTo>
                <a:lnTo>
                  <a:pt x="199401" y="173472"/>
                </a:lnTo>
                <a:lnTo>
                  <a:pt x="204888" y="181584"/>
                </a:lnTo>
                <a:lnTo>
                  <a:pt x="218632" y="188341"/>
                </a:lnTo>
                <a:lnTo>
                  <a:pt x="217866" y="196637"/>
                </a:lnTo>
                <a:lnTo>
                  <a:pt x="223742" y="208533"/>
                </a:lnTo>
                <a:lnTo>
                  <a:pt x="246403" y="203365"/>
                </a:lnTo>
                <a:lnTo>
                  <a:pt x="247480" y="211090"/>
                </a:lnTo>
                <a:lnTo>
                  <a:pt x="253856" y="212568"/>
                </a:lnTo>
                <a:lnTo>
                  <a:pt x="255000" y="216669"/>
                </a:lnTo>
                <a:lnTo>
                  <a:pt x="255000" y="216669"/>
                </a:lnTo>
                <a:lnTo>
                  <a:pt x="248481" y="222894"/>
                </a:lnTo>
                <a:lnTo>
                  <a:pt x="225494" y="228962"/>
                </a:lnTo>
                <a:lnTo>
                  <a:pt x="204348" y="242312"/>
                </a:lnTo>
                <a:lnTo>
                  <a:pt x="191567" y="264731"/>
                </a:lnTo>
                <a:lnTo>
                  <a:pt x="175183" y="283754"/>
                </a:lnTo>
                <a:lnTo>
                  <a:pt x="175183" y="283754"/>
                </a:lnTo>
                <a:lnTo>
                  <a:pt x="159757" y="276659"/>
                </a:lnTo>
                <a:lnTo>
                  <a:pt x="152606" y="267758"/>
                </a:lnTo>
                <a:lnTo>
                  <a:pt x="132560" y="270842"/>
                </a:lnTo>
                <a:lnTo>
                  <a:pt x="120350" y="263350"/>
                </a:lnTo>
                <a:lnTo>
                  <a:pt x="113909" y="265036"/>
                </a:lnTo>
                <a:lnTo>
                  <a:pt x="101498" y="252402"/>
                </a:lnTo>
                <a:lnTo>
                  <a:pt x="95249" y="252126"/>
                </a:lnTo>
                <a:lnTo>
                  <a:pt x="92357" y="244213"/>
                </a:lnTo>
                <a:lnTo>
                  <a:pt x="85367" y="242864"/>
                </a:lnTo>
                <a:lnTo>
                  <a:pt x="71181" y="227772"/>
                </a:lnTo>
                <a:lnTo>
                  <a:pt x="63224" y="229122"/>
                </a:lnTo>
                <a:lnTo>
                  <a:pt x="52925" y="225589"/>
                </a:lnTo>
                <a:lnTo>
                  <a:pt x="40323" y="215360"/>
                </a:lnTo>
                <a:lnTo>
                  <a:pt x="27187" y="216450"/>
                </a:lnTo>
                <a:lnTo>
                  <a:pt x="25858" y="221711"/>
                </a:lnTo>
                <a:lnTo>
                  <a:pt x="25858" y="221711"/>
                </a:lnTo>
                <a:lnTo>
                  <a:pt x="19164" y="220968"/>
                </a:lnTo>
                <a:lnTo>
                  <a:pt x="14280" y="213766"/>
                </a:lnTo>
                <a:lnTo>
                  <a:pt x="20089" y="198323"/>
                </a:lnTo>
                <a:lnTo>
                  <a:pt x="15735" y="195060"/>
                </a:lnTo>
                <a:lnTo>
                  <a:pt x="18912" y="188930"/>
                </a:lnTo>
                <a:lnTo>
                  <a:pt x="49911" y="186394"/>
                </a:lnTo>
                <a:lnTo>
                  <a:pt x="55822" y="165661"/>
                </a:lnTo>
                <a:lnTo>
                  <a:pt x="62662" y="166556"/>
                </a:lnTo>
                <a:lnTo>
                  <a:pt x="63824" y="161895"/>
                </a:lnTo>
                <a:lnTo>
                  <a:pt x="69768" y="161864"/>
                </a:lnTo>
                <a:lnTo>
                  <a:pt x="69382" y="150825"/>
                </a:lnTo>
                <a:lnTo>
                  <a:pt x="66409" y="147138"/>
                </a:lnTo>
                <a:lnTo>
                  <a:pt x="56663" y="146789"/>
                </a:lnTo>
                <a:lnTo>
                  <a:pt x="57441" y="138493"/>
                </a:lnTo>
                <a:lnTo>
                  <a:pt x="22629" y="134454"/>
                </a:lnTo>
                <a:lnTo>
                  <a:pt x="18987" y="104304"/>
                </a:lnTo>
                <a:lnTo>
                  <a:pt x="2961" y="105784"/>
                </a:lnTo>
                <a:lnTo>
                  <a:pt x="7450" y="73079"/>
                </a:lnTo>
                <a:lnTo>
                  <a:pt x="0" y="65215"/>
                </a:lnTo>
                <a:lnTo>
                  <a:pt x="0" y="65215"/>
                </a:lnTo>
                <a:lnTo>
                  <a:pt x="4120" y="42929"/>
                </a:lnTo>
                <a:lnTo>
                  <a:pt x="2203" y="25354"/>
                </a:lnTo>
                <a:lnTo>
                  <a:pt x="10473" y="82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9" name="M51">
            <a:extLst>
              <a:ext uri="{FF2B5EF4-FFF2-40B4-BE49-F238E27FC236}">
                <a16:creationId xmlns:a16="http://schemas.microsoft.com/office/drawing/2014/main" id="{00000000-0008-0000-0000-000036000000}"/>
              </a:ext>
            </a:extLst>
          </p:cNvPr>
          <p:cNvSpPr/>
          <p:nvPr/>
        </p:nvSpPr>
        <p:spPr>
          <a:xfrm>
            <a:off x="5829906" y="3484537"/>
            <a:ext cx="287362" cy="223107"/>
          </a:xfrm>
          <a:custGeom>
            <a:avLst/>
            <a:gdLst/>
            <a:ahLst/>
            <a:cxnLst/>
            <a:rect l="0" t="0" r="0" b="0"/>
            <a:pathLst>
              <a:path w="315656" h="251843">
                <a:moveTo>
                  <a:pt x="155753" y="466"/>
                </a:moveTo>
                <a:lnTo>
                  <a:pt x="156977" y="11083"/>
                </a:lnTo>
                <a:lnTo>
                  <a:pt x="180953" y="14326"/>
                </a:lnTo>
                <a:lnTo>
                  <a:pt x="180674" y="24296"/>
                </a:lnTo>
                <a:lnTo>
                  <a:pt x="185453" y="27755"/>
                </a:lnTo>
                <a:lnTo>
                  <a:pt x="217309" y="27127"/>
                </a:lnTo>
                <a:lnTo>
                  <a:pt x="219359" y="46684"/>
                </a:lnTo>
                <a:lnTo>
                  <a:pt x="238082" y="47350"/>
                </a:lnTo>
                <a:lnTo>
                  <a:pt x="243051" y="60637"/>
                </a:lnTo>
                <a:lnTo>
                  <a:pt x="249603" y="60665"/>
                </a:lnTo>
                <a:lnTo>
                  <a:pt x="256805" y="53606"/>
                </a:lnTo>
                <a:lnTo>
                  <a:pt x="260611" y="48117"/>
                </a:lnTo>
                <a:lnTo>
                  <a:pt x="255056" y="45093"/>
                </a:lnTo>
                <a:lnTo>
                  <a:pt x="258459" y="43221"/>
                </a:lnTo>
                <a:lnTo>
                  <a:pt x="291965" y="43674"/>
                </a:lnTo>
                <a:lnTo>
                  <a:pt x="303857" y="54725"/>
                </a:lnTo>
                <a:lnTo>
                  <a:pt x="298742" y="63657"/>
                </a:lnTo>
                <a:lnTo>
                  <a:pt x="301175" y="75210"/>
                </a:lnTo>
                <a:lnTo>
                  <a:pt x="294829" y="78819"/>
                </a:lnTo>
                <a:lnTo>
                  <a:pt x="298347" y="84052"/>
                </a:lnTo>
                <a:lnTo>
                  <a:pt x="291215" y="88546"/>
                </a:lnTo>
                <a:lnTo>
                  <a:pt x="297421" y="95816"/>
                </a:lnTo>
                <a:lnTo>
                  <a:pt x="313723" y="101844"/>
                </a:lnTo>
                <a:lnTo>
                  <a:pt x="313723" y="101844"/>
                </a:lnTo>
                <a:lnTo>
                  <a:pt x="315655" y="103710"/>
                </a:lnTo>
                <a:lnTo>
                  <a:pt x="311889" y="119176"/>
                </a:lnTo>
                <a:lnTo>
                  <a:pt x="294827" y="124311"/>
                </a:lnTo>
                <a:lnTo>
                  <a:pt x="296085" y="128576"/>
                </a:lnTo>
                <a:lnTo>
                  <a:pt x="300051" y="128532"/>
                </a:lnTo>
                <a:lnTo>
                  <a:pt x="302206" y="139168"/>
                </a:lnTo>
                <a:lnTo>
                  <a:pt x="295055" y="155599"/>
                </a:lnTo>
                <a:lnTo>
                  <a:pt x="299016" y="161448"/>
                </a:lnTo>
                <a:lnTo>
                  <a:pt x="299016" y="161448"/>
                </a:lnTo>
                <a:lnTo>
                  <a:pt x="292615" y="161276"/>
                </a:lnTo>
                <a:lnTo>
                  <a:pt x="284189" y="168303"/>
                </a:lnTo>
                <a:lnTo>
                  <a:pt x="252032" y="167281"/>
                </a:lnTo>
                <a:lnTo>
                  <a:pt x="243513" y="172035"/>
                </a:lnTo>
                <a:lnTo>
                  <a:pt x="245123" y="180088"/>
                </a:lnTo>
                <a:lnTo>
                  <a:pt x="241353" y="184064"/>
                </a:lnTo>
                <a:lnTo>
                  <a:pt x="245065" y="187792"/>
                </a:lnTo>
                <a:lnTo>
                  <a:pt x="265886" y="190776"/>
                </a:lnTo>
                <a:lnTo>
                  <a:pt x="267533" y="186288"/>
                </a:lnTo>
                <a:lnTo>
                  <a:pt x="278510" y="186585"/>
                </a:lnTo>
                <a:lnTo>
                  <a:pt x="279761" y="196742"/>
                </a:lnTo>
                <a:lnTo>
                  <a:pt x="283640" y="200020"/>
                </a:lnTo>
                <a:lnTo>
                  <a:pt x="278110" y="212714"/>
                </a:lnTo>
                <a:lnTo>
                  <a:pt x="284803" y="213499"/>
                </a:lnTo>
                <a:lnTo>
                  <a:pt x="286301" y="208855"/>
                </a:lnTo>
                <a:lnTo>
                  <a:pt x="292561" y="208721"/>
                </a:lnTo>
                <a:lnTo>
                  <a:pt x="289299" y="233563"/>
                </a:lnTo>
                <a:lnTo>
                  <a:pt x="289299" y="233563"/>
                </a:lnTo>
                <a:lnTo>
                  <a:pt x="276834" y="231716"/>
                </a:lnTo>
                <a:lnTo>
                  <a:pt x="272438" y="224950"/>
                </a:lnTo>
                <a:lnTo>
                  <a:pt x="266734" y="227062"/>
                </a:lnTo>
                <a:lnTo>
                  <a:pt x="264846" y="223536"/>
                </a:lnTo>
                <a:lnTo>
                  <a:pt x="256849" y="225736"/>
                </a:lnTo>
                <a:lnTo>
                  <a:pt x="244756" y="221478"/>
                </a:lnTo>
                <a:lnTo>
                  <a:pt x="240148" y="239332"/>
                </a:lnTo>
                <a:lnTo>
                  <a:pt x="243421" y="248032"/>
                </a:lnTo>
                <a:lnTo>
                  <a:pt x="217059" y="251842"/>
                </a:lnTo>
                <a:lnTo>
                  <a:pt x="192551" y="238322"/>
                </a:lnTo>
                <a:lnTo>
                  <a:pt x="185900" y="241461"/>
                </a:lnTo>
                <a:lnTo>
                  <a:pt x="185900" y="241461"/>
                </a:lnTo>
                <a:lnTo>
                  <a:pt x="178409" y="236417"/>
                </a:lnTo>
                <a:lnTo>
                  <a:pt x="172236" y="244252"/>
                </a:lnTo>
                <a:lnTo>
                  <a:pt x="169350" y="232840"/>
                </a:lnTo>
                <a:lnTo>
                  <a:pt x="162653" y="232199"/>
                </a:lnTo>
                <a:lnTo>
                  <a:pt x="162801" y="237794"/>
                </a:lnTo>
                <a:lnTo>
                  <a:pt x="159089" y="239502"/>
                </a:lnTo>
                <a:lnTo>
                  <a:pt x="156454" y="235500"/>
                </a:lnTo>
                <a:lnTo>
                  <a:pt x="149769" y="234405"/>
                </a:lnTo>
                <a:lnTo>
                  <a:pt x="150265" y="227620"/>
                </a:lnTo>
                <a:lnTo>
                  <a:pt x="147977" y="227556"/>
                </a:lnTo>
                <a:lnTo>
                  <a:pt x="141498" y="235381"/>
                </a:lnTo>
                <a:lnTo>
                  <a:pt x="134420" y="232007"/>
                </a:lnTo>
                <a:lnTo>
                  <a:pt x="130743" y="243234"/>
                </a:lnTo>
                <a:lnTo>
                  <a:pt x="130833" y="240064"/>
                </a:lnTo>
                <a:lnTo>
                  <a:pt x="111948" y="233181"/>
                </a:lnTo>
                <a:lnTo>
                  <a:pt x="102176" y="238643"/>
                </a:lnTo>
                <a:lnTo>
                  <a:pt x="102902" y="234585"/>
                </a:lnTo>
                <a:lnTo>
                  <a:pt x="95769" y="233172"/>
                </a:lnTo>
                <a:lnTo>
                  <a:pt x="97995" y="230063"/>
                </a:lnTo>
                <a:lnTo>
                  <a:pt x="96260" y="226689"/>
                </a:lnTo>
                <a:lnTo>
                  <a:pt x="88121" y="238995"/>
                </a:lnTo>
                <a:lnTo>
                  <a:pt x="86526" y="236079"/>
                </a:lnTo>
                <a:lnTo>
                  <a:pt x="89105" y="231318"/>
                </a:lnTo>
                <a:lnTo>
                  <a:pt x="74613" y="231052"/>
                </a:lnTo>
                <a:lnTo>
                  <a:pt x="70843" y="229432"/>
                </a:lnTo>
                <a:lnTo>
                  <a:pt x="73118" y="224663"/>
                </a:lnTo>
                <a:lnTo>
                  <a:pt x="65480" y="224895"/>
                </a:lnTo>
                <a:lnTo>
                  <a:pt x="65750" y="220823"/>
                </a:lnTo>
                <a:lnTo>
                  <a:pt x="61036" y="220233"/>
                </a:lnTo>
                <a:lnTo>
                  <a:pt x="65437" y="215828"/>
                </a:lnTo>
                <a:lnTo>
                  <a:pt x="64009" y="212462"/>
                </a:lnTo>
                <a:lnTo>
                  <a:pt x="54332" y="214599"/>
                </a:lnTo>
                <a:lnTo>
                  <a:pt x="57104" y="208484"/>
                </a:lnTo>
                <a:lnTo>
                  <a:pt x="44717" y="198906"/>
                </a:lnTo>
                <a:lnTo>
                  <a:pt x="36064" y="202582"/>
                </a:lnTo>
                <a:lnTo>
                  <a:pt x="28661" y="194810"/>
                </a:lnTo>
                <a:lnTo>
                  <a:pt x="24671" y="195599"/>
                </a:lnTo>
                <a:lnTo>
                  <a:pt x="26037" y="190653"/>
                </a:lnTo>
                <a:lnTo>
                  <a:pt x="21436" y="191424"/>
                </a:lnTo>
                <a:lnTo>
                  <a:pt x="21436" y="191424"/>
                </a:lnTo>
                <a:lnTo>
                  <a:pt x="14360" y="188194"/>
                </a:lnTo>
                <a:lnTo>
                  <a:pt x="15987" y="184766"/>
                </a:lnTo>
                <a:lnTo>
                  <a:pt x="9140" y="184111"/>
                </a:lnTo>
                <a:lnTo>
                  <a:pt x="12387" y="167131"/>
                </a:lnTo>
                <a:lnTo>
                  <a:pt x="0" y="162987"/>
                </a:lnTo>
                <a:lnTo>
                  <a:pt x="12924" y="133446"/>
                </a:lnTo>
                <a:lnTo>
                  <a:pt x="8804" y="128337"/>
                </a:lnTo>
                <a:lnTo>
                  <a:pt x="11880" y="106815"/>
                </a:lnTo>
                <a:lnTo>
                  <a:pt x="11880" y="106815"/>
                </a:lnTo>
                <a:lnTo>
                  <a:pt x="20483" y="109789"/>
                </a:lnTo>
                <a:lnTo>
                  <a:pt x="28506" y="106548"/>
                </a:lnTo>
                <a:lnTo>
                  <a:pt x="42782" y="87620"/>
                </a:lnTo>
                <a:lnTo>
                  <a:pt x="48364" y="89597"/>
                </a:lnTo>
                <a:lnTo>
                  <a:pt x="47939" y="98955"/>
                </a:lnTo>
                <a:lnTo>
                  <a:pt x="51498" y="102385"/>
                </a:lnTo>
                <a:lnTo>
                  <a:pt x="61134" y="101305"/>
                </a:lnTo>
                <a:lnTo>
                  <a:pt x="64774" y="91435"/>
                </a:lnTo>
                <a:lnTo>
                  <a:pt x="70871" y="91460"/>
                </a:lnTo>
                <a:lnTo>
                  <a:pt x="73911" y="75980"/>
                </a:lnTo>
                <a:lnTo>
                  <a:pt x="98391" y="72756"/>
                </a:lnTo>
                <a:lnTo>
                  <a:pt x="101380" y="74806"/>
                </a:lnTo>
                <a:lnTo>
                  <a:pt x="102178" y="84201"/>
                </a:lnTo>
                <a:lnTo>
                  <a:pt x="98820" y="100277"/>
                </a:lnTo>
                <a:lnTo>
                  <a:pt x="102315" y="100680"/>
                </a:lnTo>
                <a:lnTo>
                  <a:pt x="104113" y="107079"/>
                </a:lnTo>
                <a:lnTo>
                  <a:pt x="99118" y="121748"/>
                </a:lnTo>
                <a:lnTo>
                  <a:pt x="113500" y="120043"/>
                </a:lnTo>
                <a:lnTo>
                  <a:pt x="124084" y="123217"/>
                </a:lnTo>
                <a:lnTo>
                  <a:pt x="126266" y="126906"/>
                </a:lnTo>
                <a:lnTo>
                  <a:pt x="163888" y="128422"/>
                </a:lnTo>
                <a:lnTo>
                  <a:pt x="161497" y="115811"/>
                </a:lnTo>
                <a:lnTo>
                  <a:pt x="168992" y="87758"/>
                </a:lnTo>
                <a:lnTo>
                  <a:pt x="153318" y="86864"/>
                </a:lnTo>
                <a:lnTo>
                  <a:pt x="149921" y="82989"/>
                </a:lnTo>
                <a:lnTo>
                  <a:pt x="137688" y="52110"/>
                </a:lnTo>
                <a:lnTo>
                  <a:pt x="134469" y="31309"/>
                </a:lnTo>
                <a:lnTo>
                  <a:pt x="143215" y="29138"/>
                </a:lnTo>
                <a:lnTo>
                  <a:pt x="149979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0" name="M52">
            <a:extLst>
              <a:ext uri="{FF2B5EF4-FFF2-40B4-BE49-F238E27FC236}">
                <a16:creationId xmlns:a16="http://schemas.microsoft.com/office/drawing/2014/main" id="{00000000-0008-0000-0000-000037000000}"/>
              </a:ext>
            </a:extLst>
          </p:cNvPr>
          <p:cNvSpPr/>
          <p:nvPr/>
        </p:nvSpPr>
        <p:spPr>
          <a:xfrm>
            <a:off x="6446740" y="3493793"/>
            <a:ext cx="282896" cy="291393"/>
          </a:xfrm>
          <a:custGeom>
            <a:avLst/>
            <a:gdLst/>
            <a:ahLst/>
            <a:cxnLst/>
            <a:rect l="0" t="0" r="0" b="0"/>
            <a:pathLst>
              <a:path w="320216" h="342998">
                <a:moveTo>
                  <a:pt x="250447" y="12861"/>
                </a:moveTo>
                <a:lnTo>
                  <a:pt x="257897" y="20725"/>
                </a:lnTo>
                <a:lnTo>
                  <a:pt x="253408" y="53430"/>
                </a:lnTo>
                <a:lnTo>
                  <a:pt x="269434" y="51950"/>
                </a:lnTo>
                <a:lnTo>
                  <a:pt x="273076" y="82100"/>
                </a:lnTo>
                <a:lnTo>
                  <a:pt x="307888" y="86139"/>
                </a:lnTo>
                <a:lnTo>
                  <a:pt x="307110" y="94435"/>
                </a:lnTo>
                <a:lnTo>
                  <a:pt x="316856" y="94784"/>
                </a:lnTo>
                <a:lnTo>
                  <a:pt x="319829" y="98471"/>
                </a:lnTo>
                <a:lnTo>
                  <a:pt x="320215" y="109510"/>
                </a:lnTo>
                <a:lnTo>
                  <a:pt x="314271" y="109541"/>
                </a:lnTo>
                <a:lnTo>
                  <a:pt x="313109" y="114202"/>
                </a:lnTo>
                <a:lnTo>
                  <a:pt x="306269" y="113307"/>
                </a:lnTo>
                <a:lnTo>
                  <a:pt x="300358" y="134040"/>
                </a:lnTo>
                <a:lnTo>
                  <a:pt x="269359" y="136576"/>
                </a:lnTo>
                <a:lnTo>
                  <a:pt x="266182" y="142706"/>
                </a:lnTo>
                <a:lnTo>
                  <a:pt x="270536" y="145969"/>
                </a:lnTo>
                <a:lnTo>
                  <a:pt x="264727" y="161412"/>
                </a:lnTo>
                <a:lnTo>
                  <a:pt x="269611" y="168614"/>
                </a:lnTo>
                <a:lnTo>
                  <a:pt x="276305" y="169357"/>
                </a:lnTo>
                <a:lnTo>
                  <a:pt x="276305" y="169357"/>
                </a:lnTo>
                <a:lnTo>
                  <a:pt x="276016" y="198208"/>
                </a:lnTo>
                <a:lnTo>
                  <a:pt x="262918" y="197182"/>
                </a:lnTo>
                <a:lnTo>
                  <a:pt x="261351" y="206516"/>
                </a:lnTo>
                <a:lnTo>
                  <a:pt x="265219" y="211279"/>
                </a:lnTo>
                <a:lnTo>
                  <a:pt x="253670" y="209075"/>
                </a:lnTo>
                <a:lnTo>
                  <a:pt x="246582" y="227056"/>
                </a:lnTo>
                <a:lnTo>
                  <a:pt x="242318" y="226665"/>
                </a:lnTo>
                <a:lnTo>
                  <a:pt x="245859" y="210574"/>
                </a:lnTo>
                <a:lnTo>
                  <a:pt x="237048" y="208728"/>
                </a:lnTo>
                <a:lnTo>
                  <a:pt x="238242" y="195458"/>
                </a:lnTo>
                <a:lnTo>
                  <a:pt x="219676" y="193406"/>
                </a:lnTo>
                <a:lnTo>
                  <a:pt x="215449" y="205705"/>
                </a:lnTo>
                <a:lnTo>
                  <a:pt x="203471" y="209378"/>
                </a:lnTo>
                <a:lnTo>
                  <a:pt x="198675" y="205348"/>
                </a:lnTo>
                <a:lnTo>
                  <a:pt x="192332" y="209442"/>
                </a:lnTo>
                <a:lnTo>
                  <a:pt x="189654" y="241865"/>
                </a:lnTo>
                <a:lnTo>
                  <a:pt x="186211" y="245870"/>
                </a:lnTo>
                <a:lnTo>
                  <a:pt x="180288" y="244534"/>
                </a:lnTo>
                <a:lnTo>
                  <a:pt x="179453" y="262039"/>
                </a:lnTo>
                <a:lnTo>
                  <a:pt x="184400" y="259124"/>
                </a:lnTo>
                <a:lnTo>
                  <a:pt x="185892" y="275016"/>
                </a:lnTo>
                <a:lnTo>
                  <a:pt x="202586" y="279602"/>
                </a:lnTo>
                <a:lnTo>
                  <a:pt x="202409" y="287906"/>
                </a:lnTo>
                <a:lnTo>
                  <a:pt x="210348" y="287923"/>
                </a:lnTo>
                <a:lnTo>
                  <a:pt x="207569" y="310973"/>
                </a:lnTo>
                <a:lnTo>
                  <a:pt x="185429" y="310803"/>
                </a:lnTo>
                <a:lnTo>
                  <a:pt x="165556" y="318832"/>
                </a:lnTo>
                <a:lnTo>
                  <a:pt x="165786" y="294068"/>
                </a:lnTo>
                <a:lnTo>
                  <a:pt x="161367" y="293670"/>
                </a:lnTo>
                <a:lnTo>
                  <a:pt x="160346" y="298481"/>
                </a:lnTo>
                <a:lnTo>
                  <a:pt x="157596" y="298572"/>
                </a:lnTo>
                <a:lnTo>
                  <a:pt x="157365" y="295093"/>
                </a:lnTo>
                <a:lnTo>
                  <a:pt x="144194" y="296921"/>
                </a:lnTo>
                <a:lnTo>
                  <a:pt x="141685" y="313933"/>
                </a:lnTo>
                <a:lnTo>
                  <a:pt x="136140" y="309130"/>
                </a:lnTo>
                <a:lnTo>
                  <a:pt x="134103" y="332344"/>
                </a:lnTo>
                <a:lnTo>
                  <a:pt x="125504" y="334420"/>
                </a:lnTo>
                <a:lnTo>
                  <a:pt x="127047" y="340646"/>
                </a:lnTo>
                <a:lnTo>
                  <a:pt x="124890" y="341505"/>
                </a:lnTo>
                <a:lnTo>
                  <a:pt x="124890" y="341505"/>
                </a:lnTo>
                <a:lnTo>
                  <a:pt x="117219" y="342997"/>
                </a:lnTo>
                <a:lnTo>
                  <a:pt x="100863" y="336594"/>
                </a:lnTo>
                <a:lnTo>
                  <a:pt x="94350" y="340979"/>
                </a:lnTo>
                <a:lnTo>
                  <a:pt x="86705" y="341262"/>
                </a:lnTo>
                <a:lnTo>
                  <a:pt x="88761" y="338136"/>
                </a:lnTo>
                <a:lnTo>
                  <a:pt x="85881" y="337166"/>
                </a:lnTo>
                <a:lnTo>
                  <a:pt x="80445" y="341121"/>
                </a:lnTo>
                <a:lnTo>
                  <a:pt x="66698" y="327522"/>
                </a:lnTo>
                <a:lnTo>
                  <a:pt x="52346" y="333993"/>
                </a:lnTo>
                <a:lnTo>
                  <a:pt x="51994" y="329304"/>
                </a:lnTo>
                <a:lnTo>
                  <a:pt x="47581" y="328599"/>
                </a:lnTo>
                <a:lnTo>
                  <a:pt x="47581" y="328599"/>
                </a:lnTo>
                <a:lnTo>
                  <a:pt x="46445" y="324798"/>
                </a:lnTo>
                <a:lnTo>
                  <a:pt x="26322" y="316484"/>
                </a:lnTo>
                <a:lnTo>
                  <a:pt x="19751" y="309990"/>
                </a:lnTo>
                <a:lnTo>
                  <a:pt x="22894" y="306135"/>
                </a:lnTo>
                <a:lnTo>
                  <a:pt x="17187" y="301926"/>
                </a:lnTo>
                <a:lnTo>
                  <a:pt x="18254" y="275518"/>
                </a:lnTo>
                <a:lnTo>
                  <a:pt x="6369" y="274488"/>
                </a:lnTo>
                <a:lnTo>
                  <a:pt x="6310" y="270408"/>
                </a:lnTo>
                <a:lnTo>
                  <a:pt x="0" y="266033"/>
                </a:lnTo>
                <a:lnTo>
                  <a:pt x="286" y="260299"/>
                </a:lnTo>
                <a:lnTo>
                  <a:pt x="5338" y="259661"/>
                </a:lnTo>
                <a:lnTo>
                  <a:pt x="6525" y="254552"/>
                </a:lnTo>
                <a:lnTo>
                  <a:pt x="17728" y="245294"/>
                </a:lnTo>
                <a:lnTo>
                  <a:pt x="20769" y="245817"/>
                </a:lnTo>
                <a:lnTo>
                  <a:pt x="27065" y="230855"/>
                </a:lnTo>
                <a:lnTo>
                  <a:pt x="25550" y="223720"/>
                </a:lnTo>
                <a:lnTo>
                  <a:pt x="25550" y="223720"/>
                </a:lnTo>
                <a:lnTo>
                  <a:pt x="30569" y="217792"/>
                </a:lnTo>
                <a:lnTo>
                  <a:pt x="40514" y="223308"/>
                </a:lnTo>
                <a:lnTo>
                  <a:pt x="56826" y="223981"/>
                </a:lnTo>
                <a:lnTo>
                  <a:pt x="58403" y="221750"/>
                </a:lnTo>
                <a:lnTo>
                  <a:pt x="52163" y="221005"/>
                </a:lnTo>
                <a:lnTo>
                  <a:pt x="51908" y="212085"/>
                </a:lnTo>
                <a:lnTo>
                  <a:pt x="32651" y="206811"/>
                </a:lnTo>
                <a:lnTo>
                  <a:pt x="38060" y="190467"/>
                </a:lnTo>
                <a:lnTo>
                  <a:pt x="30121" y="184091"/>
                </a:lnTo>
                <a:lnTo>
                  <a:pt x="20802" y="164839"/>
                </a:lnTo>
                <a:lnTo>
                  <a:pt x="30325" y="155236"/>
                </a:lnTo>
                <a:lnTo>
                  <a:pt x="29924" y="132863"/>
                </a:lnTo>
                <a:lnTo>
                  <a:pt x="35350" y="128908"/>
                </a:lnTo>
                <a:lnTo>
                  <a:pt x="40979" y="129490"/>
                </a:lnTo>
                <a:lnTo>
                  <a:pt x="42466" y="117737"/>
                </a:lnTo>
                <a:lnTo>
                  <a:pt x="53826" y="107568"/>
                </a:lnTo>
                <a:lnTo>
                  <a:pt x="53385" y="100153"/>
                </a:lnTo>
                <a:lnTo>
                  <a:pt x="45636" y="99070"/>
                </a:lnTo>
                <a:lnTo>
                  <a:pt x="44027" y="102812"/>
                </a:lnTo>
                <a:lnTo>
                  <a:pt x="37535" y="100094"/>
                </a:lnTo>
                <a:lnTo>
                  <a:pt x="26875" y="86399"/>
                </a:lnTo>
                <a:lnTo>
                  <a:pt x="27499" y="79159"/>
                </a:lnTo>
                <a:lnTo>
                  <a:pt x="39378" y="59482"/>
                </a:lnTo>
                <a:lnTo>
                  <a:pt x="44808" y="55222"/>
                </a:lnTo>
                <a:lnTo>
                  <a:pt x="61625" y="59384"/>
                </a:lnTo>
                <a:lnTo>
                  <a:pt x="81573" y="59834"/>
                </a:lnTo>
                <a:lnTo>
                  <a:pt x="75932" y="87062"/>
                </a:lnTo>
                <a:lnTo>
                  <a:pt x="76645" y="102795"/>
                </a:lnTo>
                <a:lnTo>
                  <a:pt x="79242" y="102552"/>
                </a:lnTo>
                <a:lnTo>
                  <a:pt x="87184" y="61018"/>
                </a:lnTo>
                <a:lnTo>
                  <a:pt x="91276" y="62016"/>
                </a:lnTo>
                <a:lnTo>
                  <a:pt x="91123" y="55211"/>
                </a:lnTo>
                <a:lnTo>
                  <a:pt x="95465" y="51832"/>
                </a:lnTo>
                <a:lnTo>
                  <a:pt x="96837" y="44910"/>
                </a:lnTo>
                <a:lnTo>
                  <a:pt x="110030" y="47623"/>
                </a:lnTo>
                <a:lnTo>
                  <a:pt x="115043" y="41386"/>
                </a:lnTo>
                <a:lnTo>
                  <a:pt x="107779" y="39259"/>
                </a:lnTo>
                <a:lnTo>
                  <a:pt x="106121" y="17910"/>
                </a:lnTo>
                <a:lnTo>
                  <a:pt x="109066" y="8755"/>
                </a:lnTo>
                <a:lnTo>
                  <a:pt x="121578" y="7672"/>
                </a:lnTo>
                <a:lnTo>
                  <a:pt x="123270" y="0"/>
                </a:lnTo>
                <a:lnTo>
                  <a:pt x="130948" y="3948"/>
                </a:lnTo>
                <a:lnTo>
                  <a:pt x="133268" y="9290"/>
                </a:lnTo>
                <a:lnTo>
                  <a:pt x="139190" y="10025"/>
                </a:lnTo>
                <a:lnTo>
                  <a:pt x="137495" y="24801"/>
                </a:lnTo>
                <a:lnTo>
                  <a:pt x="121981" y="23855"/>
                </a:lnTo>
                <a:lnTo>
                  <a:pt x="121603" y="27172"/>
                </a:lnTo>
                <a:lnTo>
                  <a:pt x="147044" y="40881"/>
                </a:lnTo>
                <a:lnTo>
                  <a:pt x="153179" y="59908"/>
                </a:lnTo>
                <a:lnTo>
                  <a:pt x="156797" y="61649"/>
                </a:lnTo>
                <a:lnTo>
                  <a:pt x="160766" y="61282"/>
                </a:lnTo>
                <a:lnTo>
                  <a:pt x="161626" y="56766"/>
                </a:lnTo>
                <a:lnTo>
                  <a:pt x="164341" y="58034"/>
                </a:lnTo>
                <a:lnTo>
                  <a:pt x="171049" y="50774"/>
                </a:lnTo>
                <a:lnTo>
                  <a:pt x="174023" y="33003"/>
                </a:lnTo>
                <a:lnTo>
                  <a:pt x="177674" y="33233"/>
                </a:lnTo>
                <a:lnTo>
                  <a:pt x="180676" y="28159"/>
                </a:lnTo>
                <a:lnTo>
                  <a:pt x="187330" y="30418"/>
                </a:lnTo>
                <a:lnTo>
                  <a:pt x="191401" y="25215"/>
                </a:lnTo>
                <a:lnTo>
                  <a:pt x="196577" y="25326"/>
                </a:lnTo>
                <a:lnTo>
                  <a:pt x="194494" y="8805"/>
                </a:lnTo>
                <a:lnTo>
                  <a:pt x="201194" y="1693"/>
                </a:lnTo>
                <a:lnTo>
                  <a:pt x="216274" y="1409"/>
                </a:lnTo>
                <a:lnTo>
                  <a:pt x="249762" y="164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1" name="M53">
            <a:extLst>
              <a:ext uri="{FF2B5EF4-FFF2-40B4-BE49-F238E27FC236}">
                <a16:creationId xmlns:a16="http://schemas.microsoft.com/office/drawing/2014/main" id="{00000000-0008-0000-0000-000038000000}"/>
              </a:ext>
            </a:extLst>
          </p:cNvPr>
          <p:cNvSpPr/>
          <p:nvPr/>
        </p:nvSpPr>
        <p:spPr>
          <a:xfrm>
            <a:off x="5426241" y="3557339"/>
            <a:ext cx="221144" cy="253467"/>
          </a:xfrm>
          <a:custGeom>
            <a:avLst/>
            <a:gdLst/>
            <a:ahLst/>
            <a:cxnLst/>
            <a:rect l="0" t="0" r="0" b="0"/>
            <a:pathLst>
              <a:path w="242040" h="293215">
                <a:moveTo>
                  <a:pt x="102568" y="3241"/>
                </a:moveTo>
                <a:lnTo>
                  <a:pt x="98753" y="7952"/>
                </a:lnTo>
                <a:lnTo>
                  <a:pt x="96822" y="20283"/>
                </a:lnTo>
                <a:lnTo>
                  <a:pt x="108532" y="21273"/>
                </a:lnTo>
                <a:lnTo>
                  <a:pt x="114772" y="26315"/>
                </a:lnTo>
                <a:lnTo>
                  <a:pt x="114631" y="39914"/>
                </a:lnTo>
                <a:lnTo>
                  <a:pt x="112054" y="44061"/>
                </a:lnTo>
                <a:lnTo>
                  <a:pt x="125688" y="51612"/>
                </a:lnTo>
                <a:lnTo>
                  <a:pt x="126710" y="57691"/>
                </a:lnTo>
                <a:lnTo>
                  <a:pt x="136001" y="67515"/>
                </a:lnTo>
                <a:lnTo>
                  <a:pt x="133434" y="71361"/>
                </a:lnTo>
                <a:lnTo>
                  <a:pt x="135956" y="73559"/>
                </a:lnTo>
                <a:lnTo>
                  <a:pt x="143223" y="70622"/>
                </a:lnTo>
                <a:lnTo>
                  <a:pt x="156729" y="72874"/>
                </a:lnTo>
                <a:lnTo>
                  <a:pt x="149369" y="78680"/>
                </a:lnTo>
                <a:lnTo>
                  <a:pt x="146455" y="93245"/>
                </a:lnTo>
                <a:lnTo>
                  <a:pt x="137697" y="99761"/>
                </a:lnTo>
                <a:lnTo>
                  <a:pt x="152505" y="104322"/>
                </a:lnTo>
                <a:lnTo>
                  <a:pt x="163732" y="101663"/>
                </a:lnTo>
                <a:lnTo>
                  <a:pt x="187179" y="108160"/>
                </a:lnTo>
                <a:lnTo>
                  <a:pt x="190495" y="109476"/>
                </a:lnTo>
                <a:lnTo>
                  <a:pt x="192058" y="117837"/>
                </a:lnTo>
                <a:lnTo>
                  <a:pt x="203614" y="114429"/>
                </a:lnTo>
                <a:lnTo>
                  <a:pt x="207642" y="126948"/>
                </a:lnTo>
                <a:lnTo>
                  <a:pt x="211730" y="127985"/>
                </a:lnTo>
                <a:lnTo>
                  <a:pt x="206921" y="144755"/>
                </a:lnTo>
                <a:lnTo>
                  <a:pt x="227658" y="150401"/>
                </a:lnTo>
                <a:lnTo>
                  <a:pt x="232128" y="163536"/>
                </a:lnTo>
                <a:lnTo>
                  <a:pt x="224905" y="169804"/>
                </a:lnTo>
                <a:lnTo>
                  <a:pt x="231031" y="169243"/>
                </a:lnTo>
                <a:lnTo>
                  <a:pt x="242039" y="178505"/>
                </a:lnTo>
                <a:lnTo>
                  <a:pt x="238973" y="188530"/>
                </a:lnTo>
                <a:lnTo>
                  <a:pt x="209679" y="201954"/>
                </a:lnTo>
                <a:lnTo>
                  <a:pt x="192496" y="204275"/>
                </a:lnTo>
                <a:lnTo>
                  <a:pt x="193748" y="222444"/>
                </a:lnTo>
                <a:lnTo>
                  <a:pt x="191764" y="222380"/>
                </a:lnTo>
                <a:lnTo>
                  <a:pt x="190576" y="245152"/>
                </a:lnTo>
                <a:lnTo>
                  <a:pt x="190576" y="245152"/>
                </a:lnTo>
                <a:lnTo>
                  <a:pt x="187987" y="254435"/>
                </a:lnTo>
                <a:lnTo>
                  <a:pt x="175453" y="254486"/>
                </a:lnTo>
                <a:lnTo>
                  <a:pt x="174262" y="267740"/>
                </a:lnTo>
                <a:lnTo>
                  <a:pt x="170888" y="268084"/>
                </a:lnTo>
                <a:lnTo>
                  <a:pt x="168428" y="273291"/>
                </a:lnTo>
                <a:lnTo>
                  <a:pt x="149497" y="267846"/>
                </a:lnTo>
                <a:lnTo>
                  <a:pt x="140572" y="269671"/>
                </a:lnTo>
                <a:lnTo>
                  <a:pt x="132296" y="265626"/>
                </a:lnTo>
                <a:lnTo>
                  <a:pt x="130569" y="285810"/>
                </a:lnTo>
                <a:lnTo>
                  <a:pt x="108483" y="287958"/>
                </a:lnTo>
                <a:lnTo>
                  <a:pt x="94941" y="281321"/>
                </a:lnTo>
                <a:lnTo>
                  <a:pt x="84577" y="280375"/>
                </a:lnTo>
                <a:lnTo>
                  <a:pt x="77207" y="281340"/>
                </a:lnTo>
                <a:lnTo>
                  <a:pt x="70455" y="286705"/>
                </a:lnTo>
                <a:lnTo>
                  <a:pt x="70783" y="290642"/>
                </a:lnTo>
                <a:lnTo>
                  <a:pt x="57243" y="293214"/>
                </a:lnTo>
                <a:lnTo>
                  <a:pt x="57243" y="293214"/>
                </a:lnTo>
                <a:lnTo>
                  <a:pt x="51572" y="270671"/>
                </a:lnTo>
                <a:lnTo>
                  <a:pt x="54945" y="265798"/>
                </a:lnTo>
                <a:lnTo>
                  <a:pt x="53993" y="253078"/>
                </a:lnTo>
                <a:lnTo>
                  <a:pt x="60067" y="249655"/>
                </a:lnTo>
                <a:lnTo>
                  <a:pt x="66182" y="254238"/>
                </a:lnTo>
                <a:lnTo>
                  <a:pt x="73504" y="245418"/>
                </a:lnTo>
                <a:lnTo>
                  <a:pt x="63304" y="239641"/>
                </a:lnTo>
                <a:lnTo>
                  <a:pt x="62249" y="216191"/>
                </a:lnTo>
                <a:lnTo>
                  <a:pt x="57744" y="209243"/>
                </a:lnTo>
                <a:lnTo>
                  <a:pt x="52210" y="210267"/>
                </a:lnTo>
                <a:lnTo>
                  <a:pt x="51896" y="215091"/>
                </a:lnTo>
                <a:lnTo>
                  <a:pt x="48981" y="215447"/>
                </a:lnTo>
                <a:lnTo>
                  <a:pt x="50488" y="229849"/>
                </a:lnTo>
                <a:lnTo>
                  <a:pt x="39780" y="221031"/>
                </a:lnTo>
                <a:lnTo>
                  <a:pt x="32724" y="221853"/>
                </a:lnTo>
                <a:lnTo>
                  <a:pt x="30876" y="217712"/>
                </a:lnTo>
                <a:lnTo>
                  <a:pt x="24090" y="219599"/>
                </a:lnTo>
                <a:lnTo>
                  <a:pt x="25963" y="222986"/>
                </a:lnTo>
                <a:lnTo>
                  <a:pt x="15218" y="224437"/>
                </a:lnTo>
                <a:lnTo>
                  <a:pt x="18077" y="221210"/>
                </a:lnTo>
                <a:lnTo>
                  <a:pt x="16082" y="203316"/>
                </a:lnTo>
                <a:lnTo>
                  <a:pt x="19658" y="206004"/>
                </a:lnTo>
                <a:lnTo>
                  <a:pt x="24790" y="203307"/>
                </a:lnTo>
                <a:lnTo>
                  <a:pt x="20339" y="194847"/>
                </a:lnTo>
                <a:lnTo>
                  <a:pt x="21818" y="187192"/>
                </a:lnTo>
                <a:lnTo>
                  <a:pt x="33236" y="183798"/>
                </a:lnTo>
                <a:lnTo>
                  <a:pt x="26734" y="168169"/>
                </a:lnTo>
                <a:lnTo>
                  <a:pt x="26926" y="157901"/>
                </a:lnTo>
                <a:lnTo>
                  <a:pt x="12364" y="159526"/>
                </a:lnTo>
                <a:lnTo>
                  <a:pt x="3441" y="156958"/>
                </a:lnTo>
                <a:lnTo>
                  <a:pt x="0" y="145811"/>
                </a:lnTo>
                <a:lnTo>
                  <a:pt x="11770" y="145453"/>
                </a:lnTo>
                <a:lnTo>
                  <a:pt x="12405" y="140186"/>
                </a:lnTo>
                <a:lnTo>
                  <a:pt x="21698" y="127201"/>
                </a:lnTo>
                <a:lnTo>
                  <a:pt x="37898" y="126688"/>
                </a:lnTo>
                <a:lnTo>
                  <a:pt x="38177" y="122919"/>
                </a:lnTo>
                <a:lnTo>
                  <a:pt x="29057" y="112640"/>
                </a:lnTo>
                <a:lnTo>
                  <a:pt x="24950" y="89531"/>
                </a:lnTo>
                <a:lnTo>
                  <a:pt x="52720" y="75953"/>
                </a:lnTo>
                <a:lnTo>
                  <a:pt x="46133" y="40215"/>
                </a:lnTo>
                <a:lnTo>
                  <a:pt x="53734" y="31853"/>
                </a:lnTo>
                <a:lnTo>
                  <a:pt x="56948" y="13217"/>
                </a:lnTo>
                <a:lnTo>
                  <a:pt x="56948" y="13217"/>
                </a:lnTo>
                <a:lnTo>
                  <a:pt x="72966" y="8460"/>
                </a:lnTo>
                <a:lnTo>
                  <a:pt x="77668" y="0"/>
                </a:lnTo>
                <a:lnTo>
                  <a:pt x="91189" y="1505"/>
                </a:lnTo>
                <a:lnTo>
                  <a:pt x="100368" y="59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2" name="M54">
            <a:extLst>
              <a:ext uri="{FF2B5EF4-FFF2-40B4-BE49-F238E27FC236}">
                <a16:creationId xmlns:a16="http://schemas.microsoft.com/office/drawing/2014/main" id="{00000000-0008-0000-0000-000039000000}"/>
              </a:ext>
            </a:extLst>
          </p:cNvPr>
          <p:cNvSpPr/>
          <p:nvPr/>
        </p:nvSpPr>
        <p:spPr>
          <a:xfrm>
            <a:off x="5347261" y="3568843"/>
            <a:ext cx="145099" cy="335519"/>
          </a:xfrm>
          <a:custGeom>
            <a:avLst/>
            <a:gdLst/>
            <a:ahLst/>
            <a:cxnLst/>
            <a:rect l="0" t="0" r="0" b="0"/>
            <a:pathLst>
              <a:path w="167024" h="397768">
                <a:moveTo>
                  <a:pt x="150467" y="4238"/>
                </a:moveTo>
                <a:lnTo>
                  <a:pt x="147253" y="22874"/>
                </a:lnTo>
                <a:lnTo>
                  <a:pt x="139652" y="31236"/>
                </a:lnTo>
                <a:lnTo>
                  <a:pt x="146239" y="66974"/>
                </a:lnTo>
                <a:lnTo>
                  <a:pt x="118469" y="80552"/>
                </a:lnTo>
                <a:lnTo>
                  <a:pt x="122576" y="103661"/>
                </a:lnTo>
                <a:lnTo>
                  <a:pt x="131696" y="113940"/>
                </a:lnTo>
                <a:lnTo>
                  <a:pt x="131417" y="117709"/>
                </a:lnTo>
                <a:lnTo>
                  <a:pt x="115217" y="118222"/>
                </a:lnTo>
                <a:lnTo>
                  <a:pt x="105924" y="131207"/>
                </a:lnTo>
                <a:lnTo>
                  <a:pt x="105289" y="136474"/>
                </a:lnTo>
                <a:lnTo>
                  <a:pt x="93519" y="136832"/>
                </a:lnTo>
                <a:lnTo>
                  <a:pt x="96960" y="147979"/>
                </a:lnTo>
                <a:lnTo>
                  <a:pt x="105883" y="150547"/>
                </a:lnTo>
                <a:lnTo>
                  <a:pt x="120445" y="148922"/>
                </a:lnTo>
                <a:lnTo>
                  <a:pt x="120253" y="159190"/>
                </a:lnTo>
                <a:lnTo>
                  <a:pt x="126755" y="174819"/>
                </a:lnTo>
                <a:lnTo>
                  <a:pt x="115337" y="178213"/>
                </a:lnTo>
                <a:lnTo>
                  <a:pt x="113858" y="185868"/>
                </a:lnTo>
                <a:lnTo>
                  <a:pt x="118309" y="194328"/>
                </a:lnTo>
                <a:lnTo>
                  <a:pt x="113177" y="197025"/>
                </a:lnTo>
                <a:lnTo>
                  <a:pt x="109601" y="194337"/>
                </a:lnTo>
                <a:lnTo>
                  <a:pt x="111596" y="212231"/>
                </a:lnTo>
                <a:lnTo>
                  <a:pt x="108737" y="215458"/>
                </a:lnTo>
                <a:lnTo>
                  <a:pt x="119482" y="214007"/>
                </a:lnTo>
                <a:lnTo>
                  <a:pt x="117609" y="210620"/>
                </a:lnTo>
                <a:lnTo>
                  <a:pt x="124395" y="208733"/>
                </a:lnTo>
                <a:lnTo>
                  <a:pt x="126243" y="212874"/>
                </a:lnTo>
                <a:lnTo>
                  <a:pt x="133299" y="212052"/>
                </a:lnTo>
                <a:lnTo>
                  <a:pt x="144007" y="220870"/>
                </a:lnTo>
                <a:lnTo>
                  <a:pt x="142500" y="206468"/>
                </a:lnTo>
                <a:lnTo>
                  <a:pt x="145415" y="206112"/>
                </a:lnTo>
                <a:lnTo>
                  <a:pt x="145729" y="201288"/>
                </a:lnTo>
                <a:lnTo>
                  <a:pt x="151263" y="200264"/>
                </a:lnTo>
                <a:lnTo>
                  <a:pt x="155768" y="207212"/>
                </a:lnTo>
                <a:lnTo>
                  <a:pt x="156823" y="230662"/>
                </a:lnTo>
                <a:lnTo>
                  <a:pt x="167023" y="236439"/>
                </a:lnTo>
                <a:lnTo>
                  <a:pt x="159701" y="245259"/>
                </a:lnTo>
                <a:lnTo>
                  <a:pt x="153586" y="240676"/>
                </a:lnTo>
                <a:lnTo>
                  <a:pt x="147512" y="244099"/>
                </a:lnTo>
                <a:lnTo>
                  <a:pt x="148464" y="256819"/>
                </a:lnTo>
                <a:lnTo>
                  <a:pt x="145091" y="261692"/>
                </a:lnTo>
                <a:lnTo>
                  <a:pt x="150762" y="284235"/>
                </a:lnTo>
                <a:lnTo>
                  <a:pt x="150762" y="284235"/>
                </a:lnTo>
                <a:lnTo>
                  <a:pt x="141167" y="287691"/>
                </a:lnTo>
                <a:lnTo>
                  <a:pt x="136854" y="284073"/>
                </a:lnTo>
                <a:lnTo>
                  <a:pt x="130521" y="285976"/>
                </a:lnTo>
                <a:lnTo>
                  <a:pt x="130647" y="300480"/>
                </a:lnTo>
                <a:lnTo>
                  <a:pt x="134243" y="302715"/>
                </a:lnTo>
                <a:lnTo>
                  <a:pt x="137429" y="312638"/>
                </a:lnTo>
                <a:lnTo>
                  <a:pt x="124760" y="316443"/>
                </a:lnTo>
                <a:lnTo>
                  <a:pt x="114079" y="329375"/>
                </a:lnTo>
                <a:lnTo>
                  <a:pt x="106831" y="331094"/>
                </a:lnTo>
                <a:lnTo>
                  <a:pt x="115611" y="352079"/>
                </a:lnTo>
                <a:lnTo>
                  <a:pt x="115611" y="352079"/>
                </a:lnTo>
                <a:lnTo>
                  <a:pt x="114614" y="358991"/>
                </a:lnTo>
                <a:lnTo>
                  <a:pt x="117336" y="364519"/>
                </a:lnTo>
                <a:lnTo>
                  <a:pt x="109801" y="365625"/>
                </a:lnTo>
                <a:lnTo>
                  <a:pt x="111059" y="369140"/>
                </a:lnTo>
                <a:lnTo>
                  <a:pt x="105862" y="368966"/>
                </a:lnTo>
                <a:lnTo>
                  <a:pt x="104228" y="376612"/>
                </a:lnTo>
                <a:lnTo>
                  <a:pt x="97925" y="377456"/>
                </a:lnTo>
                <a:lnTo>
                  <a:pt x="98985" y="386854"/>
                </a:lnTo>
                <a:lnTo>
                  <a:pt x="91270" y="397767"/>
                </a:lnTo>
                <a:lnTo>
                  <a:pt x="82475" y="386296"/>
                </a:lnTo>
                <a:lnTo>
                  <a:pt x="79789" y="388772"/>
                </a:lnTo>
                <a:lnTo>
                  <a:pt x="76101" y="375661"/>
                </a:lnTo>
                <a:lnTo>
                  <a:pt x="72174" y="369639"/>
                </a:lnTo>
                <a:lnTo>
                  <a:pt x="69539" y="370606"/>
                </a:lnTo>
                <a:lnTo>
                  <a:pt x="69539" y="370606"/>
                </a:lnTo>
                <a:lnTo>
                  <a:pt x="59302" y="356667"/>
                </a:lnTo>
                <a:lnTo>
                  <a:pt x="61962" y="354945"/>
                </a:lnTo>
                <a:lnTo>
                  <a:pt x="63220" y="322520"/>
                </a:lnTo>
                <a:lnTo>
                  <a:pt x="54084" y="321302"/>
                </a:lnTo>
                <a:lnTo>
                  <a:pt x="43551" y="311729"/>
                </a:lnTo>
                <a:lnTo>
                  <a:pt x="44032" y="306610"/>
                </a:lnTo>
                <a:lnTo>
                  <a:pt x="50231" y="304255"/>
                </a:lnTo>
                <a:lnTo>
                  <a:pt x="51333" y="298855"/>
                </a:lnTo>
                <a:lnTo>
                  <a:pt x="47493" y="299328"/>
                </a:lnTo>
                <a:lnTo>
                  <a:pt x="43138" y="292533"/>
                </a:lnTo>
                <a:lnTo>
                  <a:pt x="46397" y="291134"/>
                </a:lnTo>
                <a:lnTo>
                  <a:pt x="45381" y="267235"/>
                </a:lnTo>
                <a:lnTo>
                  <a:pt x="54446" y="270415"/>
                </a:lnTo>
                <a:lnTo>
                  <a:pt x="53303" y="263578"/>
                </a:lnTo>
                <a:lnTo>
                  <a:pt x="58325" y="255291"/>
                </a:lnTo>
                <a:lnTo>
                  <a:pt x="36972" y="249424"/>
                </a:lnTo>
                <a:lnTo>
                  <a:pt x="35832" y="233674"/>
                </a:lnTo>
                <a:lnTo>
                  <a:pt x="32319" y="229173"/>
                </a:lnTo>
                <a:lnTo>
                  <a:pt x="24133" y="227229"/>
                </a:lnTo>
                <a:lnTo>
                  <a:pt x="22372" y="220672"/>
                </a:lnTo>
                <a:lnTo>
                  <a:pt x="14834" y="217693"/>
                </a:lnTo>
                <a:lnTo>
                  <a:pt x="10442" y="207721"/>
                </a:lnTo>
                <a:lnTo>
                  <a:pt x="10442" y="207721"/>
                </a:lnTo>
                <a:lnTo>
                  <a:pt x="22640" y="204064"/>
                </a:lnTo>
                <a:lnTo>
                  <a:pt x="23142" y="198340"/>
                </a:lnTo>
                <a:lnTo>
                  <a:pt x="29205" y="199757"/>
                </a:lnTo>
                <a:lnTo>
                  <a:pt x="29463" y="187831"/>
                </a:lnTo>
                <a:lnTo>
                  <a:pt x="24379" y="171338"/>
                </a:lnTo>
                <a:lnTo>
                  <a:pt x="25964" y="160816"/>
                </a:lnTo>
                <a:lnTo>
                  <a:pt x="22348" y="154950"/>
                </a:lnTo>
                <a:lnTo>
                  <a:pt x="25132" y="145073"/>
                </a:lnTo>
                <a:lnTo>
                  <a:pt x="23883" y="137021"/>
                </a:lnTo>
                <a:lnTo>
                  <a:pt x="6406" y="134604"/>
                </a:lnTo>
                <a:lnTo>
                  <a:pt x="227" y="136656"/>
                </a:lnTo>
                <a:lnTo>
                  <a:pt x="0" y="129999"/>
                </a:lnTo>
                <a:lnTo>
                  <a:pt x="6751" y="120260"/>
                </a:lnTo>
                <a:lnTo>
                  <a:pt x="5067" y="111588"/>
                </a:lnTo>
                <a:lnTo>
                  <a:pt x="19754" y="101820"/>
                </a:lnTo>
                <a:lnTo>
                  <a:pt x="32337" y="104370"/>
                </a:lnTo>
                <a:lnTo>
                  <a:pt x="48102" y="89799"/>
                </a:lnTo>
                <a:lnTo>
                  <a:pt x="46600" y="62393"/>
                </a:lnTo>
                <a:lnTo>
                  <a:pt x="36753" y="55858"/>
                </a:lnTo>
                <a:lnTo>
                  <a:pt x="37209" y="51491"/>
                </a:lnTo>
                <a:lnTo>
                  <a:pt x="44543" y="46755"/>
                </a:lnTo>
                <a:lnTo>
                  <a:pt x="39306" y="39320"/>
                </a:lnTo>
                <a:lnTo>
                  <a:pt x="41536" y="32141"/>
                </a:lnTo>
                <a:lnTo>
                  <a:pt x="41536" y="32141"/>
                </a:lnTo>
                <a:lnTo>
                  <a:pt x="47509" y="31440"/>
                </a:lnTo>
                <a:lnTo>
                  <a:pt x="49596" y="23954"/>
                </a:lnTo>
                <a:lnTo>
                  <a:pt x="70332" y="15291"/>
                </a:lnTo>
                <a:lnTo>
                  <a:pt x="78389" y="7101"/>
                </a:lnTo>
                <a:lnTo>
                  <a:pt x="85939" y="9322"/>
                </a:lnTo>
                <a:lnTo>
                  <a:pt x="96320" y="0"/>
                </a:lnTo>
                <a:lnTo>
                  <a:pt x="150553" y="16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93" name="M55">
            <a:extLst>
              <a:ext uri="{FF2B5EF4-FFF2-40B4-BE49-F238E27FC236}">
                <a16:creationId xmlns:a16="http://schemas.microsoft.com/office/drawing/2014/main" id="{00000000-0008-0000-0000-00003C000000}"/>
              </a:ext>
            </a:extLst>
          </p:cNvPr>
          <p:cNvGrpSpPr/>
          <p:nvPr/>
        </p:nvGrpSpPr>
        <p:grpSpPr>
          <a:xfrm>
            <a:off x="5154829" y="3573190"/>
            <a:ext cx="228845" cy="180141"/>
            <a:chOff x="192556" y="1734008"/>
            <a:chExt cx="256318" cy="205981"/>
          </a:xfrm>
          <a:solidFill>
            <a:schemeClr val="accent1"/>
          </a:solidFill>
        </p:grpSpPr>
        <p:sp>
          <p:nvSpPr>
            <p:cNvPr id="280" name="ID_55">
              <a:extLst>
                <a:ext uri="{FF2B5EF4-FFF2-40B4-BE49-F238E27FC236}">
                  <a16:creationId xmlns:a16="http://schemas.microsoft.com/office/drawing/2014/main" id="{00000000-0008-0000-0000-00003A000000}"/>
                </a:ext>
              </a:extLst>
            </p:cNvPr>
            <p:cNvSpPr/>
            <p:nvPr/>
          </p:nvSpPr>
          <p:spPr>
            <a:xfrm>
              <a:off x="192556" y="1737086"/>
              <a:ext cx="137453" cy="183966"/>
            </a:xfrm>
            <a:custGeom>
              <a:avLst/>
              <a:gdLst/>
              <a:ahLst/>
              <a:cxnLst/>
              <a:rect l="0" t="0" r="0" b="0"/>
              <a:pathLst>
                <a:path w="137453" h="183966">
                  <a:moveTo>
                    <a:pt x="74145" y="0"/>
                  </a:moveTo>
                  <a:lnTo>
                    <a:pt x="83624" y="7900"/>
                  </a:lnTo>
                  <a:lnTo>
                    <a:pt x="83229" y="23152"/>
                  </a:lnTo>
                  <a:lnTo>
                    <a:pt x="93166" y="26834"/>
                  </a:lnTo>
                  <a:lnTo>
                    <a:pt x="104829" y="24984"/>
                  </a:lnTo>
                  <a:lnTo>
                    <a:pt x="107993" y="47467"/>
                  </a:lnTo>
                  <a:lnTo>
                    <a:pt x="114529" y="43922"/>
                  </a:lnTo>
                  <a:lnTo>
                    <a:pt x="120250" y="46090"/>
                  </a:lnTo>
                  <a:lnTo>
                    <a:pt x="117794" y="42224"/>
                  </a:lnTo>
                  <a:lnTo>
                    <a:pt x="121140" y="38262"/>
                  </a:lnTo>
                  <a:lnTo>
                    <a:pt x="119298" y="34267"/>
                  </a:lnTo>
                  <a:lnTo>
                    <a:pt x="134126" y="37817"/>
                  </a:lnTo>
                  <a:lnTo>
                    <a:pt x="134126" y="37817"/>
                  </a:lnTo>
                  <a:lnTo>
                    <a:pt x="137452" y="47306"/>
                  </a:lnTo>
                  <a:lnTo>
                    <a:pt x="129635" y="56852"/>
                  </a:lnTo>
                  <a:lnTo>
                    <a:pt x="111744" y="62110"/>
                  </a:lnTo>
                  <a:lnTo>
                    <a:pt x="100471" y="99943"/>
                  </a:lnTo>
                  <a:lnTo>
                    <a:pt x="107577" y="97628"/>
                  </a:lnTo>
                  <a:lnTo>
                    <a:pt x="107577" y="97628"/>
                  </a:lnTo>
                  <a:lnTo>
                    <a:pt x="108092" y="104598"/>
                  </a:lnTo>
                  <a:lnTo>
                    <a:pt x="105391" y="107524"/>
                  </a:lnTo>
                  <a:lnTo>
                    <a:pt x="85775" y="113773"/>
                  </a:lnTo>
                  <a:lnTo>
                    <a:pt x="87311" y="139064"/>
                  </a:lnTo>
                  <a:lnTo>
                    <a:pt x="107449" y="144015"/>
                  </a:lnTo>
                  <a:lnTo>
                    <a:pt x="107999" y="154309"/>
                  </a:lnTo>
                  <a:lnTo>
                    <a:pt x="103140" y="157762"/>
                  </a:lnTo>
                  <a:lnTo>
                    <a:pt x="106563" y="160302"/>
                  </a:lnTo>
                  <a:lnTo>
                    <a:pt x="110244" y="155598"/>
                  </a:lnTo>
                  <a:lnTo>
                    <a:pt x="115656" y="158057"/>
                  </a:lnTo>
                  <a:lnTo>
                    <a:pt x="115550" y="143850"/>
                  </a:lnTo>
                  <a:lnTo>
                    <a:pt x="126973" y="140479"/>
                  </a:lnTo>
                  <a:lnTo>
                    <a:pt x="131834" y="149868"/>
                  </a:lnTo>
                  <a:lnTo>
                    <a:pt x="136777" y="152612"/>
                  </a:lnTo>
                  <a:lnTo>
                    <a:pt x="134431" y="171415"/>
                  </a:lnTo>
                  <a:lnTo>
                    <a:pt x="134431" y="171415"/>
                  </a:lnTo>
                  <a:lnTo>
                    <a:pt x="128475" y="171355"/>
                  </a:lnTo>
                  <a:lnTo>
                    <a:pt x="126480" y="180199"/>
                  </a:lnTo>
                  <a:lnTo>
                    <a:pt x="121916" y="183965"/>
                  </a:lnTo>
                  <a:lnTo>
                    <a:pt x="105823" y="176744"/>
                  </a:lnTo>
                  <a:lnTo>
                    <a:pt x="96346" y="176859"/>
                  </a:lnTo>
                  <a:lnTo>
                    <a:pt x="90446" y="183749"/>
                  </a:lnTo>
                  <a:lnTo>
                    <a:pt x="82492" y="175456"/>
                  </a:lnTo>
                  <a:lnTo>
                    <a:pt x="82283" y="168499"/>
                  </a:lnTo>
                  <a:lnTo>
                    <a:pt x="76200" y="159214"/>
                  </a:lnTo>
                  <a:lnTo>
                    <a:pt x="65384" y="162602"/>
                  </a:lnTo>
                  <a:lnTo>
                    <a:pt x="53287" y="159143"/>
                  </a:lnTo>
                  <a:lnTo>
                    <a:pt x="43065" y="154543"/>
                  </a:lnTo>
                  <a:lnTo>
                    <a:pt x="43154" y="147897"/>
                  </a:lnTo>
                  <a:lnTo>
                    <a:pt x="31147" y="142021"/>
                  </a:lnTo>
                  <a:lnTo>
                    <a:pt x="21972" y="142292"/>
                  </a:lnTo>
                  <a:lnTo>
                    <a:pt x="20193" y="149177"/>
                  </a:lnTo>
                  <a:lnTo>
                    <a:pt x="9041" y="157534"/>
                  </a:lnTo>
                  <a:lnTo>
                    <a:pt x="0" y="158260"/>
                  </a:lnTo>
                  <a:lnTo>
                    <a:pt x="7938" y="150090"/>
                  </a:lnTo>
                  <a:lnTo>
                    <a:pt x="7147" y="142505"/>
                  </a:lnTo>
                  <a:lnTo>
                    <a:pt x="7147" y="142505"/>
                  </a:lnTo>
                  <a:lnTo>
                    <a:pt x="11277" y="142354"/>
                  </a:lnTo>
                  <a:lnTo>
                    <a:pt x="27295" y="126166"/>
                  </a:lnTo>
                  <a:lnTo>
                    <a:pt x="28825" y="109297"/>
                  </a:lnTo>
                  <a:lnTo>
                    <a:pt x="22177" y="103161"/>
                  </a:lnTo>
                  <a:lnTo>
                    <a:pt x="35987" y="88702"/>
                  </a:lnTo>
                  <a:lnTo>
                    <a:pt x="36526" y="90686"/>
                  </a:lnTo>
                  <a:lnTo>
                    <a:pt x="38880" y="84727"/>
                  </a:lnTo>
                  <a:lnTo>
                    <a:pt x="37514" y="80295"/>
                  </a:lnTo>
                  <a:lnTo>
                    <a:pt x="12533" y="78779"/>
                  </a:lnTo>
                  <a:lnTo>
                    <a:pt x="8560" y="74704"/>
                  </a:lnTo>
                  <a:lnTo>
                    <a:pt x="25407" y="60660"/>
                  </a:lnTo>
                  <a:lnTo>
                    <a:pt x="26980" y="46812"/>
                  </a:lnTo>
                  <a:lnTo>
                    <a:pt x="29599" y="46151"/>
                  </a:lnTo>
                  <a:lnTo>
                    <a:pt x="27987" y="48511"/>
                  </a:lnTo>
                  <a:lnTo>
                    <a:pt x="35491" y="56190"/>
                  </a:lnTo>
                  <a:lnTo>
                    <a:pt x="42361" y="77146"/>
                  </a:lnTo>
                  <a:lnTo>
                    <a:pt x="48383" y="79480"/>
                  </a:lnTo>
                  <a:lnTo>
                    <a:pt x="54607" y="76229"/>
                  </a:lnTo>
                  <a:lnTo>
                    <a:pt x="55571" y="70672"/>
                  </a:lnTo>
                  <a:lnTo>
                    <a:pt x="45937" y="58535"/>
                  </a:lnTo>
                  <a:lnTo>
                    <a:pt x="48746" y="56823"/>
                  </a:lnTo>
                  <a:lnTo>
                    <a:pt x="46958" y="43004"/>
                  </a:lnTo>
                  <a:lnTo>
                    <a:pt x="42518" y="3921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1" name="ID_56">
              <a:extLst>
                <a:ext uri="{FF2B5EF4-FFF2-40B4-BE49-F238E27FC236}">
                  <a16:creationId xmlns:a16="http://schemas.microsoft.com/office/drawing/2014/main" id="{00000000-0008-0000-0000-00003B000000}"/>
                </a:ext>
              </a:extLst>
            </p:cNvPr>
            <p:cNvSpPr/>
            <p:nvPr/>
          </p:nvSpPr>
          <p:spPr>
            <a:xfrm>
              <a:off x="328535" y="1734008"/>
              <a:ext cx="120339" cy="205981"/>
            </a:xfrm>
            <a:custGeom>
              <a:avLst/>
              <a:gdLst/>
              <a:ahLst/>
              <a:cxnLst/>
              <a:rect l="0" t="0" r="0" b="0"/>
              <a:pathLst>
                <a:path w="120339" h="205981">
                  <a:moveTo>
                    <a:pt x="105167" y="8208"/>
                  </a:moveTo>
                  <a:lnTo>
                    <a:pt x="106247" y="16710"/>
                  </a:lnTo>
                  <a:lnTo>
                    <a:pt x="113772" y="19689"/>
                  </a:lnTo>
                  <a:lnTo>
                    <a:pt x="113772" y="19689"/>
                  </a:lnTo>
                  <a:lnTo>
                    <a:pt x="111542" y="26868"/>
                  </a:lnTo>
                  <a:lnTo>
                    <a:pt x="116779" y="34303"/>
                  </a:lnTo>
                  <a:lnTo>
                    <a:pt x="109445" y="39039"/>
                  </a:lnTo>
                  <a:lnTo>
                    <a:pt x="108989" y="43406"/>
                  </a:lnTo>
                  <a:lnTo>
                    <a:pt x="118836" y="49941"/>
                  </a:lnTo>
                  <a:lnTo>
                    <a:pt x="120338" y="77347"/>
                  </a:lnTo>
                  <a:lnTo>
                    <a:pt x="104573" y="91918"/>
                  </a:lnTo>
                  <a:lnTo>
                    <a:pt x="91990" y="89368"/>
                  </a:lnTo>
                  <a:lnTo>
                    <a:pt x="77303" y="99136"/>
                  </a:lnTo>
                  <a:lnTo>
                    <a:pt x="78987" y="107808"/>
                  </a:lnTo>
                  <a:lnTo>
                    <a:pt x="72236" y="117547"/>
                  </a:lnTo>
                  <a:lnTo>
                    <a:pt x="72463" y="124204"/>
                  </a:lnTo>
                  <a:lnTo>
                    <a:pt x="78642" y="122152"/>
                  </a:lnTo>
                  <a:lnTo>
                    <a:pt x="96119" y="124569"/>
                  </a:lnTo>
                  <a:lnTo>
                    <a:pt x="97368" y="132621"/>
                  </a:lnTo>
                  <a:lnTo>
                    <a:pt x="94584" y="142498"/>
                  </a:lnTo>
                  <a:lnTo>
                    <a:pt x="98200" y="148364"/>
                  </a:lnTo>
                  <a:lnTo>
                    <a:pt x="96615" y="158886"/>
                  </a:lnTo>
                  <a:lnTo>
                    <a:pt x="101699" y="175379"/>
                  </a:lnTo>
                  <a:lnTo>
                    <a:pt x="101441" y="187305"/>
                  </a:lnTo>
                  <a:lnTo>
                    <a:pt x="95378" y="185888"/>
                  </a:lnTo>
                  <a:lnTo>
                    <a:pt x="94876" y="191612"/>
                  </a:lnTo>
                  <a:lnTo>
                    <a:pt x="82678" y="195269"/>
                  </a:lnTo>
                  <a:lnTo>
                    <a:pt x="82678" y="195269"/>
                  </a:lnTo>
                  <a:lnTo>
                    <a:pt x="73626" y="196315"/>
                  </a:lnTo>
                  <a:lnTo>
                    <a:pt x="69165" y="205980"/>
                  </a:lnTo>
                  <a:lnTo>
                    <a:pt x="44517" y="202855"/>
                  </a:lnTo>
                  <a:lnTo>
                    <a:pt x="37197" y="193686"/>
                  </a:lnTo>
                  <a:lnTo>
                    <a:pt x="26087" y="196771"/>
                  </a:lnTo>
                  <a:lnTo>
                    <a:pt x="20221" y="189766"/>
                  </a:lnTo>
                  <a:lnTo>
                    <a:pt x="8981" y="187859"/>
                  </a:lnTo>
                  <a:lnTo>
                    <a:pt x="0" y="173944"/>
                  </a:lnTo>
                  <a:lnTo>
                    <a:pt x="0" y="173944"/>
                  </a:lnTo>
                  <a:lnTo>
                    <a:pt x="3603" y="154127"/>
                  </a:lnTo>
                  <a:lnTo>
                    <a:pt x="22632" y="151625"/>
                  </a:lnTo>
                  <a:lnTo>
                    <a:pt x="29337" y="143399"/>
                  </a:lnTo>
                  <a:lnTo>
                    <a:pt x="25846" y="134059"/>
                  </a:lnTo>
                  <a:lnTo>
                    <a:pt x="6542" y="114188"/>
                  </a:lnTo>
                  <a:lnTo>
                    <a:pt x="11056" y="111778"/>
                  </a:lnTo>
                  <a:lnTo>
                    <a:pt x="12021" y="106070"/>
                  </a:lnTo>
                  <a:lnTo>
                    <a:pt x="12021" y="106070"/>
                  </a:lnTo>
                  <a:lnTo>
                    <a:pt x="17202" y="102021"/>
                  </a:lnTo>
                  <a:lnTo>
                    <a:pt x="36041" y="104648"/>
                  </a:lnTo>
                  <a:lnTo>
                    <a:pt x="35134" y="95700"/>
                  </a:lnTo>
                  <a:lnTo>
                    <a:pt x="38501" y="86751"/>
                  </a:lnTo>
                  <a:lnTo>
                    <a:pt x="31579" y="79556"/>
                  </a:lnTo>
                  <a:lnTo>
                    <a:pt x="29647" y="69363"/>
                  </a:lnTo>
                  <a:lnTo>
                    <a:pt x="33008" y="64947"/>
                  </a:lnTo>
                  <a:lnTo>
                    <a:pt x="33008" y="64947"/>
                  </a:lnTo>
                  <a:lnTo>
                    <a:pt x="46801" y="63314"/>
                  </a:lnTo>
                  <a:lnTo>
                    <a:pt x="58786" y="56630"/>
                  </a:lnTo>
                  <a:lnTo>
                    <a:pt x="63610" y="58309"/>
                  </a:lnTo>
                  <a:lnTo>
                    <a:pt x="69586" y="53227"/>
                  </a:lnTo>
                  <a:lnTo>
                    <a:pt x="64131" y="34598"/>
                  </a:lnTo>
                  <a:lnTo>
                    <a:pt x="70915" y="28184"/>
                  </a:lnTo>
                  <a:lnTo>
                    <a:pt x="82259" y="26613"/>
                  </a:lnTo>
                  <a:lnTo>
                    <a:pt x="83167" y="22412"/>
                  </a:lnTo>
                  <a:lnTo>
                    <a:pt x="77298" y="20092"/>
                  </a:lnTo>
                  <a:lnTo>
                    <a:pt x="77156" y="15402"/>
                  </a:lnTo>
                  <a:lnTo>
                    <a:pt x="83779" y="4748"/>
                  </a:lnTo>
                  <a:lnTo>
                    <a:pt x="95078" y="0"/>
                  </a:lnTo>
                  <a:lnTo>
                    <a:pt x="98861" y="886"/>
                  </a:lnTo>
                  <a:lnTo>
                    <a:pt x="99142" y="1041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94" name="M56">
            <a:extLst>
              <a:ext uri="{FF2B5EF4-FFF2-40B4-BE49-F238E27FC236}">
                <a16:creationId xmlns:a16="http://schemas.microsoft.com/office/drawing/2014/main" id="{00000000-0008-0000-0000-00003D000000}"/>
              </a:ext>
            </a:extLst>
          </p:cNvPr>
          <p:cNvSpPr/>
          <p:nvPr/>
        </p:nvSpPr>
        <p:spPr>
          <a:xfrm>
            <a:off x="6050431" y="3570677"/>
            <a:ext cx="432254" cy="257039"/>
          </a:xfrm>
          <a:custGeom>
            <a:avLst/>
            <a:gdLst/>
            <a:ahLst/>
            <a:cxnLst/>
            <a:rect l="0" t="0" r="0" b="0"/>
            <a:pathLst>
              <a:path w="484356" h="289565">
                <a:moveTo>
                  <a:pt x="57663" y="54254"/>
                </a:moveTo>
                <a:lnTo>
                  <a:pt x="73001" y="56779"/>
                </a:lnTo>
                <a:lnTo>
                  <a:pt x="81528" y="68793"/>
                </a:lnTo>
                <a:lnTo>
                  <a:pt x="89045" y="67179"/>
                </a:lnTo>
                <a:lnTo>
                  <a:pt x="88387" y="63233"/>
                </a:lnTo>
                <a:lnTo>
                  <a:pt x="105199" y="85134"/>
                </a:lnTo>
                <a:lnTo>
                  <a:pt x="105869" y="100261"/>
                </a:lnTo>
                <a:lnTo>
                  <a:pt x="114841" y="101403"/>
                </a:lnTo>
                <a:lnTo>
                  <a:pt x="116368" y="107185"/>
                </a:lnTo>
                <a:lnTo>
                  <a:pt x="129615" y="108287"/>
                </a:lnTo>
                <a:lnTo>
                  <a:pt x="131463" y="113472"/>
                </a:lnTo>
                <a:lnTo>
                  <a:pt x="137005" y="111652"/>
                </a:lnTo>
                <a:lnTo>
                  <a:pt x="140454" y="102224"/>
                </a:lnTo>
                <a:lnTo>
                  <a:pt x="138055" y="65444"/>
                </a:lnTo>
                <a:lnTo>
                  <a:pt x="141212" y="43766"/>
                </a:lnTo>
                <a:lnTo>
                  <a:pt x="138942" y="43103"/>
                </a:lnTo>
                <a:lnTo>
                  <a:pt x="139958" y="15777"/>
                </a:lnTo>
                <a:lnTo>
                  <a:pt x="149886" y="9234"/>
                </a:lnTo>
                <a:lnTo>
                  <a:pt x="150175" y="3952"/>
                </a:lnTo>
                <a:lnTo>
                  <a:pt x="165663" y="6317"/>
                </a:lnTo>
                <a:lnTo>
                  <a:pt x="172038" y="1494"/>
                </a:lnTo>
                <a:lnTo>
                  <a:pt x="192953" y="6262"/>
                </a:lnTo>
                <a:lnTo>
                  <a:pt x="196314" y="0"/>
                </a:lnTo>
                <a:lnTo>
                  <a:pt x="211685" y="995"/>
                </a:lnTo>
                <a:lnTo>
                  <a:pt x="215781" y="13794"/>
                </a:lnTo>
                <a:lnTo>
                  <a:pt x="206438" y="33505"/>
                </a:lnTo>
                <a:lnTo>
                  <a:pt x="202157" y="63921"/>
                </a:lnTo>
                <a:lnTo>
                  <a:pt x="195359" y="79311"/>
                </a:lnTo>
                <a:lnTo>
                  <a:pt x="214117" y="85529"/>
                </a:lnTo>
                <a:lnTo>
                  <a:pt x="224347" y="85184"/>
                </a:lnTo>
                <a:lnTo>
                  <a:pt x="226349" y="90522"/>
                </a:lnTo>
                <a:lnTo>
                  <a:pt x="235802" y="96804"/>
                </a:lnTo>
                <a:lnTo>
                  <a:pt x="242331" y="91982"/>
                </a:lnTo>
                <a:lnTo>
                  <a:pt x="254726" y="90478"/>
                </a:lnTo>
                <a:lnTo>
                  <a:pt x="266042" y="70966"/>
                </a:lnTo>
                <a:lnTo>
                  <a:pt x="271679" y="71257"/>
                </a:lnTo>
                <a:lnTo>
                  <a:pt x="274762" y="63778"/>
                </a:lnTo>
                <a:lnTo>
                  <a:pt x="288789" y="63973"/>
                </a:lnTo>
                <a:lnTo>
                  <a:pt x="296945" y="54806"/>
                </a:lnTo>
                <a:lnTo>
                  <a:pt x="311388" y="56670"/>
                </a:lnTo>
                <a:lnTo>
                  <a:pt x="314983" y="71868"/>
                </a:lnTo>
                <a:lnTo>
                  <a:pt x="330993" y="72106"/>
                </a:lnTo>
                <a:lnTo>
                  <a:pt x="334381" y="83369"/>
                </a:lnTo>
                <a:lnTo>
                  <a:pt x="341997" y="83855"/>
                </a:lnTo>
                <a:lnTo>
                  <a:pt x="344233" y="79678"/>
                </a:lnTo>
                <a:lnTo>
                  <a:pt x="344723" y="84676"/>
                </a:lnTo>
                <a:lnTo>
                  <a:pt x="351257" y="85740"/>
                </a:lnTo>
                <a:lnTo>
                  <a:pt x="351257" y="85740"/>
                </a:lnTo>
                <a:lnTo>
                  <a:pt x="354582" y="93374"/>
                </a:lnTo>
                <a:lnTo>
                  <a:pt x="370166" y="92387"/>
                </a:lnTo>
                <a:lnTo>
                  <a:pt x="372336" y="84582"/>
                </a:lnTo>
                <a:lnTo>
                  <a:pt x="384390" y="84415"/>
                </a:lnTo>
                <a:lnTo>
                  <a:pt x="391924" y="88371"/>
                </a:lnTo>
                <a:lnTo>
                  <a:pt x="391816" y="99398"/>
                </a:lnTo>
                <a:lnTo>
                  <a:pt x="386701" y="109248"/>
                </a:lnTo>
                <a:lnTo>
                  <a:pt x="398453" y="115569"/>
                </a:lnTo>
                <a:lnTo>
                  <a:pt x="401392" y="87990"/>
                </a:lnTo>
                <a:lnTo>
                  <a:pt x="397910" y="86850"/>
                </a:lnTo>
                <a:lnTo>
                  <a:pt x="411886" y="76300"/>
                </a:lnTo>
                <a:lnTo>
                  <a:pt x="412688" y="87651"/>
                </a:lnTo>
                <a:lnTo>
                  <a:pt x="432203" y="88107"/>
                </a:lnTo>
                <a:lnTo>
                  <a:pt x="448009" y="97236"/>
                </a:lnTo>
                <a:lnTo>
                  <a:pt x="441539" y="113101"/>
                </a:lnTo>
                <a:lnTo>
                  <a:pt x="462324" y="124911"/>
                </a:lnTo>
                <a:lnTo>
                  <a:pt x="462324" y="124911"/>
                </a:lnTo>
                <a:lnTo>
                  <a:pt x="463839" y="132046"/>
                </a:lnTo>
                <a:lnTo>
                  <a:pt x="457543" y="147008"/>
                </a:lnTo>
                <a:lnTo>
                  <a:pt x="454502" y="146485"/>
                </a:lnTo>
                <a:lnTo>
                  <a:pt x="443299" y="155743"/>
                </a:lnTo>
                <a:lnTo>
                  <a:pt x="442112" y="160852"/>
                </a:lnTo>
                <a:lnTo>
                  <a:pt x="437060" y="161490"/>
                </a:lnTo>
                <a:lnTo>
                  <a:pt x="436774" y="167224"/>
                </a:lnTo>
                <a:lnTo>
                  <a:pt x="443084" y="171599"/>
                </a:lnTo>
                <a:lnTo>
                  <a:pt x="443143" y="175679"/>
                </a:lnTo>
                <a:lnTo>
                  <a:pt x="455028" y="176709"/>
                </a:lnTo>
                <a:lnTo>
                  <a:pt x="453961" y="203117"/>
                </a:lnTo>
                <a:lnTo>
                  <a:pt x="459668" y="207326"/>
                </a:lnTo>
                <a:lnTo>
                  <a:pt x="456525" y="211181"/>
                </a:lnTo>
                <a:lnTo>
                  <a:pt x="463096" y="217675"/>
                </a:lnTo>
                <a:lnTo>
                  <a:pt x="483219" y="225989"/>
                </a:lnTo>
                <a:lnTo>
                  <a:pt x="484355" y="229790"/>
                </a:lnTo>
                <a:lnTo>
                  <a:pt x="484355" y="229790"/>
                </a:lnTo>
                <a:lnTo>
                  <a:pt x="476625" y="233843"/>
                </a:lnTo>
                <a:lnTo>
                  <a:pt x="472075" y="252466"/>
                </a:lnTo>
                <a:lnTo>
                  <a:pt x="466009" y="250515"/>
                </a:lnTo>
                <a:lnTo>
                  <a:pt x="463275" y="263138"/>
                </a:lnTo>
                <a:lnTo>
                  <a:pt x="434991" y="263844"/>
                </a:lnTo>
                <a:lnTo>
                  <a:pt x="426378" y="259718"/>
                </a:lnTo>
                <a:lnTo>
                  <a:pt x="421520" y="245258"/>
                </a:lnTo>
                <a:lnTo>
                  <a:pt x="415558" y="245421"/>
                </a:lnTo>
                <a:lnTo>
                  <a:pt x="411084" y="247279"/>
                </a:lnTo>
                <a:lnTo>
                  <a:pt x="411548" y="260127"/>
                </a:lnTo>
                <a:lnTo>
                  <a:pt x="409172" y="263695"/>
                </a:lnTo>
                <a:lnTo>
                  <a:pt x="405492" y="257719"/>
                </a:lnTo>
                <a:lnTo>
                  <a:pt x="399409" y="256519"/>
                </a:lnTo>
                <a:lnTo>
                  <a:pt x="394307" y="284940"/>
                </a:lnTo>
                <a:lnTo>
                  <a:pt x="385487" y="289564"/>
                </a:lnTo>
                <a:lnTo>
                  <a:pt x="380688" y="285676"/>
                </a:lnTo>
                <a:lnTo>
                  <a:pt x="380688" y="285676"/>
                </a:lnTo>
                <a:lnTo>
                  <a:pt x="380310" y="275851"/>
                </a:lnTo>
                <a:lnTo>
                  <a:pt x="369858" y="259142"/>
                </a:lnTo>
                <a:lnTo>
                  <a:pt x="364429" y="256143"/>
                </a:lnTo>
                <a:lnTo>
                  <a:pt x="371418" y="238489"/>
                </a:lnTo>
                <a:lnTo>
                  <a:pt x="366852" y="218596"/>
                </a:lnTo>
                <a:lnTo>
                  <a:pt x="359878" y="222809"/>
                </a:lnTo>
                <a:lnTo>
                  <a:pt x="358285" y="219146"/>
                </a:lnTo>
                <a:lnTo>
                  <a:pt x="354015" y="218893"/>
                </a:lnTo>
                <a:lnTo>
                  <a:pt x="353207" y="214342"/>
                </a:lnTo>
                <a:lnTo>
                  <a:pt x="347312" y="211784"/>
                </a:lnTo>
                <a:lnTo>
                  <a:pt x="346218" y="206472"/>
                </a:lnTo>
                <a:lnTo>
                  <a:pt x="337213" y="206255"/>
                </a:lnTo>
                <a:lnTo>
                  <a:pt x="334032" y="211464"/>
                </a:lnTo>
                <a:lnTo>
                  <a:pt x="336296" y="218920"/>
                </a:lnTo>
                <a:lnTo>
                  <a:pt x="343449" y="219998"/>
                </a:lnTo>
                <a:lnTo>
                  <a:pt x="336564" y="233123"/>
                </a:lnTo>
                <a:lnTo>
                  <a:pt x="295393" y="236351"/>
                </a:lnTo>
                <a:lnTo>
                  <a:pt x="294688" y="233917"/>
                </a:lnTo>
                <a:lnTo>
                  <a:pt x="275946" y="231945"/>
                </a:lnTo>
                <a:lnTo>
                  <a:pt x="265566" y="225496"/>
                </a:lnTo>
                <a:lnTo>
                  <a:pt x="263834" y="227568"/>
                </a:lnTo>
                <a:lnTo>
                  <a:pt x="250788" y="223920"/>
                </a:lnTo>
                <a:lnTo>
                  <a:pt x="244293" y="227081"/>
                </a:lnTo>
                <a:lnTo>
                  <a:pt x="229535" y="224748"/>
                </a:lnTo>
                <a:lnTo>
                  <a:pt x="227209" y="213965"/>
                </a:lnTo>
                <a:lnTo>
                  <a:pt x="203804" y="221379"/>
                </a:lnTo>
                <a:lnTo>
                  <a:pt x="202921" y="202023"/>
                </a:lnTo>
                <a:lnTo>
                  <a:pt x="187391" y="200117"/>
                </a:lnTo>
                <a:lnTo>
                  <a:pt x="182610" y="201959"/>
                </a:lnTo>
                <a:lnTo>
                  <a:pt x="181907" y="205566"/>
                </a:lnTo>
                <a:lnTo>
                  <a:pt x="181907" y="205566"/>
                </a:lnTo>
                <a:lnTo>
                  <a:pt x="177935" y="205615"/>
                </a:lnTo>
                <a:lnTo>
                  <a:pt x="179938" y="192978"/>
                </a:lnTo>
                <a:lnTo>
                  <a:pt x="176444" y="192285"/>
                </a:lnTo>
                <a:lnTo>
                  <a:pt x="180425" y="185892"/>
                </a:lnTo>
                <a:lnTo>
                  <a:pt x="179805" y="180286"/>
                </a:lnTo>
                <a:lnTo>
                  <a:pt x="166474" y="176168"/>
                </a:lnTo>
                <a:lnTo>
                  <a:pt x="159759" y="170103"/>
                </a:lnTo>
                <a:lnTo>
                  <a:pt x="148867" y="172088"/>
                </a:lnTo>
                <a:lnTo>
                  <a:pt x="145456" y="156440"/>
                </a:lnTo>
                <a:lnTo>
                  <a:pt x="128689" y="161290"/>
                </a:lnTo>
                <a:lnTo>
                  <a:pt x="126649" y="169244"/>
                </a:lnTo>
                <a:lnTo>
                  <a:pt x="104954" y="163992"/>
                </a:lnTo>
                <a:lnTo>
                  <a:pt x="91108" y="150635"/>
                </a:lnTo>
                <a:lnTo>
                  <a:pt x="65461" y="133486"/>
                </a:lnTo>
                <a:lnTo>
                  <a:pt x="47946" y="126369"/>
                </a:lnTo>
                <a:lnTo>
                  <a:pt x="47946" y="126369"/>
                </a:lnTo>
                <a:lnTo>
                  <a:pt x="51208" y="101527"/>
                </a:lnTo>
                <a:lnTo>
                  <a:pt x="44948" y="101661"/>
                </a:lnTo>
                <a:lnTo>
                  <a:pt x="43450" y="106305"/>
                </a:lnTo>
                <a:lnTo>
                  <a:pt x="36757" y="105520"/>
                </a:lnTo>
                <a:lnTo>
                  <a:pt x="42287" y="92826"/>
                </a:lnTo>
                <a:lnTo>
                  <a:pt x="38408" y="89548"/>
                </a:lnTo>
                <a:lnTo>
                  <a:pt x="37157" y="79391"/>
                </a:lnTo>
                <a:lnTo>
                  <a:pt x="26180" y="79094"/>
                </a:lnTo>
                <a:lnTo>
                  <a:pt x="24533" y="83582"/>
                </a:lnTo>
                <a:lnTo>
                  <a:pt x="3712" y="80598"/>
                </a:lnTo>
                <a:lnTo>
                  <a:pt x="0" y="76870"/>
                </a:lnTo>
                <a:lnTo>
                  <a:pt x="3770" y="72894"/>
                </a:lnTo>
                <a:lnTo>
                  <a:pt x="2160" y="64841"/>
                </a:lnTo>
                <a:lnTo>
                  <a:pt x="10679" y="60087"/>
                </a:lnTo>
                <a:lnTo>
                  <a:pt x="42836" y="61109"/>
                </a:lnTo>
                <a:lnTo>
                  <a:pt x="51262" y="540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5" name="M57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SpPr/>
          <p:nvPr/>
        </p:nvSpPr>
        <p:spPr>
          <a:xfrm>
            <a:off x="5243490" y="3598537"/>
            <a:ext cx="69342" cy="76919"/>
          </a:xfrm>
          <a:custGeom>
            <a:avLst/>
            <a:gdLst/>
            <a:ahLst/>
            <a:cxnLst/>
            <a:rect l="0" t="0" r="0" b="0"/>
            <a:pathLst>
              <a:path w="77089" h="83607">
                <a:moveTo>
                  <a:pt x="68516" y="42483"/>
                </a:moveTo>
                <a:lnTo>
                  <a:pt x="65155" y="46899"/>
                </a:lnTo>
                <a:lnTo>
                  <a:pt x="67087" y="57092"/>
                </a:lnTo>
                <a:lnTo>
                  <a:pt x="74009" y="64287"/>
                </a:lnTo>
                <a:lnTo>
                  <a:pt x="70642" y="73236"/>
                </a:lnTo>
                <a:lnTo>
                  <a:pt x="71549" y="82184"/>
                </a:lnTo>
                <a:lnTo>
                  <a:pt x="52710" y="79557"/>
                </a:lnTo>
                <a:lnTo>
                  <a:pt x="47529" y="83606"/>
                </a:lnTo>
                <a:lnTo>
                  <a:pt x="47529" y="83606"/>
                </a:lnTo>
                <a:lnTo>
                  <a:pt x="44716" y="81089"/>
                </a:lnTo>
                <a:lnTo>
                  <a:pt x="47011" y="76636"/>
                </a:lnTo>
                <a:lnTo>
                  <a:pt x="42148" y="76011"/>
                </a:lnTo>
                <a:lnTo>
                  <a:pt x="42760" y="71650"/>
                </a:lnTo>
                <a:lnTo>
                  <a:pt x="37420" y="67230"/>
                </a:lnTo>
                <a:lnTo>
                  <a:pt x="36602" y="73095"/>
                </a:lnTo>
                <a:lnTo>
                  <a:pt x="30516" y="76808"/>
                </a:lnTo>
                <a:lnTo>
                  <a:pt x="7106" y="78242"/>
                </a:lnTo>
                <a:lnTo>
                  <a:pt x="7106" y="78242"/>
                </a:lnTo>
                <a:lnTo>
                  <a:pt x="0" y="80557"/>
                </a:lnTo>
                <a:lnTo>
                  <a:pt x="11273" y="42724"/>
                </a:lnTo>
                <a:lnTo>
                  <a:pt x="29164" y="37466"/>
                </a:lnTo>
                <a:lnTo>
                  <a:pt x="36981" y="27920"/>
                </a:lnTo>
                <a:lnTo>
                  <a:pt x="33655" y="18431"/>
                </a:lnTo>
                <a:lnTo>
                  <a:pt x="33655" y="18431"/>
                </a:lnTo>
                <a:lnTo>
                  <a:pt x="39587" y="10328"/>
                </a:lnTo>
                <a:lnTo>
                  <a:pt x="42595" y="15876"/>
                </a:lnTo>
                <a:lnTo>
                  <a:pt x="49343" y="14905"/>
                </a:lnTo>
                <a:lnTo>
                  <a:pt x="60574" y="12278"/>
                </a:lnTo>
                <a:lnTo>
                  <a:pt x="68177" y="0"/>
                </a:lnTo>
                <a:lnTo>
                  <a:pt x="77088" y="2580"/>
                </a:lnTo>
                <a:lnTo>
                  <a:pt x="66993" y="2066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6" name="M58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5235412" y="3657297"/>
            <a:ext cx="71549" cy="69424"/>
          </a:xfrm>
          <a:custGeom>
            <a:avLst/>
            <a:gdLst/>
            <a:ahLst/>
            <a:cxnLst/>
            <a:rect l="0" t="0" r="0" b="0"/>
            <a:pathLst>
              <a:path w="79542" h="84800">
                <a:moveTo>
                  <a:pt x="21802" y="11012"/>
                </a:moveTo>
                <a:lnTo>
                  <a:pt x="45212" y="9578"/>
                </a:lnTo>
                <a:lnTo>
                  <a:pt x="51298" y="5865"/>
                </a:lnTo>
                <a:lnTo>
                  <a:pt x="52116" y="0"/>
                </a:lnTo>
                <a:lnTo>
                  <a:pt x="57456" y="4420"/>
                </a:lnTo>
                <a:lnTo>
                  <a:pt x="56844" y="8781"/>
                </a:lnTo>
                <a:lnTo>
                  <a:pt x="61707" y="9406"/>
                </a:lnTo>
                <a:lnTo>
                  <a:pt x="59412" y="13859"/>
                </a:lnTo>
                <a:lnTo>
                  <a:pt x="62225" y="16376"/>
                </a:lnTo>
                <a:lnTo>
                  <a:pt x="62225" y="16376"/>
                </a:lnTo>
                <a:lnTo>
                  <a:pt x="61260" y="22084"/>
                </a:lnTo>
                <a:lnTo>
                  <a:pt x="56746" y="24494"/>
                </a:lnTo>
                <a:lnTo>
                  <a:pt x="76050" y="44365"/>
                </a:lnTo>
                <a:lnTo>
                  <a:pt x="79541" y="53705"/>
                </a:lnTo>
                <a:lnTo>
                  <a:pt x="72836" y="61931"/>
                </a:lnTo>
                <a:lnTo>
                  <a:pt x="53807" y="64433"/>
                </a:lnTo>
                <a:lnTo>
                  <a:pt x="50204" y="84250"/>
                </a:lnTo>
                <a:lnTo>
                  <a:pt x="50204" y="84250"/>
                </a:lnTo>
                <a:lnTo>
                  <a:pt x="48656" y="84799"/>
                </a:lnTo>
                <a:lnTo>
                  <a:pt x="48656" y="84799"/>
                </a:lnTo>
                <a:lnTo>
                  <a:pt x="51002" y="65996"/>
                </a:lnTo>
                <a:lnTo>
                  <a:pt x="46059" y="63252"/>
                </a:lnTo>
                <a:lnTo>
                  <a:pt x="41198" y="53863"/>
                </a:lnTo>
                <a:lnTo>
                  <a:pt x="29775" y="57234"/>
                </a:lnTo>
                <a:lnTo>
                  <a:pt x="29881" y="71441"/>
                </a:lnTo>
                <a:lnTo>
                  <a:pt x="24469" y="68982"/>
                </a:lnTo>
                <a:lnTo>
                  <a:pt x="20788" y="73686"/>
                </a:lnTo>
                <a:lnTo>
                  <a:pt x="17365" y="71146"/>
                </a:lnTo>
                <a:lnTo>
                  <a:pt x="22224" y="67693"/>
                </a:lnTo>
                <a:lnTo>
                  <a:pt x="21674" y="57399"/>
                </a:lnTo>
                <a:lnTo>
                  <a:pt x="1536" y="52448"/>
                </a:lnTo>
                <a:lnTo>
                  <a:pt x="0" y="27157"/>
                </a:lnTo>
                <a:lnTo>
                  <a:pt x="19616" y="20908"/>
                </a:lnTo>
                <a:lnTo>
                  <a:pt x="22317" y="179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7" name="M59">
            <a:extLst>
              <a:ext uri="{FF2B5EF4-FFF2-40B4-BE49-F238E27FC236}">
                <a16:creationId xmlns:a16="http://schemas.microsoft.com/office/drawing/2014/main" id="{00000000-0008-0000-0000-000040000000}"/>
              </a:ext>
            </a:extLst>
          </p:cNvPr>
          <p:cNvSpPr/>
          <p:nvPr/>
        </p:nvSpPr>
        <p:spPr>
          <a:xfrm>
            <a:off x="6553938" y="3633564"/>
            <a:ext cx="268805" cy="247163"/>
          </a:xfrm>
          <a:custGeom>
            <a:avLst/>
            <a:gdLst/>
            <a:ahLst/>
            <a:cxnLst/>
            <a:rect l="0" t="0" r="0" b="0"/>
            <a:pathLst>
              <a:path w="300741" h="295731">
                <a:moveTo>
                  <a:pt x="300740" y="68394"/>
                </a:moveTo>
                <a:lnTo>
                  <a:pt x="296220" y="81298"/>
                </a:lnTo>
                <a:lnTo>
                  <a:pt x="296220" y="81298"/>
                </a:lnTo>
                <a:lnTo>
                  <a:pt x="296061" y="81597"/>
                </a:lnTo>
                <a:lnTo>
                  <a:pt x="290371" y="91759"/>
                </a:lnTo>
                <a:lnTo>
                  <a:pt x="277533" y="100574"/>
                </a:lnTo>
                <a:lnTo>
                  <a:pt x="255323" y="127932"/>
                </a:lnTo>
                <a:lnTo>
                  <a:pt x="238357" y="136660"/>
                </a:lnTo>
                <a:lnTo>
                  <a:pt x="223960" y="161898"/>
                </a:lnTo>
                <a:lnTo>
                  <a:pt x="219721" y="182956"/>
                </a:lnTo>
                <a:lnTo>
                  <a:pt x="212868" y="189615"/>
                </a:lnTo>
                <a:lnTo>
                  <a:pt x="201183" y="193307"/>
                </a:lnTo>
                <a:lnTo>
                  <a:pt x="181476" y="215861"/>
                </a:lnTo>
                <a:lnTo>
                  <a:pt x="178076" y="225305"/>
                </a:lnTo>
                <a:lnTo>
                  <a:pt x="161971" y="235697"/>
                </a:lnTo>
                <a:lnTo>
                  <a:pt x="161309" y="282941"/>
                </a:lnTo>
                <a:lnTo>
                  <a:pt x="144532" y="295730"/>
                </a:lnTo>
                <a:lnTo>
                  <a:pt x="144532" y="295730"/>
                </a:lnTo>
                <a:lnTo>
                  <a:pt x="109065" y="280651"/>
                </a:lnTo>
                <a:lnTo>
                  <a:pt x="104981" y="263958"/>
                </a:lnTo>
                <a:lnTo>
                  <a:pt x="69932" y="258686"/>
                </a:lnTo>
                <a:lnTo>
                  <a:pt x="69263" y="261390"/>
                </a:lnTo>
                <a:lnTo>
                  <a:pt x="61388" y="257900"/>
                </a:lnTo>
                <a:lnTo>
                  <a:pt x="62708" y="253398"/>
                </a:lnTo>
                <a:lnTo>
                  <a:pt x="55477" y="248412"/>
                </a:lnTo>
                <a:lnTo>
                  <a:pt x="55886" y="236492"/>
                </a:lnTo>
                <a:lnTo>
                  <a:pt x="56087" y="234232"/>
                </a:lnTo>
                <a:lnTo>
                  <a:pt x="64912" y="236082"/>
                </a:lnTo>
                <a:lnTo>
                  <a:pt x="63756" y="218692"/>
                </a:lnTo>
                <a:lnTo>
                  <a:pt x="49412" y="224877"/>
                </a:lnTo>
                <a:lnTo>
                  <a:pt x="50789" y="210562"/>
                </a:lnTo>
                <a:lnTo>
                  <a:pt x="38136" y="209232"/>
                </a:lnTo>
                <a:lnTo>
                  <a:pt x="37775" y="204694"/>
                </a:lnTo>
                <a:lnTo>
                  <a:pt x="1411" y="197709"/>
                </a:lnTo>
                <a:lnTo>
                  <a:pt x="0" y="178499"/>
                </a:lnTo>
                <a:lnTo>
                  <a:pt x="0" y="178499"/>
                </a:lnTo>
                <a:lnTo>
                  <a:pt x="2157" y="177640"/>
                </a:lnTo>
                <a:lnTo>
                  <a:pt x="614" y="171414"/>
                </a:lnTo>
                <a:lnTo>
                  <a:pt x="9213" y="169338"/>
                </a:lnTo>
                <a:lnTo>
                  <a:pt x="11250" y="146124"/>
                </a:lnTo>
                <a:lnTo>
                  <a:pt x="16795" y="150927"/>
                </a:lnTo>
                <a:lnTo>
                  <a:pt x="19304" y="133915"/>
                </a:lnTo>
                <a:lnTo>
                  <a:pt x="32475" y="132087"/>
                </a:lnTo>
                <a:lnTo>
                  <a:pt x="32706" y="135566"/>
                </a:lnTo>
                <a:lnTo>
                  <a:pt x="35456" y="135475"/>
                </a:lnTo>
                <a:lnTo>
                  <a:pt x="36477" y="130664"/>
                </a:lnTo>
                <a:lnTo>
                  <a:pt x="40896" y="131062"/>
                </a:lnTo>
                <a:lnTo>
                  <a:pt x="40666" y="155826"/>
                </a:lnTo>
                <a:lnTo>
                  <a:pt x="60539" y="147797"/>
                </a:lnTo>
                <a:lnTo>
                  <a:pt x="82679" y="147967"/>
                </a:lnTo>
                <a:lnTo>
                  <a:pt x="85458" y="124917"/>
                </a:lnTo>
                <a:lnTo>
                  <a:pt x="77519" y="124900"/>
                </a:lnTo>
                <a:lnTo>
                  <a:pt x="77696" y="116596"/>
                </a:lnTo>
                <a:lnTo>
                  <a:pt x="61002" y="112010"/>
                </a:lnTo>
                <a:lnTo>
                  <a:pt x="59510" y="96118"/>
                </a:lnTo>
                <a:lnTo>
                  <a:pt x="54563" y="99033"/>
                </a:lnTo>
                <a:lnTo>
                  <a:pt x="55398" y="81528"/>
                </a:lnTo>
                <a:lnTo>
                  <a:pt x="61321" y="82864"/>
                </a:lnTo>
                <a:lnTo>
                  <a:pt x="64764" y="78859"/>
                </a:lnTo>
                <a:lnTo>
                  <a:pt x="67442" y="46436"/>
                </a:lnTo>
                <a:lnTo>
                  <a:pt x="73785" y="42342"/>
                </a:lnTo>
                <a:lnTo>
                  <a:pt x="78581" y="46372"/>
                </a:lnTo>
                <a:lnTo>
                  <a:pt x="90559" y="42699"/>
                </a:lnTo>
                <a:lnTo>
                  <a:pt x="94786" y="30400"/>
                </a:lnTo>
                <a:lnTo>
                  <a:pt x="113352" y="32452"/>
                </a:lnTo>
                <a:lnTo>
                  <a:pt x="112158" y="45722"/>
                </a:lnTo>
                <a:lnTo>
                  <a:pt x="120969" y="47568"/>
                </a:lnTo>
                <a:lnTo>
                  <a:pt x="117428" y="63659"/>
                </a:lnTo>
                <a:lnTo>
                  <a:pt x="121692" y="64050"/>
                </a:lnTo>
                <a:lnTo>
                  <a:pt x="128780" y="46069"/>
                </a:lnTo>
                <a:lnTo>
                  <a:pt x="140329" y="48273"/>
                </a:lnTo>
                <a:lnTo>
                  <a:pt x="136461" y="43510"/>
                </a:lnTo>
                <a:lnTo>
                  <a:pt x="138028" y="34176"/>
                </a:lnTo>
                <a:lnTo>
                  <a:pt x="151126" y="35202"/>
                </a:lnTo>
                <a:lnTo>
                  <a:pt x="151415" y="6351"/>
                </a:lnTo>
                <a:lnTo>
                  <a:pt x="151415" y="6351"/>
                </a:lnTo>
                <a:lnTo>
                  <a:pt x="152744" y="1090"/>
                </a:lnTo>
                <a:lnTo>
                  <a:pt x="165880" y="0"/>
                </a:lnTo>
                <a:lnTo>
                  <a:pt x="178482" y="10229"/>
                </a:lnTo>
                <a:lnTo>
                  <a:pt x="188781" y="13762"/>
                </a:lnTo>
                <a:lnTo>
                  <a:pt x="196738" y="12412"/>
                </a:lnTo>
                <a:lnTo>
                  <a:pt x="210924" y="27504"/>
                </a:lnTo>
                <a:lnTo>
                  <a:pt x="217914" y="28853"/>
                </a:lnTo>
                <a:lnTo>
                  <a:pt x="220806" y="36766"/>
                </a:lnTo>
                <a:lnTo>
                  <a:pt x="227055" y="37042"/>
                </a:lnTo>
                <a:lnTo>
                  <a:pt x="239466" y="49676"/>
                </a:lnTo>
                <a:lnTo>
                  <a:pt x="245907" y="47990"/>
                </a:lnTo>
                <a:lnTo>
                  <a:pt x="258117" y="55482"/>
                </a:lnTo>
                <a:lnTo>
                  <a:pt x="278163" y="52398"/>
                </a:lnTo>
                <a:lnTo>
                  <a:pt x="285314" y="6129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8" name="M60">
            <a:extLst>
              <a:ext uri="{FF2B5EF4-FFF2-40B4-BE49-F238E27FC236}">
                <a16:creationId xmlns:a16="http://schemas.microsoft.com/office/drawing/2014/main" id="{00000000-0008-0000-0000-000041000000}"/>
              </a:ext>
            </a:extLst>
          </p:cNvPr>
          <p:cNvSpPr/>
          <p:nvPr/>
        </p:nvSpPr>
        <p:spPr>
          <a:xfrm>
            <a:off x="5736506" y="3647463"/>
            <a:ext cx="300648" cy="359392"/>
          </a:xfrm>
          <a:custGeom>
            <a:avLst/>
            <a:gdLst/>
            <a:ahLst/>
            <a:cxnLst/>
            <a:rect l="0" t="0" r="0" b="0"/>
            <a:pathLst>
              <a:path w="328522" h="418594">
                <a:moveTo>
                  <a:pt x="291639" y="50808"/>
                </a:moveTo>
                <a:lnTo>
                  <a:pt x="287960" y="67777"/>
                </a:lnTo>
                <a:lnTo>
                  <a:pt x="292427" y="66391"/>
                </a:lnTo>
                <a:lnTo>
                  <a:pt x="302399" y="70143"/>
                </a:lnTo>
                <a:lnTo>
                  <a:pt x="307375" y="94451"/>
                </a:lnTo>
                <a:lnTo>
                  <a:pt x="298832" y="99653"/>
                </a:lnTo>
                <a:lnTo>
                  <a:pt x="298911" y="96785"/>
                </a:lnTo>
                <a:lnTo>
                  <a:pt x="289891" y="97138"/>
                </a:lnTo>
                <a:lnTo>
                  <a:pt x="289184" y="100593"/>
                </a:lnTo>
                <a:lnTo>
                  <a:pt x="277319" y="98902"/>
                </a:lnTo>
                <a:lnTo>
                  <a:pt x="275879" y="106717"/>
                </a:lnTo>
                <a:lnTo>
                  <a:pt x="280562" y="130412"/>
                </a:lnTo>
                <a:lnTo>
                  <a:pt x="261562" y="132448"/>
                </a:lnTo>
                <a:lnTo>
                  <a:pt x="263161" y="129925"/>
                </a:lnTo>
                <a:lnTo>
                  <a:pt x="257526" y="129313"/>
                </a:lnTo>
                <a:lnTo>
                  <a:pt x="242299" y="132962"/>
                </a:lnTo>
                <a:lnTo>
                  <a:pt x="241614" y="146386"/>
                </a:lnTo>
                <a:lnTo>
                  <a:pt x="246227" y="150745"/>
                </a:lnTo>
                <a:lnTo>
                  <a:pt x="262576" y="150753"/>
                </a:lnTo>
                <a:lnTo>
                  <a:pt x="266724" y="160837"/>
                </a:lnTo>
                <a:lnTo>
                  <a:pt x="263947" y="183565"/>
                </a:lnTo>
                <a:lnTo>
                  <a:pt x="255042" y="190413"/>
                </a:lnTo>
                <a:lnTo>
                  <a:pt x="259713" y="203683"/>
                </a:lnTo>
                <a:lnTo>
                  <a:pt x="277138" y="220179"/>
                </a:lnTo>
                <a:lnTo>
                  <a:pt x="289224" y="219912"/>
                </a:lnTo>
                <a:lnTo>
                  <a:pt x="290370" y="233685"/>
                </a:lnTo>
                <a:lnTo>
                  <a:pt x="295243" y="234424"/>
                </a:lnTo>
                <a:lnTo>
                  <a:pt x="294659" y="238938"/>
                </a:lnTo>
                <a:lnTo>
                  <a:pt x="317324" y="254363"/>
                </a:lnTo>
                <a:lnTo>
                  <a:pt x="317830" y="269325"/>
                </a:lnTo>
                <a:lnTo>
                  <a:pt x="314970" y="273172"/>
                </a:lnTo>
                <a:lnTo>
                  <a:pt x="316635" y="296015"/>
                </a:lnTo>
                <a:lnTo>
                  <a:pt x="296455" y="295458"/>
                </a:lnTo>
                <a:lnTo>
                  <a:pt x="296298" y="306625"/>
                </a:lnTo>
                <a:lnTo>
                  <a:pt x="293695" y="306704"/>
                </a:lnTo>
                <a:lnTo>
                  <a:pt x="288378" y="332824"/>
                </a:lnTo>
                <a:lnTo>
                  <a:pt x="293256" y="344583"/>
                </a:lnTo>
                <a:lnTo>
                  <a:pt x="321779" y="342654"/>
                </a:lnTo>
                <a:lnTo>
                  <a:pt x="328521" y="364726"/>
                </a:lnTo>
                <a:lnTo>
                  <a:pt x="325821" y="401782"/>
                </a:lnTo>
                <a:lnTo>
                  <a:pt x="286818" y="399951"/>
                </a:lnTo>
                <a:lnTo>
                  <a:pt x="279563" y="402013"/>
                </a:lnTo>
                <a:lnTo>
                  <a:pt x="278204" y="406804"/>
                </a:lnTo>
                <a:lnTo>
                  <a:pt x="270535" y="407194"/>
                </a:lnTo>
                <a:lnTo>
                  <a:pt x="263982" y="416972"/>
                </a:lnTo>
                <a:lnTo>
                  <a:pt x="251835" y="418593"/>
                </a:lnTo>
                <a:lnTo>
                  <a:pt x="251835" y="418593"/>
                </a:lnTo>
                <a:lnTo>
                  <a:pt x="248888" y="409002"/>
                </a:lnTo>
                <a:lnTo>
                  <a:pt x="251970" y="392033"/>
                </a:lnTo>
                <a:lnTo>
                  <a:pt x="248199" y="368230"/>
                </a:lnTo>
                <a:lnTo>
                  <a:pt x="259354" y="363562"/>
                </a:lnTo>
                <a:lnTo>
                  <a:pt x="261609" y="359550"/>
                </a:lnTo>
                <a:lnTo>
                  <a:pt x="251709" y="357762"/>
                </a:lnTo>
                <a:lnTo>
                  <a:pt x="251887" y="340559"/>
                </a:lnTo>
                <a:lnTo>
                  <a:pt x="264513" y="337894"/>
                </a:lnTo>
                <a:lnTo>
                  <a:pt x="257210" y="336331"/>
                </a:lnTo>
                <a:lnTo>
                  <a:pt x="257612" y="316566"/>
                </a:lnTo>
                <a:lnTo>
                  <a:pt x="246038" y="309145"/>
                </a:lnTo>
                <a:lnTo>
                  <a:pt x="241084" y="289529"/>
                </a:lnTo>
                <a:lnTo>
                  <a:pt x="229648" y="288148"/>
                </a:lnTo>
                <a:lnTo>
                  <a:pt x="226910" y="282182"/>
                </a:lnTo>
                <a:lnTo>
                  <a:pt x="216847" y="280990"/>
                </a:lnTo>
                <a:lnTo>
                  <a:pt x="215532" y="289559"/>
                </a:lnTo>
                <a:lnTo>
                  <a:pt x="211392" y="289894"/>
                </a:lnTo>
                <a:lnTo>
                  <a:pt x="209753" y="299057"/>
                </a:lnTo>
                <a:lnTo>
                  <a:pt x="196960" y="302314"/>
                </a:lnTo>
                <a:lnTo>
                  <a:pt x="180565" y="297766"/>
                </a:lnTo>
                <a:lnTo>
                  <a:pt x="172388" y="300097"/>
                </a:lnTo>
                <a:lnTo>
                  <a:pt x="172988" y="321703"/>
                </a:lnTo>
                <a:lnTo>
                  <a:pt x="167514" y="325772"/>
                </a:lnTo>
                <a:lnTo>
                  <a:pt x="169450" y="338207"/>
                </a:lnTo>
                <a:lnTo>
                  <a:pt x="161532" y="336770"/>
                </a:lnTo>
                <a:lnTo>
                  <a:pt x="161619" y="354887"/>
                </a:lnTo>
                <a:lnTo>
                  <a:pt x="147223" y="349790"/>
                </a:lnTo>
                <a:lnTo>
                  <a:pt x="147223" y="349790"/>
                </a:lnTo>
                <a:lnTo>
                  <a:pt x="144327" y="323136"/>
                </a:lnTo>
                <a:lnTo>
                  <a:pt x="146347" y="311570"/>
                </a:lnTo>
                <a:lnTo>
                  <a:pt x="140824" y="296311"/>
                </a:lnTo>
                <a:lnTo>
                  <a:pt x="131106" y="293762"/>
                </a:lnTo>
                <a:lnTo>
                  <a:pt x="132715" y="275390"/>
                </a:lnTo>
                <a:lnTo>
                  <a:pt x="139727" y="265780"/>
                </a:lnTo>
                <a:lnTo>
                  <a:pt x="155443" y="267144"/>
                </a:lnTo>
                <a:lnTo>
                  <a:pt x="171963" y="261885"/>
                </a:lnTo>
                <a:lnTo>
                  <a:pt x="171788" y="241496"/>
                </a:lnTo>
                <a:lnTo>
                  <a:pt x="176480" y="222000"/>
                </a:lnTo>
                <a:lnTo>
                  <a:pt x="183026" y="207088"/>
                </a:lnTo>
                <a:lnTo>
                  <a:pt x="186757" y="204930"/>
                </a:lnTo>
                <a:lnTo>
                  <a:pt x="191126" y="180590"/>
                </a:lnTo>
                <a:lnTo>
                  <a:pt x="155098" y="179095"/>
                </a:lnTo>
                <a:lnTo>
                  <a:pt x="146859" y="136715"/>
                </a:lnTo>
                <a:lnTo>
                  <a:pt x="133687" y="137840"/>
                </a:lnTo>
                <a:lnTo>
                  <a:pt x="135793" y="149381"/>
                </a:lnTo>
                <a:lnTo>
                  <a:pt x="133441" y="151427"/>
                </a:lnTo>
                <a:lnTo>
                  <a:pt x="120663" y="154676"/>
                </a:lnTo>
                <a:lnTo>
                  <a:pt x="118287" y="152341"/>
                </a:lnTo>
                <a:lnTo>
                  <a:pt x="114247" y="159774"/>
                </a:lnTo>
                <a:lnTo>
                  <a:pt x="101678" y="161064"/>
                </a:lnTo>
                <a:lnTo>
                  <a:pt x="102141" y="166062"/>
                </a:lnTo>
                <a:lnTo>
                  <a:pt x="92810" y="171525"/>
                </a:lnTo>
                <a:lnTo>
                  <a:pt x="59837" y="159968"/>
                </a:lnTo>
                <a:lnTo>
                  <a:pt x="57623" y="177724"/>
                </a:lnTo>
                <a:lnTo>
                  <a:pt x="41500" y="175125"/>
                </a:lnTo>
                <a:lnTo>
                  <a:pt x="42073" y="156111"/>
                </a:lnTo>
                <a:lnTo>
                  <a:pt x="26202" y="150344"/>
                </a:lnTo>
                <a:lnTo>
                  <a:pt x="14250" y="141371"/>
                </a:lnTo>
                <a:lnTo>
                  <a:pt x="2750" y="142682"/>
                </a:lnTo>
                <a:lnTo>
                  <a:pt x="2750" y="142682"/>
                </a:lnTo>
                <a:lnTo>
                  <a:pt x="2414" y="118654"/>
                </a:lnTo>
                <a:lnTo>
                  <a:pt x="0" y="117674"/>
                </a:lnTo>
                <a:lnTo>
                  <a:pt x="1770" y="104737"/>
                </a:lnTo>
                <a:lnTo>
                  <a:pt x="13840" y="104652"/>
                </a:lnTo>
                <a:lnTo>
                  <a:pt x="13550" y="114160"/>
                </a:lnTo>
                <a:lnTo>
                  <a:pt x="18425" y="114610"/>
                </a:lnTo>
                <a:lnTo>
                  <a:pt x="27938" y="113237"/>
                </a:lnTo>
                <a:lnTo>
                  <a:pt x="30497" y="104402"/>
                </a:lnTo>
                <a:lnTo>
                  <a:pt x="32179" y="89195"/>
                </a:lnTo>
                <a:lnTo>
                  <a:pt x="22756" y="87701"/>
                </a:lnTo>
                <a:lnTo>
                  <a:pt x="20655" y="81443"/>
                </a:lnTo>
                <a:lnTo>
                  <a:pt x="22724" y="53555"/>
                </a:lnTo>
                <a:lnTo>
                  <a:pt x="22724" y="53555"/>
                </a:lnTo>
                <a:lnTo>
                  <a:pt x="35043" y="55138"/>
                </a:lnTo>
                <a:lnTo>
                  <a:pt x="41946" y="49000"/>
                </a:lnTo>
                <a:lnTo>
                  <a:pt x="40391" y="44874"/>
                </a:lnTo>
                <a:lnTo>
                  <a:pt x="46735" y="42044"/>
                </a:lnTo>
                <a:lnTo>
                  <a:pt x="47109" y="60035"/>
                </a:lnTo>
                <a:lnTo>
                  <a:pt x="63898" y="60237"/>
                </a:lnTo>
                <a:lnTo>
                  <a:pt x="72886" y="30288"/>
                </a:lnTo>
                <a:lnTo>
                  <a:pt x="79460" y="35018"/>
                </a:lnTo>
                <a:lnTo>
                  <a:pt x="105045" y="31850"/>
                </a:lnTo>
                <a:lnTo>
                  <a:pt x="106889" y="36588"/>
                </a:lnTo>
                <a:lnTo>
                  <a:pt x="96704" y="76324"/>
                </a:lnTo>
                <a:lnTo>
                  <a:pt x="113389" y="80141"/>
                </a:lnTo>
                <a:lnTo>
                  <a:pt x="115702" y="69030"/>
                </a:lnTo>
                <a:lnTo>
                  <a:pt x="118978" y="71846"/>
                </a:lnTo>
                <a:lnTo>
                  <a:pt x="121817" y="68757"/>
                </a:lnTo>
                <a:lnTo>
                  <a:pt x="123105" y="56104"/>
                </a:lnTo>
                <a:lnTo>
                  <a:pt x="128434" y="51426"/>
                </a:lnTo>
                <a:lnTo>
                  <a:pt x="129003" y="21677"/>
                </a:lnTo>
                <a:lnTo>
                  <a:pt x="123888" y="13972"/>
                </a:lnTo>
                <a:lnTo>
                  <a:pt x="127175" y="771"/>
                </a:lnTo>
                <a:lnTo>
                  <a:pt x="127175" y="771"/>
                </a:lnTo>
                <a:lnTo>
                  <a:pt x="131776" y="0"/>
                </a:lnTo>
                <a:lnTo>
                  <a:pt x="130410" y="4946"/>
                </a:lnTo>
                <a:lnTo>
                  <a:pt x="134400" y="4157"/>
                </a:lnTo>
                <a:lnTo>
                  <a:pt x="141803" y="11929"/>
                </a:lnTo>
                <a:lnTo>
                  <a:pt x="150456" y="8253"/>
                </a:lnTo>
                <a:lnTo>
                  <a:pt x="162843" y="17831"/>
                </a:lnTo>
                <a:lnTo>
                  <a:pt x="160071" y="23946"/>
                </a:lnTo>
                <a:lnTo>
                  <a:pt x="169748" y="21809"/>
                </a:lnTo>
                <a:lnTo>
                  <a:pt x="171176" y="25175"/>
                </a:lnTo>
                <a:lnTo>
                  <a:pt x="166775" y="29580"/>
                </a:lnTo>
                <a:lnTo>
                  <a:pt x="171489" y="30170"/>
                </a:lnTo>
                <a:lnTo>
                  <a:pt x="171219" y="34242"/>
                </a:lnTo>
                <a:lnTo>
                  <a:pt x="178857" y="34010"/>
                </a:lnTo>
                <a:lnTo>
                  <a:pt x="176582" y="38779"/>
                </a:lnTo>
                <a:lnTo>
                  <a:pt x="180352" y="40399"/>
                </a:lnTo>
                <a:lnTo>
                  <a:pt x="194844" y="40665"/>
                </a:lnTo>
                <a:lnTo>
                  <a:pt x="192265" y="45426"/>
                </a:lnTo>
                <a:lnTo>
                  <a:pt x="193860" y="48342"/>
                </a:lnTo>
                <a:lnTo>
                  <a:pt x="201999" y="36036"/>
                </a:lnTo>
                <a:lnTo>
                  <a:pt x="203734" y="39410"/>
                </a:lnTo>
                <a:lnTo>
                  <a:pt x="201508" y="42519"/>
                </a:lnTo>
                <a:lnTo>
                  <a:pt x="208641" y="43932"/>
                </a:lnTo>
                <a:lnTo>
                  <a:pt x="207915" y="47990"/>
                </a:lnTo>
                <a:lnTo>
                  <a:pt x="217687" y="42528"/>
                </a:lnTo>
                <a:lnTo>
                  <a:pt x="236572" y="49411"/>
                </a:lnTo>
                <a:lnTo>
                  <a:pt x="236482" y="52581"/>
                </a:lnTo>
                <a:lnTo>
                  <a:pt x="240159" y="41354"/>
                </a:lnTo>
                <a:lnTo>
                  <a:pt x="247237" y="44728"/>
                </a:lnTo>
                <a:lnTo>
                  <a:pt x="253716" y="36903"/>
                </a:lnTo>
                <a:lnTo>
                  <a:pt x="256004" y="36967"/>
                </a:lnTo>
                <a:lnTo>
                  <a:pt x="255508" y="43752"/>
                </a:lnTo>
                <a:lnTo>
                  <a:pt x="262193" y="44847"/>
                </a:lnTo>
                <a:lnTo>
                  <a:pt x="264828" y="48849"/>
                </a:lnTo>
                <a:lnTo>
                  <a:pt x="268540" y="47141"/>
                </a:lnTo>
                <a:lnTo>
                  <a:pt x="268392" y="41546"/>
                </a:lnTo>
                <a:lnTo>
                  <a:pt x="275089" y="42187"/>
                </a:lnTo>
                <a:lnTo>
                  <a:pt x="277975" y="53599"/>
                </a:lnTo>
                <a:lnTo>
                  <a:pt x="284148" y="4576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9" name="M61">
            <a:extLst>
              <a:ext uri="{FF2B5EF4-FFF2-40B4-BE49-F238E27FC236}">
                <a16:creationId xmlns:a16="http://schemas.microsoft.com/office/drawing/2014/main" id="{00000000-0008-0000-0000-000042000000}"/>
              </a:ext>
            </a:extLst>
          </p:cNvPr>
          <p:cNvSpPr/>
          <p:nvPr/>
        </p:nvSpPr>
        <p:spPr>
          <a:xfrm>
            <a:off x="5007274" y="3690330"/>
            <a:ext cx="400825" cy="275974"/>
          </a:xfrm>
          <a:custGeom>
            <a:avLst/>
            <a:gdLst/>
            <a:ahLst/>
            <a:cxnLst/>
            <a:rect l="0" t="0" r="0" b="0"/>
            <a:pathLst>
              <a:path w="447510" h="329666">
                <a:moveTo>
                  <a:pt x="87052" y="3599"/>
                </a:moveTo>
                <a:lnTo>
                  <a:pt x="103987" y="0"/>
                </a:lnTo>
                <a:lnTo>
                  <a:pt x="99318" y="22795"/>
                </a:lnTo>
                <a:lnTo>
                  <a:pt x="108411" y="32956"/>
                </a:lnTo>
                <a:lnTo>
                  <a:pt x="126569" y="25320"/>
                </a:lnTo>
                <a:lnTo>
                  <a:pt x="138564" y="35586"/>
                </a:lnTo>
                <a:lnTo>
                  <a:pt x="141638" y="35095"/>
                </a:lnTo>
                <a:lnTo>
                  <a:pt x="153417" y="30543"/>
                </a:lnTo>
                <a:lnTo>
                  <a:pt x="155267" y="25927"/>
                </a:lnTo>
                <a:lnTo>
                  <a:pt x="161628" y="23290"/>
                </a:lnTo>
                <a:lnTo>
                  <a:pt x="165377" y="12700"/>
                </a:lnTo>
                <a:lnTo>
                  <a:pt x="176902" y="19166"/>
                </a:lnTo>
                <a:lnTo>
                  <a:pt x="176902" y="19166"/>
                </a:lnTo>
                <a:lnTo>
                  <a:pt x="177693" y="26751"/>
                </a:lnTo>
                <a:lnTo>
                  <a:pt x="169755" y="34921"/>
                </a:lnTo>
                <a:lnTo>
                  <a:pt x="178796" y="34195"/>
                </a:lnTo>
                <a:lnTo>
                  <a:pt x="189948" y="25838"/>
                </a:lnTo>
                <a:lnTo>
                  <a:pt x="191727" y="18953"/>
                </a:lnTo>
                <a:lnTo>
                  <a:pt x="200902" y="18682"/>
                </a:lnTo>
                <a:lnTo>
                  <a:pt x="212909" y="24558"/>
                </a:lnTo>
                <a:lnTo>
                  <a:pt x="212820" y="31204"/>
                </a:lnTo>
                <a:lnTo>
                  <a:pt x="223042" y="35804"/>
                </a:lnTo>
                <a:lnTo>
                  <a:pt x="235139" y="39263"/>
                </a:lnTo>
                <a:lnTo>
                  <a:pt x="245955" y="35875"/>
                </a:lnTo>
                <a:lnTo>
                  <a:pt x="252038" y="45160"/>
                </a:lnTo>
                <a:lnTo>
                  <a:pt x="252247" y="52117"/>
                </a:lnTo>
                <a:lnTo>
                  <a:pt x="260201" y="60410"/>
                </a:lnTo>
                <a:lnTo>
                  <a:pt x="266101" y="53520"/>
                </a:lnTo>
                <a:lnTo>
                  <a:pt x="275578" y="53405"/>
                </a:lnTo>
                <a:lnTo>
                  <a:pt x="291671" y="60626"/>
                </a:lnTo>
                <a:lnTo>
                  <a:pt x="296235" y="56860"/>
                </a:lnTo>
                <a:lnTo>
                  <a:pt x="298230" y="48016"/>
                </a:lnTo>
                <a:lnTo>
                  <a:pt x="304186" y="48076"/>
                </a:lnTo>
                <a:lnTo>
                  <a:pt x="304186" y="48076"/>
                </a:lnTo>
                <a:lnTo>
                  <a:pt x="305734" y="47527"/>
                </a:lnTo>
                <a:lnTo>
                  <a:pt x="305734" y="47527"/>
                </a:lnTo>
                <a:lnTo>
                  <a:pt x="314715" y="61442"/>
                </a:lnTo>
                <a:lnTo>
                  <a:pt x="325955" y="63349"/>
                </a:lnTo>
                <a:lnTo>
                  <a:pt x="331821" y="70354"/>
                </a:lnTo>
                <a:lnTo>
                  <a:pt x="342931" y="67269"/>
                </a:lnTo>
                <a:lnTo>
                  <a:pt x="350251" y="76438"/>
                </a:lnTo>
                <a:lnTo>
                  <a:pt x="374899" y="79563"/>
                </a:lnTo>
                <a:lnTo>
                  <a:pt x="379360" y="69898"/>
                </a:lnTo>
                <a:lnTo>
                  <a:pt x="388412" y="68852"/>
                </a:lnTo>
                <a:lnTo>
                  <a:pt x="388412" y="68852"/>
                </a:lnTo>
                <a:lnTo>
                  <a:pt x="392804" y="78824"/>
                </a:lnTo>
                <a:lnTo>
                  <a:pt x="400342" y="81803"/>
                </a:lnTo>
                <a:lnTo>
                  <a:pt x="402103" y="88360"/>
                </a:lnTo>
                <a:lnTo>
                  <a:pt x="410289" y="90304"/>
                </a:lnTo>
                <a:lnTo>
                  <a:pt x="413802" y="94805"/>
                </a:lnTo>
                <a:lnTo>
                  <a:pt x="414942" y="110555"/>
                </a:lnTo>
                <a:lnTo>
                  <a:pt x="436295" y="116422"/>
                </a:lnTo>
                <a:lnTo>
                  <a:pt x="431273" y="124709"/>
                </a:lnTo>
                <a:lnTo>
                  <a:pt x="432416" y="131546"/>
                </a:lnTo>
                <a:lnTo>
                  <a:pt x="423351" y="128366"/>
                </a:lnTo>
                <a:lnTo>
                  <a:pt x="424367" y="152265"/>
                </a:lnTo>
                <a:lnTo>
                  <a:pt x="421108" y="153664"/>
                </a:lnTo>
                <a:lnTo>
                  <a:pt x="425463" y="160459"/>
                </a:lnTo>
                <a:lnTo>
                  <a:pt x="429303" y="159986"/>
                </a:lnTo>
                <a:lnTo>
                  <a:pt x="428201" y="165386"/>
                </a:lnTo>
                <a:lnTo>
                  <a:pt x="422002" y="167741"/>
                </a:lnTo>
                <a:lnTo>
                  <a:pt x="421521" y="172860"/>
                </a:lnTo>
                <a:lnTo>
                  <a:pt x="432054" y="182433"/>
                </a:lnTo>
                <a:lnTo>
                  <a:pt x="441190" y="183651"/>
                </a:lnTo>
                <a:lnTo>
                  <a:pt x="439932" y="216076"/>
                </a:lnTo>
                <a:lnTo>
                  <a:pt x="437272" y="217798"/>
                </a:lnTo>
                <a:lnTo>
                  <a:pt x="447509" y="231737"/>
                </a:lnTo>
                <a:lnTo>
                  <a:pt x="447509" y="231737"/>
                </a:lnTo>
                <a:lnTo>
                  <a:pt x="434979" y="235689"/>
                </a:lnTo>
                <a:lnTo>
                  <a:pt x="438481" y="249701"/>
                </a:lnTo>
                <a:lnTo>
                  <a:pt x="446409" y="255104"/>
                </a:lnTo>
                <a:lnTo>
                  <a:pt x="442788" y="267060"/>
                </a:lnTo>
                <a:lnTo>
                  <a:pt x="436997" y="270789"/>
                </a:lnTo>
                <a:lnTo>
                  <a:pt x="435052" y="278423"/>
                </a:lnTo>
                <a:lnTo>
                  <a:pt x="437574" y="285303"/>
                </a:lnTo>
                <a:lnTo>
                  <a:pt x="442870" y="287144"/>
                </a:lnTo>
                <a:lnTo>
                  <a:pt x="443123" y="293192"/>
                </a:lnTo>
                <a:lnTo>
                  <a:pt x="443123" y="293192"/>
                </a:lnTo>
                <a:lnTo>
                  <a:pt x="436612" y="295537"/>
                </a:lnTo>
                <a:lnTo>
                  <a:pt x="413559" y="293541"/>
                </a:lnTo>
                <a:lnTo>
                  <a:pt x="407136" y="302228"/>
                </a:lnTo>
                <a:lnTo>
                  <a:pt x="378788" y="307138"/>
                </a:lnTo>
                <a:lnTo>
                  <a:pt x="367331" y="323951"/>
                </a:lnTo>
                <a:lnTo>
                  <a:pt x="353652" y="329665"/>
                </a:lnTo>
                <a:lnTo>
                  <a:pt x="323734" y="296160"/>
                </a:lnTo>
                <a:lnTo>
                  <a:pt x="302288" y="283325"/>
                </a:lnTo>
                <a:lnTo>
                  <a:pt x="288103" y="294751"/>
                </a:lnTo>
                <a:lnTo>
                  <a:pt x="277745" y="293175"/>
                </a:lnTo>
                <a:lnTo>
                  <a:pt x="265131" y="299067"/>
                </a:lnTo>
                <a:lnTo>
                  <a:pt x="257083" y="297118"/>
                </a:lnTo>
                <a:lnTo>
                  <a:pt x="256326" y="288334"/>
                </a:lnTo>
                <a:lnTo>
                  <a:pt x="251578" y="284088"/>
                </a:lnTo>
                <a:lnTo>
                  <a:pt x="246818" y="292976"/>
                </a:lnTo>
                <a:lnTo>
                  <a:pt x="239891" y="289708"/>
                </a:lnTo>
                <a:lnTo>
                  <a:pt x="226357" y="295562"/>
                </a:lnTo>
                <a:lnTo>
                  <a:pt x="224559" y="247783"/>
                </a:lnTo>
                <a:lnTo>
                  <a:pt x="218766" y="238665"/>
                </a:lnTo>
                <a:lnTo>
                  <a:pt x="213093" y="238913"/>
                </a:lnTo>
                <a:lnTo>
                  <a:pt x="200695" y="230459"/>
                </a:lnTo>
                <a:lnTo>
                  <a:pt x="192212" y="232265"/>
                </a:lnTo>
                <a:lnTo>
                  <a:pt x="171058" y="203857"/>
                </a:lnTo>
                <a:lnTo>
                  <a:pt x="160945" y="204241"/>
                </a:lnTo>
                <a:lnTo>
                  <a:pt x="136095" y="197587"/>
                </a:lnTo>
                <a:lnTo>
                  <a:pt x="127634" y="198785"/>
                </a:lnTo>
                <a:lnTo>
                  <a:pt x="127634" y="198785"/>
                </a:lnTo>
                <a:lnTo>
                  <a:pt x="130483" y="192094"/>
                </a:lnTo>
                <a:lnTo>
                  <a:pt x="127813" y="181574"/>
                </a:lnTo>
                <a:lnTo>
                  <a:pt x="117361" y="166384"/>
                </a:lnTo>
                <a:lnTo>
                  <a:pt x="114216" y="168684"/>
                </a:lnTo>
                <a:lnTo>
                  <a:pt x="105643" y="164740"/>
                </a:lnTo>
                <a:lnTo>
                  <a:pt x="108611" y="154882"/>
                </a:lnTo>
                <a:lnTo>
                  <a:pt x="117048" y="145981"/>
                </a:lnTo>
                <a:lnTo>
                  <a:pt x="120282" y="128881"/>
                </a:lnTo>
                <a:lnTo>
                  <a:pt x="114166" y="120647"/>
                </a:lnTo>
                <a:lnTo>
                  <a:pt x="109337" y="123036"/>
                </a:lnTo>
                <a:lnTo>
                  <a:pt x="106667" y="120822"/>
                </a:lnTo>
                <a:lnTo>
                  <a:pt x="112140" y="97005"/>
                </a:lnTo>
                <a:lnTo>
                  <a:pt x="108035" y="96399"/>
                </a:lnTo>
                <a:lnTo>
                  <a:pt x="102362" y="88634"/>
                </a:lnTo>
                <a:lnTo>
                  <a:pt x="96924" y="90999"/>
                </a:lnTo>
                <a:lnTo>
                  <a:pt x="94131" y="88025"/>
                </a:lnTo>
                <a:lnTo>
                  <a:pt x="87561" y="92009"/>
                </a:lnTo>
                <a:lnTo>
                  <a:pt x="92730" y="96886"/>
                </a:lnTo>
                <a:lnTo>
                  <a:pt x="91435" y="98801"/>
                </a:lnTo>
                <a:lnTo>
                  <a:pt x="80341" y="101105"/>
                </a:lnTo>
                <a:lnTo>
                  <a:pt x="79063" y="98489"/>
                </a:lnTo>
                <a:lnTo>
                  <a:pt x="79063" y="98489"/>
                </a:lnTo>
                <a:lnTo>
                  <a:pt x="79940" y="91421"/>
                </a:lnTo>
                <a:lnTo>
                  <a:pt x="68175" y="87203"/>
                </a:lnTo>
                <a:lnTo>
                  <a:pt x="70488" y="78527"/>
                </a:lnTo>
                <a:lnTo>
                  <a:pt x="65350" y="76974"/>
                </a:lnTo>
                <a:lnTo>
                  <a:pt x="55438" y="84457"/>
                </a:lnTo>
                <a:lnTo>
                  <a:pt x="53246" y="97971"/>
                </a:lnTo>
                <a:lnTo>
                  <a:pt x="32335" y="101107"/>
                </a:lnTo>
                <a:lnTo>
                  <a:pt x="20830" y="98102"/>
                </a:lnTo>
                <a:lnTo>
                  <a:pt x="20678" y="98096"/>
                </a:lnTo>
                <a:lnTo>
                  <a:pt x="20678" y="98096"/>
                </a:lnTo>
                <a:lnTo>
                  <a:pt x="8197" y="92635"/>
                </a:lnTo>
                <a:lnTo>
                  <a:pt x="0" y="83106"/>
                </a:lnTo>
                <a:lnTo>
                  <a:pt x="4683" y="80565"/>
                </a:lnTo>
                <a:lnTo>
                  <a:pt x="15163" y="82325"/>
                </a:lnTo>
                <a:lnTo>
                  <a:pt x="26841" y="76726"/>
                </a:lnTo>
                <a:lnTo>
                  <a:pt x="31451" y="59979"/>
                </a:lnTo>
                <a:lnTo>
                  <a:pt x="25382" y="46754"/>
                </a:lnTo>
                <a:lnTo>
                  <a:pt x="45828" y="35442"/>
                </a:lnTo>
                <a:lnTo>
                  <a:pt x="46932" y="30497"/>
                </a:lnTo>
                <a:lnTo>
                  <a:pt x="53568" y="24703"/>
                </a:lnTo>
                <a:lnTo>
                  <a:pt x="70343" y="25487"/>
                </a:lnTo>
                <a:lnTo>
                  <a:pt x="81373" y="206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0" name="M62">
            <a:extLst>
              <a:ext uri="{FF2B5EF4-FFF2-40B4-BE49-F238E27FC236}">
                <a16:creationId xmlns:a16="http://schemas.microsoft.com/office/drawing/2014/main" id="{00000000-0008-0000-0000-000043000000}"/>
              </a:ext>
            </a:extLst>
          </p:cNvPr>
          <p:cNvSpPr/>
          <p:nvPr/>
        </p:nvSpPr>
        <p:spPr>
          <a:xfrm>
            <a:off x="5957267" y="3673477"/>
            <a:ext cx="256116" cy="464978"/>
          </a:xfrm>
          <a:custGeom>
            <a:avLst/>
            <a:gdLst/>
            <a:ahLst/>
            <a:cxnLst/>
            <a:rect l="0" t="0" r="0" b="0"/>
            <a:pathLst>
              <a:path w="288539" h="543596">
                <a:moveTo>
                  <a:pt x="153424" y="12085"/>
                </a:moveTo>
                <a:lnTo>
                  <a:pt x="170939" y="19202"/>
                </a:lnTo>
                <a:lnTo>
                  <a:pt x="196586" y="36351"/>
                </a:lnTo>
                <a:lnTo>
                  <a:pt x="210432" y="49708"/>
                </a:lnTo>
                <a:lnTo>
                  <a:pt x="232127" y="54960"/>
                </a:lnTo>
                <a:lnTo>
                  <a:pt x="234167" y="47006"/>
                </a:lnTo>
                <a:lnTo>
                  <a:pt x="250934" y="42156"/>
                </a:lnTo>
                <a:lnTo>
                  <a:pt x="254345" y="57804"/>
                </a:lnTo>
                <a:lnTo>
                  <a:pt x="265237" y="55819"/>
                </a:lnTo>
                <a:lnTo>
                  <a:pt x="271952" y="61884"/>
                </a:lnTo>
                <a:lnTo>
                  <a:pt x="285283" y="66002"/>
                </a:lnTo>
                <a:lnTo>
                  <a:pt x="285903" y="71608"/>
                </a:lnTo>
                <a:lnTo>
                  <a:pt x="281922" y="78001"/>
                </a:lnTo>
                <a:lnTo>
                  <a:pt x="285416" y="78694"/>
                </a:lnTo>
                <a:lnTo>
                  <a:pt x="283413" y="91331"/>
                </a:lnTo>
                <a:lnTo>
                  <a:pt x="287385" y="91282"/>
                </a:lnTo>
                <a:lnTo>
                  <a:pt x="287385" y="91282"/>
                </a:lnTo>
                <a:lnTo>
                  <a:pt x="288538" y="99921"/>
                </a:lnTo>
                <a:lnTo>
                  <a:pt x="285026" y="105872"/>
                </a:lnTo>
                <a:lnTo>
                  <a:pt x="272658" y="111597"/>
                </a:lnTo>
                <a:lnTo>
                  <a:pt x="270175" y="107152"/>
                </a:lnTo>
                <a:lnTo>
                  <a:pt x="260410" y="106750"/>
                </a:lnTo>
                <a:lnTo>
                  <a:pt x="245789" y="122683"/>
                </a:lnTo>
                <a:lnTo>
                  <a:pt x="248604" y="126078"/>
                </a:lnTo>
                <a:lnTo>
                  <a:pt x="244673" y="142136"/>
                </a:lnTo>
                <a:lnTo>
                  <a:pt x="250076" y="140011"/>
                </a:lnTo>
                <a:lnTo>
                  <a:pt x="253134" y="134049"/>
                </a:lnTo>
                <a:lnTo>
                  <a:pt x="267503" y="133817"/>
                </a:lnTo>
                <a:lnTo>
                  <a:pt x="263958" y="146864"/>
                </a:lnTo>
                <a:lnTo>
                  <a:pt x="234246" y="143526"/>
                </a:lnTo>
                <a:lnTo>
                  <a:pt x="233911" y="132946"/>
                </a:lnTo>
                <a:lnTo>
                  <a:pt x="217971" y="134794"/>
                </a:lnTo>
                <a:lnTo>
                  <a:pt x="215411" y="121738"/>
                </a:lnTo>
                <a:lnTo>
                  <a:pt x="201087" y="120304"/>
                </a:lnTo>
                <a:lnTo>
                  <a:pt x="198483" y="114798"/>
                </a:lnTo>
                <a:lnTo>
                  <a:pt x="203372" y="97406"/>
                </a:lnTo>
                <a:lnTo>
                  <a:pt x="196008" y="92831"/>
                </a:lnTo>
                <a:lnTo>
                  <a:pt x="196392" y="84081"/>
                </a:lnTo>
                <a:lnTo>
                  <a:pt x="190548" y="79848"/>
                </a:lnTo>
                <a:lnTo>
                  <a:pt x="186745" y="79293"/>
                </a:lnTo>
                <a:lnTo>
                  <a:pt x="184556" y="86939"/>
                </a:lnTo>
                <a:lnTo>
                  <a:pt x="177925" y="89330"/>
                </a:lnTo>
                <a:lnTo>
                  <a:pt x="182199" y="95184"/>
                </a:lnTo>
                <a:lnTo>
                  <a:pt x="179693" y="103274"/>
                </a:lnTo>
                <a:lnTo>
                  <a:pt x="168200" y="104629"/>
                </a:lnTo>
                <a:lnTo>
                  <a:pt x="167514" y="136026"/>
                </a:lnTo>
                <a:lnTo>
                  <a:pt x="178725" y="139647"/>
                </a:lnTo>
                <a:lnTo>
                  <a:pt x="177118" y="165580"/>
                </a:lnTo>
                <a:lnTo>
                  <a:pt x="183356" y="166652"/>
                </a:lnTo>
                <a:lnTo>
                  <a:pt x="182585" y="172672"/>
                </a:lnTo>
                <a:lnTo>
                  <a:pt x="186167" y="175939"/>
                </a:lnTo>
                <a:lnTo>
                  <a:pt x="184657" y="186771"/>
                </a:lnTo>
                <a:lnTo>
                  <a:pt x="174289" y="191479"/>
                </a:lnTo>
                <a:lnTo>
                  <a:pt x="174220" y="194044"/>
                </a:lnTo>
                <a:lnTo>
                  <a:pt x="163200" y="194505"/>
                </a:lnTo>
                <a:lnTo>
                  <a:pt x="163274" y="220327"/>
                </a:lnTo>
                <a:lnTo>
                  <a:pt x="156839" y="255033"/>
                </a:lnTo>
                <a:lnTo>
                  <a:pt x="150303" y="253499"/>
                </a:lnTo>
                <a:lnTo>
                  <a:pt x="137130" y="259787"/>
                </a:lnTo>
                <a:lnTo>
                  <a:pt x="128433" y="258948"/>
                </a:lnTo>
                <a:lnTo>
                  <a:pt x="131407" y="267785"/>
                </a:lnTo>
                <a:lnTo>
                  <a:pt x="125138" y="267616"/>
                </a:lnTo>
                <a:lnTo>
                  <a:pt x="125566" y="274421"/>
                </a:lnTo>
                <a:lnTo>
                  <a:pt x="121591" y="274313"/>
                </a:lnTo>
                <a:lnTo>
                  <a:pt x="121621" y="278843"/>
                </a:lnTo>
                <a:lnTo>
                  <a:pt x="123645" y="288862"/>
                </a:lnTo>
                <a:lnTo>
                  <a:pt x="127645" y="288064"/>
                </a:lnTo>
                <a:lnTo>
                  <a:pt x="127529" y="298025"/>
                </a:lnTo>
                <a:lnTo>
                  <a:pt x="130804" y="301434"/>
                </a:lnTo>
                <a:lnTo>
                  <a:pt x="142558" y="308242"/>
                </a:lnTo>
                <a:lnTo>
                  <a:pt x="154826" y="307364"/>
                </a:lnTo>
                <a:lnTo>
                  <a:pt x="154728" y="322456"/>
                </a:lnTo>
                <a:lnTo>
                  <a:pt x="158709" y="322412"/>
                </a:lnTo>
                <a:lnTo>
                  <a:pt x="158398" y="334026"/>
                </a:lnTo>
                <a:lnTo>
                  <a:pt x="172473" y="334402"/>
                </a:lnTo>
                <a:lnTo>
                  <a:pt x="185360" y="339121"/>
                </a:lnTo>
                <a:lnTo>
                  <a:pt x="183434" y="371369"/>
                </a:lnTo>
                <a:lnTo>
                  <a:pt x="183434" y="371369"/>
                </a:lnTo>
                <a:lnTo>
                  <a:pt x="183326" y="375441"/>
                </a:lnTo>
                <a:lnTo>
                  <a:pt x="172581" y="376364"/>
                </a:lnTo>
                <a:lnTo>
                  <a:pt x="175907" y="401051"/>
                </a:lnTo>
                <a:lnTo>
                  <a:pt x="172304" y="421328"/>
                </a:lnTo>
                <a:lnTo>
                  <a:pt x="179341" y="433285"/>
                </a:lnTo>
                <a:lnTo>
                  <a:pt x="176320" y="437430"/>
                </a:lnTo>
                <a:lnTo>
                  <a:pt x="181516" y="461106"/>
                </a:lnTo>
                <a:lnTo>
                  <a:pt x="181516" y="461106"/>
                </a:lnTo>
                <a:lnTo>
                  <a:pt x="180920" y="466220"/>
                </a:lnTo>
                <a:lnTo>
                  <a:pt x="161662" y="469933"/>
                </a:lnTo>
                <a:lnTo>
                  <a:pt x="160610" y="474884"/>
                </a:lnTo>
                <a:lnTo>
                  <a:pt x="156409" y="477186"/>
                </a:lnTo>
                <a:lnTo>
                  <a:pt x="165110" y="490091"/>
                </a:lnTo>
                <a:lnTo>
                  <a:pt x="153506" y="499739"/>
                </a:lnTo>
                <a:lnTo>
                  <a:pt x="140434" y="501199"/>
                </a:lnTo>
                <a:lnTo>
                  <a:pt x="136826" y="498537"/>
                </a:lnTo>
                <a:lnTo>
                  <a:pt x="123874" y="501205"/>
                </a:lnTo>
                <a:lnTo>
                  <a:pt x="121413" y="507173"/>
                </a:lnTo>
                <a:lnTo>
                  <a:pt x="106298" y="510384"/>
                </a:lnTo>
                <a:lnTo>
                  <a:pt x="100969" y="514614"/>
                </a:lnTo>
                <a:lnTo>
                  <a:pt x="106990" y="524433"/>
                </a:lnTo>
                <a:lnTo>
                  <a:pt x="111389" y="526212"/>
                </a:lnTo>
                <a:lnTo>
                  <a:pt x="100326" y="526967"/>
                </a:lnTo>
                <a:lnTo>
                  <a:pt x="92664" y="532339"/>
                </a:lnTo>
                <a:lnTo>
                  <a:pt x="86695" y="531875"/>
                </a:lnTo>
                <a:lnTo>
                  <a:pt x="83294" y="538419"/>
                </a:lnTo>
                <a:lnTo>
                  <a:pt x="63057" y="543595"/>
                </a:lnTo>
                <a:lnTo>
                  <a:pt x="53303" y="535783"/>
                </a:lnTo>
                <a:lnTo>
                  <a:pt x="44390" y="514265"/>
                </a:lnTo>
                <a:lnTo>
                  <a:pt x="51187" y="512492"/>
                </a:lnTo>
                <a:lnTo>
                  <a:pt x="48670" y="476062"/>
                </a:lnTo>
                <a:lnTo>
                  <a:pt x="57464" y="474043"/>
                </a:lnTo>
                <a:lnTo>
                  <a:pt x="64622" y="481332"/>
                </a:lnTo>
                <a:lnTo>
                  <a:pt x="64055" y="474074"/>
                </a:lnTo>
                <a:lnTo>
                  <a:pt x="56697" y="463007"/>
                </a:lnTo>
                <a:lnTo>
                  <a:pt x="60085" y="451331"/>
                </a:lnTo>
                <a:lnTo>
                  <a:pt x="50538" y="458461"/>
                </a:lnTo>
                <a:lnTo>
                  <a:pt x="40524" y="460295"/>
                </a:lnTo>
                <a:lnTo>
                  <a:pt x="29505" y="459686"/>
                </a:lnTo>
                <a:lnTo>
                  <a:pt x="21101" y="453265"/>
                </a:lnTo>
                <a:lnTo>
                  <a:pt x="21101" y="453265"/>
                </a:lnTo>
                <a:lnTo>
                  <a:pt x="23971" y="449271"/>
                </a:lnTo>
                <a:lnTo>
                  <a:pt x="19614" y="440699"/>
                </a:lnTo>
                <a:lnTo>
                  <a:pt x="2769" y="440226"/>
                </a:lnTo>
                <a:lnTo>
                  <a:pt x="293" y="424764"/>
                </a:lnTo>
                <a:lnTo>
                  <a:pt x="16165" y="421588"/>
                </a:lnTo>
                <a:lnTo>
                  <a:pt x="10221" y="387768"/>
                </a:lnTo>
                <a:lnTo>
                  <a:pt x="10221" y="387768"/>
                </a:lnTo>
                <a:lnTo>
                  <a:pt x="22368" y="386147"/>
                </a:lnTo>
                <a:lnTo>
                  <a:pt x="28921" y="376369"/>
                </a:lnTo>
                <a:lnTo>
                  <a:pt x="36590" y="375979"/>
                </a:lnTo>
                <a:lnTo>
                  <a:pt x="37949" y="371188"/>
                </a:lnTo>
                <a:lnTo>
                  <a:pt x="45204" y="369126"/>
                </a:lnTo>
                <a:lnTo>
                  <a:pt x="84207" y="370957"/>
                </a:lnTo>
                <a:lnTo>
                  <a:pt x="86907" y="333901"/>
                </a:lnTo>
                <a:lnTo>
                  <a:pt x="80165" y="311829"/>
                </a:lnTo>
                <a:lnTo>
                  <a:pt x="51642" y="313758"/>
                </a:lnTo>
                <a:lnTo>
                  <a:pt x="46764" y="301999"/>
                </a:lnTo>
                <a:lnTo>
                  <a:pt x="52081" y="275879"/>
                </a:lnTo>
                <a:lnTo>
                  <a:pt x="54684" y="275800"/>
                </a:lnTo>
                <a:lnTo>
                  <a:pt x="54841" y="264633"/>
                </a:lnTo>
                <a:lnTo>
                  <a:pt x="75021" y="265190"/>
                </a:lnTo>
                <a:lnTo>
                  <a:pt x="73356" y="242347"/>
                </a:lnTo>
                <a:lnTo>
                  <a:pt x="76216" y="238500"/>
                </a:lnTo>
                <a:lnTo>
                  <a:pt x="75710" y="223538"/>
                </a:lnTo>
                <a:lnTo>
                  <a:pt x="53045" y="208113"/>
                </a:lnTo>
                <a:lnTo>
                  <a:pt x="53629" y="203599"/>
                </a:lnTo>
                <a:lnTo>
                  <a:pt x="48756" y="202860"/>
                </a:lnTo>
                <a:lnTo>
                  <a:pt x="47610" y="189087"/>
                </a:lnTo>
                <a:lnTo>
                  <a:pt x="35524" y="189354"/>
                </a:lnTo>
                <a:lnTo>
                  <a:pt x="18099" y="172858"/>
                </a:lnTo>
                <a:lnTo>
                  <a:pt x="13428" y="159588"/>
                </a:lnTo>
                <a:lnTo>
                  <a:pt x="22333" y="152740"/>
                </a:lnTo>
                <a:lnTo>
                  <a:pt x="25110" y="130012"/>
                </a:lnTo>
                <a:lnTo>
                  <a:pt x="20962" y="119928"/>
                </a:lnTo>
                <a:lnTo>
                  <a:pt x="4613" y="119920"/>
                </a:lnTo>
                <a:lnTo>
                  <a:pt x="0" y="115561"/>
                </a:lnTo>
                <a:lnTo>
                  <a:pt x="685" y="102137"/>
                </a:lnTo>
                <a:lnTo>
                  <a:pt x="15912" y="98488"/>
                </a:lnTo>
                <a:lnTo>
                  <a:pt x="21547" y="99100"/>
                </a:lnTo>
                <a:lnTo>
                  <a:pt x="19948" y="101623"/>
                </a:lnTo>
                <a:lnTo>
                  <a:pt x="38948" y="99587"/>
                </a:lnTo>
                <a:lnTo>
                  <a:pt x="34265" y="75892"/>
                </a:lnTo>
                <a:lnTo>
                  <a:pt x="35705" y="68077"/>
                </a:lnTo>
                <a:lnTo>
                  <a:pt x="47570" y="69768"/>
                </a:lnTo>
                <a:lnTo>
                  <a:pt x="48277" y="66313"/>
                </a:lnTo>
                <a:lnTo>
                  <a:pt x="57297" y="65960"/>
                </a:lnTo>
                <a:lnTo>
                  <a:pt x="57218" y="68828"/>
                </a:lnTo>
                <a:lnTo>
                  <a:pt x="65761" y="63626"/>
                </a:lnTo>
                <a:lnTo>
                  <a:pt x="60785" y="39318"/>
                </a:lnTo>
                <a:lnTo>
                  <a:pt x="50813" y="35566"/>
                </a:lnTo>
                <a:lnTo>
                  <a:pt x="46346" y="36952"/>
                </a:lnTo>
                <a:lnTo>
                  <a:pt x="50025" y="19983"/>
                </a:lnTo>
                <a:lnTo>
                  <a:pt x="50025" y="19983"/>
                </a:lnTo>
                <a:lnTo>
                  <a:pt x="56676" y="16844"/>
                </a:lnTo>
                <a:lnTo>
                  <a:pt x="81184" y="30364"/>
                </a:lnTo>
                <a:lnTo>
                  <a:pt x="107546" y="26554"/>
                </a:lnTo>
                <a:lnTo>
                  <a:pt x="104273" y="17854"/>
                </a:lnTo>
                <a:lnTo>
                  <a:pt x="108881" y="0"/>
                </a:lnTo>
                <a:lnTo>
                  <a:pt x="120974" y="4258"/>
                </a:lnTo>
                <a:lnTo>
                  <a:pt x="128971" y="2058"/>
                </a:lnTo>
                <a:lnTo>
                  <a:pt x="130859" y="5584"/>
                </a:lnTo>
                <a:lnTo>
                  <a:pt x="136563" y="3472"/>
                </a:lnTo>
                <a:lnTo>
                  <a:pt x="140959" y="102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1" name="M63">
            <a:extLst>
              <a:ext uri="{FF2B5EF4-FFF2-40B4-BE49-F238E27FC236}">
                <a16:creationId xmlns:a16="http://schemas.microsoft.com/office/drawing/2014/main" id="{00000000-0008-0000-0000-000044000000}"/>
              </a:ext>
            </a:extLst>
          </p:cNvPr>
          <p:cNvSpPr/>
          <p:nvPr/>
        </p:nvSpPr>
        <p:spPr>
          <a:xfrm>
            <a:off x="6615372" y="3708405"/>
            <a:ext cx="270238" cy="300244"/>
          </a:xfrm>
          <a:custGeom>
            <a:avLst/>
            <a:gdLst/>
            <a:ahLst/>
            <a:cxnLst/>
            <a:rect l="0" t="0" r="0" b="0"/>
            <a:pathLst>
              <a:path w="302334" h="358552">
                <a:moveTo>
                  <a:pt x="233638" y="0"/>
                </a:moveTo>
                <a:lnTo>
                  <a:pt x="240544" y="5873"/>
                </a:lnTo>
                <a:lnTo>
                  <a:pt x="243791" y="3669"/>
                </a:lnTo>
                <a:lnTo>
                  <a:pt x="246022" y="6733"/>
                </a:lnTo>
                <a:lnTo>
                  <a:pt x="260958" y="7773"/>
                </a:lnTo>
                <a:lnTo>
                  <a:pt x="259388" y="26171"/>
                </a:lnTo>
                <a:lnTo>
                  <a:pt x="261668" y="26667"/>
                </a:lnTo>
                <a:lnTo>
                  <a:pt x="261779" y="36940"/>
                </a:lnTo>
                <a:lnTo>
                  <a:pt x="260961" y="39794"/>
                </a:lnTo>
                <a:lnTo>
                  <a:pt x="257316" y="38819"/>
                </a:lnTo>
                <a:lnTo>
                  <a:pt x="254319" y="51902"/>
                </a:lnTo>
                <a:lnTo>
                  <a:pt x="251128" y="51086"/>
                </a:lnTo>
                <a:lnTo>
                  <a:pt x="250293" y="54846"/>
                </a:lnTo>
                <a:lnTo>
                  <a:pt x="253927" y="56425"/>
                </a:lnTo>
                <a:lnTo>
                  <a:pt x="252306" y="61378"/>
                </a:lnTo>
                <a:lnTo>
                  <a:pt x="247883" y="61143"/>
                </a:lnTo>
                <a:lnTo>
                  <a:pt x="248427" y="80636"/>
                </a:lnTo>
                <a:lnTo>
                  <a:pt x="269457" y="82998"/>
                </a:lnTo>
                <a:lnTo>
                  <a:pt x="268687" y="91441"/>
                </a:lnTo>
                <a:lnTo>
                  <a:pt x="274630" y="92157"/>
                </a:lnTo>
                <a:lnTo>
                  <a:pt x="268235" y="107288"/>
                </a:lnTo>
                <a:lnTo>
                  <a:pt x="289116" y="117949"/>
                </a:lnTo>
                <a:lnTo>
                  <a:pt x="297371" y="125804"/>
                </a:lnTo>
                <a:lnTo>
                  <a:pt x="296405" y="128504"/>
                </a:lnTo>
                <a:lnTo>
                  <a:pt x="302333" y="130125"/>
                </a:lnTo>
                <a:lnTo>
                  <a:pt x="302333" y="130125"/>
                </a:lnTo>
                <a:lnTo>
                  <a:pt x="296812" y="155842"/>
                </a:lnTo>
                <a:lnTo>
                  <a:pt x="286362" y="150815"/>
                </a:lnTo>
                <a:lnTo>
                  <a:pt x="283157" y="142451"/>
                </a:lnTo>
                <a:lnTo>
                  <a:pt x="270932" y="134369"/>
                </a:lnTo>
                <a:lnTo>
                  <a:pt x="262812" y="143577"/>
                </a:lnTo>
                <a:lnTo>
                  <a:pt x="234226" y="152091"/>
                </a:lnTo>
                <a:lnTo>
                  <a:pt x="235392" y="170987"/>
                </a:lnTo>
                <a:lnTo>
                  <a:pt x="235392" y="170987"/>
                </a:lnTo>
                <a:lnTo>
                  <a:pt x="230564" y="191578"/>
                </a:lnTo>
                <a:lnTo>
                  <a:pt x="233539" y="219715"/>
                </a:lnTo>
                <a:lnTo>
                  <a:pt x="231540" y="252132"/>
                </a:lnTo>
                <a:lnTo>
                  <a:pt x="195140" y="244030"/>
                </a:lnTo>
                <a:lnTo>
                  <a:pt x="193296" y="252296"/>
                </a:lnTo>
                <a:lnTo>
                  <a:pt x="195445" y="259734"/>
                </a:lnTo>
                <a:lnTo>
                  <a:pt x="209190" y="268757"/>
                </a:lnTo>
                <a:lnTo>
                  <a:pt x="216908" y="288981"/>
                </a:lnTo>
                <a:lnTo>
                  <a:pt x="233320" y="302880"/>
                </a:lnTo>
                <a:lnTo>
                  <a:pt x="230167" y="323646"/>
                </a:lnTo>
                <a:lnTo>
                  <a:pt x="241761" y="333678"/>
                </a:lnTo>
                <a:lnTo>
                  <a:pt x="241606" y="341824"/>
                </a:lnTo>
                <a:lnTo>
                  <a:pt x="241606" y="341824"/>
                </a:lnTo>
                <a:lnTo>
                  <a:pt x="214840" y="348402"/>
                </a:lnTo>
                <a:lnTo>
                  <a:pt x="198096" y="343398"/>
                </a:lnTo>
                <a:lnTo>
                  <a:pt x="194556" y="344386"/>
                </a:lnTo>
                <a:lnTo>
                  <a:pt x="185857" y="358551"/>
                </a:lnTo>
                <a:lnTo>
                  <a:pt x="164894" y="357836"/>
                </a:lnTo>
                <a:lnTo>
                  <a:pt x="162105" y="336352"/>
                </a:lnTo>
                <a:lnTo>
                  <a:pt x="147405" y="336512"/>
                </a:lnTo>
                <a:lnTo>
                  <a:pt x="136067" y="344585"/>
                </a:lnTo>
                <a:lnTo>
                  <a:pt x="127542" y="334604"/>
                </a:lnTo>
                <a:lnTo>
                  <a:pt x="124432" y="336956"/>
                </a:lnTo>
                <a:lnTo>
                  <a:pt x="106124" y="333868"/>
                </a:lnTo>
                <a:lnTo>
                  <a:pt x="104962" y="323280"/>
                </a:lnTo>
                <a:lnTo>
                  <a:pt x="92871" y="323184"/>
                </a:lnTo>
                <a:lnTo>
                  <a:pt x="93154" y="316851"/>
                </a:lnTo>
                <a:lnTo>
                  <a:pt x="78213" y="313978"/>
                </a:lnTo>
                <a:lnTo>
                  <a:pt x="75591" y="322375"/>
                </a:lnTo>
                <a:lnTo>
                  <a:pt x="72540" y="321860"/>
                </a:lnTo>
                <a:lnTo>
                  <a:pt x="71893" y="316111"/>
                </a:lnTo>
                <a:lnTo>
                  <a:pt x="43836" y="310999"/>
                </a:lnTo>
                <a:lnTo>
                  <a:pt x="42094" y="291946"/>
                </a:lnTo>
                <a:lnTo>
                  <a:pt x="12587" y="290568"/>
                </a:lnTo>
                <a:lnTo>
                  <a:pt x="571" y="272803"/>
                </a:lnTo>
                <a:lnTo>
                  <a:pt x="0" y="263734"/>
                </a:lnTo>
                <a:lnTo>
                  <a:pt x="0" y="263734"/>
                </a:lnTo>
                <a:lnTo>
                  <a:pt x="19327" y="254183"/>
                </a:lnTo>
                <a:lnTo>
                  <a:pt x="56635" y="255118"/>
                </a:lnTo>
                <a:lnTo>
                  <a:pt x="72375" y="248502"/>
                </a:lnTo>
                <a:lnTo>
                  <a:pt x="82519" y="238749"/>
                </a:lnTo>
                <a:lnTo>
                  <a:pt x="79592" y="232348"/>
                </a:lnTo>
                <a:lnTo>
                  <a:pt x="81950" y="214432"/>
                </a:lnTo>
                <a:lnTo>
                  <a:pt x="81950" y="214432"/>
                </a:lnTo>
                <a:lnTo>
                  <a:pt x="98727" y="201643"/>
                </a:lnTo>
                <a:lnTo>
                  <a:pt x="99389" y="154399"/>
                </a:lnTo>
                <a:lnTo>
                  <a:pt x="115494" y="144007"/>
                </a:lnTo>
                <a:lnTo>
                  <a:pt x="118894" y="134563"/>
                </a:lnTo>
                <a:lnTo>
                  <a:pt x="138601" y="112009"/>
                </a:lnTo>
                <a:lnTo>
                  <a:pt x="150286" y="108317"/>
                </a:lnTo>
                <a:lnTo>
                  <a:pt x="157139" y="101658"/>
                </a:lnTo>
                <a:lnTo>
                  <a:pt x="161378" y="80600"/>
                </a:lnTo>
                <a:lnTo>
                  <a:pt x="175775" y="55362"/>
                </a:lnTo>
                <a:lnTo>
                  <a:pt x="192741" y="46634"/>
                </a:lnTo>
                <a:lnTo>
                  <a:pt x="214951" y="19276"/>
                </a:lnTo>
                <a:lnTo>
                  <a:pt x="227789" y="10461"/>
                </a:lnTo>
                <a:lnTo>
                  <a:pt x="233479" y="29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2" name="M64">
            <a:extLst>
              <a:ext uri="{FF2B5EF4-FFF2-40B4-BE49-F238E27FC236}">
                <a16:creationId xmlns:a16="http://schemas.microsoft.com/office/drawing/2014/main" id="{00000000-0008-0000-0000-000045000000}"/>
              </a:ext>
            </a:extLst>
          </p:cNvPr>
          <p:cNvSpPr/>
          <p:nvPr/>
        </p:nvSpPr>
        <p:spPr>
          <a:xfrm>
            <a:off x="6068352" y="3736233"/>
            <a:ext cx="324511" cy="298843"/>
          </a:xfrm>
          <a:custGeom>
            <a:avLst/>
            <a:gdLst/>
            <a:ahLst/>
            <a:cxnLst/>
            <a:rect l="0" t="0" r="0" b="0"/>
            <a:pathLst>
              <a:path w="364576" h="334135">
                <a:moveTo>
                  <a:pt x="165794" y="11989"/>
                </a:moveTo>
                <a:lnTo>
                  <a:pt x="166497" y="8382"/>
                </a:lnTo>
                <a:lnTo>
                  <a:pt x="171278" y="6540"/>
                </a:lnTo>
                <a:lnTo>
                  <a:pt x="186808" y="8446"/>
                </a:lnTo>
                <a:lnTo>
                  <a:pt x="187691" y="27802"/>
                </a:lnTo>
                <a:lnTo>
                  <a:pt x="211096" y="20388"/>
                </a:lnTo>
                <a:lnTo>
                  <a:pt x="213422" y="31171"/>
                </a:lnTo>
                <a:lnTo>
                  <a:pt x="228180" y="33504"/>
                </a:lnTo>
                <a:lnTo>
                  <a:pt x="234675" y="30343"/>
                </a:lnTo>
                <a:lnTo>
                  <a:pt x="247721" y="33991"/>
                </a:lnTo>
                <a:lnTo>
                  <a:pt x="249453" y="31919"/>
                </a:lnTo>
                <a:lnTo>
                  <a:pt x="259833" y="38368"/>
                </a:lnTo>
                <a:lnTo>
                  <a:pt x="278575" y="40340"/>
                </a:lnTo>
                <a:lnTo>
                  <a:pt x="279280" y="42774"/>
                </a:lnTo>
                <a:lnTo>
                  <a:pt x="320451" y="39546"/>
                </a:lnTo>
                <a:lnTo>
                  <a:pt x="327336" y="26421"/>
                </a:lnTo>
                <a:lnTo>
                  <a:pt x="320183" y="25343"/>
                </a:lnTo>
                <a:lnTo>
                  <a:pt x="317919" y="17887"/>
                </a:lnTo>
                <a:lnTo>
                  <a:pt x="321100" y="12678"/>
                </a:lnTo>
                <a:lnTo>
                  <a:pt x="330105" y="12895"/>
                </a:lnTo>
                <a:lnTo>
                  <a:pt x="331199" y="18207"/>
                </a:lnTo>
                <a:lnTo>
                  <a:pt x="337094" y="20765"/>
                </a:lnTo>
                <a:lnTo>
                  <a:pt x="337902" y="25316"/>
                </a:lnTo>
                <a:lnTo>
                  <a:pt x="342172" y="25569"/>
                </a:lnTo>
                <a:lnTo>
                  <a:pt x="343765" y="29232"/>
                </a:lnTo>
                <a:lnTo>
                  <a:pt x="350739" y="25019"/>
                </a:lnTo>
                <a:lnTo>
                  <a:pt x="355305" y="44912"/>
                </a:lnTo>
                <a:lnTo>
                  <a:pt x="348316" y="62566"/>
                </a:lnTo>
                <a:lnTo>
                  <a:pt x="353745" y="65565"/>
                </a:lnTo>
                <a:lnTo>
                  <a:pt x="364197" y="82274"/>
                </a:lnTo>
                <a:lnTo>
                  <a:pt x="364575" y="92099"/>
                </a:lnTo>
                <a:lnTo>
                  <a:pt x="364575" y="92099"/>
                </a:lnTo>
                <a:lnTo>
                  <a:pt x="355290" y="90519"/>
                </a:lnTo>
                <a:lnTo>
                  <a:pt x="355294" y="103203"/>
                </a:lnTo>
                <a:lnTo>
                  <a:pt x="352458" y="106760"/>
                </a:lnTo>
                <a:lnTo>
                  <a:pt x="355916" y="115600"/>
                </a:lnTo>
                <a:lnTo>
                  <a:pt x="347482" y="123100"/>
                </a:lnTo>
                <a:lnTo>
                  <a:pt x="347482" y="123100"/>
                </a:lnTo>
                <a:lnTo>
                  <a:pt x="327848" y="113117"/>
                </a:lnTo>
                <a:lnTo>
                  <a:pt x="326909" y="107658"/>
                </a:lnTo>
                <a:lnTo>
                  <a:pt x="312916" y="111096"/>
                </a:lnTo>
                <a:lnTo>
                  <a:pt x="307810" y="132564"/>
                </a:lnTo>
                <a:lnTo>
                  <a:pt x="297246" y="145746"/>
                </a:lnTo>
                <a:lnTo>
                  <a:pt x="301675" y="158536"/>
                </a:lnTo>
                <a:lnTo>
                  <a:pt x="299709" y="163923"/>
                </a:lnTo>
                <a:lnTo>
                  <a:pt x="288450" y="161535"/>
                </a:lnTo>
                <a:lnTo>
                  <a:pt x="285641" y="170072"/>
                </a:lnTo>
                <a:lnTo>
                  <a:pt x="287870" y="179034"/>
                </a:lnTo>
                <a:lnTo>
                  <a:pt x="285978" y="187593"/>
                </a:lnTo>
                <a:lnTo>
                  <a:pt x="276724" y="190688"/>
                </a:lnTo>
                <a:lnTo>
                  <a:pt x="275375" y="195788"/>
                </a:lnTo>
                <a:lnTo>
                  <a:pt x="275264" y="200314"/>
                </a:lnTo>
                <a:lnTo>
                  <a:pt x="281657" y="201678"/>
                </a:lnTo>
                <a:lnTo>
                  <a:pt x="280671" y="210711"/>
                </a:lnTo>
                <a:lnTo>
                  <a:pt x="259508" y="200228"/>
                </a:lnTo>
                <a:lnTo>
                  <a:pt x="243347" y="222623"/>
                </a:lnTo>
                <a:lnTo>
                  <a:pt x="217829" y="221081"/>
                </a:lnTo>
                <a:lnTo>
                  <a:pt x="217652" y="228171"/>
                </a:lnTo>
                <a:lnTo>
                  <a:pt x="206751" y="229558"/>
                </a:lnTo>
                <a:lnTo>
                  <a:pt x="206751" y="229558"/>
                </a:lnTo>
                <a:lnTo>
                  <a:pt x="198595" y="231315"/>
                </a:lnTo>
                <a:lnTo>
                  <a:pt x="200798" y="234993"/>
                </a:lnTo>
                <a:lnTo>
                  <a:pt x="192987" y="241286"/>
                </a:lnTo>
                <a:lnTo>
                  <a:pt x="199039" y="262269"/>
                </a:lnTo>
                <a:lnTo>
                  <a:pt x="187462" y="266051"/>
                </a:lnTo>
                <a:lnTo>
                  <a:pt x="171707" y="265500"/>
                </a:lnTo>
                <a:lnTo>
                  <a:pt x="172887" y="285302"/>
                </a:lnTo>
                <a:lnTo>
                  <a:pt x="167264" y="307646"/>
                </a:lnTo>
                <a:lnTo>
                  <a:pt x="141313" y="328108"/>
                </a:lnTo>
                <a:lnTo>
                  <a:pt x="140286" y="332307"/>
                </a:lnTo>
                <a:lnTo>
                  <a:pt x="129209" y="334134"/>
                </a:lnTo>
                <a:lnTo>
                  <a:pt x="118456" y="323443"/>
                </a:lnTo>
                <a:lnTo>
                  <a:pt x="118330" y="316498"/>
                </a:lnTo>
                <a:lnTo>
                  <a:pt x="109150" y="316108"/>
                </a:lnTo>
                <a:lnTo>
                  <a:pt x="109915" y="304357"/>
                </a:lnTo>
                <a:lnTo>
                  <a:pt x="102757" y="302811"/>
                </a:lnTo>
                <a:lnTo>
                  <a:pt x="102495" y="295259"/>
                </a:lnTo>
                <a:lnTo>
                  <a:pt x="74614" y="295583"/>
                </a:lnTo>
                <a:lnTo>
                  <a:pt x="61843" y="292076"/>
                </a:lnTo>
                <a:lnTo>
                  <a:pt x="61843" y="292076"/>
                </a:lnTo>
                <a:lnTo>
                  <a:pt x="63769" y="259828"/>
                </a:lnTo>
                <a:lnTo>
                  <a:pt x="50882" y="255109"/>
                </a:lnTo>
                <a:lnTo>
                  <a:pt x="36807" y="254733"/>
                </a:lnTo>
                <a:lnTo>
                  <a:pt x="37118" y="243119"/>
                </a:lnTo>
                <a:lnTo>
                  <a:pt x="33137" y="243163"/>
                </a:lnTo>
                <a:lnTo>
                  <a:pt x="33235" y="228071"/>
                </a:lnTo>
                <a:lnTo>
                  <a:pt x="20967" y="228949"/>
                </a:lnTo>
                <a:lnTo>
                  <a:pt x="9213" y="222141"/>
                </a:lnTo>
                <a:lnTo>
                  <a:pt x="5938" y="218732"/>
                </a:lnTo>
                <a:lnTo>
                  <a:pt x="6054" y="208771"/>
                </a:lnTo>
                <a:lnTo>
                  <a:pt x="2054" y="209569"/>
                </a:lnTo>
                <a:lnTo>
                  <a:pt x="30" y="199550"/>
                </a:lnTo>
                <a:lnTo>
                  <a:pt x="0" y="195020"/>
                </a:lnTo>
                <a:lnTo>
                  <a:pt x="3975" y="195128"/>
                </a:lnTo>
                <a:lnTo>
                  <a:pt x="3547" y="188323"/>
                </a:lnTo>
                <a:lnTo>
                  <a:pt x="9816" y="188492"/>
                </a:lnTo>
                <a:lnTo>
                  <a:pt x="6842" y="179655"/>
                </a:lnTo>
                <a:lnTo>
                  <a:pt x="15539" y="180494"/>
                </a:lnTo>
                <a:lnTo>
                  <a:pt x="28712" y="174206"/>
                </a:lnTo>
                <a:lnTo>
                  <a:pt x="35248" y="175740"/>
                </a:lnTo>
                <a:lnTo>
                  <a:pt x="41683" y="141034"/>
                </a:lnTo>
                <a:lnTo>
                  <a:pt x="41609" y="115212"/>
                </a:lnTo>
                <a:lnTo>
                  <a:pt x="52629" y="114751"/>
                </a:lnTo>
                <a:lnTo>
                  <a:pt x="52698" y="112186"/>
                </a:lnTo>
                <a:lnTo>
                  <a:pt x="63066" y="107478"/>
                </a:lnTo>
                <a:lnTo>
                  <a:pt x="64576" y="96646"/>
                </a:lnTo>
                <a:lnTo>
                  <a:pt x="60994" y="93379"/>
                </a:lnTo>
                <a:lnTo>
                  <a:pt x="61765" y="87359"/>
                </a:lnTo>
                <a:lnTo>
                  <a:pt x="55527" y="86287"/>
                </a:lnTo>
                <a:lnTo>
                  <a:pt x="57134" y="60354"/>
                </a:lnTo>
                <a:lnTo>
                  <a:pt x="45923" y="56733"/>
                </a:lnTo>
                <a:lnTo>
                  <a:pt x="46609" y="25336"/>
                </a:lnTo>
                <a:lnTo>
                  <a:pt x="58102" y="23981"/>
                </a:lnTo>
                <a:lnTo>
                  <a:pt x="60608" y="15891"/>
                </a:lnTo>
                <a:lnTo>
                  <a:pt x="56334" y="10037"/>
                </a:lnTo>
                <a:lnTo>
                  <a:pt x="62965" y="7646"/>
                </a:lnTo>
                <a:lnTo>
                  <a:pt x="65154" y="0"/>
                </a:lnTo>
                <a:lnTo>
                  <a:pt x="68957" y="555"/>
                </a:lnTo>
                <a:lnTo>
                  <a:pt x="74801" y="4788"/>
                </a:lnTo>
                <a:lnTo>
                  <a:pt x="74417" y="13538"/>
                </a:lnTo>
                <a:lnTo>
                  <a:pt x="81781" y="18113"/>
                </a:lnTo>
                <a:lnTo>
                  <a:pt x="76892" y="35505"/>
                </a:lnTo>
                <a:lnTo>
                  <a:pt x="79496" y="41011"/>
                </a:lnTo>
                <a:lnTo>
                  <a:pt x="93820" y="42445"/>
                </a:lnTo>
                <a:lnTo>
                  <a:pt x="96380" y="55501"/>
                </a:lnTo>
                <a:lnTo>
                  <a:pt x="112320" y="53653"/>
                </a:lnTo>
                <a:lnTo>
                  <a:pt x="112655" y="64233"/>
                </a:lnTo>
                <a:lnTo>
                  <a:pt x="142367" y="67571"/>
                </a:lnTo>
                <a:lnTo>
                  <a:pt x="145912" y="54524"/>
                </a:lnTo>
                <a:lnTo>
                  <a:pt x="131543" y="54756"/>
                </a:lnTo>
                <a:lnTo>
                  <a:pt x="128485" y="60718"/>
                </a:lnTo>
                <a:lnTo>
                  <a:pt x="123082" y="62843"/>
                </a:lnTo>
                <a:lnTo>
                  <a:pt x="127013" y="46785"/>
                </a:lnTo>
                <a:lnTo>
                  <a:pt x="124198" y="43390"/>
                </a:lnTo>
                <a:lnTo>
                  <a:pt x="138819" y="27457"/>
                </a:lnTo>
                <a:lnTo>
                  <a:pt x="148584" y="27859"/>
                </a:lnTo>
                <a:lnTo>
                  <a:pt x="151067" y="32304"/>
                </a:lnTo>
                <a:lnTo>
                  <a:pt x="163435" y="26579"/>
                </a:lnTo>
                <a:lnTo>
                  <a:pt x="166947" y="2062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3" name="M65">
            <a:extLst>
              <a:ext uri="{FF2B5EF4-FFF2-40B4-BE49-F238E27FC236}">
                <a16:creationId xmlns:a16="http://schemas.microsoft.com/office/drawing/2014/main" id="{00000000-0008-0000-0000-000046000000}"/>
              </a:ext>
            </a:extLst>
          </p:cNvPr>
          <p:cNvSpPr/>
          <p:nvPr/>
        </p:nvSpPr>
        <p:spPr>
          <a:xfrm>
            <a:off x="5622539" y="3767012"/>
            <a:ext cx="285888" cy="261481"/>
          </a:xfrm>
          <a:custGeom>
            <a:avLst/>
            <a:gdLst/>
            <a:ahLst/>
            <a:cxnLst/>
            <a:rect l="0" t="0" r="0" b="0"/>
            <a:pathLst>
              <a:path w="323542" h="302124">
                <a:moveTo>
                  <a:pt x="135165" y="5967"/>
                </a:moveTo>
                <a:lnTo>
                  <a:pt x="146665" y="4656"/>
                </a:lnTo>
                <a:lnTo>
                  <a:pt x="158617" y="13629"/>
                </a:lnTo>
                <a:lnTo>
                  <a:pt x="174488" y="19396"/>
                </a:lnTo>
                <a:lnTo>
                  <a:pt x="173915" y="38410"/>
                </a:lnTo>
                <a:lnTo>
                  <a:pt x="190038" y="41009"/>
                </a:lnTo>
                <a:lnTo>
                  <a:pt x="192252" y="23253"/>
                </a:lnTo>
                <a:lnTo>
                  <a:pt x="225225" y="34810"/>
                </a:lnTo>
                <a:lnTo>
                  <a:pt x="234556" y="29347"/>
                </a:lnTo>
                <a:lnTo>
                  <a:pt x="234093" y="24349"/>
                </a:lnTo>
                <a:lnTo>
                  <a:pt x="246662" y="23059"/>
                </a:lnTo>
                <a:lnTo>
                  <a:pt x="250702" y="15626"/>
                </a:lnTo>
                <a:lnTo>
                  <a:pt x="253078" y="17961"/>
                </a:lnTo>
                <a:lnTo>
                  <a:pt x="265856" y="14712"/>
                </a:lnTo>
                <a:lnTo>
                  <a:pt x="268208" y="12666"/>
                </a:lnTo>
                <a:lnTo>
                  <a:pt x="266102" y="1125"/>
                </a:lnTo>
                <a:lnTo>
                  <a:pt x="279274" y="0"/>
                </a:lnTo>
                <a:lnTo>
                  <a:pt x="287513" y="42380"/>
                </a:lnTo>
                <a:lnTo>
                  <a:pt x="323541" y="43875"/>
                </a:lnTo>
                <a:lnTo>
                  <a:pt x="319172" y="68215"/>
                </a:lnTo>
                <a:lnTo>
                  <a:pt x="315441" y="70373"/>
                </a:lnTo>
                <a:lnTo>
                  <a:pt x="308895" y="85285"/>
                </a:lnTo>
                <a:lnTo>
                  <a:pt x="304203" y="104781"/>
                </a:lnTo>
                <a:lnTo>
                  <a:pt x="304378" y="125170"/>
                </a:lnTo>
                <a:lnTo>
                  <a:pt x="287858" y="130429"/>
                </a:lnTo>
                <a:lnTo>
                  <a:pt x="272142" y="129065"/>
                </a:lnTo>
                <a:lnTo>
                  <a:pt x="265130" y="138675"/>
                </a:lnTo>
                <a:lnTo>
                  <a:pt x="263521" y="157047"/>
                </a:lnTo>
                <a:lnTo>
                  <a:pt x="273239" y="159596"/>
                </a:lnTo>
                <a:lnTo>
                  <a:pt x="278762" y="174855"/>
                </a:lnTo>
                <a:lnTo>
                  <a:pt x="276742" y="186421"/>
                </a:lnTo>
                <a:lnTo>
                  <a:pt x="279638" y="213075"/>
                </a:lnTo>
                <a:lnTo>
                  <a:pt x="279638" y="213075"/>
                </a:lnTo>
                <a:lnTo>
                  <a:pt x="275353" y="249781"/>
                </a:lnTo>
                <a:lnTo>
                  <a:pt x="267595" y="242762"/>
                </a:lnTo>
                <a:lnTo>
                  <a:pt x="266252" y="231100"/>
                </a:lnTo>
                <a:lnTo>
                  <a:pt x="259897" y="228499"/>
                </a:lnTo>
                <a:lnTo>
                  <a:pt x="258404" y="237663"/>
                </a:lnTo>
                <a:lnTo>
                  <a:pt x="242510" y="236592"/>
                </a:lnTo>
                <a:lnTo>
                  <a:pt x="244822" y="256886"/>
                </a:lnTo>
                <a:lnTo>
                  <a:pt x="248674" y="256094"/>
                </a:lnTo>
                <a:lnTo>
                  <a:pt x="250260" y="269875"/>
                </a:lnTo>
                <a:lnTo>
                  <a:pt x="247492" y="270247"/>
                </a:lnTo>
                <a:lnTo>
                  <a:pt x="244309" y="279511"/>
                </a:lnTo>
                <a:lnTo>
                  <a:pt x="244480" y="299739"/>
                </a:lnTo>
                <a:lnTo>
                  <a:pt x="238649" y="300020"/>
                </a:lnTo>
                <a:lnTo>
                  <a:pt x="238649" y="300020"/>
                </a:lnTo>
                <a:lnTo>
                  <a:pt x="238505" y="299714"/>
                </a:lnTo>
                <a:lnTo>
                  <a:pt x="217903" y="302123"/>
                </a:lnTo>
                <a:lnTo>
                  <a:pt x="217903" y="302123"/>
                </a:lnTo>
                <a:lnTo>
                  <a:pt x="202918" y="301073"/>
                </a:lnTo>
                <a:lnTo>
                  <a:pt x="200887" y="281846"/>
                </a:lnTo>
                <a:lnTo>
                  <a:pt x="178815" y="282241"/>
                </a:lnTo>
                <a:lnTo>
                  <a:pt x="173945" y="260813"/>
                </a:lnTo>
                <a:lnTo>
                  <a:pt x="171658" y="260443"/>
                </a:lnTo>
                <a:lnTo>
                  <a:pt x="148101" y="269541"/>
                </a:lnTo>
                <a:lnTo>
                  <a:pt x="128448" y="271056"/>
                </a:lnTo>
                <a:lnTo>
                  <a:pt x="126043" y="279586"/>
                </a:lnTo>
                <a:lnTo>
                  <a:pt x="93674" y="281007"/>
                </a:lnTo>
                <a:lnTo>
                  <a:pt x="77230" y="287592"/>
                </a:lnTo>
                <a:lnTo>
                  <a:pt x="69625" y="295657"/>
                </a:lnTo>
                <a:lnTo>
                  <a:pt x="62656" y="288196"/>
                </a:lnTo>
                <a:lnTo>
                  <a:pt x="62656" y="288196"/>
                </a:lnTo>
                <a:lnTo>
                  <a:pt x="59846" y="284939"/>
                </a:lnTo>
                <a:lnTo>
                  <a:pt x="59671" y="270897"/>
                </a:lnTo>
                <a:lnTo>
                  <a:pt x="74911" y="268503"/>
                </a:lnTo>
                <a:lnTo>
                  <a:pt x="79137" y="265615"/>
                </a:lnTo>
                <a:lnTo>
                  <a:pt x="77297" y="260728"/>
                </a:lnTo>
                <a:lnTo>
                  <a:pt x="82884" y="263316"/>
                </a:lnTo>
                <a:lnTo>
                  <a:pt x="88297" y="261672"/>
                </a:lnTo>
                <a:lnTo>
                  <a:pt x="85284" y="250108"/>
                </a:lnTo>
                <a:lnTo>
                  <a:pt x="73573" y="247481"/>
                </a:lnTo>
                <a:lnTo>
                  <a:pt x="73573" y="247481"/>
                </a:lnTo>
                <a:lnTo>
                  <a:pt x="65451" y="242700"/>
                </a:lnTo>
                <a:lnTo>
                  <a:pt x="62230" y="228108"/>
                </a:lnTo>
                <a:lnTo>
                  <a:pt x="62323" y="205467"/>
                </a:lnTo>
                <a:lnTo>
                  <a:pt x="54984" y="210069"/>
                </a:lnTo>
                <a:lnTo>
                  <a:pt x="41188" y="205712"/>
                </a:lnTo>
                <a:lnTo>
                  <a:pt x="35137" y="203408"/>
                </a:lnTo>
                <a:lnTo>
                  <a:pt x="35137" y="203408"/>
                </a:lnTo>
                <a:lnTo>
                  <a:pt x="34835" y="203248"/>
                </a:lnTo>
                <a:lnTo>
                  <a:pt x="34835" y="203248"/>
                </a:lnTo>
                <a:lnTo>
                  <a:pt x="36037" y="194228"/>
                </a:lnTo>
                <a:lnTo>
                  <a:pt x="46580" y="180216"/>
                </a:lnTo>
                <a:lnTo>
                  <a:pt x="61457" y="174340"/>
                </a:lnTo>
                <a:lnTo>
                  <a:pt x="64695" y="153907"/>
                </a:lnTo>
                <a:lnTo>
                  <a:pt x="77130" y="152633"/>
                </a:lnTo>
                <a:lnTo>
                  <a:pt x="95443" y="144291"/>
                </a:lnTo>
                <a:lnTo>
                  <a:pt x="95567" y="125421"/>
                </a:lnTo>
                <a:lnTo>
                  <a:pt x="62543" y="129681"/>
                </a:lnTo>
                <a:lnTo>
                  <a:pt x="60529" y="110894"/>
                </a:lnTo>
                <a:lnTo>
                  <a:pt x="21180" y="112074"/>
                </a:lnTo>
                <a:lnTo>
                  <a:pt x="14967" y="90887"/>
                </a:lnTo>
                <a:lnTo>
                  <a:pt x="1828" y="90471"/>
                </a:lnTo>
                <a:lnTo>
                  <a:pt x="0" y="85429"/>
                </a:lnTo>
                <a:lnTo>
                  <a:pt x="4247" y="62457"/>
                </a:lnTo>
                <a:lnTo>
                  <a:pt x="4247" y="62457"/>
                </a:lnTo>
                <a:lnTo>
                  <a:pt x="12068" y="23133"/>
                </a:lnTo>
                <a:lnTo>
                  <a:pt x="15269" y="23385"/>
                </a:lnTo>
                <a:lnTo>
                  <a:pt x="16734" y="15728"/>
                </a:lnTo>
                <a:lnTo>
                  <a:pt x="28099" y="18806"/>
                </a:lnTo>
                <a:lnTo>
                  <a:pt x="34484" y="24747"/>
                </a:lnTo>
                <a:lnTo>
                  <a:pt x="62283" y="25317"/>
                </a:lnTo>
                <a:lnTo>
                  <a:pt x="69245" y="27497"/>
                </a:lnTo>
                <a:lnTo>
                  <a:pt x="71325" y="34359"/>
                </a:lnTo>
                <a:lnTo>
                  <a:pt x="82171" y="34545"/>
                </a:lnTo>
                <a:lnTo>
                  <a:pt x="82767" y="10396"/>
                </a:lnTo>
                <a:lnTo>
                  <a:pt x="93445" y="11029"/>
                </a:lnTo>
                <a:lnTo>
                  <a:pt x="93199" y="14043"/>
                </a:lnTo>
                <a:lnTo>
                  <a:pt x="105913" y="13076"/>
                </a:lnTo>
                <a:lnTo>
                  <a:pt x="113720" y="37483"/>
                </a:lnTo>
                <a:lnTo>
                  <a:pt x="130402" y="36786"/>
                </a:lnTo>
                <a:lnTo>
                  <a:pt x="130364" y="230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4" name="M66">
            <a:extLst>
              <a:ext uri="{FF2B5EF4-FFF2-40B4-BE49-F238E27FC236}">
                <a16:creationId xmlns:a16="http://schemas.microsoft.com/office/drawing/2014/main" id="{00000000-0008-0000-0000-000047000000}"/>
              </a:ext>
            </a:extLst>
          </p:cNvPr>
          <p:cNvSpPr/>
          <p:nvPr/>
        </p:nvSpPr>
        <p:spPr>
          <a:xfrm>
            <a:off x="5441643" y="3765860"/>
            <a:ext cx="261720" cy="168553"/>
          </a:xfrm>
          <a:custGeom>
            <a:avLst/>
            <a:gdLst/>
            <a:ahLst/>
            <a:cxnLst/>
            <a:rect l="0" t="0" r="0" b="0"/>
            <a:pathLst>
              <a:path w="294769" h="196909">
                <a:moveTo>
                  <a:pt x="203448" y="56117"/>
                </a:moveTo>
                <a:lnTo>
                  <a:pt x="199201" y="79089"/>
                </a:lnTo>
                <a:lnTo>
                  <a:pt x="201029" y="84131"/>
                </a:lnTo>
                <a:lnTo>
                  <a:pt x="214168" y="84547"/>
                </a:lnTo>
                <a:lnTo>
                  <a:pt x="220381" y="105734"/>
                </a:lnTo>
                <a:lnTo>
                  <a:pt x="259730" y="104554"/>
                </a:lnTo>
                <a:lnTo>
                  <a:pt x="261744" y="123341"/>
                </a:lnTo>
                <a:lnTo>
                  <a:pt x="294768" y="119081"/>
                </a:lnTo>
                <a:lnTo>
                  <a:pt x="294644" y="137951"/>
                </a:lnTo>
                <a:lnTo>
                  <a:pt x="276331" y="146293"/>
                </a:lnTo>
                <a:lnTo>
                  <a:pt x="263896" y="147567"/>
                </a:lnTo>
                <a:lnTo>
                  <a:pt x="260658" y="168000"/>
                </a:lnTo>
                <a:lnTo>
                  <a:pt x="245781" y="173876"/>
                </a:lnTo>
                <a:lnTo>
                  <a:pt x="235238" y="187888"/>
                </a:lnTo>
                <a:lnTo>
                  <a:pt x="234036" y="196908"/>
                </a:lnTo>
                <a:lnTo>
                  <a:pt x="234036" y="196908"/>
                </a:lnTo>
                <a:lnTo>
                  <a:pt x="225532" y="189847"/>
                </a:lnTo>
                <a:lnTo>
                  <a:pt x="222139" y="190646"/>
                </a:lnTo>
                <a:lnTo>
                  <a:pt x="221678" y="176138"/>
                </a:lnTo>
                <a:lnTo>
                  <a:pt x="199496" y="175737"/>
                </a:lnTo>
                <a:lnTo>
                  <a:pt x="193482" y="162713"/>
                </a:lnTo>
                <a:lnTo>
                  <a:pt x="176676" y="166555"/>
                </a:lnTo>
                <a:lnTo>
                  <a:pt x="174840" y="156985"/>
                </a:lnTo>
                <a:lnTo>
                  <a:pt x="154081" y="164774"/>
                </a:lnTo>
                <a:lnTo>
                  <a:pt x="131392" y="161172"/>
                </a:lnTo>
                <a:lnTo>
                  <a:pt x="131392" y="161172"/>
                </a:lnTo>
                <a:lnTo>
                  <a:pt x="120816" y="152223"/>
                </a:lnTo>
                <a:lnTo>
                  <a:pt x="120060" y="142535"/>
                </a:lnTo>
                <a:lnTo>
                  <a:pt x="106060" y="130754"/>
                </a:lnTo>
                <a:lnTo>
                  <a:pt x="104023" y="118154"/>
                </a:lnTo>
                <a:lnTo>
                  <a:pt x="96810" y="118824"/>
                </a:lnTo>
                <a:lnTo>
                  <a:pt x="96273" y="116541"/>
                </a:lnTo>
                <a:lnTo>
                  <a:pt x="87379" y="121837"/>
                </a:lnTo>
                <a:lnTo>
                  <a:pt x="72430" y="139012"/>
                </a:lnTo>
                <a:lnTo>
                  <a:pt x="54563" y="142499"/>
                </a:lnTo>
                <a:lnTo>
                  <a:pt x="52870" y="124323"/>
                </a:lnTo>
                <a:lnTo>
                  <a:pt x="57551" y="121608"/>
                </a:lnTo>
                <a:lnTo>
                  <a:pt x="54593" y="109279"/>
                </a:lnTo>
                <a:lnTo>
                  <a:pt x="45622" y="116834"/>
                </a:lnTo>
                <a:lnTo>
                  <a:pt x="45496" y="120605"/>
                </a:lnTo>
                <a:lnTo>
                  <a:pt x="36888" y="121828"/>
                </a:lnTo>
                <a:lnTo>
                  <a:pt x="29727" y="102562"/>
                </a:lnTo>
                <a:lnTo>
                  <a:pt x="15029" y="107507"/>
                </a:lnTo>
                <a:lnTo>
                  <a:pt x="8780" y="115906"/>
                </a:lnTo>
                <a:lnTo>
                  <a:pt x="8780" y="115906"/>
                </a:lnTo>
                <a:lnTo>
                  <a:pt x="0" y="94921"/>
                </a:lnTo>
                <a:lnTo>
                  <a:pt x="7248" y="93202"/>
                </a:lnTo>
                <a:lnTo>
                  <a:pt x="17929" y="80270"/>
                </a:lnTo>
                <a:lnTo>
                  <a:pt x="30598" y="76465"/>
                </a:lnTo>
                <a:lnTo>
                  <a:pt x="27412" y="66542"/>
                </a:lnTo>
                <a:lnTo>
                  <a:pt x="23816" y="64307"/>
                </a:lnTo>
                <a:lnTo>
                  <a:pt x="23690" y="49803"/>
                </a:lnTo>
                <a:lnTo>
                  <a:pt x="30023" y="47900"/>
                </a:lnTo>
                <a:lnTo>
                  <a:pt x="34336" y="51518"/>
                </a:lnTo>
                <a:lnTo>
                  <a:pt x="43931" y="48062"/>
                </a:lnTo>
                <a:lnTo>
                  <a:pt x="43931" y="48062"/>
                </a:lnTo>
                <a:lnTo>
                  <a:pt x="57471" y="45490"/>
                </a:lnTo>
                <a:lnTo>
                  <a:pt x="57143" y="41553"/>
                </a:lnTo>
                <a:lnTo>
                  <a:pt x="63895" y="36188"/>
                </a:lnTo>
                <a:lnTo>
                  <a:pt x="71265" y="35223"/>
                </a:lnTo>
                <a:lnTo>
                  <a:pt x="81629" y="36169"/>
                </a:lnTo>
                <a:lnTo>
                  <a:pt x="95171" y="42806"/>
                </a:lnTo>
                <a:lnTo>
                  <a:pt x="117257" y="40658"/>
                </a:lnTo>
                <a:lnTo>
                  <a:pt x="118984" y="20474"/>
                </a:lnTo>
                <a:lnTo>
                  <a:pt x="127260" y="24519"/>
                </a:lnTo>
                <a:lnTo>
                  <a:pt x="136185" y="22694"/>
                </a:lnTo>
                <a:lnTo>
                  <a:pt x="155116" y="28139"/>
                </a:lnTo>
                <a:lnTo>
                  <a:pt x="157576" y="22932"/>
                </a:lnTo>
                <a:lnTo>
                  <a:pt x="160950" y="22588"/>
                </a:lnTo>
                <a:lnTo>
                  <a:pt x="162141" y="9334"/>
                </a:lnTo>
                <a:lnTo>
                  <a:pt x="174675" y="9283"/>
                </a:lnTo>
                <a:lnTo>
                  <a:pt x="177264" y="0"/>
                </a:lnTo>
                <a:lnTo>
                  <a:pt x="177264" y="0"/>
                </a:lnTo>
                <a:lnTo>
                  <a:pt x="183671" y="356"/>
                </a:lnTo>
                <a:lnTo>
                  <a:pt x="185786" y="10696"/>
                </a:lnTo>
                <a:lnTo>
                  <a:pt x="180037" y="37549"/>
                </a:lnTo>
                <a:lnTo>
                  <a:pt x="183930" y="40090"/>
                </a:lnTo>
                <a:lnTo>
                  <a:pt x="185351" y="43458"/>
                </a:lnTo>
                <a:lnTo>
                  <a:pt x="196743" y="4578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5" name="M67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SpPr/>
          <p:nvPr/>
        </p:nvSpPr>
        <p:spPr>
          <a:xfrm>
            <a:off x="6373651" y="3767838"/>
            <a:ext cx="309094" cy="204998"/>
          </a:xfrm>
          <a:custGeom>
            <a:avLst/>
            <a:gdLst/>
            <a:ahLst/>
            <a:cxnLst/>
            <a:rect l="0" t="0" r="0" b="0"/>
            <a:pathLst>
              <a:path w="351246" h="235521">
                <a:moveTo>
                  <a:pt x="128835" y="1077"/>
                </a:moveTo>
                <a:lnTo>
                  <a:pt x="133248" y="1782"/>
                </a:lnTo>
                <a:lnTo>
                  <a:pt x="133600" y="6471"/>
                </a:lnTo>
                <a:lnTo>
                  <a:pt x="147952" y="0"/>
                </a:lnTo>
                <a:lnTo>
                  <a:pt x="161699" y="13599"/>
                </a:lnTo>
                <a:lnTo>
                  <a:pt x="167135" y="9644"/>
                </a:lnTo>
                <a:lnTo>
                  <a:pt x="170015" y="10614"/>
                </a:lnTo>
                <a:lnTo>
                  <a:pt x="167959" y="13740"/>
                </a:lnTo>
                <a:lnTo>
                  <a:pt x="175604" y="13457"/>
                </a:lnTo>
                <a:lnTo>
                  <a:pt x="182117" y="9072"/>
                </a:lnTo>
                <a:lnTo>
                  <a:pt x="198473" y="15475"/>
                </a:lnTo>
                <a:lnTo>
                  <a:pt x="206144" y="13983"/>
                </a:lnTo>
                <a:lnTo>
                  <a:pt x="206144" y="13983"/>
                </a:lnTo>
                <a:lnTo>
                  <a:pt x="207555" y="33193"/>
                </a:lnTo>
                <a:lnTo>
                  <a:pt x="243919" y="40178"/>
                </a:lnTo>
                <a:lnTo>
                  <a:pt x="244280" y="44716"/>
                </a:lnTo>
                <a:lnTo>
                  <a:pt x="256933" y="46046"/>
                </a:lnTo>
                <a:lnTo>
                  <a:pt x="255556" y="60361"/>
                </a:lnTo>
                <a:lnTo>
                  <a:pt x="269900" y="54176"/>
                </a:lnTo>
                <a:lnTo>
                  <a:pt x="271056" y="71566"/>
                </a:lnTo>
                <a:lnTo>
                  <a:pt x="262231" y="69716"/>
                </a:lnTo>
                <a:lnTo>
                  <a:pt x="262030" y="71976"/>
                </a:lnTo>
                <a:lnTo>
                  <a:pt x="261621" y="83896"/>
                </a:lnTo>
                <a:lnTo>
                  <a:pt x="268852" y="88882"/>
                </a:lnTo>
                <a:lnTo>
                  <a:pt x="267532" y="93384"/>
                </a:lnTo>
                <a:lnTo>
                  <a:pt x="275407" y="96874"/>
                </a:lnTo>
                <a:lnTo>
                  <a:pt x="276076" y="94170"/>
                </a:lnTo>
                <a:lnTo>
                  <a:pt x="311125" y="99442"/>
                </a:lnTo>
                <a:lnTo>
                  <a:pt x="315209" y="116135"/>
                </a:lnTo>
                <a:lnTo>
                  <a:pt x="350676" y="131214"/>
                </a:lnTo>
                <a:lnTo>
                  <a:pt x="350676" y="131214"/>
                </a:lnTo>
                <a:lnTo>
                  <a:pt x="348318" y="149130"/>
                </a:lnTo>
                <a:lnTo>
                  <a:pt x="351245" y="155531"/>
                </a:lnTo>
                <a:lnTo>
                  <a:pt x="341101" y="165284"/>
                </a:lnTo>
                <a:lnTo>
                  <a:pt x="325361" y="171900"/>
                </a:lnTo>
                <a:lnTo>
                  <a:pt x="288053" y="170965"/>
                </a:lnTo>
                <a:lnTo>
                  <a:pt x="268726" y="180516"/>
                </a:lnTo>
                <a:lnTo>
                  <a:pt x="268726" y="180516"/>
                </a:lnTo>
                <a:lnTo>
                  <a:pt x="249565" y="203500"/>
                </a:lnTo>
                <a:lnTo>
                  <a:pt x="235242" y="207719"/>
                </a:lnTo>
                <a:lnTo>
                  <a:pt x="212278" y="208124"/>
                </a:lnTo>
                <a:lnTo>
                  <a:pt x="188410" y="235520"/>
                </a:lnTo>
                <a:lnTo>
                  <a:pt x="188410" y="235520"/>
                </a:lnTo>
                <a:lnTo>
                  <a:pt x="183114" y="218951"/>
                </a:lnTo>
                <a:lnTo>
                  <a:pt x="171309" y="212954"/>
                </a:lnTo>
                <a:lnTo>
                  <a:pt x="172040" y="200744"/>
                </a:lnTo>
                <a:lnTo>
                  <a:pt x="168049" y="194466"/>
                </a:lnTo>
                <a:lnTo>
                  <a:pt x="155235" y="192670"/>
                </a:lnTo>
                <a:lnTo>
                  <a:pt x="153206" y="187643"/>
                </a:lnTo>
                <a:lnTo>
                  <a:pt x="145827" y="189138"/>
                </a:lnTo>
                <a:lnTo>
                  <a:pt x="144794" y="180661"/>
                </a:lnTo>
                <a:lnTo>
                  <a:pt x="140880" y="177856"/>
                </a:lnTo>
                <a:lnTo>
                  <a:pt x="123393" y="173082"/>
                </a:lnTo>
                <a:lnTo>
                  <a:pt x="122505" y="165061"/>
                </a:lnTo>
                <a:lnTo>
                  <a:pt x="132430" y="165891"/>
                </a:lnTo>
                <a:lnTo>
                  <a:pt x="144068" y="158606"/>
                </a:lnTo>
                <a:lnTo>
                  <a:pt x="155641" y="160980"/>
                </a:lnTo>
                <a:lnTo>
                  <a:pt x="159579" y="128611"/>
                </a:lnTo>
                <a:lnTo>
                  <a:pt x="147052" y="128027"/>
                </a:lnTo>
                <a:lnTo>
                  <a:pt x="147317" y="123051"/>
                </a:lnTo>
                <a:lnTo>
                  <a:pt x="125467" y="122254"/>
                </a:lnTo>
                <a:lnTo>
                  <a:pt x="122734" y="134874"/>
                </a:lnTo>
                <a:lnTo>
                  <a:pt x="117148" y="138370"/>
                </a:lnTo>
                <a:lnTo>
                  <a:pt x="114145" y="149322"/>
                </a:lnTo>
                <a:lnTo>
                  <a:pt x="94802" y="152350"/>
                </a:lnTo>
                <a:lnTo>
                  <a:pt x="73461" y="149139"/>
                </a:lnTo>
                <a:lnTo>
                  <a:pt x="74154" y="158817"/>
                </a:lnTo>
                <a:lnTo>
                  <a:pt x="68676" y="170766"/>
                </a:lnTo>
                <a:lnTo>
                  <a:pt x="55858" y="162768"/>
                </a:lnTo>
                <a:lnTo>
                  <a:pt x="42730" y="161555"/>
                </a:lnTo>
                <a:lnTo>
                  <a:pt x="36116" y="169551"/>
                </a:lnTo>
                <a:lnTo>
                  <a:pt x="24997" y="167477"/>
                </a:lnTo>
                <a:lnTo>
                  <a:pt x="16197" y="177231"/>
                </a:lnTo>
                <a:lnTo>
                  <a:pt x="10935" y="173332"/>
                </a:lnTo>
                <a:lnTo>
                  <a:pt x="4149" y="175586"/>
                </a:lnTo>
                <a:lnTo>
                  <a:pt x="2945" y="149139"/>
                </a:lnTo>
                <a:lnTo>
                  <a:pt x="5638" y="145278"/>
                </a:lnTo>
                <a:lnTo>
                  <a:pt x="8963" y="114861"/>
                </a:lnTo>
                <a:lnTo>
                  <a:pt x="707" y="114814"/>
                </a:lnTo>
                <a:lnTo>
                  <a:pt x="0" y="112382"/>
                </a:lnTo>
                <a:lnTo>
                  <a:pt x="8075" y="87964"/>
                </a:lnTo>
                <a:lnTo>
                  <a:pt x="8075" y="87964"/>
                </a:lnTo>
                <a:lnTo>
                  <a:pt x="16509" y="80464"/>
                </a:lnTo>
                <a:lnTo>
                  <a:pt x="13051" y="71624"/>
                </a:lnTo>
                <a:lnTo>
                  <a:pt x="15887" y="68067"/>
                </a:lnTo>
                <a:lnTo>
                  <a:pt x="15883" y="55383"/>
                </a:lnTo>
                <a:lnTo>
                  <a:pt x="25168" y="56963"/>
                </a:lnTo>
                <a:lnTo>
                  <a:pt x="25168" y="56963"/>
                </a:lnTo>
                <a:lnTo>
                  <a:pt x="29967" y="60851"/>
                </a:lnTo>
                <a:lnTo>
                  <a:pt x="38787" y="56227"/>
                </a:lnTo>
                <a:lnTo>
                  <a:pt x="43889" y="27806"/>
                </a:lnTo>
                <a:lnTo>
                  <a:pt x="49972" y="29006"/>
                </a:lnTo>
                <a:lnTo>
                  <a:pt x="53652" y="34982"/>
                </a:lnTo>
                <a:lnTo>
                  <a:pt x="56028" y="31414"/>
                </a:lnTo>
                <a:lnTo>
                  <a:pt x="55564" y="18566"/>
                </a:lnTo>
                <a:lnTo>
                  <a:pt x="60038" y="16708"/>
                </a:lnTo>
                <a:lnTo>
                  <a:pt x="66000" y="16545"/>
                </a:lnTo>
                <a:lnTo>
                  <a:pt x="70858" y="31005"/>
                </a:lnTo>
                <a:lnTo>
                  <a:pt x="79471" y="35131"/>
                </a:lnTo>
                <a:lnTo>
                  <a:pt x="107755" y="34425"/>
                </a:lnTo>
                <a:lnTo>
                  <a:pt x="110489" y="21802"/>
                </a:lnTo>
                <a:lnTo>
                  <a:pt x="116555" y="23753"/>
                </a:lnTo>
                <a:lnTo>
                  <a:pt x="121105" y="513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6" name="M68">
            <a:extLst>
              <a:ext uri="{FF2B5EF4-FFF2-40B4-BE49-F238E27FC236}">
                <a16:creationId xmlns:a16="http://schemas.microsoft.com/office/drawing/2014/main" id="{00000000-0008-0000-0000-000049000000}"/>
              </a:ext>
            </a:extLst>
          </p:cNvPr>
          <p:cNvSpPr/>
          <p:nvPr/>
        </p:nvSpPr>
        <p:spPr>
          <a:xfrm>
            <a:off x="5095259" y="3861206"/>
            <a:ext cx="406754" cy="403084"/>
          </a:xfrm>
          <a:custGeom>
            <a:avLst/>
            <a:gdLst/>
            <a:ahLst/>
            <a:cxnLst/>
            <a:rect l="0" t="0" r="0" b="0"/>
            <a:pathLst>
              <a:path w="452197" h="480502">
                <a:moveTo>
                  <a:pt x="341499" y="95605"/>
                </a:moveTo>
                <a:lnTo>
                  <a:pt x="350039" y="96650"/>
                </a:lnTo>
                <a:lnTo>
                  <a:pt x="360128" y="92613"/>
                </a:lnTo>
                <a:lnTo>
                  <a:pt x="361601" y="98853"/>
                </a:lnTo>
                <a:lnTo>
                  <a:pt x="357711" y="105213"/>
                </a:lnTo>
                <a:lnTo>
                  <a:pt x="360066" y="103481"/>
                </a:lnTo>
                <a:lnTo>
                  <a:pt x="369045" y="109673"/>
                </a:lnTo>
                <a:lnTo>
                  <a:pt x="376144" y="121687"/>
                </a:lnTo>
                <a:lnTo>
                  <a:pt x="395291" y="117047"/>
                </a:lnTo>
                <a:lnTo>
                  <a:pt x="401704" y="126772"/>
                </a:lnTo>
                <a:lnTo>
                  <a:pt x="397461" y="125422"/>
                </a:lnTo>
                <a:lnTo>
                  <a:pt x="394147" y="128331"/>
                </a:lnTo>
                <a:lnTo>
                  <a:pt x="397912" y="148534"/>
                </a:lnTo>
                <a:lnTo>
                  <a:pt x="404256" y="155841"/>
                </a:lnTo>
                <a:lnTo>
                  <a:pt x="416975" y="151132"/>
                </a:lnTo>
                <a:lnTo>
                  <a:pt x="422108" y="162624"/>
                </a:lnTo>
                <a:lnTo>
                  <a:pt x="432274" y="170207"/>
                </a:lnTo>
                <a:lnTo>
                  <a:pt x="430660" y="181926"/>
                </a:lnTo>
                <a:lnTo>
                  <a:pt x="435207" y="183435"/>
                </a:lnTo>
                <a:lnTo>
                  <a:pt x="440468" y="177270"/>
                </a:lnTo>
                <a:lnTo>
                  <a:pt x="443513" y="182502"/>
                </a:lnTo>
                <a:lnTo>
                  <a:pt x="445844" y="181523"/>
                </a:lnTo>
                <a:lnTo>
                  <a:pt x="450897" y="195575"/>
                </a:lnTo>
                <a:lnTo>
                  <a:pt x="452196" y="221275"/>
                </a:lnTo>
                <a:lnTo>
                  <a:pt x="437893" y="231970"/>
                </a:lnTo>
                <a:lnTo>
                  <a:pt x="435530" y="238532"/>
                </a:lnTo>
                <a:lnTo>
                  <a:pt x="427203" y="244594"/>
                </a:lnTo>
                <a:lnTo>
                  <a:pt x="429681" y="262332"/>
                </a:lnTo>
                <a:lnTo>
                  <a:pt x="421106" y="266574"/>
                </a:lnTo>
                <a:lnTo>
                  <a:pt x="418420" y="273577"/>
                </a:lnTo>
                <a:lnTo>
                  <a:pt x="410135" y="278281"/>
                </a:lnTo>
                <a:lnTo>
                  <a:pt x="408861" y="284274"/>
                </a:lnTo>
                <a:lnTo>
                  <a:pt x="399198" y="293457"/>
                </a:lnTo>
                <a:lnTo>
                  <a:pt x="401212" y="297448"/>
                </a:lnTo>
                <a:lnTo>
                  <a:pt x="394947" y="301312"/>
                </a:lnTo>
                <a:lnTo>
                  <a:pt x="394947" y="301312"/>
                </a:lnTo>
                <a:lnTo>
                  <a:pt x="391015" y="304198"/>
                </a:lnTo>
                <a:lnTo>
                  <a:pt x="388091" y="299875"/>
                </a:lnTo>
                <a:lnTo>
                  <a:pt x="391083" y="297562"/>
                </a:lnTo>
                <a:lnTo>
                  <a:pt x="389452" y="291321"/>
                </a:lnTo>
                <a:lnTo>
                  <a:pt x="385978" y="289695"/>
                </a:lnTo>
                <a:lnTo>
                  <a:pt x="369993" y="295193"/>
                </a:lnTo>
                <a:lnTo>
                  <a:pt x="371838" y="299631"/>
                </a:lnTo>
                <a:lnTo>
                  <a:pt x="369582" y="307401"/>
                </a:lnTo>
                <a:lnTo>
                  <a:pt x="362400" y="306555"/>
                </a:lnTo>
                <a:lnTo>
                  <a:pt x="363918" y="316112"/>
                </a:lnTo>
                <a:lnTo>
                  <a:pt x="356098" y="329577"/>
                </a:lnTo>
                <a:lnTo>
                  <a:pt x="342073" y="326839"/>
                </a:lnTo>
                <a:lnTo>
                  <a:pt x="341077" y="333594"/>
                </a:lnTo>
                <a:lnTo>
                  <a:pt x="334107" y="339996"/>
                </a:lnTo>
                <a:lnTo>
                  <a:pt x="327005" y="336736"/>
                </a:lnTo>
                <a:lnTo>
                  <a:pt x="325645" y="340613"/>
                </a:lnTo>
                <a:lnTo>
                  <a:pt x="317279" y="342892"/>
                </a:lnTo>
                <a:lnTo>
                  <a:pt x="307776" y="324613"/>
                </a:lnTo>
                <a:lnTo>
                  <a:pt x="303817" y="323723"/>
                </a:lnTo>
                <a:lnTo>
                  <a:pt x="293068" y="332859"/>
                </a:lnTo>
                <a:lnTo>
                  <a:pt x="288763" y="328637"/>
                </a:lnTo>
                <a:lnTo>
                  <a:pt x="281670" y="329600"/>
                </a:lnTo>
                <a:lnTo>
                  <a:pt x="277004" y="340301"/>
                </a:lnTo>
                <a:lnTo>
                  <a:pt x="269541" y="343061"/>
                </a:lnTo>
                <a:lnTo>
                  <a:pt x="261103" y="338544"/>
                </a:lnTo>
                <a:lnTo>
                  <a:pt x="248557" y="350630"/>
                </a:lnTo>
                <a:lnTo>
                  <a:pt x="238709" y="351343"/>
                </a:lnTo>
                <a:lnTo>
                  <a:pt x="235527" y="358925"/>
                </a:lnTo>
                <a:lnTo>
                  <a:pt x="234669" y="379110"/>
                </a:lnTo>
                <a:lnTo>
                  <a:pt x="219435" y="388834"/>
                </a:lnTo>
                <a:lnTo>
                  <a:pt x="222191" y="402205"/>
                </a:lnTo>
                <a:lnTo>
                  <a:pt x="209110" y="416075"/>
                </a:lnTo>
                <a:lnTo>
                  <a:pt x="208686" y="436875"/>
                </a:lnTo>
                <a:lnTo>
                  <a:pt x="194379" y="441800"/>
                </a:lnTo>
                <a:lnTo>
                  <a:pt x="189223" y="457304"/>
                </a:lnTo>
                <a:lnTo>
                  <a:pt x="180941" y="456860"/>
                </a:lnTo>
                <a:lnTo>
                  <a:pt x="180941" y="456860"/>
                </a:lnTo>
                <a:lnTo>
                  <a:pt x="173337" y="454630"/>
                </a:lnTo>
                <a:lnTo>
                  <a:pt x="159354" y="458959"/>
                </a:lnTo>
                <a:lnTo>
                  <a:pt x="148978" y="474122"/>
                </a:lnTo>
                <a:lnTo>
                  <a:pt x="133382" y="480501"/>
                </a:lnTo>
                <a:lnTo>
                  <a:pt x="132907" y="463745"/>
                </a:lnTo>
                <a:lnTo>
                  <a:pt x="128293" y="455284"/>
                </a:lnTo>
                <a:lnTo>
                  <a:pt x="130731" y="443005"/>
                </a:lnTo>
                <a:lnTo>
                  <a:pt x="121534" y="425329"/>
                </a:lnTo>
                <a:lnTo>
                  <a:pt x="113824" y="438928"/>
                </a:lnTo>
                <a:lnTo>
                  <a:pt x="96122" y="456839"/>
                </a:lnTo>
                <a:lnTo>
                  <a:pt x="91251" y="468276"/>
                </a:lnTo>
                <a:lnTo>
                  <a:pt x="84869" y="445120"/>
                </a:lnTo>
                <a:lnTo>
                  <a:pt x="72670" y="442565"/>
                </a:lnTo>
                <a:lnTo>
                  <a:pt x="63586" y="430469"/>
                </a:lnTo>
                <a:lnTo>
                  <a:pt x="53027" y="429329"/>
                </a:lnTo>
                <a:lnTo>
                  <a:pt x="47192" y="425042"/>
                </a:lnTo>
                <a:lnTo>
                  <a:pt x="49983" y="420167"/>
                </a:lnTo>
                <a:lnTo>
                  <a:pt x="44247" y="400649"/>
                </a:lnTo>
                <a:lnTo>
                  <a:pt x="36726" y="400523"/>
                </a:lnTo>
                <a:lnTo>
                  <a:pt x="33766" y="380804"/>
                </a:lnTo>
                <a:lnTo>
                  <a:pt x="33729" y="377635"/>
                </a:lnTo>
                <a:lnTo>
                  <a:pt x="38000" y="378395"/>
                </a:lnTo>
                <a:lnTo>
                  <a:pt x="40461" y="374111"/>
                </a:lnTo>
                <a:lnTo>
                  <a:pt x="38734" y="366806"/>
                </a:lnTo>
                <a:lnTo>
                  <a:pt x="40860" y="363264"/>
                </a:lnTo>
                <a:lnTo>
                  <a:pt x="33700" y="357569"/>
                </a:lnTo>
                <a:lnTo>
                  <a:pt x="29830" y="354258"/>
                </a:lnTo>
                <a:lnTo>
                  <a:pt x="24450" y="358586"/>
                </a:lnTo>
                <a:lnTo>
                  <a:pt x="24450" y="358586"/>
                </a:lnTo>
                <a:lnTo>
                  <a:pt x="21146" y="344131"/>
                </a:lnTo>
                <a:lnTo>
                  <a:pt x="14830" y="340578"/>
                </a:lnTo>
                <a:lnTo>
                  <a:pt x="14482" y="320951"/>
                </a:lnTo>
                <a:lnTo>
                  <a:pt x="10099" y="319129"/>
                </a:lnTo>
                <a:lnTo>
                  <a:pt x="12916" y="313500"/>
                </a:lnTo>
                <a:lnTo>
                  <a:pt x="17093" y="312598"/>
                </a:lnTo>
                <a:lnTo>
                  <a:pt x="20565" y="301712"/>
                </a:lnTo>
                <a:lnTo>
                  <a:pt x="18216" y="294684"/>
                </a:lnTo>
                <a:lnTo>
                  <a:pt x="20086" y="281474"/>
                </a:lnTo>
                <a:lnTo>
                  <a:pt x="27529" y="279334"/>
                </a:lnTo>
                <a:lnTo>
                  <a:pt x="43059" y="253346"/>
                </a:lnTo>
                <a:lnTo>
                  <a:pt x="38975" y="247612"/>
                </a:lnTo>
                <a:lnTo>
                  <a:pt x="35587" y="231339"/>
                </a:lnTo>
                <a:lnTo>
                  <a:pt x="32301" y="228954"/>
                </a:lnTo>
                <a:lnTo>
                  <a:pt x="33523" y="224924"/>
                </a:lnTo>
                <a:lnTo>
                  <a:pt x="26610" y="216971"/>
                </a:lnTo>
                <a:lnTo>
                  <a:pt x="23776" y="218980"/>
                </a:lnTo>
                <a:lnTo>
                  <a:pt x="5189" y="211650"/>
                </a:lnTo>
                <a:lnTo>
                  <a:pt x="0" y="198627"/>
                </a:lnTo>
                <a:lnTo>
                  <a:pt x="0" y="198627"/>
                </a:lnTo>
                <a:lnTo>
                  <a:pt x="6814" y="196768"/>
                </a:lnTo>
                <a:lnTo>
                  <a:pt x="15208" y="181229"/>
                </a:lnTo>
                <a:lnTo>
                  <a:pt x="21434" y="182819"/>
                </a:lnTo>
                <a:lnTo>
                  <a:pt x="29822" y="179808"/>
                </a:lnTo>
                <a:lnTo>
                  <a:pt x="30551" y="176665"/>
                </a:lnTo>
                <a:lnTo>
                  <a:pt x="39732" y="181230"/>
                </a:lnTo>
                <a:lnTo>
                  <a:pt x="52148" y="181233"/>
                </a:lnTo>
                <a:lnTo>
                  <a:pt x="59192" y="173039"/>
                </a:lnTo>
                <a:lnTo>
                  <a:pt x="49332" y="157732"/>
                </a:lnTo>
                <a:lnTo>
                  <a:pt x="47004" y="146023"/>
                </a:lnTo>
                <a:lnTo>
                  <a:pt x="51020" y="136811"/>
                </a:lnTo>
                <a:lnTo>
                  <a:pt x="47569" y="122341"/>
                </a:lnTo>
                <a:lnTo>
                  <a:pt x="52302" y="118590"/>
                </a:lnTo>
                <a:lnTo>
                  <a:pt x="36181" y="107126"/>
                </a:lnTo>
                <a:lnTo>
                  <a:pt x="25202" y="105815"/>
                </a:lnTo>
                <a:lnTo>
                  <a:pt x="20961" y="100374"/>
                </a:lnTo>
                <a:lnTo>
                  <a:pt x="22756" y="89116"/>
                </a:lnTo>
                <a:lnTo>
                  <a:pt x="16424" y="78161"/>
                </a:lnTo>
                <a:lnTo>
                  <a:pt x="23121" y="62705"/>
                </a:lnTo>
                <a:lnTo>
                  <a:pt x="6243" y="22514"/>
                </a:lnTo>
                <a:lnTo>
                  <a:pt x="6243" y="22514"/>
                </a:lnTo>
                <a:lnTo>
                  <a:pt x="8788" y="15813"/>
                </a:lnTo>
                <a:lnTo>
                  <a:pt x="22675" y="8626"/>
                </a:lnTo>
                <a:lnTo>
                  <a:pt x="26010" y="1198"/>
                </a:lnTo>
                <a:lnTo>
                  <a:pt x="26010" y="1198"/>
                </a:lnTo>
                <a:lnTo>
                  <a:pt x="34471" y="0"/>
                </a:lnTo>
                <a:lnTo>
                  <a:pt x="59321" y="6654"/>
                </a:lnTo>
                <a:lnTo>
                  <a:pt x="69434" y="6270"/>
                </a:lnTo>
                <a:lnTo>
                  <a:pt x="90588" y="34678"/>
                </a:lnTo>
                <a:lnTo>
                  <a:pt x="99071" y="32872"/>
                </a:lnTo>
                <a:lnTo>
                  <a:pt x="111469" y="41326"/>
                </a:lnTo>
                <a:lnTo>
                  <a:pt x="117142" y="41078"/>
                </a:lnTo>
                <a:lnTo>
                  <a:pt x="122935" y="50196"/>
                </a:lnTo>
                <a:lnTo>
                  <a:pt x="124733" y="97975"/>
                </a:lnTo>
                <a:lnTo>
                  <a:pt x="138267" y="92121"/>
                </a:lnTo>
                <a:lnTo>
                  <a:pt x="145194" y="95389"/>
                </a:lnTo>
                <a:lnTo>
                  <a:pt x="149954" y="86501"/>
                </a:lnTo>
                <a:lnTo>
                  <a:pt x="154702" y="90747"/>
                </a:lnTo>
                <a:lnTo>
                  <a:pt x="155459" y="99531"/>
                </a:lnTo>
                <a:lnTo>
                  <a:pt x="163507" y="101480"/>
                </a:lnTo>
                <a:lnTo>
                  <a:pt x="176121" y="95588"/>
                </a:lnTo>
                <a:lnTo>
                  <a:pt x="186479" y="97164"/>
                </a:lnTo>
                <a:lnTo>
                  <a:pt x="200664" y="85738"/>
                </a:lnTo>
                <a:lnTo>
                  <a:pt x="222110" y="98573"/>
                </a:lnTo>
                <a:lnTo>
                  <a:pt x="252028" y="132078"/>
                </a:lnTo>
                <a:lnTo>
                  <a:pt x="265707" y="126364"/>
                </a:lnTo>
                <a:lnTo>
                  <a:pt x="277164" y="109551"/>
                </a:lnTo>
                <a:lnTo>
                  <a:pt x="305512" y="104641"/>
                </a:lnTo>
                <a:lnTo>
                  <a:pt x="311935" y="95954"/>
                </a:lnTo>
                <a:lnTo>
                  <a:pt x="334988" y="979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7" name="M69">
            <a:extLst>
              <a:ext uri="{FF2B5EF4-FFF2-40B4-BE49-F238E27FC236}">
                <a16:creationId xmlns:a16="http://schemas.microsoft.com/office/drawing/2014/main" id="{00000000-0008-0000-0000-00004A000000}"/>
              </a:ext>
            </a:extLst>
          </p:cNvPr>
          <p:cNvSpPr/>
          <p:nvPr/>
        </p:nvSpPr>
        <p:spPr>
          <a:xfrm>
            <a:off x="6249185" y="3839927"/>
            <a:ext cx="292229" cy="178410"/>
          </a:xfrm>
          <a:custGeom>
            <a:avLst/>
            <a:gdLst/>
            <a:ahLst/>
            <a:cxnLst/>
            <a:rect l="0" t="0" r="0" b="0"/>
            <a:pathLst>
              <a:path w="321067" h="211677">
                <a:moveTo>
                  <a:pt x="140731" y="15442"/>
                </a:moveTo>
                <a:lnTo>
                  <a:pt x="132656" y="39860"/>
                </a:lnTo>
                <a:lnTo>
                  <a:pt x="133363" y="42292"/>
                </a:lnTo>
                <a:lnTo>
                  <a:pt x="141619" y="42339"/>
                </a:lnTo>
                <a:lnTo>
                  <a:pt x="138294" y="72756"/>
                </a:lnTo>
                <a:lnTo>
                  <a:pt x="135601" y="76617"/>
                </a:lnTo>
                <a:lnTo>
                  <a:pt x="136805" y="103064"/>
                </a:lnTo>
                <a:lnTo>
                  <a:pt x="143591" y="100810"/>
                </a:lnTo>
                <a:lnTo>
                  <a:pt x="148853" y="104709"/>
                </a:lnTo>
                <a:lnTo>
                  <a:pt x="157653" y="94955"/>
                </a:lnTo>
                <a:lnTo>
                  <a:pt x="168772" y="97029"/>
                </a:lnTo>
                <a:lnTo>
                  <a:pt x="175386" y="89033"/>
                </a:lnTo>
                <a:lnTo>
                  <a:pt x="188514" y="90246"/>
                </a:lnTo>
                <a:lnTo>
                  <a:pt x="201332" y="98244"/>
                </a:lnTo>
                <a:lnTo>
                  <a:pt x="206810" y="86295"/>
                </a:lnTo>
                <a:lnTo>
                  <a:pt x="206117" y="76617"/>
                </a:lnTo>
                <a:lnTo>
                  <a:pt x="227458" y="79828"/>
                </a:lnTo>
                <a:lnTo>
                  <a:pt x="246801" y="76800"/>
                </a:lnTo>
                <a:lnTo>
                  <a:pt x="249804" y="65848"/>
                </a:lnTo>
                <a:lnTo>
                  <a:pt x="255390" y="62352"/>
                </a:lnTo>
                <a:lnTo>
                  <a:pt x="258123" y="49732"/>
                </a:lnTo>
                <a:lnTo>
                  <a:pt x="279973" y="50529"/>
                </a:lnTo>
                <a:lnTo>
                  <a:pt x="279708" y="55505"/>
                </a:lnTo>
                <a:lnTo>
                  <a:pt x="292235" y="56089"/>
                </a:lnTo>
                <a:lnTo>
                  <a:pt x="288297" y="88458"/>
                </a:lnTo>
                <a:lnTo>
                  <a:pt x="276724" y="86084"/>
                </a:lnTo>
                <a:lnTo>
                  <a:pt x="265086" y="93369"/>
                </a:lnTo>
                <a:lnTo>
                  <a:pt x="255161" y="92539"/>
                </a:lnTo>
                <a:lnTo>
                  <a:pt x="256049" y="100560"/>
                </a:lnTo>
                <a:lnTo>
                  <a:pt x="273536" y="105334"/>
                </a:lnTo>
                <a:lnTo>
                  <a:pt x="277450" y="108139"/>
                </a:lnTo>
                <a:lnTo>
                  <a:pt x="278483" y="116616"/>
                </a:lnTo>
                <a:lnTo>
                  <a:pt x="285862" y="115121"/>
                </a:lnTo>
                <a:lnTo>
                  <a:pt x="287891" y="120148"/>
                </a:lnTo>
                <a:lnTo>
                  <a:pt x="300705" y="121944"/>
                </a:lnTo>
                <a:lnTo>
                  <a:pt x="304696" y="128222"/>
                </a:lnTo>
                <a:lnTo>
                  <a:pt x="303965" y="140432"/>
                </a:lnTo>
                <a:lnTo>
                  <a:pt x="315770" y="146429"/>
                </a:lnTo>
                <a:lnTo>
                  <a:pt x="321066" y="162998"/>
                </a:lnTo>
                <a:lnTo>
                  <a:pt x="321066" y="162998"/>
                </a:lnTo>
                <a:lnTo>
                  <a:pt x="303925" y="169710"/>
                </a:lnTo>
                <a:lnTo>
                  <a:pt x="295120" y="180078"/>
                </a:lnTo>
                <a:lnTo>
                  <a:pt x="295120" y="180078"/>
                </a:lnTo>
                <a:lnTo>
                  <a:pt x="262226" y="206048"/>
                </a:lnTo>
                <a:lnTo>
                  <a:pt x="252627" y="203869"/>
                </a:lnTo>
                <a:lnTo>
                  <a:pt x="243642" y="208342"/>
                </a:lnTo>
                <a:lnTo>
                  <a:pt x="239394" y="206585"/>
                </a:lnTo>
                <a:lnTo>
                  <a:pt x="229331" y="211334"/>
                </a:lnTo>
                <a:lnTo>
                  <a:pt x="217989" y="211676"/>
                </a:lnTo>
                <a:lnTo>
                  <a:pt x="217989" y="211676"/>
                </a:lnTo>
                <a:lnTo>
                  <a:pt x="209457" y="203179"/>
                </a:lnTo>
                <a:lnTo>
                  <a:pt x="206561" y="182739"/>
                </a:lnTo>
                <a:lnTo>
                  <a:pt x="189120" y="182182"/>
                </a:lnTo>
                <a:lnTo>
                  <a:pt x="178919" y="173190"/>
                </a:lnTo>
                <a:lnTo>
                  <a:pt x="170272" y="182796"/>
                </a:lnTo>
                <a:lnTo>
                  <a:pt x="163104" y="181571"/>
                </a:lnTo>
                <a:lnTo>
                  <a:pt x="151607" y="195032"/>
                </a:lnTo>
                <a:lnTo>
                  <a:pt x="147788" y="194640"/>
                </a:lnTo>
                <a:lnTo>
                  <a:pt x="146463" y="186006"/>
                </a:lnTo>
                <a:lnTo>
                  <a:pt x="140104" y="182987"/>
                </a:lnTo>
                <a:lnTo>
                  <a:pt x="141354" y="175471"/>
                </a:lnTo>
                <a:lnTo>
                  <a:pt x="120171" y="171342"/>
                </a:lnTo>
                <a:lnTo>
                  <a:pt x="109358" y="181647"/>
                </a:lnTo>
                <a:lnTo>
                  <a:pt x="98501" y="174744"/>
                </a:lnTo>
                <a:lnTo>
                  <a:pt x="95826" y="177697"/>
                </a:lnTo>
                <a:lnTo>
                  <a:pt x="86551" y="175057"/>
                </a:lnTo>
                <a:lnTo>
                  <a:pt x="83458" y="170002"/>
                </a:lnTo>
                <a:lnTo>
                  <a:pt x="73426" y="167040"/>
                </a:lnTo>
                <a:lnTo>
                  <a:pt x="63294" y="168150"/>
                </a:lnTo>
                <a:lnTo>
                  <a:pt x="60475" y="158271"/>
                </a:lnTo>
                <a:lnTo>
                  <a:pt x="54914" y="154059"/>
                </a:lnTo>
                <a:lnTo>
                  <a:pt x="55929" y="150159"/>
                </a:lnTo>
                <a:lnTo>
                  <a:pt x="61866" y="151513"/>
                </a:lnTo>
                <a:lnTo>
                  <a:pt x="68237" y="141405"/>
                </a:lnTo>
                <a:lnTo>
                  <a:pt x="76578" y="138289"/>
                </a:lnTo>
                <a:lnTo>
                  <a:pt x="78000" y="130173"/>
                </a:lnTo>
                <a:lnTo>
                  <a:pt x="75497" y="126187"/>
                </a:lnTo>
                <a:lnTo>
                  <a:pt x="56653" y="120744"/>
                </a:lnTo>
                <a:lnTo>
                  <a:pt x="50535" y="126782"/>
                </a:lnTo>
                <a:lnTo>
                  <a:pt x="38710" y="128451"/>
                </a:lnTo>
                <a:lnTo>
                  <a:pt x="37814" y="133712"/>
                </a:lnTo>
                <a:lnTo>
                  <a:pt x="28726" y="136052"/>
                </a:lnTo>
                <a:lnTo>
                  <a:pt x="27224" y="128770"/>
                </a:lnTo>
                <a:lnTo>
                  <a:pt x="1580" y="126015"/>
                </a:lnTo>
                <a:lnTo>
                  <a:pt x="0" y="121900"/>
                </a:lnTo>
                <a:lnTo>
                  <a:pt x="0" y="121900"/>
                </a:lnTo>
                <a:lnTo>
                  <a:pt x="10901" y="120513"/>
                </a:lnTo>
                <a:lnTo>
                  <a:pt x="11078" y="113423"/>
                </a:lnTo>
                <a:lnTo>
                  <a:pt x="36596" y="114965"/>
                </a:lnTo>
                <a:lnTo>
                  <a:pt x="52757" y="92570"/>
                </a:lnTo>
                <a:lnTo>
                  <a:pt x="73920" y="103053"/>
                </a:lnTo>
                <a:lnTo>
                  <a:pt x="74906" y="94020"/>
                </a:lnTo>
                <a:lnTo>
                  <a:pt x="68513" y="92656"/>
                </a:lnTo>
                <a:lnTo>
                  <a:pt x="68624" y="88130"/>
                </a:lnTo>
                <a:lnTo>
                  <a:pt x="69973" y="83030"/>
                </a:lnTo>
                <a:lnTo>
                  <a:pt x="79227" y="79935"/>
                </a:lnTo>
                <a:lnTo>
                  <a:pt x="81119" y="71376"/>
                </a:lnTo>
                <a:lnTo>
                  <a:pt x="78890" y="62414"/>
                </a:lnTo>
                <a:lnTo>
                  <a:pt x="81699" y="53877"/>
                </a:lnTo>
                <a:lnTo>
                  <a:pt x="92958" y="56265"/>
                </a:lnTo>
                <a:lnTo>
                  <a:pt x="94924" y="50878"/>
                </a:lnTo>
                <a:lnTo>
                  <a:pt x="90495" y="38088"/>
                </a:lnTo>
                <a:lnTo>
                  <a:pt x="101059" y="24906"/>
                </a:lnTo>
                <a:lnTo>
                  <a:pt x="106165" y="3438"/>
                </a:lnTo>
                <a:lnTo>
                  <a:pt x="120158" y="0"/>
                </a:lnTo>
                <a:lnTo>
                  <a:pt x="121097" y="54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8" name="M70">
            <a:extLst>
              <a:ext uri="{FF2B5EF4-FFF2-40B4-BE49-F238E27FC236}">
                <a16:creationId xmlns:a16="http://schemas.microsoft.com/office/drawing/2014/main" id="{00000000-0008-0000-0000-00004B000000}"/>
              </a:ext>
            </a:extLst>
          </p:cNvPr>
          <p:cNvSpPr/>
          <p:nvPr/>
        </p:nvSpPr>
        <p:spPr>
          <a:xfrm>
            <a:off x="5393400" y="3863256"/>
            <a:ext cx="248478" cy="319843"/>
          </a:xfrm>
          <a:custGeom>
            <a:avLst/>
            <a:gdLst/>
            <a:ahLst/>
            <a:cxnLst/>
            <a:rect l="0" t="0" r="0" b="0"/>
            <a:pathLst>
              <a:path w="274333" h="376531">
                <a:moveTo>
                  <a:pt x="181214" y="58610"/>
                </a:moveTo>
                <a:lnTo>
                  <a:pt x="171715" y="58906"/>
                </a:lnTo>
                <a:lnTo>
                  <a:pt x="159187" y="53516"/>
                </a:lnTo>
                <a:lnTo>
                  <a:pt x="142517" y="62483"/>
                </a:lnTo>
                <a:lnTo>
                  <a:pt x="152224" y="69897"/>
                </a:lnTo>
                <a:lnTo>
                  <a:pt x="153019" y="83058"/>
                </a:lnTo>
                <a:lnTo>
                  <a:pt x="163684" y="84613"/>
                </a:lnTo>
                <a:lnTo>
                  <a:pt x="162556" y="95749"/>
                </a:lnTo>
                <a:lnTo>
                  <a:pt x="171575" y="96193"/>
                </a:lnTo>
                <a:lnTo>
                  <a:pt x="175851" y="91803"/>
                </a:lnTo>
                <a:lnTo>
                  <a:pt x="180274" y="97079"/>
                </a:lnTo>
                <a:lnTo>
                  <a:pt x="192389" y="91734"/>
                </a:lnTo>
                <a:lnTo>
                  <a:pt x="195464" y="96060"/>
                </a:lnTo>
                <a:lnTo>
                  <a:pt x="195049" y="104199"/>
                </a:lnTo>
                <a:lnTo>
                  <a:pt x="201228" y="107267"/>
                </a:lnTo>
                <a:lnTo>
                  <a:pt x="199652" y="113405"/>
                </a:lnTo>
                <a:lnTo>
                  <a:pt x="206594" y="111817"/>
                </a:lnTo>
                <a:lnTo>
                  <a:pt x="212089" y="117126"/>
                </a:lnTo>
                <a:lnTo>
                  <a:pt x="214743" y="129892"/>
                </a:lnTo>
                <a:lnTo>
                  <a:pt x="194076" y="134359"/>
                </a:lnTo>
                <a:lnTo>
                  <a:pt x="199592" y="158085"/>
                </a:lnTo>
                <a:lnTo>
                  <a:pt x="199592" y="158085"/>
                </a:lnTo>
                <a:lnTo>
                  <a:pt x="214452" y="181957"/>
                </a:lnTo>
                <a:lnTo>
                  <a:pt x="221456" y="178559"/>
                </a:lnTo>
                <a:lnTo>
                  <a:pt x="221201" y="186550"/>
                </a:lnTo>
                <a:lnTo>
                  <a:pt x="229656" y="200102"/>
                </a:lnTo>
                <a:lnTo>
                  <a:pt x="228644" y="212596"/>
                </a:lnTo>
                <a:lnTo>
                  <a:pt x="231692" y="213146"/>
                </a:lnTo>
                <a:lnTo>
                  <a:pt x="234413" y="228776"/>
                </a:lnTo>
                <a:lnTo>
                  <a:pt x="224390" y="235398"/>
                </a:lnTo>
                <a:lnTo>
                  <a:pt x="225919" y="249933"/>
                </a:lnTo>
                <a:lnTo>
                  <a:pt x="233501" y="252589"/>
                </a:lnTo>
                <a:lnTo>
                  <a:pt x="246013" y="249667"/>
                </a:lnTo>
                <a:lnTo>
                  <a:pt x="261639" y="264648"/>
                </a:lnTo>
                <a:lnTo>
                  <a:pt x="259548" y="272579"/>
                </a:lnTo>
                <a:lnTo>
                  <a:pt x="268249" y="278738"/>
                </a:lnTo>
                <a:lnTo>
                  <a:pt x="265113" y="280903"/>
                </a:lnTo>
                <a:lnTo>
                  <a:pt x="266034" y="285760"/>
                </a:lnTo>
                <a:lnTo>
                  <a:pt x="274332" y="290095"/>
                </a:lnTo>
                <a:lnTo>
                  <a:pt x="274332" y="290095"/>
                </a:lnTo>
                <a:lnTo>
                  <a:pt x="271060" y="301459"/>
                </a:lnTo>
                <a:lnTo>
                  <a:pt x="266315" y="301158"/>
                </a:lnTo>
                <a:lnTo>
                  <a:pt x="263284" y="304834"/>
                </a:lnTo>
                <a:lnTo>
                  <a:pt x="251034" y="304145"/>
                </a:lnTo>
                <a:lnTo>
                  <a:pt x="253127" y="305871"/>
                </a:lnTo>
                <a:lnTo>
                  <a:pt x="251543" y="312308"/>
                </a:lnTo>
                <a:lnTo>
                  <a:pt x="256198" y="315473"/>
                </a:lnTo>
                <a:lnTo>
                  <a:pt x="257219" y="321993"/>
                </a:lnTo>
                <a:lnTo>
                  <a:pt x="247832" y="322902"/>
                </a:lnTo>
                <a:lnTo>
                  <a:pt x="244173" y="327010"/>
                </a:lnTo>
                <a:lnTo>
                  <a:pt x="231757" y="326616"/>
                </a:lnTo>
                <a:lnTo>
                  <a:pt x="234434" y="353402"/>
                </a:lnTo>
                <a:lnTo>
                  <a:pt x="234434" y="353402"/>
                </a:lnTo>
                <a:lnTo>
                  <a:pt x="226499" y="356770"/>
                </a:lnTo>
                <a:lnTo>
                  <a:pt x="217799" y="355286"/>
                </a:lnTo>
                <a:lnTo>
                  <a:pt x="214077" y="346870"/>
                </a:lnTo>
                <a:lnTo>
                  <a:pt x="201117" y="349019"/>
                </a:lnTo>
                <a:lnTo>
                  <a:pt x="200254" y="352008"/>
                </a:lnTo>
                <a:lnTo>
                  <a:pt x="185667" y="356969"/>
                </a:lnTo>
                <a:lnTo>
                  <a:pt x="172776" y="352177"/>
                </a:lnTo>
                <a:lnTo>
                  <a:pt x="157079" y="353478"/>
                </a:lnTo>
                <a:lnTo>
                  <a:pt x="148193" y="357714"/>
                </a:lnTo>
                <a:lnTo>
                  <a:pt x="137178" y="356600"/>
                </a:lnTo>
                <a:lnTo>
                  <a:pt x="136220" y="367128"/>
                </a:lnTo>
                <a:lnTo>
                  <a:pt x="127138" y="367886"/>
                </a:lnTo>
                <a:lnTo>
                  <a:pt x="119332" y="376530"/>
                </a:lnTo>
                <a:lnTo>
                  <a:pt x="115395" y="374892"/>
                </a:lnTo>
                <a:lnTo>
                  <a:pt x="112279" y="366945"/>
                </a:lnTo>
                <a:lnTo>
                  <a:pt x="102633" y="370851"/>
                </a:lnTo>
                <a:lnTo>
                  <a:pt x="99921" y="355374"/>
                </a:lnTo>
                <a:lnTo>
                  <a:pt x="94151" y="348847"/>
                </a:lnTo>
                <a:lnTo>
                  <a:pt x="95163" y="341489"/>
                </a:lnTo>
                <a:lnTo>
                  <a:pt x="104758" y="334414"/>
                </a:lnTo>
                <a:lnTo>
                  <a:pt x="103785" y="331365"/>
                </a:lnTo>
                <a:lnTo>
                  <a:pt x="80912" y="326986"/>
                </a:lnTo>
                <a:lnTo>
                  <a:pt x="76301" y="313405"/>
                </a:lnTo>
                <a:lnTo>
                  <a:pt x="71248" y="313085"/>
                </a:lnTo>
                <a:lnTo>
                  <a:pt x="62794" y="304354"/>
                </a:lnTo>
                <a:lnTo>
                  <a:pt x="61592" y="299033"/>
                </a:lnTo>
                <a:lnTo>
                  <a:pt x="61592" y="299033"/>
                </a:lnTo>
                <a:lnTo>
                  <a:pt x="67857" y="295169"/>
                </a:lnTo>
                <a:lnTo>
                  <a:pt x="65843" y="291178"/>
                </a:lnTo>
                <a:lnTo>
                  <a:pt x="75506" y="281995"/>
                </a:lnTo>
                <a:lnTo>
                  <a:pt x="76780" y="276002"/>
                </a:lnTo>
                <a:lnTo>
                  <a:pt x="85065" y="271298"/>
                </a:lnTo>
                <a:lnTo>
                  <a:pt x="87751" y="264295"/>
                </a:lnTo>
                <a:lnTo>
                  <a:pt x="96326" y="260053"/>
                </a:lnTo>
                <a:lnTo>
                  <a:pt x="93848" y="242315"/>
                </a:lnTo>
                <a:lnTo>
                  <a:pt x="102175" y="236253"/>
                </a:lnTo>
                <a:lnTo>
                  <a:pt x="104538" y="229691"/>
                </a:lnTo>
                <a:lnTo>
                  <a:pt x="118841" y="218996"/>
                </a:lnTo>
                <a:lnTo>
                  <a:pt x="117542" y="193296"/>
                </a:lnTo>
                <a:lnTo>
                  <a:pt x="112489" y="179244"/>
                </a:lnTo>
                <a:lnTo>
                  <a:pt x="110158" y="180223"/>
                </a:lnTo>
                <a:lnTo>
                  <a:pt x="107113" y="174991"/>
                </a:lnTo>
                <a:lnTo>
                  <a:pt x="101852" y="181156"/>
                </a:lnTo>
                <a:lnTo>
                  <a:pt x="97305" y="179647"/>
                </a:lnTo>
                <a:lnTo>
                  <a:pt x="98919" y="167928"/>
                </a:lnTo>
                <a:lnTo>
                  <a:pt x="88753" y="160345"/>
                </a:lnTo>
                <a:lnTo>
                  <a:pt x="83620" y="148853"/>
                </a:lnTo>
                <a:lnTo>
                  <a:pt x="70901" y="153562"/>
                </a:lnTo>
                <a:lnTo>
                  <a:pt x="64557" y="146255"/>
                </a:lnTo>
                <a:lnTo>
                  <a:pt x="60792" y="126052"/>
                </a:lnTo>
                <a:lnTo>
                  <a:pt x="64106" y="123143"/>
                </a:lnTo>
                <a:lnTo>
                  <a:pt x="68349" y="124493"/>
                </a:lnTo>
                <a:lnTo>
                  <a:pt x="61936" y="114768"/>
                </a:lnTo>
                <a:lnTo>
                  <a:pt x="42789" y="119408"/>
                </a:lnTo>
                <a:lnTo>
                  <a:pt x="35690" y="107394"/>
                </a:lnTo>
                <a:lnTo>
                  <a:pt x="26711" y="101202"/>
                </a:lnTo>
                <a:lnTo>
                  <a:pt x="24356" y="102934"/>
                </a:lnTo>
                <a:lnTo>
                  <a:pt x="28246" y="96574"/>
                </a:lnTo>
                <a:lnTo>
                  <a:pt x="26773" y="90334"/>
                </a:lnTo>
                <a:lnTo>
                  <a:pt x="16684" y="94371"/>
                </a:lnTo>
                <a:lnTo>
                  <a:pt x="8144" y="93326"/>
                </a:lnTo>
                <a:lnTo>
                  <a:pt x="8144" y="93326"/>
                </a:lnTo>
                <a:lnTo>
                  <a:pt x="7891" y="87278"/>
                </a:lnTo>
                <a:lnTo>
                  <a:pt x="2595" y="85437"/>
                </a:lnTo>
                <a:lnTo>
                  <a:pt x="73" y="78557"/>
                </a:lnTo>
                <a:lnTo>
                  <a:pt x="2018" y="70923"/>
                </a:lnTo>
                <a:lnTo>
                  <a:pt x="7809" y="67194"/>
                </a:lnTo>
                <a:lnTo>
                  <a:pt x="11430" y="55238"/>
                </a:lnTo>
                <a:lnTo>
                  <a:pt x="3502" y="49835"/>
                </a:lnTo>
                <a:lnTo>
                  <a:pt x="0" y="35823"/>
                </a:lnTo>
                <a:lnTo>
                  <a:pt x="12530" y="31871"/>
                </a:lnTo>
                <a:lnTo>
                  <a:pt x="12530" y="31871"/>
                </a:lnTo>
                <a:lnTo>
                  <a:pt x="15165" y="30904"/>
                </a:lnTo>
                <a:lnTo>
                  <a:pt x="19092" y="36926"/>
                </a:lnTo>
                <a:lnTo>
                  <a:pt x="22780" y="50037"/>
                </a:lnTo>
                <a:lnTo>
                  <a:pt x="25466" y="47561"/>
                </a:lnTo>
                <a:lnTo>
                  <a:pt x="34261" y="59032"/>
                </a:lnTo>
                <a:lnTo>
                  <a:pt x="41976" y="48119"/>
                </a:lnTo>
                <a:lnTo>
                  <a:pt x="40916" y="38721"/>
                </a:lnTo>
                <a:lnTo>
                  <a:pt x="47219" y="37877"/>
                </a:lnTo>
                <a:lnTo>
                  <a:pt x="48853" y="30231"/>
                </a:lnTo>
                <a:lnTo>
                  <a:pt x="54050" y="30405"/>
                </a:lnTo>
                <a:lnTo>
                  <a:pt x="52792" y="26890"/>
                </a:lnTo>
                <a:lnTo>
                  <a:pt x="60327" y="25784"/>
                </a:lnTo>
                <a:lnTo>
                  <a:pt x="57605" y="20256"/>
                </a:lnTo>
                <a:lnTo>
                  <a:pt x="58602" y="13344"/>
                </a:lnTo>
                <a:lnTo>
                  <a:pt x="58602" y="13344"/>
                </a:lnTo>
                <a:lnTo>
                  <a:pt x="64851" y="4945"/>
                </a:lnTo>
                <a:lnTo>
                  <a:pt x="79549" y="0"/>
                </a:lnTo>
                <a:lnTo>
                  <a:pt x="86710" y="19266"/>
                </a:lnTo>
                <a:lnTo>
                  <a:pt x="95318" y="18043"/>
                </a:lnTo>
                <a:lnTo>
                  <a:pt x="95444" y="14272"/>
                </a:lnTo>
                <a:lnTo>
                  <a:pt x="104415" y="6717"/>
                </a:lnTo>
                <a:lnTo>
                  <a:pt x="107373" y="19046"/>
                </a:lnTo>
                <a:lnTo>
                  <a:pt x="102692" y="21761"/>
                </a:lnTo>
                <a:lnTo>
                  <a:pt x="104385" y="39937"/>
                </a:lnTo>
                <a:lnTo>
                  <a:pt x="122252" y="36450"/>
                </a:lnTo>
                <a:lnTo>
                  <a:pt x="137201" y="19275"/>
                </a:lnTo>
                <a:lnTo>
                  <a:pt x="146095" y="13979"/>
                </a:lnTo>
                <a:lnTo>
                  <a:pt x="146632" y="16262"/>
                </a:lnTo>
                <a:lnTo>
                  <a:pt x="153845" y="15592"/>
                </a:lnTo>
                <a:lnTo>
                  <a:pt x="155882" y="28192"/>
                </a:lnTo>
                <a:lnTo>
                  <a:pt x="169882" y="39973"/>
                </a:lnTo>
                <a:lnTo>
                  <a:pt x="170638" y="4966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9" name="M71">
            <a:extLst>
              <a:ext uri="{FF2B5EF4-FFF2-40B4-BE49-F238E27FC236}">
                <a16:creationId xmlns:a16="http://schemas.microsoft.com/office/drawing/2014/main" id="{00000000-0008-0000-0000-00004C000000}"/>
              </a:ext>
            </a:extLst>
          </p:cNvPr>
          <p:cNvSpPr/>
          <p:nvPr/>
        </p:nvSpPr>
        <p:spPr>
          <a:xfrm>
            <a:off x="5830351" y="3886507"/>
            <a:ext cx="145052" cy="194588"/>
          </a:xfrm>
          <a:custGeom>
            <a:avLst/>
            <a:gdLst/>
            <a:ahLst/>
            <a:cxnLst/>
            <a:rect l="0" t="0" r="0" b="0"/>
            <a:pathLst>
              <a:path w="159352" h="227757">
                <a:moveTo>
                  <a:pt x="40989" y="68800"/>
                </a:moveTo>
                <a:lnTo>
                  <a:pt x="55385" y="73897"/>
                </a:lnTo>
                <a:lnTo>
                  <a:pt x="55298" y="55780"/>
                </a:lnTo>
                <a:lnTo>
                  <a:pt x="63216" y="57217"/>
                </a:lnTo>
                <a:lnTo>
                  <a:pt x="61280" y="44782"/>
                </a:lnTo>
                <a:lnTo>
                  <a:pt x="66754" y="40713"/>
                </a:lnTo>
                <a:lnTo>
                  <a:pt x="66154" y="19107"/>
                </a:lnTo>
                <a:lnTo>
                  <a:pt x="74331" y="16776"/>
                </a:lnTo>
                <a:lnTo>
                  <a:pt x="90726" y="21324"/>
                </a:lnTo>
                <a:lnTo>
                  <a:pt x="103519" y="18067"/>
                </a:lnTo>
                <a:lnTo>
                  <a:pt x="105158" y="8904"/>
                </a:lnTo>
                <a:lnTo>
                  <a:pt x="109298" y="8569"/>
                </a:lnTo>
                <a:lnTo>
                  <a:pt x="110613" y="0"/>
                </a:lnTo>
                <a:lnTo>
                  <a:pt x="120676" y="1192"/>
                </a:lnTo>
                <a:lnTo>
                  <a:pt x="123414" y="7158"/>
                </a:lnTo>
                <a:lnTo>
                  <a:pt x="134850" y="8539"/>
                </a:lnTo>
                <a:lnTo>
                  <a:pt x="139804" y="28155"/>
                </a:lnTo>
                <a:lnTo>
                  <a:pt x="151378" y="35576"/>
                </a:lnTo>
                <a:lnTo>
                  <a:pt x="150976" y="55341"/>
                </a:lnTo>
                <a:lnTo>
                  <a:pt x="158279" y="56904"/>
                </a:lnTo>
                <a:lnTo>
                  <a:pt x="145653" y="59569"/>
                </a:lnTo>
                <a:lnTo>
                  <a:pt x="145475" y="76772"/>
                </a:lnTo>
                <a:lnTo>
                  <a:pt x="155375" y="78560"/>
                </a:lnTo>
                <a:lnTo>
                  <a:pt x="153120" y="82572"/>
                </a:lnTo>
                <a:lnTo>
                  <a:pt x="141965" y="87240"/>
                </a:lnTo>
                <a:lnTo>
                  <a:pt x="145736" y="111043"/>
                </a:lnTo>
                <a:lnTo>
                  <a:pt x="142654" y="128012"/>
                </a:lnTo>
                <a:lnTo>
                  <a:pt x="145601" y="137603"/>
                </a:lnTo>
                <a:lnTo>
                  <a:pt x="145601" y="137603"/>
                </a:lnTo>
                <a:lnTo>
                  <a:pt x="151545" y="171423"/>
                </a:lnTo>
                <a:lnTo>
                  <a:pt x="135673" y="174599"/>
                </a:lnTo>
                <a:lnTo>
                  <a:pt x="138149" y="190061"/>
                </a:lnTo>
                <a:lnTo>
                  <a:pt x="154994" y="190534"/>
                </a:lnTo>
                <a:lnTo>
                  <a:pt x="159351" y="199106"/>
                </a:lnTo>
                <a:lnTo>
                  <a:pt x="156481" y="203100"/>
                </a:lnTo>
                <a:lnTo>
                  <a:pt x="156481" y="203100"/>
                </a:lnTo>
                <a:lnTo>
                  <a:pt x="134670" y="210182"/>
                </a:lnTo>
                <a:lnTo>
                  <a:pt x="126509" y="227756"/>
                </a:lnTo>
                <a:lnTo>
                  <a:pt x="103911" y="219118"/>
                </a:lnTo>
                <a:lnTo>
                  <a:pt x="101935" y="197031"/>
                </a:lnTo>
                <a:lnTo>
                  <a:pt x="94722" y="191997"/>
                </a:lnTo>
                <a:lnTo>
                  <a:pt x="87048" y="192381"/>
                </a:lnTo>
                <a:lnTo>
                  <a:pt x="69185" y="200619"/>
                </a:lnTo>
                <a:lnTo>
                  <a:pt x="70153" y="204269"/>
                </a:lnTo>
                <a:lnTo>
                  <a:pt x="67672" y="205253"/>
                </a:lnTo>
                <a:lnTo>
                  <a:pt x="39969" y="203847"/>
                </a:lnTo>
                <a:lnTo>
                  <a:pt x="34511" y="180752"/>
                </a:lnTo>
                <a:lnTo>
                  <a:pt x="2695" y="183894"/>
                </a:lnTo>
                <a:lnTo>
                  <a:pt x="0" y="155745"/>
                </a:lnTo>
                <a:lnTo>
                  <a:pt x="0" y="155745"/>
                </a:lnTo>
                <a:lnTo>
                  <a:pt x="5831" y="155464"/>
                </a:lnTo>
                <a:lnTo>
                  <a:pt x="5660" y="135236"/>
                </a:lnTo>
                <a:lnTo>
                  <a:pt x="8843" y="125972"/>
                </a:lnTo>
                <a:lnTo>
                  <a:pt x="11611" y="125600"/>
                </a:lnTo>
                <a:lnTo>
                  <a:pt x="10025" y="111819"/>
                </a:lnTo>
                <a:lnTo>
                  <a:pt x="6173" y="112611"/>
                </a:lnTo>
                <a:lnTo>
                  <a:pt x="3861" y="92317"/>
                </a:lnTo>
                <a:lnTo>
                  <a:pt x="19755" y="93388"/>
                </a:lnTo>
                <a:lnTo>
                  <a:pt x="21248" y="84224"/>
                </a:lnTo>
                <a:lnTo>
                  <a:pt x="27603" y="86825"/>
                </a:lnTo>
                <a:lnTo>
                  <a:pt x="28946" y="98487"/>
                </a:lnTo>
                <a:lnTo>
                  <a:pt x="36704" y="10550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10" name="M72">
            <a:extLst>
              <a:ext uri="{FF2B5EF4-FFF2-40B4-BE49-F238E27FC236}">
                <a16:creationId xmlns:a16="http://schemas.microsoft.com/office/drawing/2014/main" id="{00000000-0008-0000-0000-00004F000000}"/>
              </a:ext>
            </a:extLst>
          </p:cNvPr>
          <p:cNvGrpSpPr/>
          <p:nvPr/>
        </p:nvGrpSpPr>
        <p:grpSpPr>
          <a:xfrm>
            <a:off x="5519889" y="3897623"/>
            <a:ext cx="134266" cy="109018"/>
            <a:chOff x="598392" y="2094757"/>
            <a:chExt cx="141644" cy="119297"/>
          </a:xfrm>
          <a:solidFill>
            <a:schemeClr val="accent1"/>
          </a:solidFill>
        </p:grpSpPr>
        <p:sp>
          <p:nvSpPr>
            <p:cNvPr id="278" name="ID_73">
              <a:extLst>
                <a:ext uri="{FF2B5EF4-FFF2-40B4-BE49-F238E27FC236}">
                  <a16:creationId xmlns:a16="http://schemas.microsoft.com/office/drawing/2014/main" id="{00000000-0008-0000-0000-00004D000000}"/>
                </a:ext>
              </a:extLst>
            </p:cNvPr>
            <p:cNvSpPr/>
            <p:nvPr/>
          </p:nvSpPr>
          <p:spPr>
            <a:xfrm>
              <a:off x="709981" y="2200000"/>
              <a:ext cx="15554" cy="14054"/>
            </a:xfrm>
            <a:custGeom>
              <a:avLst/>
              <a:gdLst/>
              <a:ahLst/>
              <a:cxnLst/>
              <a:rect l="0" t="0" r="0" b="0"/>
              <a:pathLst>
                <a:path w="15554" h="14054">
                  <a:moveTo>
                    <a:pt x="15553" y="2314"/>
                  </a:moveTo>
                  <a:lnTo>
                    <a:pt x="168" y="14053"/>
                  </a:lnTo>
                  <a:lnTo>
                    <a:pt x="168" y="14053"/>
                  </a:lnTo>
                  <a:lnTo>
                    <a:pt x="0" y="4840"/>
                  </a:lnTo>
                  <a:lnTo>
                    <a:pt x="4443" y="0"/>
                  </a:lnTo>
                  <a:lnTo>
                    <a:pt x="4443" y="0"/>
                  </a:lnTo>
                  <a:lnTo>
                    <a:pt x="12339" y="22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9" name="ID_74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/>
            <p:nvPr/>
          </p:nvSpPr>
          <p:spPr>
            <a:xfrm>
              <a:off x="598392" y="2094757"/>
              <a:ext cx="141644" cy="111247"/>
            </a:xfrm>
            <a:custGeom>
              <a:avLst/>
              <a:gdLst/>
              <a:ahLst/>
              <a:cxnLst/>
              <a:rect l="0" t="0" r="0" b="0"/>
              <a:pathLst>
                <a:path w="141644" h="111247">
                  <a:moveTo>
                    <a:pt x="38697" y="5094"/>
                  </a:moveTo>
                  <a:lnTo>
                    <a:pt x="61386" y="8696"/>
                  </a:lnTo>
                  <a:lnTo>
                    <a:pt x="82145" y="907"/>
                  </a:lnTo>
                  <a:lnTo>
                    <a:pt x="83981" y="10477"/>
                  </a:lnTo>
                  <a:lnTo>
                    <a:pt x="100787" y="6635"/>
                  </a:lnTo>
                  <a:lnTo>
                    <a:pt x="106801" y="19659"/>
                  </a:lnTo>
                  <a:lnTo>
                    <a:pt x="128983" y="20060"/>
                  </a:lnTo>
                  <a:lnTo>
                    <a:pt x="129444" y="34568"/>
                  </a:lnTo>
                  <a:lnTo>
                    <a:pt x="132837" y="33769"/>
                  </a:lnTo>
                  <a:lnTo>
                    <a:pt x="141341" y="40830"/>
                  </a:lnTo>
                  <a:lnTo>
                    <a:pt x="141341" y="40830"/>
                  </a:lnTo>
                  <a:lnTo>
                    <a:pt x="141643" y="40990"/>
                  </a:lnTo>
                  <a:lnTo>
                    <a:pt x="141643" y="40990"/>
                  </a:lnTo>
                  <a:lnTo>
                    <a:pt x="129626" y="62803"/>
                  </a:lnTo>
                  <a:lnTo>
                    <a:pt x="113664" y="73621"/>
                  </a:lnTo>
                  <a:lnTo>
                    <a:pt x="118422" y="87810"/>
                  </a:lnTo>
                  <a:lnTo>
                    <a:pt x="112679" y="90194"/>
                  </a:lnTo>
                  <a:lnTo>
                    <a:pt x="113664" y="92942"/>
                  </a:lnTo>
                  <a:lnTo>
                    <a:pt x="113664" y="92942"/>
                  </a:lnTo>
                  <a:lnTo>
                    <a:pt x="105076" y="93273"/>
                  </a:lnTo>
                  <a:lnTo>
                    <a:pt x="103364" y="98955"/>
                  </a:lnTo>
                  <a:lnTo>
                    <a:pt x="99691" y="98838"/>
                  </a:lnTo>
                  <a:lnTo>
                    <a:pt x="98222" y="106490"/>
                  </a:lnTo>
                  <a:lnTo>
                    <a:pt x="91177" y="111246"/>
                  </a:lnTo>
                  <a:lnTo>
                    <a:pt x="84080" y="108001"/>
                  </a:lnTo>
                  <a:lnTo>
                    <a:pt x="83375" y="96507"/>
                  </a:lnTo>
                  <a:lnTo>
                    <a:pt x="57075" y="104569"/>
                  </a:lnTo>
                  <a:lnTo>
                    <a:pt x="57075" y="104569"/>
                  </a:lnTo>
                  <a:lnTo>
                    <a:pt x="51559" y="80843"/>
                  </a:lnTo>
                  <a:lnTo>
                    <a:pt x="72226" y="76376"/>
                  </a:lnTo>
                  <a:lnTo>
                    <a:pt x="69572" y="63610"/>
                  </a:lnTo>
                  <a:lnTo>
                    <a:pt x="64077" y="58301"/>
                  </a:lnTo>
                  <a:lnTo>
                    <a:pt x="57135" y="59889"/>
                  </a:lnTo>
                  <a:lnTo>
                    <a:pt x="58711" y="53751"/>
                  </a:lnTo>
                  <a:lnTo>
                    <a:pt x="52532" y="50683"/>
                  </a:lnTo>
                  <a:lnTo>
                    <a:pt x="52947" y="42544"/>
                  </a:lnTo>
                  <a:lnTo>
                    <a:pt x="49872" y="38218"/>
                  </a:lnTo>
                  <a:lnTo>
                    <a:pt x="37757" y="43563"/>
                  </a:lnTo>
                  <a:lnTo>
                    <a:pt x="33334" y="38287"/>
                  </a:lnTo>
                  <a:lnTo>
                    <a:pt x="29058" y="42677"/>
                  </a:lnTo>
                  <a:lnTo>
                    <a:pt x="20039" y="42233"/>
                  </a:lnTo>
                  <a:lnTo>
                    <a:pt x="21167" y="31097"/>
                  </a:lnTo>
                  <a:lnTo>
                    <a:pt x="10502" y="29542"/>
                  </a:lnTo>
                  <a:lnTo>
                    <a:pt x="9707" y="16381"/>
                  </a:lnTo>
                  <a:lnTo>
                    <a:pt x="0" y="8967"/>
                  </a:lnTo>
                  <a:lnTo>
                    <a:pt x="16670" y="0"/>
                  </a:lnTo>
                  <a:lnTo>
                    <a:pt x="29198" y="539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11" name="M73">
            <a:extLst>
              <a:ext uri="{FF2B5EF4-FFF2-40B4-BE49-F238E27FC236}">
                <a16:creationId xmlns:a16="http://schemas.microsoft.com/office/drawing/2014/main" id="{00000000-0008-0000-0000-000050000000}"/>
              </a:ext>
            </a:extLst>
          </p:cNvPr>
          <p:cNvSpPr/>
          <p:nvPr/>
        </p:nvSpPr>
        <p:spPr>
          <a:xfrm>
            <a:off x="5619878" y="3934557"/>
            <a:ext cx="68841" cy="66733"/>
          </a:xfrm>
          <a:custGeom>
            <a:avLst/>
            <a:gdLst/>
            <a:ahLst/>
            <a:cxnLst/>
            <a:rect l="0" t="0" r="0" b="0"/>
            <a:pathLst>
              <a:path w="68912" h="66568">
                <a:moveTo>
                  <a:pt x="68911" y="44073"/>
                </a:moveTo>
                <a:lnTo>
                  <a:pt x="57567" y="49305"/>
                </a:lnTo>
                <a:lnTo>
                  <a:pt x="38800" y="51888"/>
                </a:lnTo>
                <a:lnTo>
                  <a:pt x="36816" y="51675"/>
                </a:lnTo>
                <a:lnTo>
                  <a:pt x="38262" y="44626"/>
                </a:lnTo>
                <a:lnTo>
                  <a:pt x="42445" y="43096"/>
                </a:lnTo>
                <a:lnTo>
                  <a:pt x="41626" y="39901"/>
                </a:lnTo>
                <a:lnTo>
                  <a:pt x="33714" y="43125"/>
                </a:lnTo>
                <a:lnTo>
                  <a:pt x="28764" y="54441"/>
                </a:lnTo>
                <a:lnTo>
                  <a:pt x="15974" y="66567"/>
                </a:lnTo>
                <a:lnTo>
                  <a:pt x="15974" y="66567"/>
                </a:lnTo>
                <a:lnTo>
                  <a:pt x="12760" y="66465"/>
                </a:lnTo>
                <a:lnTo>
                  <a:pt x="4864" y="64253"/>
                </a:lnTo>
                <a:lnTo>
                  <a:pt x="4864" y="64253"/>
                </a:lnTo>
                <a:lnTo>
                  <a:pt x="1110" y="61870"/>
                </a:lnTo>
                <a:lnTo>
                  <a:pt x="0" y="53382"/>
                </a:lnTo>
                <a:lnTo>
                  <a:pt x="19830" y="51141"/>
                </a:lnTo>
                <a:lnTo>
                  <a:pt x="12987" y="44736"/>
                </a:lnTo>
                <a:lnTo>
                  <a:pt x="2496" y="51952"/>
                </a:lnTo>
                <a:lnTo>
                  <a:pt x="2496" y="51952"/>
                </a:lnTo>
                <a:lnTo>
                  <a:pt x="1511" y="49204"/>
                </a:lnTo>
                <a:lnTo>
                  <a:pt x="7254" y="46820"/>
                </a:lnTo>
                <a:lnTo>
                  <a:pt x="2496" y="32631"/>
                </a:lnTo>
                <a:lnTo>
                  <a:pt x="18458" y="21813"/>
                </a:lnTo>
                <a:lnTo>
                  <a:pt x="30475" y="0"/>
                </a:lnTo>
                <a:lnTo>
                  <a:pt x="30475" y="0"/>
                </a:lnTo>
                <a:lnTo>
                  <a:pt x="36526" y="2304"/>
                </a:lnTo>
                <a:lnTo>
                  <a:pt x="50322" y="6661"/>
                </a:lnTo>
                <a:lnTo>
                  <a:pt x="57661" y="2059"/>
                </a:lnTo>
                <a:lnTo>
                  <a:pt x="57568" y="24700"/>
                </a:lnTo>
                <a:lnTo>
                  <a:pt x="60789" y="392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2" name="M74">
            <a:extLst>
              <a:ext uri="{FF2B5EF4-FFF2-40B4-BE49-F238E27FC236}">
                <a16:creationId xmlns:a16="http://schemas.microsoft.com/office/drawing/2014/main" id="{00000000-0008-0000-0000-000051000000}"/>
              </a:ext>
            </a:extLst>
          </p:cNvPr>
          <p:cNvSpPr/>
          <p:nvPr/>
        </p:nvSpPr>
        <p:spPr>
          <a:xfrm>
            <a:off x="6512934" y="3926787"/>
            <a:ext cx="327026" cy="187017"/>
          </a:xfrm>
          <a:custGeom>
            <a:avLst/>
            <a:gdLst/>
            <a:ahLst/>
            <a:cxnLst/>
            <a:rect l="0" t="0" r="0" b="0"/>
            <a:pathLst>
              <a:path w="359752" h="219341">
                <a:moveTo>
                  <a:pt x="106262" y="0"/>
                </a:moveTo>
                <a:lnTo>
                  <a:pt x="106833" y="9069"/>
                </a:lnTo>
                <a:lnTo>
                  <a:pt x="118849" y="26834"/>
                </a:lnTo>
                <a:lnTo>
                  <a:pt x="148356" y="28212"/>
                </a:lnTo>
                <a:lnTo>
                  <a:pt x="150098" y="47265"/>
                </a:lnTo>
                <a:lnTo>
                  <a:pt x="178155" y="52377"/>
                </a:lnTo>
                <a:lnTo>
                  <a:pt x="178802" y="58126"/>
                </a:lnTo>
                <a:lnTo>
                  <a:pt x="181853" y="58641"/>
                </a:lnTo>
                <a:lnTo>
                  <a:pt x="184475" y="50244"/>
                </a:lnTo>
                <a:lnTo>
                  <a:pt x="199416" y="53117"/>
                </a:lnTo>
                <a:lnTo>
                  <a:pt x="199133" y="59450"/>
                </a:lnTo>
                <a:lnTo>
                  <a:pt x="211224" y="59546"/>
                </a:lnTo>
                <a:lnTo>
                  <a:pt x="212386" y="70134"/>
                </a:lnTo>
                <a:lnTo>
                  <a:pt x="230694" y="73222"/>
                </a:lnTo>
                <a:lnTo>
                  <a:pt x="233804" y="70870"/>
                </a:lnTo>
                <a:lnTo>
                  <a:pt x="242329" y="80851"/>
                </a:lnTo>
                <a:lnTo>
                  <a:pt x="253667" y="72778"/>
                </a:lnTo>
                <a:lnTo>
                  <a:pt x="268367" y="72618"/>
                </a:lnTo>
                <a:lnTo>
                  <a:pt x="271156" y="94102"/>
                </a:lnTo>
                <a:lnTo>
                  <a:pt x="292119" y="94817"/>
                </a:lnTo>
                <a:lnTo>
                  <a:pt x="300818" y="80652"/>
                </a:lnTo>
                <a:lnTo>
                  <a:pt x="304358" y="79664"/>
                </a:lnTo>
                <a:lnTo>
                  <a:pt x="321102" y="84668"/>
                </a:lnTo>
                <a:lnTo>
                  <a:pt x="347868" y="78090"/>
                </a:lnTo>
                <a:lnTo>
                  <a:pt x="347868" y="78090"/>
                </a:lnTo>
                <a:lnTo>
                  <a:pt x="344327" y="87077"/>
                </a:lnTo>
                <a:lnTo>
                  <a:pt x="345258" y="94488"/>
                </a:lnTo>
                <a:lnTo>
                  <a:pt x="359751" y="105327"/>
                </a:lnTo>
                <a:lnTo>
                  <a:pt x="359658" y="118302"/>
                </a:lnTo>
                <a:lnTo>
                  <a:pt x="359658" y="118302"/>
                </a:lnTo>
                <a:lnTo>
                  <a:pt x="356553" y="120506"/>
                </a:lnTo>
                <a:lnTo>
                  <a:pt x="355552" y="132860"/>
                </a:lnTo>
                <a:lnTo>
                  <a:pt x="327899" y="129162"/>
                </a:lnTo>
                <a:lnTo>
                  <a:pt x="323884" y="146737"/>
                </a:lnTo>
                <a:lnTo>
                  <a:pt x="310588" y="145122"/>
                </a:lnTo>
                <a:lnTo>
                  <a:pt x="314508" y="156212"/>
                </a:lnTo>
                <a:lnTo>
                  <a:pt x="309250" y="174515"/>
                </a:lnTo>
                <a:lnTo>
                  <a:pt x="307505" y="201183"/>
                </a:lnTo>
                <a:lnTo>
                  <a:pt x="311118" y="204572"/>
                </a:lnTo>
                <a:lnTo>
                  <a:pt x="319736" y="202778"/>
                </a:lnTo>
                <a:lnTo>
                  <a:pt x="319489" y="207600"/>
                </a:lnTo>
                <a:lnTo>
                  <a:pt x="290052" y="215776"/>
                </a:lnTo>
                <a:lnTo>
                  <a:pt x="272590" y="215130"/>
                </a:lnTo>
                <a:lnTo>
                  <a:pt x="271893" y="219340"/>
                </a:lnTo>
                <a:lnTo>
                  <a:pt x="271893" y="219340"/>
                </a:lnTo>
                <a:lnTo>
                  <a:pt x="251925" y="213664"/>
                </a:lnTo>
                <a:lnTo>
                  <a:pt x="251359" y="211239"/>
                </a:lnTo>
                <a:lnTo>
                  <a:pt x="241087" y="211335"/>
                </a:lnTo>
                <a:lnTo>
                  <a:pt x="241087" y="211335"/>
                </a:lnTo>
                <a:lnTo>
                  <a:pt x="245403" y="194827"/>
                </a:lnTo>
                <a:lnTo>
                  <a:pt x="231582" y="196209"/>
                </a:lnTo>
                <a:lnTo>
                  <a:pt x="225665" y="193223"/>
                </a:lnTo>
                <a:lnTo>
                  <a:pt x="227199" y="185561"/>
                </a:lnTo>
                <a:lnTo>
                  <a:pt x="202505" y="179024"/>
                </a:lnTo>
                <a:lnTo>
                  <a:pt x="196383" y="186140"/>
                </a:lnTo>
                <a:lnTo>
                  <a:pt x="196383" y="186140"/>
                </a:lnTo>
                <a:lnTo>
                  <a:pt x="182727" y="186915"/>
                </a:lnTo>
                <a:lnTo>
                  <a:pt x="183407" y="176218"/>
                </a:lnTo>
                <a:lnTo>
                  <a:pt x="167908" y="177255"/>
                </a:lnTo>
                <a:lnTo>
                  <a:pt x="165748" y="170572"/>
                </a:lnTo>
                <a:lnTo>
                  <a:pt x="160400" y="169857"/>
                </a:lnTo>
                <a:lnTo>
                  <a:pt x="159227" y="174661"/>
                </a:lnTo>
                <a:lnTo>
                  <a:pt x="141079" y="170509"/>
                </a:lnTo>
                <a:lnTo>
                  <a:pt x="142681" y="152589"/>
                </a:lnTo>
                <a:lnTo>
                  <a:pt x="137544" y="141919"/>
                </a:lnTo>
                <a:lnTo>
                  <a:pt x="119171" y="141380"/>
                </a:lnTo>
                <a:lnTo>
                  <a:pt x="119806" y="154821"/>
                </a:lnTo>
                <a:lnTo>
                  <a:pt x="115964" y="155343"/>
                </a:lnTo>
                <a:lnTo>
                  <a:pt x="114647" y="174023"/>
                </a:lnTo>
                <a:lnTo>
                  <a:pt x="110579" y="170768"/>
                </a:lnTo>
                <a:lnTo>
                  <a:pt x="108761" y="162583"/>
                </a:lnTo>
                <a:lnTo>
                  <a:pt x="100015" y="163150"/>
                </a:lnTo>
                <a:lnTo>
                  <a:pt x="100394" y="152597"/>
                </a:lnTo>
                <a:lnTo>
                  <a:pt x="74807" y="152650"/>
                </a:lnTo>
                <a:lnTo>
                  <a:pt x="66715" y="158358"/>
                </a:lnTo>
                <a:lnTo>
                  <a:pt x="45453" y="156687"/>
                </a:lnTo>
                <a:lnTo>
                  <a:pt x="45453" y="156687"/>
                </a:lnTo>
                <a:lnTo>
                  <a:pt x="43047" y="161613"/>
                </a:lnTo>
                <a:lnTo>
                  <a:pt x="25174" y="166047"/>
                </a:lnTo>
                <a:lnTo>
                  <a:pt x="21518" y="158121"/>
                </a:lnTo>
                <a:lnTo>
                  <a:pt x="31233" y="127556"/>
                </a:lnTo>
                <a:lnTo>
                  <a:pt x="7704" y="117980"/>
                </a:lnTo>
                <a:lnTo>
                  <a:pt x="5892" y="96210"/>
                </a:lnTo>
                <a:lnTo>
                  <a:pt x="10224" y="80462"/>
                </a:lnTo>
                <a:lnTo>
                  <a:pt x="0" y="72084"/>
                </a:lnTo>
                <a:lnTo>
                  <a:pt x="0" y="72084"/>
                </a:lnTo>
                <a:lnTo>
                  <a:pt x="8805" y="61716"/>
                </a:lnTo>
                <a:lnTo>
                  <a:pt x="25946" y="55004"/>
                </a:lnTo>
                <a:lnTo>
                  <a:pt x="25946" y="55004"/>
                </a:lnTo>
                <a:lnTo>
                  <a:pt x="49814" y="27608"/>
                </a:lnTo>
                <a:lnTo>
                  <a:pt x="72778" y="27203"/>
                </a:lnTo>
                <a:lnTo>
                  <a:pt x="87101" y="2298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3" name="M75">
            <a:extLst>
              <a:ext uri="{FF2B5EF4-FFF2-40B4-BE49-F238E27FC236}">
                <a16:creationId xmlns:a16="http://schemas.microsoft.com/office/drawing/2014/main" id="{00000000-0008-0000-0000-000052000000}"/>
              </a:ext>
            </a:extLst>
          </p:cNvPr>
          <p:cNvSpPr/>
          <p:nvPr/>
        </p:nvSpPr>
        <p:spPr>
          <a:xfrm>
            <a:off x="6108828" y="3933115"/>
            <a:ext cx="334727" cy="201230"/>
          </a:xfrm>
          <a:custGeom>
            <a:avLst/>
            <a:gdLst/>
            <a:ahLst/>
            <a:cxnLst/>
            <a:rect l="0" t="0" r="0" b="0"/>
            <a:pathLst>
              <a:path w="374028" h="231331">
                <a:moveTo>
                  <a:pt x="374027" y="90932"/>
                </a:moveTo>
                <a:lnTo>
                  <a:pt x="354209" y="100130"/>
                </a:lnTo>
                <a:lnTo>
                  <a:pt x="344678" y="95079"/>
                </a:lnTo>
                <a:lnTo>
                  <a:pt x="323439" y="99410"/>
                </a:lnTo>
                <a:lnTo>
                  <a:pt x="308242" y="139641"/>
                </a:lnTo>
                <a:lnTo>
                  <a:pt x="300240" y="153935"/>
                </a:lnTo>
                <a:lnTo>
                  <a:pt x="291465" y="162024"/>
                </a:lnTo>
                <a:lnTo>
                  <a:pt x="291465" y="162024"/>
                </a:lnTo>
                <a:lnTo>
                  <a:pt x="260741" y="184069"/>
                </a:lnTo>
                <a:lnTo>
                  <a:pt x="252453" y="184472"/>
                </a:lnTo>
                <a:lnTo>
                  <a:pt x="246495" y="196245"/>
                </a:lnTo>
                <a:lnTo>
                  <a:pt x="234500" y="197764"/>
                </a:lnTo>
                <a:lnTo>
                  <a:pt x="227543" y="193823"/>
                </a:lnTo>
                <a:lnTo>
                  <a:pt x="225097" y="187276"/>
                </a:lnTo>
                <a:lnTo>
                  <a:pt x="236296" y="168087"/>
                </a:lnTo>
                <a:lnTo>
                  <a:pt x="235286" y="165498"/>
                </a:lnTo>
                <a:lnTo>
                  <a:pt x="202863" y="162591"/>
                </a:lnTo>
                <a:lnTo>
                  <a:pt x="184720" y="177229"/>
                </a:lnTo>
                <a:lnTo>
                  <a:pt x="185374" y="187956"/>
                </a:lnTo>
                <a:lnTo>
                  <a:pt x="182392" y="190748"/>
                </a:lnTo>
                <a:lnTo>
                  <a:pt x="161242" y="184337"/>
                </a:lnTo>
                <a:lnTo>
                  <a:pt x="151641" y="188169"/>
                </a:lnTo>
                <a:lnTo>
                  <a:pt x="146068" y="208546"/>
                </a:lnTo>
                <a:lnTo>
                  <a:pt x="137323" y="214812"/>
                </a:lnTo>
                <a:lnTo>
                  <a:pt x="137323" y="214812"/>
                </a:lnTo>
                <a:lnTo>
                  <a:pt x="113312" y="218275"/>
                </a:lnTo>
                <a:lnTo>
                  <a:pt x="103735" y="226931"/>
                </a:lnTo>
                <a:lnTo>
                  <a:pt x="91711" y="229337"/>
                </a:lnTo>
                <a:lnTo>
                  <a:pt x="73207" y="227201"/>
                </a:lnTo>
                <a:lnTo>
                  <a:pt x="58823" y="220040"/>
                </a:lnTo>
                <a:lnTo>
                  <a:pt x="40584" y="231330"/>
                </a:lnTo>
                <a:lnTo>
                  <a:pt x="40584" y="231330"/>
                </a:lnTo>
                <a:lnTo>
                  <a:pt x="38541" y="203972"/>
                </a:lnTo>
                <a:lnTo>
                  <a:pt x="22940" y="196622"/>
                </a:lnTo>
                <a:lnTo>
                  <a:pt x="24102" y="187450"/>
                </a:lnTo>
                <a:lnTo>
                  <a:pt x="20403" y="170756"/>
                </a:lnTo>
                <a:lnTo>
                  <a:pt x="14596" y="152648"/>
                </a:lnTo>
                <a:lnTo>
                  <a:pt x="9212" y="153411"/>
                </a:lnTo>
                <a:lnTo>
                  <a:pt x="9212" y="153411"/>
                </a:lnTo>
                <a:lnTo>
                  <a:pt x="4016" y="129735"/>
                </a:lnTo>
                <a:lnTo>
                  <a:pt x="7037" y="125590"/>
                </a:lnTo>
                <a:lnTo>
                  <a:pt x="0" y="113633"/>
                </a:lnTo>
                <a:lnTo>
                  <a:pt x="3603" y="93356"/>
                </a:lnTo>
                <a:lnTo>
                  <a:pt x="277" y="68669"/>
                </a:lnTo>
                <a:lnTo>
                  <a:pt x="11022" y="67746"/>
                </a:lnTo>
                <a:lnTo>
                  <a:pt x="11130" y="63674"/>
                </a:lnTo>
                <a:lnTo>
                  <a:pt x="11130" y="63674"/>
                </a:lnTo>
                <a:lnTo>
                  <a:pt x="23901" y="67181"/>
                </a:lnTo>
                <a:lnTo>
                  <a:pt x="51782" y="66857"/>
                </a:lnTo>
                <a:lnTo>
                  <a:pt x="52044" y="74409"/>
                </a:lnTo>
                <a:lnTo>
                  <a:pt x="59202" y="75955"/>
                </a:lnTo>
                <a:lnTo>
                  <a:pt x="58437" y="87706"/>
                </a:lnTo>
                <a:lnTo>
                  <a:pt x="67617" y="88096"/>
                </a:lnTo>
                <a:lnTo>
                  <a:pt x="67743" y="95041"/>
                </a:lnTo>
                <a:lnTo>
                  <a:pt x="78496" y="105732"/>
                </a:lnTo>
                <a:lnTo>
                  <a:pt x="89573" y="103905"/>
                </a:lnTo>
                <a:lnTo>
                  <a:pt x="90600" y="99706"/>
                </a:lnTo>
                <a:lnTo>
                  <a:pt x="116551" y="79244"/>
                </a:lnTo>
                <a:lnTo>
                  <a:pt x="122174" y="56900"/>
                </a:lnTo>
                <a:lnTo>
                  <a:pt x="120994" y="37098"/>
                </a:lnTo>
                <a:lnTo>
                  <a:pt x="136749" y="37649"/>
                </a:lnTo>
                <a:lnTo>
                  <a:pt x="148326" y="33867"/>
                </a:lnTo>
                <a:lnTo>
                  <a:pt x="142274" y="12884"/>
                </a:lnTo>
                <a:lnTo>
                  <a:pt x="150085" y="6591"/>
                </a:lnTo>
                <a:lnTo>
                  <a:pt x="147882" y="2913"/>
                </a:lnTo>
                <a:lnTo>
                  <a:pt x="156038" y="1156"/>
                </a:lnTo>
                <a:lnTo>
                  <a:pt x="156038" y="1156"/>
                </a:lnTo>
                <a:lnTo>
                  <a:pt x="157618" y="5271"/>
                </a:lnTo>
                <a:lnTo>
                  <a:pt x="183262" y="8026"/>
                </a:lnTo>
                <a:lnTo>
                  <a:pt x="184764" y="15308"/>
                </a:lnTo>
                <a:lnTo>
                  <a:pt x="193852" y="12968"/>
                </a:lnTo>
                <a:lnTo>
                  <a:pt x="194748" y="7707"/>
                </a:lnTo>
                <a:lnTo>
                  <a:pt x="206573" y="6038"/>
                </a:lnTo>
                <a:lnTo>
                  <a:pt x="212691" y="0"/>
                </a:lnTo>
                <a:lnTo>
                  <a:pt x="231535" y="5443"/>
                </a:lnTo>
                <a:lnTo>
                  <a:pt x="234038" y="9429"/>
                </a:lnTo>
                <a:lnTo>
                  <a:pt x="232616" y="17545"/>
                </a:lnTo>
                <a:lnTo>
                  <a:pt x="224275" y="20661"/>
                </a:lnTo>
                <a:lnTo>
                  <a:pt x="217904" y="30769"/>
                </a:lnTo>
                <a:lnTo>
                  <a:pt x="211967" y="29415"/>
                </a:lnTo>
                <a:lnTo>
                  <a:pt x="210952" y="33315"/>
                </a:lnTo>
                <a:lnTo>
                  <a:pt x="216513" y="37527"/>
                </a:lnTo>
                <a:lnTo>
                  <a:pt x="219332" y="47406"/>
                </a:lnTo>
                <a:lnTo>
                  <a:pt x="229464" y="46296"/>
                </a:lnTo>
                <a:lnTo>
                  <a:pt x="239496" y="49258"/>
                </a:lnTo>
                <a:lnTo>
                  <a:pt x="242589" y="54313"/>
                </a:lnTo>
                <a:lnTo>
                  <a:pt x="251864" y="56953"/>
                </a:lnTo>
                <a:lnTo>
                  <a:pt x="254539" y="54000"/>
                </a:lnTo>
                <a:lnTo>
                  <a:pt x="265396" y="60903"/>
                </a:lnTo>
                <a:lnTo>
                  <a:pt x="276209" y="50598"/>
                </a:lnTo>
                <a:lnTo>
                  <a:pt x="297392" y="54727"/>
                </a:lnTo>
                <a:lnTo>
                  <a:pt x="296142" y="62243"/>
                </a:lnTo>
                <a:lnTo>
                  <a:pt x="302501" y="65262"/>
                </a:lnTo>
                <a:lnTo>
                  <a:pt x="303826" y="73896"/>
                </a:lnTo>
                <a:lnTo>
                  <a:pt x="307645" y="74288"/>
                </a:lnTo>
                <a:lnTo>
                  <a:pt x="319142" y="60827"/>
                </a:lnTo>
                <a:lnTo>
                  <a:pt x="326310" y="62052"/>
                </a:lnTo>
                <a:lnTo>
                  <a:pt x="334957" y="52446"/>
                </a:lnTo>
                <a:lnTo>
                  <a:pt x="345158" y="61438"/>
                </a:lnTo>
                <a:lnTo>
                  <a:pt x="362599" y="61995"/>
                </a:lnTo>
                <a:lnTo>
                  <a:pt x="365495" y="824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4" name="M76">
            <a:extLst>
              <a:ext uri="{FF2B5EF4-FFF2-40B4-BE49-F238E27FC236}">
                <a16:creationId xmlns:a16="http://schemas.microsoft.com/office/drawing/2014/main" id="{00000000-0008-0000-0000-000053000000}"/>
              </a:ext>
            </a:extLst>
          </p:cNvPr>
          <p:cNvSpPr/>
          <p:nvPr/>
        </p:nvSpPr>
        <p:spPr>
          <a:xfrm>
            <a:off x="5625645" y="3972161"/>
            <a:ext cx="71178" cy="54025"/>
          </a:xfrm>
          <a:custGeom>
            <a:avLst/>
            <a:gdLst/>
            <a:ahLst/>
            <a:cxnLst/>
            <a:rect l="0" t="0" r="0" b="0"/>
            <a:pathLst>
              <a:path w="84845" h="56251">
                <a:moveTo>
                  <a:pt x="70120" y="4172"/>
                </a:moveTo>
                <a:lnTo>
                  <a:pt x="81831" y="6799"/>
                </a:lnTo>
                <a:lnTo>
                  <a:pt x="84844" y="18363"/>
                </a:lnTo>
                <a:lnTo>
                  <a:pt x="79431" y="20007"/>
                </a:lnTo>
                <a:lnTo>
                  <a:pt x="73844" y="17419"/>
                </a:lnTo>
                <a:lnTo>
                  <a:pt x="75684" y="22306"/>
                </a:lnTo>
                <a:lnTo>
                  <a:pt x="71458" y="25194"/>
                </a:lnTo>
                <a:lnTo>
                  <a:pt x="56218" y="27588"/>
                </a:lnTo>
                <a:lnTo>
                  <a:pt x="56393" y="41630"/>
                </a:lnTo>
                <a:lnTo>
                  <a:pt x="59203" y="44887"/>
                </a:lnTo>
                <a:lnTo>
                  <a:pt x="59203" y="44887"/>
                </a:lnTo>
                <a:lnTo>
                  <a:pt x="41002" y="53676"/>
                </a:lnTo>
                <a:lnTo>
                  <a:pt x="2919" y="56250"/>
                </a:lnTo>
                <a:lnTo>
                  <a:pt x="0" y="51630"/>
                </a:lnTo>
                <a:lnTo>
                  <a:pt x="4731" y="47403"/>
                </a:lnTo>
                <a:lnTo>
                  <a:pt x="13322" y="47070"/>
                </a:lnTo>
                <a:lnTo>
                  <a:pt x="15681" y="50013"/>
                </a:lnTo>
                <a:lnTo>
                  <a:pt x="27734" y="46770"/>
                </a:lnTo>
                <a:lnTo>
                  <a:pt x="21881" y="33153"/>
                </a:lnTo>
                <a:lnTo>
                  <a:pt x="6519" y="39309"/>
                </a:lnTo>
                <a:lnTo>
                  <a:pt x="1798" y="38405"/>
                </a:lnTo>
                <a:lnTo>
                  <a:pt x="1798" y="38405"/>
                </a:lnTo>
                <a:lnTo>
                  <a:pt x="17183" y="26666"/>
                </a:lnTo>
                <a:lnTo>
                  <a:pt x="17183" y="26666"/>
                </a:lnTo>
                <a:lnTo>
                  <a:pt x="29973" y="14540"/>
                </a:lnTo>
                <a:lnTo>
                  <a:pt x="34923" y="3224"/>
                </a:lnTo>
                <a:lnTo>
                  <a:pt x="42835" y="0"/>
                </a:lnTo>
                <a:lnTo>
                  <a:pt x="43654" y="3195"/>
                </a:lnTo>
                <a:lnTo>
                  <a:pt x="39471" y="4725"/>
                </a:lnTo>
                <a:lnTo>
                  <a:pt x="38025" y="11774"/>
                </a:lnTo>
                <a:lnTo>
                  <a:pt x="40009" y="11987"/>
                </a:lnTo>
                <a:lnTo>
                  <a:pt x="58776" y="94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5" name="M77">
            <a:extLst>
              <a:ext uri="{FF2B5EF4-FFF2-40B4-BE49-F238E27FC236}">
                <a16:creationId xmlns:a16="http://schemas.microsoft.com/office/drawing/2014/main" id="{00000000-0008-0000-0000-000054000000}"/>
              </a:ext>
            </a:extLst>
          </p:cNvPr>
          <p:cNvSpPr/>
          <p:nvPr/>
        </p:nvSpPr>
        <p:spPr>
          <a:xfrm>
            <a:off x="5574648" y="3976510"/>
            <a:ext cx="260271" cy="207391"/>
          </a:xfrm>
          <a:custGeom>
            <a:avLst/>
            <a:gdLst/>
            <a:ahLst/>
            <a:cxnLst/>
            <a:rect l="0" t="0" r="0" b="0"/>
            <a:pathLst>
              <a:path w="291254" h="238181">
                <a:moveTo>
                  <a:pt x="56589" y="7216"/>
                </a:moveTo>
                <a:lnTo>
                  <a:pt x="67080" y="0"/>
                </a:lnTo>
                <a:lnTo>
                  <a:pt x="73923" y="6405"/>
                </a:lnTo>
                <a:lnTo>
                  <a:pt x="54093" y="8646"/>
                </a:lnTo>
                <a:lnTo>
                  <a:pt x="55203" y="17134"/>
                </a:lnTo>
                <a:lnTo>
                  <a:pt x="58957" y="19517"/>
                </a:lnTo>
                <a:lnTo>
                  <a:pt x="58957" y="19517"/>
                </a:lnTo>
                <a:lnTo>
                  <a:pt x="54514" y="24357"/>
                </a:lnTo>
                <a:lnTo>
                  <a:pt x="54682" y="33570"/>
                </a:lnTo>
                <a:lnTo>
                  <a:pt x="54682" y="33570"/>
                </a:lnTo>
                <a:lnTo>
                  <a:pt x="59403" y="34474"/>
                </a:lnTo>
                <a:lnTo>
                  <a:pt x="74765" y="28318"/>
                </a:lnTo>
                <a:lnTo>
                  <a:pt x="80618" y="41935"/>
                </a:lnTo>
                <a:lnTo>
                  <a:pt x="68565" y="45178"/>
                </a:lnTo>
                <a:lnTo>
                  <a:pt x="66206" y="42235"/>
                </a:lnTo>
                <a:lnTo>
                  <a:pt x="57615" y="42568"/>
                </a:lnTo>
                <a:lnTo>
                  <a:pt x="52884" y="46795"/>
                </a:lnTo>
                <a:lnTo>
                  <a:pt x="55803" y="51415"/>
                </a:lnTo>
                <a:lnTo>
                  <a:pt x="93886" y="48841"/>
                </a:lnTo>
                <a:lnTo>
                  <a:pt x="112087" y="40052"/>
                </a:lnTo>
                <a:lnTo>
                  <a:pt x="112087" y="40052"/>
                </a:lnTo>
                <a:lnTo>
                  <a:pt x="119056" y="47513"/>
                </a:lnTo>
                <a:lnTo>
                  <a:pt x="126661" y="39448"/>
                </a:lnTo>
                <a:lnTo>
                  <a:pt x="143105" y="32863"/>
                </a:lnTo>
                <a:lnTo>
                  <a:pt x="175474" y="31442"/>
                </a:lnTo>
                <a:lnTo>
                  <a:pt x="177879" y="22912"/>
                </a:lnTo>
                <a:lnTo>
                  <a:pt x="197532" y="21397"/>
                </a:lnTo>
                <a:lnTo>
                  <a:pt x="221089" y="12299"/>
                </a:lnTo>
                <a:lnTo>
                  <a:pt x="223376" y="12669"/>
                </a:lnTo>
                <a:lnTo>
                  <a:pt x="228246" y="34097"/>
                </a:lnTo>
                <a:lnTo>
                  <a:pt x="250318" y="33702"/>
                </a:lnTo>
                <a:lnTo>
                  <a:pt x="252349" y="52929"/>
                </a:lnTo>
                <a:lnTo>
                  <a:pt x="267334" y="53979"/>
                </a:lnTo>
                <a:lnTo>
                  <a:pt x="267334" y="53979"/>
                </a:lnTo>
                <a:lnTo>
                  <a:pt x="262909" y="68788"/>
                </a:lnTo>
                <a:lnTo>
                  <a:pt x="270299" y="67649"/>
                </a:lnTo>
                <a:lnTo>
                  <a:pt x="270367" y="70518"/>
                </a:lnTo>
                <a:lnTo>
                  <a:pt x="260060" y="71872"/>
                </a:lnTo>
                <a:lnTo>
                  <a:pt x="260385" y="81540"/>
                </a:lnTo>
                <a:lnTo>
                  <a:pt x="262916" y="78899"/>
                </a:lnTo>
                <a:lnTo>
                  <a:pt x="269775" y="80159"/>
                </a:lnTo>
                <a:lnTo>
                  <a:pt x="268987" y="101563"/>
                </a:lnTo>
                <a:lnTo>
                  <a:pt x="272689" y="100768"/>
                </a:lnTo>
                <a:lnTo>
                  <a:pt x="273255" y="107575"/>
                </a:lnTo>
                <a:lnTo>
                  <a:pt x="285381" y="107028"/>
                </a:lnTo>
                <a:lnTo>
                  <a:pt x="291253" y="121082"/>
                </a:lnTo>
                <a:lnTo>
                  <a:pt x="279935" y="120145"/>
                </a:lnTo>
                <a:lnTo>
                  <a:pt x="279235" y="128272"/>
                </a:lnTo>
                <a:lnTo>
                  <a:pt x="255967" y="126979"/>
                </a:lnTo>
                <a:lnTo>
                  <a:pt x="256605" y="146763"/>
                </a:lnTo>
                <a:lnTo>
                  <a:pt x="252910" y="147256"/>
                </a:lnTo>
                <a:lnTo>
                  <a:pt x="253217" y="152395"/>
                </a:lnTo>
                <a:lnTo>
                  <a:pt x="257368" y="152066"/>
                </a:lnTo>
                <a:lnTo>
                  <a:pt x="258421" y="147571"/>
                </a:lnTo>
                <a:lnTo>
                  <a:pt x="260500" y="155026"/>
                </a:lnTo>
                <a:lnTo>
                  <a:pt x="264476" y="155446"/>
                </a:lnTo>
                <a:lnTo>
                  <a:pt x="266489" y="170290"/>
                </a:lnTo>
                <a:lnTo>
                  <a:pt x="275337" y="182319"/>
                </a:lnTo>
                <a:lnTo>
                  <a:pt x="278137" y="196582"/>
                </a:lnTo>
                <a:lnTo>
                  <a:pt x="270276" y="202987"/>
                </a:lnTo>
                <a:lnTo>
                  <a:pt x="271193" y="208294"/>
                </a:lnTo>
                <a:lnTo>
                  <a:pt x="265675" y="213259"/>
                </a:lnTo>
                <a:lnTo>
                  <a:pt x="265757" y="231212"/>
                </a:lnTo>
                <a:lnTo>
                  <a:pt x="265757" y="231212"/>
                </a:lnTo>
                <a:lnTo>
                  <a:pt x="231323" y="238180"/>
                </a:lnTo>
                <a:lnTo>
                  <a:pt x="231323" y="238180"/>
                </a:lnTo>
                <a:lnTo>
                  <a:pt x="224450" y="226812"/>
                </a:lnTo>
                <a:lnTo>
                  <a:pt x="220580" y="227902"/>
                </a:lnTo>
                <a:lnTo>
                  <a:pt x="212437" y="223132"/>
                </a:lnTo>
                <a:lnTo>
                  <a:pt x="208876" y="213974"/>
                </a:lnTo>
                <a:lnTo>
                  <a:pt x="208372" y="210338"/>
                </a:lnTo>
                <a:lnTo>
                  <a:pt x="219898" y="204652"/>
                </a:lnTo>
                <a:lnTo>
                  <a:pt x="220815" y="199701"/>
                </a:lnTo>
                <a:lnTo>
                  <a:pt x="213565" y="195862"/>
                </a:lnTo>
                <a:lnTo>
                  <a:pt x="211709" y="191281"/>
                </a:lnTo>
                <a:lnTo>
                  <a:pt x="212525" y="154042"/>
                </a:lnTo>
                <a:lnTo>
                  <a:pt x="192139" y="158706"/>
                </a:lnTo>
                <a:lnTo>
                  <a:pt x="193445" y="171267"/>
                </a:lnTo>
                <a:lnTo>
                  <a:pt x="177939" y="171701"/>
                </a:lnTo>
                <a:lnTo>
                  <a:pt x="177764" y="177429"/>
                </a:lnTo>
                <a:lnTo>
                  <a:pt x="165403" y="185348"/>
                </a:lnTo>
                <a:lnTo>
                  <a:pt x="159104" y="185608"/>
                </a:lnTo>
                <a:lnTo>
                  <a:pt x="155576" y="200585"/>
                </a:lnTo>
                <a:lnTo>
                  <a:pt x="152110" y="193540"/>
                </a:lnTo>
                <a:lnTo>
                  <a:pt x="144037" y="191632"/>
                </a:lnTo>
                <a:lnTo>
                  <a:pt x="134798" y="192705"/>
                </a:lnTo>
                <a:lnTo>
                  <a:pt x="134329" y="197970"/>
                </a:lnTo>
                <a:lnTo>
                  <a:pt x="116129" y="196049"/>
                </a:lnTo>
                <a:lnTo>
                  <a:pt x="109142" y="198698"/>
                </a:lnTo>
                <a:lnTo>
                  <a:pt x="107433" y="194421"/>
                </a:lnTo>
                <a:lnTo>
                  <a:pt x="87765" y="195315"/>
                </a:lnTo>
                <a:lnTo>
                  <a:pt x="88419" y="189150"/>
                </a:lnTo>
                <a:lnTo>
                  <a:pt x="74759" y="194153"/>
                </a:lnTo>
                <a:lnTo>
                  <a:pt x="70972" y="182870"/>
                </a:lnTo>
                <a:lnTo>
                  <a:pt x="74094" y="181158"/>
                </a:lnTo>
                <a:lnTo>
                  <a:pt x="74810" y="173033"/>
                </a:lnTo>
                <a:lnTo>
                  <a:pt x="79771" y="171379"/>
                </a:lnTo>
                <a:lnTo>
                  <a:pt x="84963" y="162339"/>
                </a:lnTo>
                <a:lnTo>
                  <a:pt x="74740" y="150853"/>
                </a:lnTo>
                <a:lnTo>
                  <a:pt x="74740" y="150853"/>
                </a:lnTo>
                <a:lnTo>
                  <a:pt x="66442" y="146518"/>
                </a:lnTo>
                <a:lnTo>
                  <a:pt x="65521" y="141661"/>
                </a:lnTo>
                <a:lnTo>
                  <a:pt x="68657" y="139496"/>
                </a:lnTo>
                <a:lnTo>
                  <a:pt x="59956" y="133337"/>
                </a:lnTo>
                <a:lnTo>
                  <a:pt x="62047" y="125406"/>
                </a:lnTo>
                <a:lnTo>
                  <a:pt x="46421" y="110425"/>
                </a:lnTo>
                <a:lnTo>
                  <a:pt x="33909" y="113347"/>
                </a:lnTo>
                <a:lnTo>
                  <a:pt x="26327" y="110691"/>
                </a:lnTo>
                <a:lnTo>
                  <a:pt x="24798" y="96156"/>
                </a:lnTo>
                <a:lnTo>
                  <a:pt x="34821" y="89534"/>
                </a:lnTo>
                <a:lnTo>
                  <a:pt x="32100" y="73904"/>
                </a:lnTo>
                <a:lnTo>
                  <a:pt x="29052" y="73354"/>
                </a:lnTo>
                <a:lnTo>
                  <a:pt x="30064" y="60860"/>
                </a:lnTo>
                <a:lnTo>
                  <a:pt x="21609" y="47308"/>
                </a:lnTo>
                <a:lnTo>
                  <a:pt x="21864" y="39317"/>
                </a:lnTo>
                <a:lnTo>
                  <a:pt x="14860" y="42715"/>
                </a:lnTo>
                <a:lnTo>
                  <a:pt x="0" y="18843"/>
                </a:lnTo>
                <a:lnTo>
                  <a:pt x="0" y="18843"/>
                </a:lnTo>
                <a:lnTo>
                  <a:pt x="26300" y="10781"/>
                </a:lnTo>
                <a:lnTo>
                  <a:pt x="27005" y="22275"/>
                </a:lnTo>
                <a:lnTo>
                  <a:pt x="34102" y="25520"/>
                </a:lnTo>
                <a:lnTo>
                  <a:pt x="41147" y="20764"/>
                </a:lnTo>
                <a:lnTo>
                  <a:pt x="42616" y="13112"/>
                </a:lnTo>
                <a:lnTo>
                  <a:pt x="46289" y="13229"/>
                </a:lnTo>
                <a:lnTo>
                  <a:pt x="48001" y="754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6" name="M78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6376144" y="3991627"/>
            <a:ext cx="198004" cy="122743"/>
          </a:xfrm>
          <a:custGeom>
            <a:avLst/>
            <a:gdLst/>
            <a:ahLst/>
            <a:cxnLst/>
            <a:rect l="0" t="0" r="0" b="0"/>
            <a:pathLst>
              <a:path w="222030" h="147886">
                <a:moveTo>
                  <a:pt x="205146" y="84603"/>
                </a:moveTo>
                <a:lnTo>
                  <a:pt x="222029" y="104435"/>
                </a:lnTo>
                <a:lnTo>
                  <a:pt x="218131" y="107518"/>
                </a:lnTo>
                <a:lnTo>
                  <a:pt x="207896" y="133996"/>
                </a:lnTo>
                <a:lnTo>
                  <a:pt x="199510" y="138942"/>
                </a:lnTo>
                <a:lnTo>
                  <a:pt x="178330" y="139983"/>
                </a:lnTo>
                <a:lnTo>
                  <a:pt x="166680" y="133086"/>
                </a:lnTo>
                <a:lnTo>
                  <a:pt x="162831" y="140694"/>
                </a:lnTo>
                <a:lnTo>
                  <a:pt x="152376" y="135180"/>
                </a:lnTo>
                <a:lnTo>
                  <a:pt x="140440" y="147885"/>
                </a:lnTo>
                <a:lnTo>
                  <a:pt x="134538" y="144434"/>
                </a:lnTo>
                <a:lnTo>
                  <a:pt x="127724" y="147447"/>
                </a:lnTo>
                <a:lnTo>
                  <a:pt x="114719" y="126033"/>
                </a:lnTo>
                <a:lnTo>
                  <a:pt x="93001" y="117239"/>
                </a:lnTo>
                <a:lnTo>
                  <a:pt x="82026" y="107934"/>
                </a:lnTo>
                <a:lnTo>
                  <a:pt x="78977" y="113898"/>
                </a:lnTo>
                <a:lnTo>
                  <a:pt x="81142" y="119681"/>
                </a:lnTo>
                <a:lnTo>
                  <a:pt x="65569" y="136820"/>
                </a:lnTo>
                <a:lnTo>
                  <a:pt x="65569" y="136820"/>
                </a:lnTo>
                <a:lnTo>
                  <a:pt x="47513" y="115732"/>
                </a:lnTo>
                <a:lnTo>
                  <a:pt x="32814" y="121572"/>
                </a:lnTo>
                <a:lnTo>
                  <a:pt x="12217" y="117465"/>
                </a:lnTo>
                <a:lnTo>
                  <a:pt x="0" y="102690"/>
                </a:lnTo>
                <a:lnTo>
                  <a:pt x="0" y="102690"/>
                </a:lnTo>
                <a:lnTo>
                  <a:pt x="8775" y="94601"/>
                </a:lnTo>
                <a:lnTo>
                  <a:pt x="16777" y="80307"/>
                </a:lnTo>
                <a:lnTo>
                  <a:pt x="31974" y="40076"/>
                </a:lnTo>
                <a:lnTo>
                  <a:pt x="53213" y="35745"/>
                </a:lnTo>
                <a:lnTo>
                  <a:pt x="62744" y="40796"/>
                </a:lnTo>
                <a:lnTo>
                  <a:pt x="82562" y="31598"/>
                </a:lnTo>
                <a:lnTo>
                  <a:pt x="82562" y="31598"/>
                </a:lnTo>
                <a:lnTo>
                  <a:pt x="93904" y="31256"/>
                </a:lnTo>
                <a:lnTo>
                  <a:pt x="103967" y="26507"/>
                </a:lnTo>
                <a:lnTo>
                  <a:pt x="108215" y="28264"/>
                </a:lnTo>
                <a:lnTo>
                  <a:pt x="117200" y="23791"/>
                </a:lnTo>
                <a:lnTo>
                  <a:pt x="126799" y="25970"/>
                </a:lnTo>
                <a:lnTo>
                  <a:pt x="159693" y="0"/>
                </a:lnTo>
                <a:lnTo>
                  <a:pt x="159693" y="0"/>
                </a:lnTo>
                <a:lnTo>
                  <a:pt x="169917" y="8378"/>
                </a:lnTo>
                <a:lnTo>
                  <a:pt x="165585" y="24126"/>
                </a:lnTo>
                <a:lnTo>
                  <a:pt x="167397" y="45896"/>
                </a:lnTo>
                <a:lnTo>
                  <a:pt x="190926" y="55472"/>
                </a:lnTo>
                <a:lnTo>
                  <a:pt x="181211" y="86037"/>
                </a:lnTo>
                <a:lnTo>
                  <a:pt x="184867" y="93963"/>
                </a:lnTo>
                <a:lnTo>
                  <a:pt x="202740" y="8952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7" name="M79">
            <a:extLst>
              <a:ext uri="{FF2B5EF4-FFF2-40B4-BE49-F238E27FC236}">
                <a16:creationId xmlns:a16="http://schemas.microsoft.com/office/drawing/2014/main" id="{00000000-0008-0000-0000-000056000000}"/>
              </a:ext>
            </a:extLst>
          </p:cNvPr>
          <p:cNvSpPr/>
          <p:nvPr/>
        </p:nvSpPr>
        <p:spPr>
          <a:xfrm>
            <a:off x="5800429" y="4026325"/>
            <a:ext cx="344906" cy="230397"/>
          </a:xfrm>
          <a:custGeom>
            <a:avLst/>
            <a:gdLst/>
            <a:ahLst/>
            <a:cxnLst/>
            <a:rect l="0" t="0" r="0" b="0"/>
            <a:pathLst>
              <a:path w="383439" h="273282">
                <a:moveTo>
                  <a:pt x="35170" y="306"/>
                </a:moveTo>
                <a:lnTo>
                  <a:pt x="37865" y="28455"/>
                </a:lnTo>
                <a:lnTo>
                  <a:pt x="69681" y="25313"/>
                </a:lnTo>
                <a:lnTo>
                  <a:pt x="75139" y="48408"/>
                </a:lnTo>
                <a:lnTo>
                  <a:pt x="102842" y="49814"/>
                </a:lnTo>
                <a:lnTo>
                  <a:pt x="105323" y="48830"/>
                </a:lnTo>
                <a:lnTo>
                  <a:pt x="104355" y="45180"/>
                </a:lnTo>
                <a:lnTo>
                  <a:pt x="122218" y="36942"/>
                </a:lnTo>
                <a:lnTo>
                  <a:pt x="129892" y="36558"/>
                </a:lnTo>
                <a:lnTo>
                  <a:pt x="137105" y="41592"/>
                </a:lnTo>
                <a:lnTo>
                  <a:pt x="139081" y="63679"/>
                </a:lnTo>
                <a:lnTo>
                  <a:pt x="161679" y="72317"/>
                </a:lnTo>
                <a:lnTo>
                  <a:pt x="169840" y="54743"/>
                </a:lnTo>
                <a:lnTo>
                  <a:pt x="191651" y="47661"/>
                </a:lnTo>
                <a:lnTo>
                  <a:pt x="191651" y="47661"/>
                </a:lnTo>
                <a:lnTo>
                  <a:pt x="200055" y="54082"/>
                </a:lnTo>
                <a:lnTo>
                  <a:pt x="211074" y="54691"/>
                </a:lnTo>
                <a:lnTo>
                  <a:pt x="221088" y="52857"/>
                </a:lnTo>
                <a:lnTo>
                  <a:pt x="230635" y="45727"/>
                </a:lnTo>
                <a:lnTo>
                  <a:pt x="227247" y="57403"/>
                </a:lnTo>
                <a:lnTo>
                  <a:pt x="234605" y="68470"/>
                </a:lnTo>
                <a:lnTo>
                  <a:pt x="235172" y="75728"/>
                </a:lnTo>
                <a:lnTo>
                  <a:pt x="228014" y="68439"/>
                </a:lnTo>
                <a:lnTo>
                  <a:pt x="219220" y="70458"/>
                </a:lnTo>
                <a:lnTo>
                  <a:pt x="221737" y="106888"/>
                </a:lnTo>
                <a:lnTo>
                  <a:pt x="214940" y="108661"/>
                </a:lnTo>
                <a:lnTo>
                  <a:pt x="223853" y="130179"/>
                </a:lnTo>
                <a:lnTo>
                  <a:pt x="233607" y="137991"/>
                </a:lnTo>
                <a:lnTo>
                  <a:pt x="253844" y="132815"/>
                </a:lnTo>
                <a:lnTo>
                  <a:pt x="257245" y="126271"/>
                </a:lnTo>
                <a:lnTo>
                  <a:pt x="263214" y="126735"/>
                </a:lnTo>
                <a:lnTo>
                  <a:pt x="270876" y="121363"/>
                </a:lnTo>
                <a:lnTo>
                  <a:pt x="281939" y="120608"/>
                </a:lnTo>
                <a:lnTo>
                  <a:pt x="277540" y="118829"/>
                </a:lnTo>
                <a:lnTo>
                  <a:pt x="271519" y="109010"/>
                </a:lnTo>
                <a:lnTo>
                  <a:pt x="276848" y="104780"/>
                </a:lnTo>
                <a:lnTo>
                  <a:pt x="291963" y="101569"/>
                </a:lnTo>
                <a:lnTo>
                  <a:pt x="294424" y="95601"/>
                </a:lnTo>
                <a:lnTo>
                  <a:pt x="307376" y="92933"/>
                </a:lnTo>
                <a:lnTo>
                  <a:pt x="310984" y="95595"/>
                </a:lnTo>
                <a:lnTo>
                  <a:pt x="324056" y="94135"/>
                </a:lnTo>
                <a:lnTo>
                  <a:pt x="335660" y="84487"/>
                </a:lnTo>
                <a:lnTo>
                  <a:pt x="326959" y="71582"/>
                </a:lnTo>
                <a:lnTo>
                  <a:pt x="331160" y="69280"/>
                </a:lnTo>
                <a:lnTo>
                  <a:pt x="332212" y="64329"/>
                </a:lnTo>
                <a:lnTo>
                  <a:pt x="351470" y="60616"/>
                </a:lnTo>
                <a:lnTo>
                  <a:pt x="352066" y="55502"/>
                </a:lnTo>
                <a:lnTo>
                  <a:pt x="352066" y="55502"/>
                </a:lnTo>
                <a:lnTo>
                  <a:pt x="357450" y="54739"/>
                </a:lnTo>
                <a:lnTo>
                  <a:pt x="363257" y="72847"/>
                </a:lnTo>
                <a:lnTo>
                  <a:pt x="366956" y="89541"/>
                </a:lnTo>
                <a:lnTo>
                  <a:pt x="365794" y="98713"/>
                </a:lnTo>
                <a:lnTo>
                  <a:pt x="381395" y="106063"/>
                </a:lnTo>
                <a:lnTo>
                  <a:pt x="383438" y="133421"/>
                </a:lnTo>
                <a:lnTo>
                  <a:pt x="383438" y="133421"/>
                </a:lnTo>
                <a:lnTo>
                  <a:pt x="365891" y="129943"/>
                </a:lnTo>
                <a:lnTo>
                  <a:pt x="351784" y="135604"/>
                </a:lnTo>
                <a:lnTo>
                  <a:pt x="347248" y="144686"/>
                </a:lnTo>
                <a:lnTo>
                  <a:pt x="336741" y="153306"/>
                </a:lnTo>
                <a:lnTo>
                  <a:pt x="338344" y="162248"/>
                </a:lnTo>
                <a:lnTo>
                  <a:pt x="352865" y="175906"/>
                </a:lnTo>
                <a:lnTo>
                  <a:pt x="349658" y="192714"/>
                </a:lnTo>
                <a:lnTo>
                  <a:pt x="334863" y="195036"/>
                </a:lnTo>
                <a:lnTo>
                  <a:pt x="331062" y="205190"/>
                </a:lnTo>
                <a:lnTo>
                  <a:pt x="326522" y="208538"/>
                </a:lnTo>
                <a:lnTo>
                  <a:pt x="307544" y="200790"/>
                </a:lnTo>
                <a:lnTo>
                  <a:pt x="301618" y="204250"/>
                </a:lnTo>
                <a:lnTo>
                  <a:pt x="298008" y="212900"/>
                </a:lnTo>
                <a:lnTo>
                  <a:pt x="281849" y="214424"/>
                </a:lnTo>
                <a:lnTo>
                  <a:pt x="266083" y="229679"/>
                </a:lnTo>
                <a:lnTo>
                  <a:pt x="261402" y="249306"/>
                </a:lnTo>
                <a:lnTo>
                  <a:pt x="246759" y="256898"/>
                </a:lnTo>
                <a:lnTo>
                  <a:pt x="233869" y="273281"/>
                </a:lnTo>
                <a:lnTo>
                  <a:pt x="220820" y="267493"/>
                </a:lnTo>
                <a:lnTo>
                  <a:pt x="206489" y="269206"/>
                </a:lnTo>
                <a:lnTo>
                  <a:pt x="206489" y="269206"/>
                </a:lnTo>
                <a:lnTo>
                  <a:pt x="198752" y="249237"/>
                </a:lnTo>
                <a:lnTo>
                  <a:pt x="183060" y="239298"/>
                </a:lnTo>
                <a:lnTo>
                  <a:pt x="167947" y="236158"/>
                </a:lnTo>
                <a:lnTo>
                  <a:pt x="159351" y="236067"/>
                </a:lnTo>
                <a:lnTo>
                  <a:pt x="157651" y="241900"/>
                </a:lnTo>
                <a:lnTo>
                  <a:pt x="149613" y="243784"/>
                </a:lnTo>
                <a:lnTo>
                  <a:pt x="149625" y="248760"/>
                </a:lnTo>
                <a:lnTo>
                  <a:pt x="143146" y="249783"/>
                </a:lnTo>
                <a:lnTo>
                  <a:pt x="144215" y="260821"/>
                </a:lnTo>
                <a:lnTo>
                  <a:pt x="135706" y="262992"/>
                </a:lnTo>
                <a:lnTo>
                  <a:pt x="130106" y="260118"/>
                </a:lnTo>
                <a:lnTo>
                  <a:pt x="125875" y="252307"/>
                </a:lnTo>
                <a:lnTo>
                  <a:pt x="112756" y="249217"/>
                </a:lnTo>
                <a:lnTo>
                  <a:pt x="113679" y="243815"/>
                </a:lnTo>
                <a:lnTo>
                  <a:pt x="96946" y="243635"/>
                </a:lnTo>
                <a:lnTo>
                  <a:pt x="98776" y="217447"/>
                </a:lnTo>
                <a:lnTo>
                  <a:pt x="92173" y="201571"/>
                </a:lnTo>
                <a:lnTo>
                  <a:pt x="83856" y="202537"/>
                </a:lnTo>
                <a:lnTo>
                  <a:pt x="75183" y="194594"/>
                </a:lnTo>
                <a:lnTo>
                  <a:pt x="66512" y="191928"/>
                </a:lnTo>
                <a:lnTo>
                  <a:pt x="42828" y="193498"/>
                </a:lnTo>
                <a:lnTo>
                  <a:pt x="42505" y="188812"/>
                </a:lnTo>
                <a:lnTo>
                  <a:pt x="36827" y="188796"/>
                </a:lnTo>
                <a:lnTo>
                  <a:pt x="34919" y="180595"/>
                </a:lnTo>
                <a:lnTo>
                  <a:pt x="12847" y="179642"/>
                </a:lnTo>
                <a:lnTo>
                  <a:pt x="12847" y="179642"/>
                </a:lnTo>
                <a:lnTo>
                  <a:pt x="12765" y="161689"/>
                </a:lnTo>
                <a:lnTo>
                  <a:pt x="18283" y="156724"/>
                </a:lnTo>
                <a:lnTo>
                  <a:pt x="17366" y="151417"/>
                </a:lnTo>
                <a:lnTo>
                  <a:pt x="25227" y="145012"/>
                </a:lnTo>
                <a:lnTo>
                  <a:pt x="22427" y="130749"/>
                </a:lnTo>
                <a:lnTo>
                  <a:pt x="13579" y="118720"/>
                </a:lnTo>
                <a:lnTo>
                  <a:pt x="11566" y="103876"/>
                </a:lnTo>
                <a:lnTo>
                  <a:pt x="7590" y="103456"/>
                </a:lnTo>
                <a:lnTo>
                  <a:pt x="5511" y="96001"/>
                </a:lnTo>
                <a:lnTo>
                  <a:pt x="4458" y="100496"/>
                </a:lnTo>
                <a:lnTo>
                  <a:pt x="307" y="100825"/>
                </a:lnTo>
                <a:lnTo>
                  <a:pt x="0" y="95686"/>
                </a:lnTo>
                <a:lnTo>
                  <a:pt x="3695" y="95193"/>
                </a:lnTo>
                <a:lnTo>
                  <a:pt x="3057" y="75409"/>
                </a:lnTo>
                <a:lnTo>
                  <a:pt x="26325" y="76702"/>
                </a:lnTo>
                <a:lnTo>
                  <a:pt x="27025" y="68575"/>
                </a:lnTo>
                <a:lnTo>
                  <a:pt x="38343" y="69512"/>
                </a:lnTo>
                <a:lnTo>
                  <a:pt x="32471" y="55458"/>
                </a:lnTo>
                <a:lnTo>
                  <a:pt x="20345" y="56005"/>
                </a:lnTo>
                <a:lnTo>
                  <a:pt x="19779" y="49198"/>
                </a:lnTo>
                <a:lnTo>
                  <a:pt x="16077" y="49993"/>
                </a:lnTo>
                <a:lnTo>
                  <a:pt x="16865" y="28589"/>
                </a:lnTo>
                <a:lnTo>
                  <a:pt x="10006" y="27329"/>
                </a:lnTo>
                <a:lnTo>
                  <a:pt x="7475" y="29970"/>
                </a:lnTo>
                <a:lnTo>
                  <a:pt x="7150" y="20302"/>
                </a:lnTo>
                <a:lnTo>
                  <a:pt x="17457" y="18948"/>
                </a:lnTo>
                <a:lnTo>
                  <a:pt x="17389" y="16079"/>
                </a:lnTo>
                <a:lnTo>
                  <a:pt x="9999" y="17218"/>
                </a:lnTo>
                <a:lnTo>
                  <a:pt x="14424" y="2409"/>
                </a:lnTo>
                <a:lnTo>
                  <a:pt x="14424" y="2409"/>
                </a:lnTo>
                <a:lnTo>
                  <a:pt x="35026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8" name="M80">
            <a:extLst>
              <a:ext uri="{FF2B5EF4-FFF2-40B4-BE49-F238E27FC236}">
                <a16:creationId xmlns:a16="http://schemas.microsoft.com/office/drawing/2014/main" id="{00000000-0008-0000-0000-000057000000}"/>
              </a:ext>
            </a:extLst>
          </p:cNvPr>
          <p:cNvSpPr/>
          <p:nvPr/>
        </p:nvSpPr>
        <p:spPr>
          <a:xfrm>
            <a:off x="6643661" y="4029562"/>
            <a:ext cx="257540" cy="200538"/>
          </a:xfrm>
          <a:custGeom>
            <a:avLst/>
            <a:gdLst/>
            <a:ahLst/>
            <a:cxnLst/>
            <a:rect l="0" t="0" r="0" b="0"/>
            <a:pathLst>
              <a:path w="290122" h="245802">
                <a:moveTo>
                  <a:pt x="56766" y="71883"/>
                </a:moveTo>
                <a:lnTo>
                  <a:pt x="62888" y="64767"/>
                </a:lnTo>
                <a:lnTo>
                  <a:pt x="87582" y="71304"/>
                </a:lnTo>
                <a:lnTo>
                  <a:pt x="86048" y="78966"/>
                </a:lnTo>
                <a:lnTo>
                  <a:pt x="91965" y="81952"/>
                </a:lnTo>
                <a:lnTo>
                  <a:pt x="105786" y="80570"/>
                </a:lnTo>
                <a:lnTo>
                  <a:pt x="101470" y="97078"/>
                </a:lnTo>
                <a:lnTo>
                  <a:pt x="101470" y="97078"/>
                </a:lnTo>
                <a:lnTo>
                  <a:pt x="90781" y="117830"/>
                </a:lnTo>
                <a:lnTo>
                  <a:pt x="94902" y="126360"/>
                </a:lnTo>
                <a:lnTo>
                  <a:pt x="114103" y="132325"/>
                </a:lnTo>
                <a:lnTo>
                  <a:pt x="114199" y="135193"/>
                </a:lnTo>
                <a:lnTo>
                  <a:pt x="108864" y="148962"/>
                </a:lnTo>
                <a:lnTo>
                  <a:pt x="90984" y="160971"/>
                </a:lnTo>
                <a:lnTo>
                  <a:pt x="92384" y="167635"/>
                </a:lnTo>
                <a:lnTo>
                  <a:pt x="103823" y="170881"/>
                </a:lnTo>
                <a:lnTo>
                  <a:pt x="103936" y="188226"/>
                </a:lnTo>
                <a:lnTo>
                  <a:pt x="106056" y="189626"/>
                </a:lnTo>
                <a:lnTo>
                  <a:pt x="110789" y="190776"/>
                </a:lnTo>
                <a:lnTo>
                  <a:pt x="113516" y="184798"/>
                </a:lnTo>
                <a:lnTo>
                  <a:pt x="127417" y="180098"/>
                </a:lnTo>
                <a:lnTo>
                  <a:pt x="127638" y="176634"/>
                </a:lnTo>
                <a:lnTo>
                  <a:pt x="134221" y="177367"/>
                </a:lnTo>
                <a:lnTo>
                  <a:pt x="139914" y="168733"/>
                </a:lnTo>
                <a:lnTo>
                  <a:pt x="159059" y="170164"/>
                </a:lnTo>
                <a:lnTo>
                  <a:pt x="165062" y="161232"/>
                </a:lnTo>
                <a:lnTo>
                  <a:pt x="165601" y="157170"/>
                </a:lnTo>
                <a:lnTo>
                  <a:pt x="161258" y="159650"/>
                </a:lnTo>
                <a:lnTo>
                  <a:pt x="163332" y="139782"/>
                </a:lnTo>
                <a:lnTo>
                  <a:pt x="160243" y="125242"/>
                </a:lnTo>
                <a:lnTo>
                  <a:pt x="134161" y="126087"/>
                </a:lnTo>
                <a:lnTo>
                  <a:pt x="136744" y="119501"/>
                </a:lnTo>
                <a:lnTo>
                  <a:pt x="133717" y="117480"/>
                </a:lnTo>
                <a:lnTo>
                  <a:pt x="132276" y="105083"/>
                </a:lnTo>
                <a:lnTo>
                  <a:pt x="132276" y="105083"/>
                </a:lnTo>
                <a:lnTo>
                  <a:pt x="132973" y="100873"/>
                </a:lnTo>
                <a:lnTo>
                  <a:pt x="150435" y="101519"/>
                </a:lnTo>
                <a:lnTo>
                  <a:pt x="179872" y="93343"/>
                </a:lnTo>
                <a:lnTo>
                  <a:pt x="180119" y="88521"/>
                </a:lnTo>
                <a:lnTo>
                  <a:pt x="171501" y="90315"/>
                </a:lnTo>
                <a:lnTo>
                  <a:pt x="167888" y="86926"/>
                </a:lnTo>
                <a:lnTo>
                  <a:pt x="169633" y="60258"/>
                </a:lnTo>
                <a:lnTo>
                  <a:pt x="174891" y="41955"/>
                </a:lnTo>
                <a:lnTo>
                  <a:pt x="170971" y="30865"/>
                </a:lnTo>
                <a:lnTo>
                  <a:pt x="184267" y="32480"/>
                </a:lnTo>
                <a:lnTo>
                  <a:pt x="188282" y="14905"/>
                </a:lnTo>
                <a:lnTo>
                  <a:pt x="215935" y="18603"/>
                </a:lnTo>
                <a:lnTo>
                  <a:pt x="216936" y="6249"/>
                </a:lnTo>
                <a:lnTo>
                  <a:pt x="220041" y="4045"/>
                </a:lnTo>
                <a:lnTo>
                  <a:pt x="220041" y="4045"/>
                </a:lnTo>
                <a:lnTo>
                  <a:pt x="227057" y="5536"/>
                </a:lnTo>
                <a:lnTo>
                  <a:pt x="253656" y="0"/>
                </a:lnTo>
                <a:lnTo>
                  <a:pt x="256629" y="29478"/>
                </a:lnTo>
                <a:lnTo>
                  <a:pt x="279562" y="31864"/>
                </a:lnTo>
                <a:lnTo>
                  <a:pt x="279641" y="44237"/>
                </a:lnTo>
                <a:lnTo>
                  <a:pt x="276539" y="46292"/>
                </a:lnTo>
                <a:lnTo>
                  <a:pt x="289956" y="49858"/>
                </a:lnTo>
                <a:lnTo>
                  <a:pt x="290121" y="57555"/>
                </a:lnTo>
                <a:lnTo>
                  <a:pt x="273568" y="57854"/>
                </a:lnTo>
                <a:lnTo>
                  <a:pt x="268134" y="69973"/>
                </a:lnTo>
                <a:lnTo>
                  <a:pt x="261529" y="70755"/>
                </a:lnTo>
                <a:lnTo>
                  <a:pt x="260283" y="80085"/>
                </a:lnTo>
                <a:lnTo>
                  <a:pt x="275863" y="82938"/>
                </a:lnTo>
                <a:lnTo>
                  <a:pt x="285355" y="100159"/>
                </a:lnTo>
                <a:lnTo>
                  <a:pt x="289859" y="122113"/>
                </a:lnTo>
                <a:lnTo>
                  <a:pt x="285368" y="132890"/>
                </a:lnTo>
                <a:lnTo>
                  <a:pt x="270210" y="131706"/>
                </a:lnTo>
                <a:lnTo>
                  <a:pt x="265776" y="139316"/>
                </a:lnTo>
                <a:lnTo>
                  <a:pt x="268008" y="142977"/>
                </a:lnTo>
                <a:lnTo>
                  <a:pt x="281303" y="145485"/>
                </a:lnTo>
                <a:lnTo>
                  <a:pt x="281303" y="145485"/>
                </a:lnTo>
                <a:lnTo>
                  <a:pt x="280448" y="158590"/>
                </a:lnTo>
                <a:lnTo>
                  <a:pt x="276000" y="166954"/>
                </a:lnTo>
                <a:lnTo>
                  <a:pt x="262050" y="174840"/>
                </a:lnTo>
                <a:lnTo>
                  <a:pt x="260275" y="196070"/>
                </a:lnTo>
                <a:lnTo>
                  <a:pt x="253923" y="215857"/>
                </a:lnTo>
                <a:lnTo>
                  <a:pt x="251019" y="215199"/>
                </a:lnTo>
                <a:lnTo>
                  <a:pt x="249157" y="224514"/>
                </a:lnTo>
                <a:lnTo>
                  <a:pt x="235995" y="222609"/>
                </a:lnTo>
                <a:lnTo>
                  <a:pt x="233905" y="227696"/>
                </a:lnTo>
                <a:lnTo>
                  <a:pt x="229783" y="226563"/>
                </a:lnTo>
                <a:lnTo>
                  <a:pt x="227756" y="244467"/>
                </a:lnTo>
                <a:lnTo>
                  <a:pt x="227756" y="244467"/>
                </a:lnTo>
                <a:lnTo>
                  <a:pt x="218521" y="245801"/>
                </a:lnTo>
                <a:lnTo>
                  <a:pt x="201408" y="241705"/>
                </a:lnTo>
                <a:lnTo>
                  <a:pt x="205914" y="230784"/>
                </a:lnTo>
                <a:lnTo>
                  <a:pt x="205424" y="224291"/>
                </a:lnTo>
                <a:lnTo>
                  <a:pt x="174137" y="223237"/>
                </a:lnTo>
                <a:lnTo>
                  <a:pt x="161452" y="228419"/>
                </a:lnTo>
                <a:lnTo>
                  <a:pt x="160833" y="236549"/>
                </a:lnTo>
                <a:lnTo>
                  <a:pt x="147526" y="234178"/>
                </a:lnTo>
                <a:lnTo>
                  <a:pt x="136507" y="224763"/>
                </a:lnTo>
                <a:lnTo>
                  <a:pt x="117650" y="223787"/>
                </a:lnTo>
                <a:lnTo>
                  <a:pt x="114952" y="220566"/>
                </a:lnTo>
                <a:lnTo>
                  <a:pt x="107239" y="222523"/>
                </a:lnTo>
                <a:lnTo>
                  <a:pt x="98868" y="219038"/>
                </a:lnTo>
                <a:lnTo>
                  <a:pt x="86492" y="223916"/>
                </a:lnTo>
                <a:lnTo>
                  <a:pt x="79114" y="201751"/>
                </a:lnTo>
                <a:lnTo>
                  <a:pt x="58860" y="186710"/>
                </a:lnTo>
                <a:lnTo>
                  <a:pt x="50438" y="185934"/>
                </a:lnTo>
                <a:lnTo>
                  <a:pt x="33963" y="173982"/>
                </a:lnTo>
                <a:lnTo>
                  <a:pt x="33963" y="173982"/>
                </a:lnTo>
                <a:lnTo>
                  <a:pt x="31084" y="164874"/>
                </a:lnTo>
                <a:lnTo>
                  <a:pt x="12366" y="157697"/>
                </a:lnTo>
                <a:lnTo>
                  <a:pt x="3048" y="148604"/>
                </a:lnTo>
                <a:lnTo>
                  <a:pt x="0" y="140395"/>
                </a:lnTo>
                <a:lnTo>
                  <a:pt x="12750" y="124674"/>
                </a:lnTo>
                <a:lnTo>
                  <a:pt x="27774" y="117445"/>
                </a:lnTo>
                <a:lnTo>
                  <a:pt x="36719" y="122306"/>
                </a:lnTo>
                <a:lnTo>
                  <a:pt x="52230" y="121117"/>
                </a:lnTo>
                <a:lnTo>
                  <a:pt x="57463" y="97693"/>
                </a:lnTo>
                <a:lnTo>
                  <a:pt x="51193" y="9696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9" name="M81">
            <a:extLst>
              <a:ext uri="{FF2B5EF4-FFF2-40B4-BE49-F238E27FC236}">
                <a16:creationId xmlns:a16="http://schemas.microsoft.com/office/drawing/2014/main" id="{00000000-0008-0000-0000-000058000000}"/>
              </a:ext>
            </a:extLst>
          </p:cNvPr>
          <p:cNvSpPr/>
          <p:nvPr/>
        </p:nvSpPr>
        <p:spPr>
          <a:xfrm>
            <a:off x="6401165" y="4043677"/>
            <a:ext cx="290758" cy="283687"/>
          </a:xfrm>
          <a:custGeom>
            <a:avLst/>
            <a:gdLst/>
            <a:ahLst/>
            <a:cxnLst/>
            <a:rect l="0" t="0" r="0" b="0"/>
            <a:pathLst>
              <a:path w="327052" h="321096">
                <a:moveTo>
                  <a:pt x="326354" y="44760"/>
                </a:moveTo>
                <a:lnTo>
                  <a:pt x="320781" y="69838"/>
                </a:lnTo>
                <a:lnTo>
                  <a:pt x="327051" y="70570"/>
                </a:lnTo>
                <a:lnTo>
                  <a:pt x="321818" y="93994"/>
                </a:lnTo>
                <a:lnTo>
                  <a:pt x="306307" y="95183"/>
                </a:lnTo>
                <a:lnTo>
                  <a:pt x="297362" y="90322"/>
                </a:lnTo>
                <a:lnTo>
                  <a:pt x="282338" y="97551"/>
                </a:lnTo>
                <a:lnTo>
                  <a:pt x="269588" y="113272"/>
                </a:lnTo>
                <a:lnTo>
                  <a:pt x="272636" y="121481"/>
                </a:lnTo>
                <a:lnTo>
                  <a:pt x="281954" y="130574"/>
                </a:lnTo>
                <a:lnTo>
                  <a:pt x="300672" y="137751"/>
                </a:lnTo>
                <a:lnTo>
                  <a:pt x="303551" y="146859"/>
                </a:lnTo>
                <a:lnTo>
                  <a:pt x="303551" y="146859"/>
                </a:lnTo>
                <a:lnTo>
                  <a:pt x="298369" y="152634"/>
                </a:lnTo>
                <a:lnTo>
                  <a:pt x="294078" y="152394"/>
                </a:lnTo>
                <a:lnTo>
                  <a:pt x="291155" y="160175"/>
                </a:lnTo>
                <a:lnTo>
                  <a:pt x="288276" y="158456"/>
                </a:lnTo>
                <a:lnTo>
                  <a:pt x="289597" y="161349"/>
                </a:lnTo>
                <a:lnTo>
                  <a:pt x="285292" y="169101"/>
                </a:lnTo>
                <a:lnTo>
                  <a:pt x="295790" y="202947"/>
                </a:lnTo>
                <a:lnTo>
                  <a:pt x="293924" y="211503"/>
                </a:lnTo>
                <a:lnTo>
                  <a:pt x="287715" y="214842"/>
                </a:lnTo>
                <a:lnTo>
                  <a:pt x="282738" y="225293"/>
                </a:lnTo>
                <a:lnTo>
                  <a:pt x="274435" y="225873"/>
                </a:lnTo>
                <a:lnTo>
                  <a:pt x="274435" y="225873"/>
                </a:lnTo>
                <a:lnTo>
                  <a:pt x="269909" y="229397"/>
                </a:lnTo>
                <a:lnTo>
                  <a:pt x="256415" y="228660"/>
                </a:lnTo>
                <a:lnTo>
                  <a:pt x="251958" y="214393"/>
                </a:lnTo>
                <a:lnTo>
                  <a:pt x="257391" y="197016"/>
                </a:lnTo>
                <a:lnTo>
                  <a:pt x="245719" y="190134"/>
                </a:lnTo>
                <a:lnTo>
                  <a:pt x="236131" y="193549"/>
                </a:lnTo>
                <a:lnTo>
                  <a:pt x="234477" y="206331"/>
                </a:lnTo>
                <a:lnTo>
                  <a:pt x="223165" y="204129"/>
                </a:lnTo>
                <a:lnTo>
                  <a:pt x="222825" y="198542"/>
                </a:lnTo>
                <a:lnTo>
                  <a:pt x="213535" y="202263"/>
                </a:lnTo>
                <a:lnTo>
                  <a:pt x="225307" y="233125"/>
                </a:lnTo>
                <a:lnTo>
                  <a:pt x="241220" y="235726"/>
                </a:lnTo>
                <a:lnTo>
                  <a:pt x="244618" y="241980"/>
                </a:lnTo>
                <a:lnTo>
                  <a:pt x="243844" y="256739"/>
                </a:lnTo>
                <a:lnTo>
                  <a:pt x="240956" y="262557"/>
                </a:lnTo>
                <a:lnTo>
                  <a:pt x="236239" y="260496"/>
                </a:lnTo>
                <a:lnTo>
                  <a:pt x="236673" y="268948"/>
                </a:lnTo>
                <a:lnTo>
                  <a:pt x="230175" y="271222"/>
                </a:lnTo>
                <a:lnTo>
                  <a:pt x="217917" y="262668"/>
                </a:lnTo>
                <a:lnTo>
                  <a:pt x="204611" y="260120"/>
                </a:lnTo>
                <a:lnTo>
                  <a:pt x="207726" y="279484"/>
                </a:lnTo>
                <a:lnTo>
                  <a:pt x="216096" y="283131"/>
                </a:lnTo>
                <a:lnTo>
                  <a:pt x="215983" y="295490"/>
                </a:lnTo>
                <a:lnTo>
                  <a:pt x="215983" y="295490"/>
                </a:lnTo>
                <a:lnTo>
                  <a:pt x="196054" y="293553"/>
                </a:lnTo>
                <a:lnTo>
                  <a:pt x="188776" y="296259"/>
                </a:lnTo>
                <a:lnTo>
                  <a:pt x="185090" y="303264"/>
                </a:lnTo>
                <a:lnTo>
                  <a:pt x="158490" y="304188"/>
                </a:lnTo>
                <a:lnTo>
                  <a:pt x="156949" y="318324"/>
                </a:lnTo>
                <a:lnTo>
                  <a:pt x="152739" y="321095"/>
                </a:lnTo>
                <a:lnTo>
                  <a:pt x="141334" y="315718"/>
                </a:lnTo>
                <a:lnTo>
                  <a:pt x="138049" y="304490"/>
                </a:lnTo>
                <a:lnTo>
                  <a:pt x="122866" y="303247"/>
                </a:lnTo>
                <a:lnTo>
                  <a:pt x="119704" y="307247"/>
                </a:lnTo>
                <a:lnTo>
                  <a:pt x="114015" y="307420"/>
                </a:lnTo>
                <a:lnTo>
                  <a:pt x="116104" y="310181"/>
                </a:lnTo>
                <a:lnTo>
                  <a:pt x="92703" y="312216"/>
                </a:lnTo>
                <a:lnTo>
                  <a:pt x="92119" y="317629"/>
                </a:lnTo>
                <a:lnTo>
                  <a:pt x="80413" y="318871"/>
                </a:lnTo>
                <a:lnTo>
                  <a:pt x="75807" y="311983"/>
                </a:lnTo>
                <a:lnTo>
                  <a:pt x="76176" y="302495"/>
                </a:lnTo>
                <a:lnTo>
                  <a:pt x="69033" y="305799"/>
                </a:lnTo>
                <a:lnTo>
                  <a:pt x="64861" y="300126"/>
                </a:lnTo>
                <a:lnTo>
                  <a:pt x="66085" y="293672"/>
                </a:lnTo>
                <a:lnTo>
                  <a:pt x="61178" y="279841"/>
                </a:lnTo>
                <a:lnTo>
                  <a:pt x="61135" y="275015"/>
                </a:lnTo>
                <a:lnTo>
                  <a:pt x="72807" y="268348"/>
                </a:lnTo>
                <a:lnTo>
                  <a:pt x="67561" y="269434"/>
                </a:lnTo>
                <a:lnTo>
                  <a:pt x="48392" y="261455"/>
                </a:lnTo>
                <a:lnTo>
                  <a:pt x="42789" y="264643"/>
                </a:lnTo>
                <a:lnTo>
                  <a:pt x="23639" y="262540"/>
                </a:lnTo>
                <a:lnTo>
                  <a:pt x="30708" y="249135"/>
                </a:lnTo>
                <a:lnTo>
                  <a:pt x="21259" y="246051"/>
                </a:lnTo>
                <a:lnTo>
                  <a:pt x="21169" y="243335"/>
                </a:lnTo>
                <a:lnTo>
                  <a:pt x="8416" y="243639"/>
                </a:lnTo>
                <a:lnTo>
                  <a:pt x="9011" y="224806"/>
                </a:lnTo>
                <a:lnTo>
                  <a:pt x="0" y="222785"/>
                </a:lnTo>
                <a:lnTo>
                  <a:pt x="0" y="222785"/>
                </a:lnTo>
                <a:lnTo>
                  <a:pt x="2426" y="217565"/>
                </a:lnTo>
                <a:lnTo>
                  <a:pt x="477" y="215559"/>
                </a:lnTo>
                <a:lnTo>
                  <a:pt x="6639" y="214648"/>
                </a:lnTo>
                <a:lnTo>
                  <a:pt x="11311" y="205258"/>
                </a:lnTo>
                <a:lnTo>
                  <a:pt x="12169" y="194873"/>
                </a:lnTo>
                <a:lnTo>
                  <a:pt x="21823" y="195551"/>
                </a:lnTo>
                <a:lnTo>
                  <a:pt x="29912" y="190914"/>
                </a:lnTo>
                <a:lnTo>
                  <a:pt x="29171" y="183206"/>
                </a:lnTo>
                <a:lnTo>
                  <a:pt x="22064" y="172032"/>
                </a:lnTo>
                <a:lnTo>
                  <a:pt x="22097" y="164039"/>
                </a:lnTo>
                <a:lnTo>
                  <a:pt x="34011" y="166428"/>
                </a:lnTo>
                <a:lnTo>
                  <a:pt x="42020" y="178376"/>
                </a:lnTo>
                <a:lnTo>
                  <a:pt x="62913" y="184136"/>
                </a:lnTo>
                <a:lnTo>
                  <a:pt x="68954" y="181711"/>
                </a:lnTo>
                <a:lnTo>
                  <a:pt x="82626" y="160910"/>
                </a:lnTo>
                <a:lnTo>
                  <a:pt x="69033" y="144764"/>
                </a:lnTo>
                <a:lnTo>
                  <a:pt x="56177" y="110080"/>
                </a:lnTo>
                <a:lnTo>
                  <a:pt x="26647" y="67612"/>
                </a:lnTo>
                <a:lnTo>
                  <a:pt x="35847" y="67524"/>
                </a:lnTo>
                <a:lnTo>
                  <a:pt x="35847" y="67524"/>
                </a:lnTo>
                <a:lnTo>
                  <a:pt x="51420" y="50385"/>
                </a:lnTo>
                <a:lnTo>
                  <a:pt x="49255" y="44602"/>
                </a:lnTo>
                <a:lnTo>
                  <a:pt x="52304" y="38638"/>
                </a:lnTo>
                <a:lnTo>
                  <a:pt x="63279" y="47943"/>
                </a:lnTo>
                <a:lnTo>
                  <a:pt x="84997" y="56737"/>
                </a:lnTo>
                <a:lnTo>
                  <a:pt x="98002" y="78151"/>
                </a:lnTo>
                <a:lnTo>
                  <a:pt x="104816" y="75138"/>
                </a:lnTo>
                <a:lnTo>
                  <a:pt x="110718" y="78589"/>
                </a:lnTo>
                <a:lnTo>
                  <a:pt x="122654" y="65884"/>
                </a:lnTo>
                <a:lnTo>
                  <a:pt x="133109" y="71398"/>
                </a:lnTo>
                <a:lnTo>
                  <a:pt x="136958" y="63790"/>
                </a:lnTo>
                <a:lnTo>
                  <a:pt x="148608" y="70687"/>
                </a:lnTo>
                <a:lnTo>
                  <a:pt x="169788" y="69646"/>
                </a:lnTo>
                <a:lnTo>
                  <a:pt x="178174" y="64700"/>
                </a:lnTo>
                <a:lnTo>
                  <a:pt x="188409" y="38222"/>
                </a:lnTo>
                <a:lnTo>
                  <a:pt x="192307" y="35139"/>
                </a:lnTo>
                <a:lnTo>
                  <a:pt x="175424" y="15307"/>
                </a:lnTo>
                <a:lnTo>
                  <a:pt x="175424" y="15307"/>
                </a:lnTo>
                <a:lnTo>
                  <a:pt x="196686" y="16978"/>
                </a:lnTo>
                <a:lnTo>
                  <a:pt x="204778" y="11270"/>
                </a:lnTo>
                <a:lnTo>
                  <a:pt x="230365" y="11217"/>
                </a:lnTo>
                <a:lnTo>
                  <a:pt x="229986" y="21770"/>
                </a:lnTo>
                <a:lnTo>
                  <a:pt x="238732" y="21203"/>
                </a:lnTo>
                <a:lnTo>
                  <a:pt x="240550" y="29388"/>
                </a:lnTo>
                <a:lnTo>
                  <a:pt x="244618" y="32643"/>
                </a:lnTo>
                <a:lnTo>
                  <a:pt x="245935" y="13963"/>
                </a:lnTo>
                <a:lnTo>
                  <a:pt x="249777" y="13441"/>
                </a:lnTo>
                <a:lnTo>
                  <a:pt x="249142" y="0"/>
                </a:lnTo>
                <a:lnTo>
                  <a:pt x="267515" y="539"/>
                </a:lnTo>
                <a:lnTo>
                  <a:pt x="272652" y="11209"/>
                </a:lnTo>
                <a:lnTo>
                  <a:pt x="271050" y="29129"/>
                </a:lnTo>
                <a:lnTo>
                  <a:pt x="289198" y="33281"/>
                </a:lnTo>
                <a:lnTo>
                  <a:pt x="290371" y="28477"/>
                </a:lnTo>
                <a:lnTo>
                  <a:pt x="295719" y="29192"/>
                </a:lnTo>
                <a:lnTo>
                  <a:pt x="297879" y="35875"/>
                </a:lnTo>
                <a:lnTo>
                  <a:pt x="313378" y="34838"/>
                </a:lnTo>
                <a:lnTo>
                  <a:pt x="312698" y="455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0" name="M82">
            <a:extLst>
              <a:ext uri="{FF2B5EF4-FFF2-40B4-BE49-F238E27FC236}">
                <a16:creationId xmlns:a16="http://schemas.microsoft.com/office/drawing/2014/main" id="{00000000-0008-0000-0000-000059000000}"/>
              </a:ext>
            </a:extLst>
          </p:cNvPr>
          <p:cNvSpPr/>
          <p:nvPr/>
        </p:nvSpPr>
        <p:spPr>
          <a:xfrm>
            <a:off x="6226210" y="4072002"/>
            <a:ext cx="250992" cy="302868"/>
          </a:xfrm>
          <a:custGeom>
            <a:avLst/>
            <a:gdLst/>
            <a:ahLst/>
            <a:cxnLst/>
            <a:rect l="0" t="0" r="0" b="0"/>
            <a:pathLst>
              <a:path w="275223" h="351945">
                <a:moveTo>
                  <a:pt x="162874" y="0"/>
                </a:moveTo>
                <a:lnTo>
                  <a:pt x="175091" y="14775"/>
                </a:lnTo>
                <a:lnTo>
                  <a:pt x="195688" y="18882"/>
                </a:lnTo>
                <a:lnTo>
                  <a:pt x="210387" y="13042"/>
                </a:lnTo>
                <a:lnTo>
                  <a:pt x="228443" y="34130"/>
                </a:lnTo>
                <a:lnTo>
                  <a:pt x="228443" y="34130"/>
                </a:lnTo>
                <a:lnTo>
                  <a:pt x="219243" y="34218"/>
                </a:lnTo>
                <a:lnTo>
                  <a:pt x="248773" y="76686"/>
                </a:lnTo>
                <a:lnTo>
                  <a:pt x="261629" y="111370"/>
                </a:lnTo>
                <a:lnTo>
                  <a:pt x="275222" y="127516"/>
                </a:lnTo>
                <a:lnTo>
                  <a:pt x="261550" y="148317"/>
                </a:lnTo>
                <a:lnTo>
                  <a:pt x="255509" y="150742"/>
                </a:lnTo>
                <a:lnTo>
                  <a:pt x="234616" y="144982"/>
                </a:lnTo>
                <a:lnTo>
                  <a:pt x="226607" y="133034"/>
                </a:lnTo>
                <a:lnTo>
                  <a:pt x="214693" y="130645"/>
                </a:lnTo>
                <a:lnTo>
                  <a:pt x="214660" y="138638"/>
                </a:lnTo>
                <a:lnTo>
                  <a:pt x="221767" y="149812"/>
                </a:lnTo>
                <a:lnTo>
                  <a:pt x="222508" y="157520"/>
                </a:lnTo>
                <a:lnTo>
                  <a:pt x="214419" y="162157"/>
                </a:lnTo>
                <a:lnTo>
                  <a:pt x="204765" y="161479"/>
                </a:lnTo>
                <a:lnTo>
                  <a:pt x="203907" y="171864"/>
                </a:lnTo>
                <a:lnTo>
                  <a:pt x="199235" y="181254"/>
                </a:lnTo>
                <a:lnTo>
                  <a:pt x="193073" y="182165"/>
                </a:lnTo>
                <a:lnTo>
                  <a:pt x="195022" y="184171"/>
                </a:lnTo>
                <a:lnTo>
                  <a:pt x="192596" y="189391"/>
                </a:lnTo>
                <a:lnTo>
                  <a:pt x="192596" y="189391"/>
                </a:lnTo>
                <a:lnTo>
                  <a:pt x="189800" y="197317"/>
                </a:lnTo>
                <a:lnTo>
                  <a:pt x="170050" y="201373"/>
                </a:lnTo>
                <a:lnTo>
                  <a:pt x="168753" y="217174"/>
                </a:lnTo>
                <a:lnTo>
                  <a:pt x="165008" y="219648"/>
                </a:lnTo>
                <a:lnTo>
                  <a:pt x="163476" y="225944"/>
                </a:lnTo>
                <a:lnTo>
                  <a:pt x="160877" y="225430"/>
                </a:lnTo>
                <a:lnTo>
                  <a:pt x="165275" y="234279"/>
                </a:lnTo>
                <a:lnTo>
                  <a:pt x="159082" y="249207"/>
                </a:lnTo>
                <a:lnTo>
                  <a:pt x="159681" y="256307"/>
                </a:lnTo>
                <a:lnTo>
                  <a:pt x="167540" y="261771"/>
                </a:lnTo>
                <a:lnTo>
                  <a:pt x="171143" y="258841"/>
                </a:lnTo>
                <a:lnTo>
                  <a:pt x="175997" y="268001"/>
                </a:lnTo>
                <a:lnTo>
                  <a:pt x="176930" y="287017"/>
                </a:lnTo>
                <a:lnTo>
                  <a:pt x="172511" y="298368"/>
                </a:lnTo>
                <a:lnTo>
                  <a:pt x="161095" y="300207"/>
                </a:lnTo>
                <a:lnTo>
                  <a:pt x="158204" y="311895"/>
                </a:lnTo>
                <a:lnTo>
                  <a:pt x="172351" y="311628"/>
                </a:lnTo>
                <a:lnTo>
                  <a:pt x="179568" y="318431"/>
                </a:lnTo>
                <a:lnTo>
                  <a:pt x="182139" y="326781"/>
                </a:lnTo>
                <a:lnTo>
                  <a:pt x="177108" y="331485"/>
                </a:lnTo>
                <a:lnTo>
                  <a:pt x="159821" y="327910"/>
                </a:lnTo>
                <a:lnTo>
                  <a:pt x="156973" y="324828"/>
                </a:lnTo>
                <a:lnTo>
                  <a:pt x="144635" y="326493"/>
                </a:lnTo>
                <a:lnTo>
                  <a:pt x="140291" y="321716"/>
                </a:lnTo>
                <a:lnTo>
                  <a:pt x="129396" y="333663"/>
                </a:lnTo>
                <a:lnTo>
                  <a:pt x="117529" y="334883"/>
                </a:lnTo>
                <a:lnTo>
                  <a:pt x="108887" y="342511"/>
                </a:lnTo>
                <a:lnTo>
                  <a:pt x="97821" y="329733"/>
                </a:lnTo>
                <a:lnTo>
                  <a:pt x="94887" y="330264"/>
                </a:lnTo>
                <a:lnTo>
                  <a:pt x="91198" y="336504"/>
                </a:lnTo>
                <a:lnTo>
                  <a:pt x="92397" y="344069"/>
                </a:lnTo>
                <a:lnTo>
                  <a:pt x="77682" y="342201"/>
                </a:lnTo>
                <a:lnTo>
                  <a:pt x="70089" y="344577"/>
                </a:lnTo>
                <a:lnTo>
                  <a:pt x="71057" y="348971"/>
                </a:lnTo>
                <a:lnTo>
                  <a:pt x="71057" y="348971"/>
                </a:lnTo>
                <a:lnTo>
                  <a:pt x="63295" y="351944"/>
                </a:lnTo>
                <a:lnTo>
                  <a:pt x="55234" y="335920"/>
                </a:lnTo>
                <a:lnTo>
                  <a:pt x="41990" y="336797"/>
                </a:lnTo>
                <a:lnTo>
                  <a:pt x="37160" y="327030"/>
                </a:lnTo>
                <a:lnTo>
                  <a:pt x="40428" y="306915"/>
                </a:lnTo>
                <a:lnTo>
                  <a:pt x="45307" y="308543"/>
                </a:lnTo>
                <a:lnTo>
                  <a:pt x="46505" y="303599"/>
                </a:lnTo>
                <a:lnTo>
                  <a:pt x="50837" y="302501"/>
                </a:lnTo>
                <a:lnTo>
                  <a:pt x="66784" y="310282"/>
                </a:lnTo>
                <a:lnTo>
                  <a:pt x="73411" y="309540"/>
                </a:lnTo>
                <a:lnTo>
                  <a:pt x="71428" y="290197"/>
                </a:lnTo>
                <a:lnTo>
                  <a:pt x="48397" y="289326"/>
                </a:lnTo>
                <a:lnTo>
                  <a:pt x="47240" y="286433"/>
                </a:lnTo>
                <a:lnTo>
                  <a:pt x="49914" y="283937"/>
                </a:lnTo>
                <a:lnTo>
                  <a:pt x="46966" y="278889"/>
                </a:lnTo>
                <a:lnTo>
                  <a:pt x="30223" y="278622"/>
                </a:lnTo>
                <a:lnTo>
                  <a:pt x="29909" y="272735"/>
                </a:lnTo>
                <a:lnTo>
                  <a:pt x="23317" y="272118"/>
                </a:lnTo>
                <a:lnTo>
                  <a:pt x="23317" y="272118"/>
                </a:lnTo>
                <a:lnTo>
                  <a:pt x="24196" y="243195"/>
                </a:lnTo>
                <a:lnTo>
                  <a:pt x="20646" y="243860"/>
                </a:lnTo>
                <a:lnTo>
                  <a:pt x="24921" y="232660"/>
                </a:lnTo>
                <a:lnTo>
                  <a:pt x="19776" y="235697"/>
                </a:lnTo>
                <a:lnTo>
                  <a:pt x="0" y="234142"/>
                </a:lnTo>
                <a:lnTo>
                  <a:pt x="4471" y="233501"/>
                </a:lnTo>
                <a:lnTo>
                  <a:pt x="9876" y="226250"/>
                </a:lnTo>
                <a:lnTo>
                  <a:pt x="16185" y="225806"/>
                </a:lnTo>
                <a:lnTo>
                  <a:pt x="17965" y="185592"/>
                </a:lnTo>
                <a:lnTo>
                  <a:pt x="35592" y="186788"/>
                </a:lnTo>
                <a:lnTo>
                  <a:pt x="38425" y="159415"/>
                </a:lnTo>
                <a:lnTo>
                  <a:pt x="54140" y="157091"/>
                </a:lnTo>
                <a:lnTo>
                  <a:pt x="55771" y="153211"/>
                </a:lnTo>
                <a:lnTo>
                  <a:pt x="51603" y="154163"/>
                </a:lnTo>
                <a:lnTo>
                  <a:pt x="48831" y="148363"/>
                </a:lnTo>
                <a:lnTo>
                  <a:pt x="32494" y="144940"/>
                </a:lnTo>
                <a:lnTo>
                  <a:pt x="32188" y="108133"/>
                </a:lnTo>
                <a:lnTo>
                  <a:pt x="27559" y="78604"/>
                </a:lnTo>
                <a:lnTo>
                  <a:pt x="12909" y="81705"/>
                </a:lnTo>
                <a:lnTo>
                  <a:pt x="9856" y="62923"/>
                </a:lnTo>
                <a:lnTo>
                  <a:pt x="8732" y="52788"/>
                </a:lnTo>
                <a:lnTo>
                  <a:pt x="8732" y="52788"/>
                </a:lnTo>
                <a:lnTo>
                  <a:pt x="17477" y="46522"/>
                </a:lnTo>
                <a:lnTo>
                  <a:pt x="23050" y="26145"/>
                </a:lnTo>
                <a:lnTo>
                  <a:pt x="32651" y="22313"/>
                </a:lnTo>
                <a:lnTo>
                  <a:pt x="53801" y="28724"/>
                </a:lnTo>
                <a:lnTo>
                  <a:pt x="56783" y="25932"/>
                </a:lnTo>
                <a:lnTo>
                  <a:pt x="56129" y="15205"/>
                </a:lnTo>
                <a:lnTo>
                  <a:pt x="74272" y="567"/>
                </a:lnTo>
                <a:lnTo>
                  <a:pt x="106695" y="3474"/>
                </a:lnTo>
                <a:lnTo>
                  <a:pt x="107705" y="6063"/>
                </a:lnTo>
                <a:lnTo>
                  <a:pt x="96506" y="25252"/>
                </a:lnTo>
                <a:lnTo>
                  <a:pt x="98952" y="31799"/>
                </a:lnTo>
                <a:lnTo>
                  <a:pt x="105909" y="35740"/>
                </a:lnTo>
                <a:lnTo>
                  <a:pt x="117904" y="34221"/>
                </a:lnTo>
                <a:lnTo>
                  <a:pt x="123862" y="22448"/>
                </a:lnTo>
                <a:lnTo>
                  <a:pt x="132150" y="220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1" name="M83">
            <a:extLst>
              <a:ext uri="{FF2B5EF4-FFF2-40B4-BE49-F238E27FC236}">
                <a16:creationId xmlns:a16="http://schemas.microsoft.com/office/drawing/2014/main" id="{00000000-0008-0000-0000-00005A000000}"/>
              </a:ext>
            </a:extLst>
          </p:cNvPr>
          <p:cNvSpPr/>
          <p:nvPr/>
        </p:nvSpPr>
        <p:spPr>
          <a:xfrm>
            <a:off x="5187387" y="4101226"/>
            <a:ext cx="430425" cy="439705"/>
          </a:xfrm>
          <a:custGeom>
            <a:avLst/>
            <a:gdLst/>
            <a:ahLst/>
            <a:cxnLst/>
            <a:rect l="0" t="0" r="0" b="0"/>
            <a:pathLst>
              <a:path w="474702" h="513594">
                <a:moveTo>
                  <a:pt x="290621" y="11617"/>
                </a:moveTo>
                <a:lnTo>
                  <a:pt x="291823" y="16938"/>
                </a:lnTo>
                <a:lnTo>
                  <a:pt x="300277" y="25669"/>
                </a:lnTo>
                <a:lnTo>
                  <a:pt x="305330" y="25989"/>
                </a:lnTo>
                <a:lnTo>
                  <a:pt x="309941" y="39570"/>
                </a:lnTo>
                <a:lnTo>
                  <a:pt x="332814" y="43949"/>
                </a:lnTo>
                <a:lnTo>
                  <a:pt x="333787" y="46998"/>
                </a:lnTo>
                <a:lnTo>
                  <a:pt x="324192" y="54073"/>
                </a:lnTo>
                <a:lnTo>
                  <a:pt x="323180" y="61431"/>
                </a:lnTo>
                <a:lnTo>
                  <a:pt x="328950" y="67958"/>
                </a:lnTo>
                <a:lnTo>
                  <a:pt x="331662" y="83435"/>
                </a:lnTo>
                <a:lnTo>
                  <a:pt x="341308" y="79529"/>
                </a:lnTo>
                <a:lnTo>
                  <a:pt x="344424" y="87476"/>
                </a:lnTo>
                <a:lnTo>
                  <a:pt x="348361" y="89114"/>
                </a:lnTo>
                <a:lnTo>
                  <a:pt x="356167" y="80470"/>
                </a:lnTo>
                <a:lnTo>
                  <a:pt x="365249" y="79712"/>
                </a:lnTo>
                <a:lnTo>
                  <a:pt x="366207" y="69184"/>
                </a:lnTo>
                <a:lnTo>
                  <a:pt x="377222" y="70298"/>
                </a:lnTo>
                <a:lnTo>
                  <a:pt x="386108" y="66062"/>
                </a:lnTo>
                <a:lnTo>
                  <a:pt x="401805" y="64761"/>
                </a:lnTo>
                <a:lnTo>
                  <a:pt x="414696" y="69553"/>
                </a:lnTo>
                <a:lnTo>
                  <a:pt x="429283" y="64592"/>
                </a:lnTo>
                <a:lnTo>
                  <a:pt x="430146" y="61603"/>
                </a:lnTo>
                <a:lnTo>
                  <a:pt x="443106" y="59454"/>
                </a:lnTo>
                <a:lnTo>
                  <a:pt x="446828" y="67870"/>
                </a:lnTo>
                <a:lnTo>
                  <a:pt x="455528" y="69354"/>
                </a:lnTo>
                <a:lnTo>
                  <a:pt x="463463" y="65986"/>
                </a:lnTo>
                <a:lnTo>
                  <a:pt x="463463" y="65986"/>
                </a:lnTo>
                <a:lnTo>
                  <a:pt x="456926" y="83276"/>
                </a:lnTo>
                <a:lnTo>
                  <a:pt x="459054" y="93601"/>
                </a:lnTo>
                <a:lnTo>
                  <a:pt x="452568" y="109232"/>
                </a:lnTo>
                <a:lnTo>
                  <a:pt x="461891" y="154021"/>
                </a:lnTo>
                <a:lnTo>
                  <a:pt x="472325" y="154352"/>
                </a:lnTo>
                <a:lnTo>
                  <a:pt x="469285" y="158177"/>
                </a:lnTo>
                <a:lnTo>
                  <a:pt x="474701" y="171468"/>
                </a:lnTo>
                <a:lnTo>
                  <a:pt x="473623" y="176410"/>
                </a:lnTo>
                <a:lnTo>
                  <a:pt x="460242" y="176891"/>
                </a:lnTo>
                <a:lnTo>
                  <a:pt x="461681" y="179952"/>
                </a:lnTo>
                <a:lnTo>
                  <a:pt x="451354" y="180981"/>
                </a:lnTo>
                <a:lnTo>
                  <a:pt x="450280" y="185772"/>
                </a:lnTo>
                <a:lnTo>
                  <a:pt x="450280" y="185772"/>
                </a:lnTo>
                <a:lnTo>
                  <a:pt x="453210" y="219189"/>
                </a:lnTo>
                <a:lnTo>
                  <a:pt x="448444" y="243311"/>
                </a:lnTo>
                <a:lnTo>
                  <a:pt x="452034" y="251265"/>
                </a:lnTo>
                <a:lnTo>
                  <a:pt x="463256" y="256145"/>
                </a:lnTo>
                <a:lnTo>
                  <a:pt x="463808" y="262947"/>
                </a:lnTo>
                <a:lnTo>
                  <a:pt x="450541" y="264334"/>
                </a:lnTo>
                <a:lnTo>
                  <a:pt x="438868" y="259137"/>
                </a:lnTo>
                <a:lnTo>
                  <a:pt x="439385" y="266993"/>
                </a:lnTo>
                <a:lnTo>
                  <a:pt x="447690" y="271780"/>
                </a:lnTo>
                <a:lnTo>
                  <a:pt x="446168" y="280928"/>
                </a:lnTo>
                <a:lnTo>
                  <a:pt x="448400" y="283260"/>
                </a:lnTo>
                <a:lnTo>
                  <a:pt x="443479" y="288078"/>
                </a:lnTo>
                <a:lnTo>
                  <a:pt x="428048" y="289694"/>
                </a:lnTo>
                <a:lnTo>
                  <a:pt x="431635" y="312119"/>
                </a:lnTo>
                <a:lnTo>
                  <a:pt x="425041" y="316279"/>
                </a:lnTo>
                <a:lnTo>
                  <a:pt x="425102" y="323968"/>
                </a:lnTo>
                <a:lnTo>
                  <a:pt x="419613" y="322435"/>
                </a:lnTo>
                <a:lnTo>
                  <a:pt x="408939" y="329025"/>
                </a:lnTo>
                <a:lnTo>
                  <a:pt x="410060" y="337200"/>
                </a:lnTo>
                <a:lnTo>
                  <a:pt x="420469" y="338891"/>
                </a:lnTo>
                <a:lnTo>
                  <a:pt x="422150" y="363211"/>
                </a:lnTo>
                <a:lnTo>
                  <a:pt x="418387" y="365350"/>
                </a:lnTo>
                <a:lnTo>
                  <a:pt x="418799" y="371693"/>
                </a:lnTo>
                <a:lnTo>
                  <a:pt x="421268" y="376294"/>
                </a:lnTo>
                <a:lnTo>
                  <a:pt x="425333" y="374315"/>
                </a:lnTo>
                <a:lnTo>
                  <a:pt x="431670" y="383107"/>
                </a:lnTo>
                <a:lnTo>
                  <a:pt x="431670" y="383107"/>
                </a:lnTo>
                <a:lnTo>
                  <a:pt x="430420" y="388493"/>
                </a:lnTo>
                <a:lnTo>
                  <a:pt x="423850" y="391748"/>
                </a:lnTo>
                <a:lnTo>
                  <a:pt x="414417" y="407418"/>
                </a:lnTo>
                <a:lnTo>
                  <a:pt x="411739" y="414113"/>
                </a:lnTo>
                <a:lnTo>
                  <a:pt x="413801" y="431357"/>
                </a:lnTo>
                <a:lnTo>
                  <a:pt x="409271" y="438142"/>
                </a:lnTo>
                <a:lnTo>
                  <a:pt x="410668" y="447378"/>
                </a:lnTo>
                <a:lnTo>
                  <a:pt x="417663" y="450165"/>
                </a:lnTo>
                <a:lnTo>
                  <a:pt x="422341" y="457999"/>
                </a:lnTo>
                <a:lnTo>
                  <a:pt x="427794" y="460885"/>
                </a:lnTo>
                <a:lnTo>
                  <a:pt x="432959" y="458338"/>
                </a:lnTo>
                <a:lnTo>
                  <a:pt x="436536" y="462069"/>
                </a:lnTo>
                <a:lnTo>
                  <a:pt x="430448" y="469407"/>
                </a:lnTo>
                <a:lnTo>
                  <a:pt x="419569" y="472373"/>
                </a:lnTo>
                <a:lnTo>
                  <a:pt x="422007" y="478025"/>
                </a:lnTo>
                <a:lnTo>
                  <a:pt x="421187" y="493968"/>
                </a:lnTo>
                <a:lnTo>
                  <a:pt x="406014" y="496192"/>
                </a:lnTo>
                <a:lnTo>
                  <a:pt x="397170" y="502836"/>
                </a:lnTo>
                <a:lnTo>
                  <a:pt x="396240" y="507777"/>
                </a:lnTo>
                <a:lnTo>
                  <a:pt x="385110" y="513593"/>
                </a:lnTo>
                <a:lnTo>
                  <a:pt x="382045" y="503551"/>
                </a:lnTo>
                <a:lnTo>
                  <a:pt x="386819" y="498886"/>
                </a:lnTo>
                <a:lnTo>
                  <a:pt x="387043" y="491963"/>
                </a:lnTo>
                <a:lnTo>
                  <a:pt x="374420" y="477392"/>
                </a:lnTo>
                <a:lnTo>
                  <a:pt x="380058" y="474562"/>
                </a:lnTo>
                <a:lnTo>
                  <a:pt x="378495" y="456282"/>
                </a:lnTo>
                <a:lnTo>
                  <a:pt x="363017" y="453819"/>
                </a:lnTo>
                <a:lnTo>
                  <a:pt x="358946" y="465287"/>
                </a:lnTo>
                <a:lnTo>
                  <a:pt x="353222" y="466004"/>
                </a:lnTo>
                <a:lnTo>
                  <a:pt x="349442" y="477933"/>
                </a:lnTo>
                <a:lnTo>
                  <a:pt x="343394" y="469750"/>
                </a:lnTo>
                <a:lnTo>
                  <a:pt x="325844" y="469323"/>
                </a:lnTo>
                <a:lnTo>
                  <a:pt x="325844" y="469323"/>
                </a:lnTo>
                <a:lnTo>
                  <a:pt x="317400" y="463771"/>
                </a:lnTo>
                <a:lnTo>
                  <a:pt x="319262" y="454040"/>
                </a:lnTo>
                <a:lnTo>
                  <a:pt x="314985" y="443652"/>
                </a:lnTo>
                <a:lnTo>
                  <a:pt x="320752" y="436912"/>
                </a:lnTo>
                <a:lnTo>
                  <a:pt x="310542" y="419698"/>
                </a:lnTo>
                <a:lnTo>
                  <a:pt x="313385" y="417532"/>
                </a:lnTo>
                <a:lnTo>
                  <a:pt x="318833" y="420425"/>
                </a:lnTo>
                <a:lnTo>
                  <a:pt x="321409" y="412372"/>
                </a:lnTo>
                <a:lnTo>
                  <a:pt x="328559" y="410348"/>
                </a:lnTo>
                <a:lnTo>
                  <a:pt x="327269" y="398100"/>
                </a:lnTo>
                <a:lnTo>
                  <a:pt x="336596" y="400065"/>
                </a:lnTo>
                <a:lnTo>
                  <a:pt x="339801" y="391580"/>
                </a:lnTo>
                <a:lnTo>
                  <a:pt x="336040" y="384223"/>
                </a:lnTo>
                <a:lnTo>
                  <a:pt x="344606" y="381189"/>
                </a:lnTo>
                <a:lnTo>
                  <a:pt x="347603" y="383698"/>
                </a:lnTo>
                <a:lnTo>
                  <a:pt x="348147" y="376483"/>
                </a:lnTo>
                <a:lnTo>
                  <a:pt x="350294" y="372032"/>
                </a:lnTo>
                <a:lnTo>
                  <a:pt x="354768" y="371726"/>
                </a:lnTo>
                <a:lnTo>
                  <a:pt x="359685" y="357871"/>
                </a:lnTo>
                <a:lnTo>
                  <a:pt x="342695" y="364398"/>
                </a:lnTo>
                <a:lnTo>
                  <a:pt x="333986" y="353109"/>
                </a:lnTo>
                <a:lnTo>
                  <a:pt x="329220" y="352952"/>
                </a:lnTo>
                <a:lnTo>
                  <a:pt x="342524" y="336811"/>
                </a:lnTo>
                <a:lnTo>
                  <a:pt x="336217" y="332081"/>
                </a:lnTo>
                <a:lnTo>
                  <a:pt x="332534" y="322464"/>
                </a:lnTo>
                <a:lnTo>
                  <a:pt x="320659" y="327951"/>
                </a:lnTo>
                <a:lnTo>
                  <a:pt x="310363" y="322937"/>
                </a:lnTo>
                <a:lnTo>
                  <a:pt x="299358" y="334630"/>
                </a:lnTo>
                <a:lnTo>
                  <a:pt x="299042" y="316381"/>
                </a:lnTo>
                <a:lnTo>
                  <a:pt x="292111" y="316602"/>
                </a:lnTo>
                <a:lnTo>
                  <a:pt x="292375" y="304099"/>
                </a:lnTo>
                <a:lnTo>
                  <a:pt x="281397" y="310366"/>
                </a:lnTo>
                <a:lnTo>
                  <a:pt x="276185" y="305217"/>
                </a:lnTo>
                <a:lnTo>
                  <a:pt x="271842" y="306277"/>
                </a:lnTo>
                <a:lnTo>
                  <a:pt x="269816" y="311636"/>
                </a:lnTo>
                <a:lnTo>
                  <a:pt x="262394" y="299026"/>
                </a:lnTo>
                <a:lnTo>
                  <a:pt x="258313" y="301451"/>
                </a:lnTo>
                <a:lnTo>
                  <a:pt x="255238" y="296825"/>
                </a:lnTo>
                <a:lnTo>
                  <a:pt x="250379" y="299525"/>
                </a:lnTo>
                <a:lnTo>
                  <a:pt x="242365" y="281768"/>
                </a:lnTo>
                <a:lnTo>
                  <a:pt x="233475" y="280864"/>
                </a:lnTo>
                <a:lnTo>
                  <a:pt x="234882" y="266589"/>
                </a:lnTo>
                <a:lnTo>
                  <a:pt x="229874" y="264610"/>
                </a:lnTo>
                <a:lnTo>
                  <a:pt x="227769" y="240566"/>
                </a:lnTo>
                <a:lnTo>
                  <a:pt x="219835" y="234266"/>
                </a:lnTo>
                <a:lnTo>
                  <a:pt x="193048" y="235311"/>
                </a:lnTo>
                <a:lnTo>
                  <a:pt x="193048" y="235311"/>
                </a:lnTo>
                <a:lnTo>
                  <a:pt x="171993" y="239562"/>
                </a:lnTo>
                <a:lnTo>
                  <a:pt x="164794" y="234338"/>
                </a:lnTo>
                <a:lnTo>
                  <a:pt x="151926" y="232988"/>
                </a:lnTo>
                <a:lnTo>
                  <a:pt x="146412" y="241240"/>
                </a:lnTo>
                <a:lnTo>
                  <a:pt x="134658" y="247616"/>
                </a:lnTo>
                <a:lnTo>
                  <a:pt x="129748" y="260562"/>
                </a:lnTo>
                <a:lnTo>
                  <a:pt x="124260" y="237152"/>
                </a:lnTo>
                <a:lnTo>
                  <a:pt x="113811" y="223819"/>
                </a:lnTo>
                <a:lnTo>
                  <a:pt x="107462" y="207612"/>
                </a:lnTo>
                <a:lnTo>
                  <a:pt x="101253" y="209354"/>
                </a:lnTo>
                <a:lnTo>
                  <a:pt x="99352" y="206573"/>
                </a:lnTo>
                <a:lnTo>
                  <a:pt x="95995" y="214598"/>
                </a:lnTo>
                <a:lnTo>
                  <a:pt x="98049" y="234875"/>
                </a:lnTo>
                <a:lnTo>
                  <a:pt x="107947" y="255126"/>
                </a:lnTo>
                <a:lnTo>
                  <a:pt x="100411" y="263907"/>
                </a:lnTo>
                <a:lnTo>
                  <a:pt x="94754" y="262954"/>
                </a:lnTo>
                <a:lnTo>
                  <a:pt x="91418" y="257258"/>
                </a:lnTo>
                <a:lnTo>
                  <a:pt x="88520" y="260926"/>
                </a:lnTo>
                <a:lnTo>
                  <a:pt x="82890" y="259219"/>
                </a:lnTo>
                <a:lnTo>
                  <a:pt x="82899" y="272035"/>
                </a:lnTo>
                <a:lnTo>
                  <a:pt x="78847" y="273550"/>
                </a:lnTo>
                <a:lnTo>
                  <a:pt x="74414" y="268418"/>
                </a:lnTo>
                <a:lnTo>
                  <a:pt x="63992" y="280411"/>
                </a:lnTo>
                <a:lnTo>
                  <a:pt x="61951" y="268579"/>
                </a:lnTo>
                <a:lnTo>
                  <a:pt x="53331" y="260131"/>
                </a:lnTo>
                <a:lnTo>
                  <a:pt x="30706" y="290682"/>
                </a:lnTo>
                <a:lnTo>
                  <a:pt x="19443" y="283042"/>
                </a:lnTo>
                <a:lnTo>
                  <a:pt x="5025" y="286142"/>
                </a:lnTo>
                <a:lnTo>
                  <a:pt x="414" y="281755"/>
                </a:lnTo>
                <a:lnTo>
                  <a:pt x="0" y="271940"/>
                </a:lnTo>
                <a:lnTo>
                  <a:pt x="24754" y="263633"/>
                </a:lnTo>
                <a:lnTo>
                  <a:pt x="26654" y="257821"/>
                </a:lnTo>
                <a:lnTo>
                  <a:pt x="22577" y="255715"/>
                </a:lnTo>
                <a:lnTo>
                  <a:pt x="36268" y="247008"/>
                </a:lnTo>
                <a:lnTo>
                  <a:pt x="50293" y="220217"/>
                </a:lnTo>
                <a:lnTo>
                  <a:pt x="64109" y="212113"/>
                </a:lnTo>
                <a:lnTo>
                  <a:pt x="60123" y="198852"/>
                </a:lnTo>
                <a:lnTo>
                  <a:pt x="68678" y="195989"/>
                </a:lnTo>
                <a:lnTo>
                  <a:pt x="73953" y="185922"/>
                </a:lnTo>
                <a:lnTo>
                  <a:pt x="72425" y="181343"/>
                </a:lnTo>
                <a:lnTo>
                  <a:pt x="76615" y="167165"/>
                </a:lnTo>
                <a:lnTo>
                  <a:pt x="76615" y="167165"/>
                </a:lnTo>
                <a:lnTo>
                  <a:pt x="84897" y="167609"/>
                </a:lnTo>
                <a:lnTo>
                  <a:pt x="90053" y="152105"/>
                </a:lnTo>
                <a:lnTo>
                  <a:pt x="104360" y="147180"/>
                </a:lnTo>
                <a:lnTo>
                  <a:pt x="104784" y="126380"/>
                </a:lnTo>
                <a:lnTo>
                  <a:pt x="117865" y="112510"/>
                </a:lnTo>
                <a:lnTo>
                  <a:pt x="115109" y="99139"/>
                </a:lnTo>
                <a:lnTo>
                  <a:pt x="130343" y="89415"/>
                </a:lnTo>
                <a:lnTo>
                  <a:pt x="131201" y="69230"/>
                </a:lnTo>
                <a:lnTo>
                  <a:pt x="134383" y="61648"/>
                </a:lnTo>
                <a:lnTo>
                  <a:pt x="144231" y="60935"/>
                </a:lnTo>
                <a:lnTo>
                  <a:pt x="156777" y="48849"/>
                </a:lnTo>
                <a:lnTo>
                  <a:pt x="165215" y="53366"/>
                </a:lnTo>
                <a:lnTo>
                  <a:pt x="172678" y="50606"/>
                </a:lnTo>
                <a:lnTo>
                  <a:pt x="177344" y="39905"/>
                </a:lnTo>
                <a:lnTo>
                  <a:pt x="184437" y="38942"/>
                </a:lnTo>
                <a:lnTo>
                  <a:pt x="188742" y="43164"/>
                </a:lnTo>
                <a:lnTo>
                  <a:pt x="199491" y="34028"/>
                </a:lnTo>
                <a:lnTo>
                  <a:pt x="203450" y="34918"/>
                </a:lnTo>
                <a:lnTo>
                  <a:pt x="212953" y="53197"/>
                </a:lnTo>
                <a:lnTo>
                  <a:pt x="221319" y="50918"/>
                </a:lnTo>
                <a:lnTo>
                  <a:pt x="222679" y="47041"/>
                </a:lnTo>
                <a:lnTo>
                  <a:pt x="229781" y="50301"/>
                </a:lnTo>
                <a:lnTo>
                  <a:pt x="236751" y="43899"/>
                </a:lnTo>
                <a:lnTo>
                  <a:pt x="237747" y="37144"/>
                </a:lnTo>
                <a:lnTo>
                  <a:pt x="251772" y="39882"/>
                </a:lnTo>
                <a:lnTo>
                  <a:pt x="259592" y="26417"/>
                </a:lnTo>
                <a:lnTo>
                  <a:pt x="258074" y="16860"/>
                </a:lnTo>
                <a:lnTo>
                  <a:pt x="265256" y="17706"/>
                </a:lnTo>
                <a:lnTo>
                  <a:pt x="267512" y="9936"/>
                </a:lnTo>
                <a:lnTo>
                  <a:pt x="265667" y="5498"/>
                </a:lnTo>
                <a:lnTo>
                  <a:pt x="281652" y="0"/>
                </a:lnTo>
                <a:lnTo>
                  <a:pt x="285126" y="1626"/>
                </a:lnTo>
                <a:lnTo>
                  <a:pt x="286757" y="7867"/>
                </a:lnTo>
                <a:lnTo>
                  <a:pt x="283765" y="10180"/>
                </a:lnTo>
                <a:lnTo>
                  <a:pt x="286689" y="1450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2" name="M84">
            <a:extLst>
              <a:ext uri="{FF2B5EF4-FFF2-40B4-BE49-F238E27FC236}">
                <a16:creationId xmlns:a16="http://schemas.microsoft.com/office/drawing/2014/main" id="{00000000-0008-0000-0000-00005B000000}"/>
              </a:ext>
            </a:extLst>
          </p:cNvPr>
          <p:cNvSpPr/>
          <p:nvPr/>
        </p:nvSpPr>
        <p:spPr>
          <a:xfrm>
            <a:off x="5590703" y="4103636"/>
            <a:ext cx="210719" cy="205053"/>
          </a:xfrm>
          <a:custGeom>
            <a:avLst/>
            <a:gdLst/>
            <a:ahLst/>
            <a:cxnLst/>
            <a:rect l="0" t="0" r="0" b="0"/>
            <a:pathLst>
              <a:path w="232356" h="235582">
                <a:moveTo>
                  <a:pt x="209664" y="87327"/>
                </a:moveTo>
                <a:lnTo>
                  <a:pt x="207331" y="98569"/>
                </a:lnTo>
                <a:lnTo>
                  <a:pt x="220807" y="120238"/>
                </a:lnTo>
                <a:lnTo>
                  <a:pt x="220677" y="129736"/>
                </a:lnTo>
                <a:lnTo>
                  <a:pt x="225005" y="133936"/>
                </a:lnTo>
                <a:lnTo>
                  <a:pt x="222487" y="135973"/>
                </a:lnTo>
                <a:lnTo>
                  <a:pt x="224537" y="144479"/>
                </a:lnTo>
                <a:lnTo>
                  <a:pt x="206472" y="142582"/>
                </a:lnTo>
                <a:lnTo>
                  <a:pt x="205325" y="165469"/>
                </a:lnTo>
                <a:lnTo>
                  <a:pt x="220600" y="168339"/>
                </a:lnTo>
                <a:lnTo>
                  <a:pt x="231243" y="166846"/>
                </a:lnTo>
                <a:lnTo>
                  <a:pt x="232355" y="175927"/>
                </a:lnTo>
                <a:lnTo>
                  <a:pt x="231996" y="203510"/>
                </a:lnTo>
                <a:lnTo>
                  <a:pt x="223855" y="203418"/>
                </a:lnTo>
                <a:lnTo>
                  <a:pt x="220442" y="204523"/>
                </a:lnTo>
                <a:lnTo>
                  <a:pt x="220939" y="208458"/>
                </a:lnTo>
                <a:lnTo>
                  <a:pt x="214320" y="208863"/>
                </a:lnTo>
                <a:lnTo>
                  <a:pt x="214320" y="208863"/>
                </a:lnTo>
                <a:lnTo>
                  <a:pt x="202800" y="213796"/>
                </a:lnTo>
                <a:lnTo>
                  <a:pt x="197336" y="226899"/>
                </a:lnTo>
                <a:lnTo>
                  <a:pt x="187852" y="225408"/>
                </a:lnTo>
                <a:lnTo>
                  <a:pt x="181876" y="229902"/>
                </a:lnTo>
                <a:lnTo>
                  <a:pt x="174131" y="226803"/>
                </a:lnTo>
                <a:lnTo>
                  <a:pt x="160339" y="235581"/>
                </a:lnTo>
                <a:lnTo>
                  <a:pt x="160339" y="235581"/>
                </a:lnTo>
                <a:lnTo>
                  <a:pt x="157676" y="222082"/>
                </a:lnTo>
                <a:lnTo>
                  <a:pt x="140209" y="220343"/>
                </a:lnTo>
                <a:lnTo>
                  <a:pt x="134883" y="208571"/>
                </a:lnTo>
                <a:lnTo>
                  <a:pt x="113492" y="209572"/>
                </a:lnTo>
                <a:lnTo>
                  <a:pt x="109974" y="204035"/>
                </a:lnTo>
                <a:lnTo>
                  <a:pt x="112240" y="200336"/>
                </a:lnTo>
                <a:lnTo>
                  <a:pt x="97926" y="201099"/>
                </a:lnTo>
                <a:lnTo>
                  <a:pt x="97133" y="216756"/>
                </a:lnTo>
                <a:lnTo>
                  <a:pt x="94053" y="216962"/>
                </a:lnTo>
                <a:lnTo>
                  <a:pt x="92987" y="221603"/>
                </a:lnTo>
                <a:lnTo>
                  <a:pt x="76299" y="214601"/>
                </a:lnTo>
                <a:lnTo>
                  <a:pt x="78144" y="204707"/>
                </a:lnTo>
                <a:lnTo>
                  <a:pt x="74922" y="199631"/>
                </a:lnTo>
                <a:lnTo>
                  <a:pt x="67074" y="199988"/>
                </a:lnTo>
                <a:lnTo>
                  <a:pt x="68360" y="208020"/>
                </a:lnTo>
                <a:lnTo>
                  <a:pt x="59203" y="210900"/>
                </a:lnTo>
                <a:lnTo>
                  <a:pt x="55742" y="208530"/>
                </a:lnTo>
                <a:lnTo>
                  <a:pt x="56123" y="201304"/>
                </a:lnTo>
                <a:lnTo>
                  <a:pt x="48182" y="199698"/>
                </a:lnTo>
                <a:lnTo>
                  <a:pt x="46501" y="194518"/>
                </a:lnTo>
                <a:lnTo>
                  <a:pt x="43764" y="198503"/>
                </a:lnTo>
                <a:lnTo>
                  <a:pt x="32274" y="197387"/>
                </a:lnTo>
                <a:lnTo>
                  <a:pt x="25595" y="189938"/>
                </a:lnTo>
                <a:lnTo>
                  <a:pt x="0" y="183093"/>
                </a:lnTo>
                <a:lnTo>
                  <a:pt x="0" y="183093"/>
                </a:lnTo>
                <a:lnTo>
                  <a:pt x="1074" y="178302"/>
                </a:lnTo>
                <a:lnTo>
                  <a:pt x="11401" y="177273"/>
                </a:lnTo>
                <a:lnTo>
                  <a:pt x="9962" y="174212"/>
                </a:lnTo>
                <a:lnTo>
                  <a:pt x="23343" y="173731"/>
                </a:lnTo>
                <a:lnTo>
                  <a:pt x="24421" y="168789"/>
                </a:lnTo>
                <a:lnTo>
                  <a:pt x="19005" y="155498"/>
                </a:lnTo>
                <a:lnTo>
                  <a:pt x="22045" y="151673"/>
                </a:lnTo>
                <a:lnTo>
                  <a:pt x="11611" y="151342"/>
                </a:lnTo>
                <a:lnTo>
                  <a:pt x="2288" y="106553"/>
                </a:lnTo>
                <a:lnTo>
                  <a:pt x="8774" y="90922"/>
                </a:lnTo>
                <a:lnTo>
                  <a:pt x="6646" y="80597"/>
                </a:lnTo>
                <a:lnTo>
                  <a:pt x="13183" y="63307"/>
                </a:lnTo>
                <a:lnTo>
                  <a:pt x="13183" y="63307"/>
                </a:lnTo>
                <a:lnTo>
                  <a:pt x="10506" y="36521"/>
                </a:lnTo>
                <a:lnTo>
                  <a:pt x="22922" y="36915"/>
                </a:lnTo>
                <a:lnTo>
                  <a:pt x="26581" y="32807"/>
                </a:lnTo>
                <a:lnTo>
                  <a:pt x="35968" y="31898"/>
                </a:lnTo>
                <a:lnTo>
                  <a:pt x="34947" y="25378"/>
                </a:lnTo>
                <a:lnTo>
                  <a:pt x="30292" y="22213"/>
                </a:lnTo>
                <a:lnTo>
                  <a:pt x="31876" y="15776"/>
                </a:lnTo>
                <a:lnTo>
                  <a:pt x="29783" y="14050"/>
                </a:lnTo>
                <a:lnTo>
                  <a:pt x="42033" y="14739"/>
                </a:lnTo>
                <a:lnTo>
                  <a:pt x="45064" y="11063"/>
                </a:lnTo>
                <a:lnTo>
                  <a:pt x="49809" y="11364"/>
                </a:lnTo>
                <a:lnTo>
                  <a:pt x="53081" y="0"/>
                </a:lnTo>
                <a:lnTo>
                  <a:pt x="53081" y="0"/>
                </a:lnTo>
                <a:lnTo>
                  <a:pt x="63304" y="11486"/>
                </a:lnTo>
                <a:lnTo>
                  <a:pt x="58112" y="20526"/>
                </a:lnTo>
                <a:lnTo>
                  <a:pt x="53151" y="22180"/>
                </a:lnTo>
                <a:lnTo>
                  <a:pt x="52435" y="30305"/>
                </a:lnTo>
                <a:lnTo>
                  <a:pt x="49313" y="32017"/>
                </a:lnTo>
                <a:lnTo>
                  <a:pt x="53100" y="43300"/>
                </a:lnTo>
                <a:lnTo>
                  <a:pt x="66760" y="38297"/>
                </a:lnTo>
                <a:lnTo>
                  <a:pt x="66106" y="44462"/>
                </a:lnTo>
                <a:lnTo>
                  <a:pt x="85774" y="43568"/>
                </a:lnTo>
                <a:lnTo>
                  <a:pt x="87483" y="47845"/>
                </a:lnTo>
                <a:lnTo>
                  <a:pt x="94470" y="45196"/>
                </a:lnTo>
                <a:lnTo>
                  <a:pt x="112670" y="47117"/>
                </a:lnTo>
                <a:lnTo>
                  <a:pt x="113139" y="41852"/>
                </a:lnTo>
                <a:lnTo>
                  <a:pt x="122378" y="40779"/>
                </a:lnTo>
                <a:lnTo>
                  <a:pt x="130451" y="42687"/>
                </a:lnTo>
                <a:lnTo>
                  <a:pt x="133917" y="49732"/>
                </a:lnTo>
                <a:lnTo>
                  <a:pt x="137445" y="34755"/>
                </a:lnTo>
                <a:lnTo>
                  <a:pt x="143744" y="34495"/>
                </a:lnTo>
                <a:lnTo>
                  <a:pt x="156105" y="26576"/>
                </a:lnTo>
                <a:lnTo>
                  <a:pt x="156280" y="20848"/>
                </a:lnTo>
                <a:lnTo>
                  <a:pt x="171786" y="20414"/>
                </a:lnTo>
                <a:lnTo>
                  <a:pt x="170480" y="7853"/>
                </a:lnTo>
                <a:lnTo>
                  <a:pt x="190866" y="3189"/>
                </a:lnTo>
                <a:lnTo>
                  <a:pt x="190050" y="40428"/>
                </a:lnTo>
                <a:lnTo>
                  <a:pt x="191906" y="45009"/>
                </a:lnTo>
                <a:lnTo>
                  <a:pt x="199156" y="48848"/>
                </a:lnTo>
                <a:lnTo>
                  <a:pt x="198239" y="53799"/>
                </a:lnTo>
                <a:lnTo>
                  <a:pt x="186713" y="59485"/>
                </a:lnTo>
                <a:lnTo>
                  <a:pt x="187217" y="63121"/>
                </a:lnTo>
                <a:lnTo>
                  <a:pt x="190778" y="72279"/>
                </a:lnTo>
                <a:lnTo>
                  <a:pt x="198921" y="77049"/>
                </a:lnTo>
                <a:lnTo>
                  <a:pt x="202791" y="759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3" name="M85">
            <a:extLst>
              <a:ext uri="{FF2B5EF4-FFF2-40B4-BE49-F238E27FC236}">
                <a16:creationId xmlns:a16="http://schemas.microsoft.com/office/drawing/2014/main" id="{00000000-0008-0000-0000-00005C000000}"/>
              </a:ext>
            </a:extLst>
          </p:cNvPr>
          <p:cNvSpPr/>
          <p:nvPr/>
        </p:nvSpPr>
        <p:spPr>
          <a:xfrm>
            <a:off x="6720179" y="4104803"/>
            <a:ext cx="67302" cy="89510"/>
          </a:xfrm>
          <a:custGeom>
            <a:avLst/>
            <a:gdLst/>
            <a:ahLst/>
            <a:cxnLst/>
            <a:rect l="0" t="0" r="0" b="0"/>
            <a:pathLst>
              <a:path w="74821" h="93795">
                <a:moveTo>
                  <a:pt x="10689" y="96"/>
                </a:moveTo>
                <a:lnTo>
                  <a:pt x="20961" y="0"/>
                </a:lnTo>
                <a:lnTo>
                  <a:pt x="21527" y="2425"/>
                </a:lnTo>
                <a:lnTo>
                  <a:pt x="41495" y="8101"/>
                </a:lnTo>
                <a:lnTo>
                  <a:pt x="41495" y="8101"/>
                </a:lnTo>
                <a:lnTo>
                  <a:pt x="42936" y="20498"/>
                </a:lnTo>
                <a:lnTo>
                  <a:pt x="45963" y="22519"/>
                </a:lnTo>
                <a:lnTo>
                  <a:pt x="43380" y="29105"/>
                </a:lnTo>
                <a:lnTo>
                  <a:pt x="69462" y="28260"/>
                </a:lnTo>
                <a:lnTo>
                  <a:pt x="72551" y="42800"/>
                </a:lnTo>
                <a:lnTo>
                  <a:pt x="70477" y="62668"/>
                </a:lnTo>
                <a:lnTo>
                  <a:pt x="74820" y="60188"/>
                </a:lnTo>
                <a:lnTo>
                  <a:pt x="74281" y="64250"/>
                </a:lnTo>
                <a:lnTo>
                  <a:pt x="68278" y="73182"/>
                </a:lnTo>
                <a:lnTo>
                  <a:pt x="49133" y="71751"/>
                </a:lnTo>
                <a:lnTo>
                  <a:pt x="43440" y="80385"/>
                </a:lnTo>
                <a:lnTo>
                  <a:pt x="36857" y="79652"/>
                </a:lnTo>
                <a:lnTo>
                  <a:pt x="36636" y="83116"/>
                </a:lnTo>
                <a:lnTo>
                  <a:pt x="22735" y="87816"/>
                </a:lnTo>
                <a:lnTo>
                  <a:pt x="20008" y="93794"/>
                </a:lnTo>
                <a:lnTo>
                  <a:pt x="15275" y="92644"/>
                </a:lnTo>
                <a:lnTo>
                  <a:pt x="13155" y="91244"/>
                </a:lnTo>
                <a:lnTo>
                  <a:pt x="13042" y="73899"/>
                </a:lnTo>
                <a:lnTo>
                  <a:pt x="1603" y="70653"/>
                </a:lnTo>
                <a:lnTo>
                  <a:pt x="203" y="63989"/>
                </a:lnTo>
                <a:lnTo>
                  <a:pt x="18083" y="51980"/>
                </a:lnTo>
                <a:lnTo>
                  <a:pt x="23418" y="38211"/>
                </a:lnTo>
                <a:lnTo>
                  <a:pt x="23322" y="35343"/>
                </a:lnTo>
                <a:lnTo>
                  <a:pt x="4121" y="29378"/>
                </a:lnTo>
                <a:lnTo>
                  <a:pt x="0" y="208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4" name="M86">
            <a:extLst>
              <a:ext uri="{FF2B5EF4-FFF2-40B4-BE49-F238E27FC236}">
                <a16:creationId xmlns:a16="http://schemas.microsoft.com/office/drawing/2014/main" id="{00000000-0008-0000-0000-00005D000000}"/>
              </a:ext>
            </a:extLst>
          </p:cNvPr>
          <p:cNvSpPr/>
          <p:nvPr/>
        </p:nvSpPr>
        <p:spPr>
          <a:xfrm>
            <a:off x="5965302" y="4122912"/>
            <a:ext cx="307648" cy="272323"/>
          </a:xfrm>
          <a:custGeom>
            <a:avLst/>
            <a:gdLst/>
            <a:ahLst/>
            <a:cxnLst/>
            <a:rect l="0" t="0" r="0" b="0"/>
            <a:pathLst>
              <a:path w="349639" h="325607">
                <a:moveTo>
                  <a:pt x="317184" y="219330"/>
                </a:moveTo>
                <a:lnTo>
                  <a:pt x="294671" y="216351"/>
                </a:lnTo>
                <a:lnTo>
                  <a:pt x="284463" y="218956"/>
                </a:lnTo>
                <a:lnTo>
                  <a:pt x="283764" y="216225"/>
                </a:lnTo>
                <a:lnTo>
                  <a:pt x="279998" y="207235"/>
                </a:lnTo>
                <a:lnTo>
                  <a:pt x="293295" y="185712"/>
                </a:lnTo>
                <a:lnTo>
                  <a:pt x="282308" y="188901"/>
                </a:lnTo>
                <a:lnTo>
                  <a:pt x="277226" y="183344"/>
                </a:lnTo>
                <a:lnTo>
                  <a:pt x="270168" y="183013"/>
                </a:lnTo>
                <a:lnTo>
                  <a:pt x="265871" y="170841"/>
                </a:lnTo>
                <a:lnTo>
                  <a:pt x="257431" y="176505"/>
                </a:lnTo>
                <a:lnTo>
                  <a:pt x="243536" y="197105"/>
                </a:lnTo>
                <a:lnTo>
                  <a:pt x="241101" y="190257"/>
                </a:lnTo>
                <a:lnTo>
                  <a:pt x="232359" y="195610"/>
                </a:lnTo>
                <a:lnTo>
                  <a:pt x="223804" y="187850"/>
                </a:lnTo>
                <a:lnTo>
                  <a:pt x="218549" y="194950"/>
                </a:lnTo>
                <a:lnTo>
                  <a:pt x="211065" y="187367"/>
                </a:lnTo>
                <a:lnTo>
                  <a:pt x="210499" y="191423"/>
                </a:lnTo>
                <a:lnTo>
                  <a:pt x="192941" y="193074"/>
                </a:lnTo>
                <a:lnTo>
                  <a:pt x="190815" y="197994"/>
                </a:lnTo>
                <a:lnTo>
                  <a:pt x="163545" y="206621"/>
                </a:lnTo>
                <a:lnTo>
                  <a:pt x="155926" y="215765"/>
                </a:lnTo>
                <a:lnTo>
                  <a:pt x="145933" y="215951"/>
                </a:lnTo>
                <a:lnTo>
                  <a:pt x="143044" y="226276"/>
                </a:lnTo>
                <a:lnTo>
                  <a:pt x="132637" y="218912"/>
                </a:lnTo>
                <a:lnTo>
                  <a:pt x="133199" y="203701"/>
                </a:lnTo>
                <a:lnTo>
                  <a:pt x="124411" y="199092"/>
                </a:lnTo>
                <a:lnTo>
                  <a:pt x="118289" y="203903"/>
                </a:lnTo>
                <a:lnTo>
                  <a:pt x="114165" y="191580"/>
                </a:lnTo>
                <a:lnTo>
                  <a:pt x="107269" y="190941"/>
                </a:lnTo>
                <a:lnTo>
                  <a:pt x="96996" y="212825"/>
                </a:lnTo>
                <a:lnTo>
                  <a:pt x="102494" y="231064"/>
                </a:lnTo>
                <a:lnTo>
                  <a:pt x="99014" y="234738"/>
                </a:lnTo>
                <a:lnTo>
                  <a:pt x="102463" y="243575"/>
                </a:lnTo>
                <a:lnTo>
                  <a:pt x="107937" y="240105"/>
                </a:lnTo>
                <a:lnTo>
                  <a:pt x="117341" y="256187"/>
                </a:lnTo>
                <a:lnTo>
                  <a:pt x="117137" y="269446"/>
                </a:lnTo>
                <a:lnTo>
                  <a:pt x="110148" y="283426"/>
                </a:lnTo>
                <a:lnTo>
                  <a:pt x="103242" y="282937"/>
                </a:lnTo>
                <a:lnTo>
                  <a:pt x="92945" y="288385"/>
                </a:lnTo>
                <a:lnTo>
                  <a:pt x="75282" y="270721"/>
                </a:lnTo>
                <a:lnTo>
                  <a:pt x="74469" y="277934"/>
                </a:lnTo>
                <a:lnTo>
                  <a:pt x="65891" y="282372"/>
                </a:lnTo>
                <a:lnTo>
                  <a:pt x="62198" y="310455"/>
                </a:lnTo>
                <a:lnTo>
                  <a:pt x="62198" y="310455"/>
                </a:lnTo>
                <a:lnTo>
                  <a:pt x="58368" y="315474"/>
                </a:lnTo>
                <a:lnTo>
                  <a:pt x="37784" y="325606"/>
                </a:lnTo>
                <a:lnTo>
                  <a:pt x="26579" y="324693"/>
                </a:lnTo>
                <a:lnTo>
                  <a:pt x="25476" y="314564"/>
                </a:lnTo>
                <a:lnTo>
                  <a:pt x="37619" y="303748"/>
                </a:lnTo>
                <a:lnTo>
                  <a:pt x="39694" y="284363"/>
                </a:lnTo>
                <a:lnTo>
                  <a:pt x="32913" y="279352"/>
                </a:lnTo>
                <a:lnTo>
                  <a:pt x="19002" y="276403"/>
                </a:lnTo>
                <a:lnTo>
                  <a:pt x="10103" y="264699"/>
                </a:lnTo>
                <a:lnTo>
                  <a:pt x="1393" y="262797"/>
                </a:lnTo>
                <a:lnTo>
                  <a:pt x="1393" y="262797"/>
                </a:lnTo>
                <a:lnTo>
                  <a:pt x="0" y="257633"/>
                </a:lnTo>
                <a:lnTo>
                  <a:pt x="19796" y="220349"/>
                </a:lnTo>
                <a:lnTo>
                  <a:pt x="21975" y="219354"/>
                </a:lnTo>
                <a:lnTo>
                  <a:pt x="22911" y="224355"/>
                </a:lnTo>
                <a:lnTo>
                  <a:pt x="34753" y="224081"/>
                </a:lnTo>
                <a:lnTo>
                  <a:pt x="41125" y="215966"/>
                </a:lnTo>
                <a:lnTo>
                  <a:pt x="48795" y="216480"/>
                </a:lnTo>
                <a:lnTo>
                  <a:pt x="50572" y="202207"/>
                </a:lnTo>
                <a:lnTo>
                  <a:pt x="53726" y="199278"/>
                </a:lnTo>
                <a:lnTo>
                  <a:pt x="46423" y="191086"/>
                </a:lnTo>
                <a:lnTo>
                  <a:pt x="24202" y="194541"/>
                </a:lnTo>
                <a:lnTo>
                  <a:pt x="15460" y="160975"/>
                </a:lnTo>
                <a:lnTo>
                  <a:pt x="17884" y="156670"/>
                </a:lnTo>
                <a:lnTo>
                  <a:pt x="28911" y="152303"/>
                </a:lnTo>
                <a:lnTo>
                  <a:pt x="28911" y="152303"/>
                </a:lnTo>
                <a:lnTo>
                  <a:pt x="43242" y="150590"/>
                </a:lnTo>
                <a:lnTo>
                  <a:pt x="56291" y="156378"/>
                </a:lnTo>
                <a:lnTo>
                  <a:pt x="69181" y="139995"/>
                </a:lnTo>
                <a:lnTo>
                  <a:pt x="83824" y="132403"/>
                </a:lnTo>
                <a:lnTo>
                  <a:pt x="88505" y="112776"/>
                </a:lnTo>
                <a:lnTo>
                  <a:pt x="104271" y="97521"/>
                </a:lnTo>
                <a:lnTo>
                  <a:pt x="120430" y="95997"/>
                </a:lnTo>
                <a:lnTo>
                  <a:pt x="124040" y="87347"/>
                </a:lnTo>
                <a:lnTo>
                  <a:pt x="129966" y="83887"/>
                </a:lnTo>
                <a:lnTo>
                  <a:pt x="148944" y="91635"/>
                </a:lnTo>
                <a:lnTo>
                  <a:pt x="153484" y="88287"/>
                </a:lnTo>
                <a:lnTo>
                  <a:pt x="157285" y="78133"/>
                </a:lnTo>
                <a:lnTo>
                  <a:pt x="172080" y="75811"/>
                </a:lnTo>
                <a:lnTo>
                  <a:pt x="175287" y="59003"/>
                </a:lnTo>
                <a:lnTo>
                  <a:pt x="160766" y="45345"/>
                </a:lnTo>
                <a:lnTo>
                  <a:pt x="159163" y="36403"/>
                </a:lnTo>
                <a:lnTo>
                  <a:pt x="169670" y="27783"/>
                </a:lnTo>
                <a:lnTo>
                  <a:pt x="174206" y="18701"/>
                </a:lnTo>
                <a:lnTo>
                  <a:pt x="188313" y="13040"/>
                </a:lnTo>
                <a:lnTo>
                  <a:pt x="205860" y="16518"/>
                </a:lnTo>
                <a:lnTo>
                  <a:pt x="205860" y="16518"/>
                </a:lnTo>
                <a:lnTo>
                  <a:pt x="224099" y="5228"/>
                </a:lnTo>
                <a:lnTo>
                  <a:pt x="238483" y="12389"/>
                </a:lnTo>
                <a:lnTo>
                  <a:pt x="256987" y="14525"/>
                </a:lnTo>
                <a:lnTo>
                  <a:pt x="269011" y="12119"/>
                </a:lnTo>
                <a:lnTo>
                  <a:pt x="278588" y="3463"/>
                </a:lnTo>
                <a:lnTo>
                  <a:pt x="302599" y="0"/>
                </a:lnTo>
                <a:lnTo>
                  <a:pt x="302599" y="0"/>
                </a:lnTo>
                <a:lnTo>
                  <a:pt x="303723" y="10135"/>
                </a:lnTo>
                <a:lnTo>
                  <a:pt x="306776" y="28917"/>
                </a:lnTo>
                <a:lnTo>
                  <a:pt x="321426" y="25816"/>
                </a:lnTo>
                <a:lnTo>
                  <a:pt x="326055" y="55345"/>
                </a:lnTo>
                <a:lnTo>
                  <a:pt x="326361" y="92152"/>
                </a:lnTo>
                <a:lnTo>
                  <a:pt x="342698" y="95575"/>
                </a:lnTo>
                <a:lnTo>
                  <a:pt x="345470" y="101375"/>
                </a:lnTo>
                <a:lnTo>
                  <a:pt x="349638" y="100423"/>
                </a:lnTo>
                <a:lnTo>
                  <a:pt x="348007" y="104303"/>
                </a:lnTo>
                <a:lnTo>
                  <a:pt x="332292" y="106627"/>
                </a:lnTo>
                <a:lnTo>
                  <a:pt x="329459" y="134000"/>
                </a:lnTo>
                <a:lnTo>
                  <a:pt x="311832" y="132804"/>
                </a:lnTo>
                <a:lnTo>
                  <a:pt x="310052" y="173018"/>
                </a:lnTo>
                <a:lnTo>
                  <a:pt x="303743" y="173462"/>
                </a:lnTo>
                <a:lnTo>
                  <a:pt x="298338" y="180713"/>
                </a:lnTo>
                <a:lnTo>
                  <a:pt x="293867" y="181354"/>
                </a:lnTo>
                <a:lnTo>
                  <a:pt x="313643" y="182909"/>
                </a:lnTo>
                <a:lnTo>
                  <a:pt x="318788" y="179872"/>
                </a:lnTo>
                <a:lnTo>
                  <a:pt x="314513" y="191072"/>
                </a:lnTo>
                <a:lnTo>
                  <a:pt x="318063" y="19040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5" name="M87">
            <a:extLst>
              <a:ext uri="{FF2B5EF4-FFF2-40B4-BE49-F238E27FC236}">
                <a16:creationId xmlns:a16="http://schemas.microsoft.com/office/drawing/2014/main" id="{00000000-0008-0000-0000-00005E000000}"/>
              </a:ext>
            </a:extLst>
          </p:cNvPr>
          <p:cNvSpPr/>
          <p:nvPr/>
        </p:nvSpPr>
        <p:spPr>
          <a:xfrm>
            <a:off x="4981624" y="4164442"/>
            <a:ext cx="385547" cy="340896"/>
          </a:xfrm>
          <a:custGeom>
            <a:avLst/>
            <a:gdLst/>
            <a:ahLst/>
            <a:cxnLst/>
            <a:rect l="0" t="0" r="0" b="0"/>
            <a:pathLst>
              <a:path w="426716" h="401841">
                <a:moveTo>
                  <a:pt x="305366" y="102602"/>
                </a:moveTo>
                <a:lnTo>
                  <a:pt x="301176" y="116780"/>
                </a:lnTo>
                <a:lnTo>
                  <a:pt x="302704" y="121359"/>
                </a:lnTo>
                <a:lnTo>
                  <a:pt x="297429" y="131426"/>
                </a:lnTo>
                <a:lnTo>
                  <a:pt x="288874" y="134289"/>
                </a:lnTo>
                <a:lnTo>
                  <a:pt x="292860" y="147550"/>
                </a:lnTo>
                <a:lnTo>
                  <a:pt x="279044" y="155654"/>
                </a:lnTo>
                <a:lnTo>
                  <a:pt x="265019" y="182445"/>
                </a:lnTo>
                <a:lnTo>
                  <a:pt x="251328" y="191152"/>
                </a:lnTo>
                <a:lnTo>
                  <a:pt x="255405" y="193258"/>
                </a:lnTo>
                <a:lnTo>
                  <a:pt x="253505" y="199070"/>
                </a:lnTo>
                <a:lnTo>
                  <a:pt x="228751" y="207377"/>
                </a:lnTo>
                <a:lnTo>
                  <a:pt x="229165" y="217192"/>
                </a:lnTo>
                <a:lnTo>
                  <a:pt x="233776" y="221579"/>
                </a:lnTo>
                <a:lnTo>
                  <a:pt x="248194" y="218479"/>
                </a:lnTo>
                <a:lnTo>
                  <a:pt x="259457" y="226119"/>
                </a:lnTo>
                <a:lnTo>
                  <a:pt x="282082" y="195568"/>
                </a:lnTo>
                <a:lnTo>
                  <a:pt x="290702" y="204016"/>
                </a:lnTo>
                <a:lnTo>
                  <a:pt x="292743" y="215848"/>
                </a:lnTo>
                <a:lnTo>
                  <a:pt x="303165" y="203855"/>
                </a:lnTo>
                <a:lnTo>
                  <a:pt x="307598" y="208987"/>
                </a:lnTo>
                <a:lnTo>
                  <a:pt x="311650" y="207472"/>
                </a:lnTo>
                <a:lnTo>
                  <a:pt x="311641" y="194656"/>
                </a:lnTo>
                <a:lnTo>
                  <a:pt x="317271" y="196363"/>
                </a:lnTo>
                <a:lnTo>
                  <a:pt x="320169" y="192695"/>
                </a:lnTo>
                <a:lnTo>
                  <a:pt x="323505" y="198391"/>
                </a:lnTo>
                <a:lnTo>
                  <a:pt x="329162" y="199344"/>
                </a:lnTo>
                <a:lnTo>
                  <a:pt x="336698" y="190563"/>
                </a:lnTo>
                <a:lnTo>
                  <a:pt x="326800" y="170312"/>
                </a:lnTo>
                <a:lnTo>
                  <a:pt x="324746" y="150035"/>
                </a:lnTo>
                <a:lnTo>
                  <a:pt x="328103" y="142010"/>
                </a:lnTo>
                <a:lnTo>
                  <a:pt x="330004" y="144791"/>
                </a:lnTo>
                <a:lnTo>
                  <a:pt x="336213" y="143049"/>
                </a:lnTo>
                <a:lnTo>
                  <a:pt x="342562" y="159256"/>
                </a:lnTo>
                <a:lnTo>
                  <a:pt x="353011" y="172589"/>
                </a:lnTo>
                <a:lnTo>
                  <a:pt x="358499" y="195999"/>
                </a:lnTo>
                <a:lnTo>
                  <a:pt x="363409" y="183053"/>
                </a:lnTo>
                <a:lnTo>
                  <a:pt x="375163" y="176677"/>
                </a:lnTo>
                <a:lnTo>
                  <a:pt x="380677" y="168425"/>
                </a:lnTo>
                <a:lnTo>
                  <a:pt x="393545" y="169775"/>
                </a:lnTo>
                <a:lnTo>
                  <a:pt x="400744" y="174999"/>
                </a:lnTo>
                <a:lnTo>
                  <a:pt x="421799" y="170748"/>
                </a:lnTo>
                <a:lnTo>
                  <a:pt x="421799" y="170748"/>
                </a:lnTo>
                <a:lnTo>
                  <a:pt x="426715" y="184335"/>
                </a:lnTo>
                <a:lnTo>
                  <a:pt x="402344" y="191036"/>
                </a:lnTo>
                <a:lnTo>
                  <a:pt x="377001" y="190160"/>
                </a:lnTo>
                <a:lnTo>
                  <a:pt x="390249" y="211726"/>
                </a:lnTo>
                <a:lnTo>
                  <a:pt x="374348" y="213436"/>
                </a:lnTo>
                <a:lnTo>
                  <a:pt x="373276" y="222143"/>
                </a:lnTo>
                <a:lnTo>
                  <a:pt x="358750" y="237316"/>
                </a:lnTo>
                <a:lnTo>
                  <a:pt x="362500" y="248903"/>
                </a:lnTo>
                <a:lnTo>
                  <a:pt x="355710" y="275950"/>
                </a:lnTo>
                <a:lnTo>
                  <a:pt x="349498" y="273170"/>
                </a:lnTo>
                <a:lnTo>
                  <a:pt x="332543" y="282676"/>
                </a:lnTo>
                <a:lnTo>
                  <a:pt x="335330" y="304176"/>
                </a:lnTo>
                <a:lnTo>
                  <a:pt x="329976" y="311976"/>
                </a:lnTo>
                <a:lnTo>
                  <a:pt x="331148" y="318046"/>
                </a:lnTo>
                <a:lnTo>
                  <a:pt x="325682" y="329006"/>
                </a:lnTo>
                <a:lnTo>
                  <a:pt x="329400" y="337123"/>
                </a:lnTo>
                <a:lnTo>
                  <a:pt x="329400" y="337123"/>
                </a:lnTo>
                <a:lnTo>
                  <a:pt x="309162" y="352084"/>
                </a:lnTo>
                <a:lnTo>
                  <a:pt x="299650" y="368474"/>
                </a:lnTo>
                <a:lnTo>
                  <a:pt x="291395" y="366675"/>
                </a:lnTo>
                <a:lnTo>
                  <a:pt x="279806" y="376360"/>
                </a:lnTo>
                <a:lnTo>
                  <a:pt x="263337" y="401840"/>
                </a:lnTo>
                <a:lnTo>
                  <a:pt x="263393" y="395966"/>
                </a:lnTo>
                <a:lnTo>
                  <a:pt x="248634" y="399355"/>
                </a:lnTo>
                <a:lnTo>
                  <a:pt x="257988" y="392006"/>
                </a:lnTo>
                <a:lnTo>
                  <a:pt x="252750" y="383380"/>
                </a:lnTo>
                <a:lnTo>
                  <a:pt x="257918" y="372415"/>
                </a:lnTo>
                <a:lnTo>
                  <a:pt x="253416" y="369089"/>
                </a:lnTo>
                <a:lnTo>
                  <a:pt x="254627" y="365366"/>
                </a:lnTo>
                <a:lnTo>
                  <a:pt x="249586" y="368500"/>
                </a:lnTo>
                <a:lnTo>
                  <a:pt x="245065" y="361406"/>
                </a:lnTo>
                <a:lnTo>
                  <a:pt x="259416" y="347755"/>
                </a:lnTo>
                <a:lnTo>
                  <a:pt x="251247" y="339325"/>
                </a:lnTo>
                <a:lnTo>
                  <a:pt x="248662" y="342698"/>
                </a:lnTo>
                <a:lnTo>
                  <a:pt x="237052" y="335801"/>
                </a:lnTo>
                <a:lnTo>
                  <a:pt x="238374" y="333287"/>
                </a:lnTo>
                <a:lnTo>
                  <a:pt x="225988" y="343691"/>
                </a:lnTo>
                <a:lnTo>
                  <a:pt x="231203" y="348551"/>
                </a:lnTo>
                <a:lnTo>
                  <a:pt x="233721" y="364163"/>
                </a:lnTo>
                <a:lnTo>
                  <a:pt x="220795" y="368067"/>
                </a:lnTo>
                <a:lnTo>
                  <a:pt x="203015" y="365616"/>
                </a:lnTo>
                <a:lnTo>
                  <a:pt x="207403" y="359295"/>
                </a:lnTo>
                <a:lnTo>
                  <a:pt x="195816" y="360231"/>
                </a:lnTo>
                <a:lnTo>
                  <a:pt x="192805" y="354093"/>
                </a:lnTo>
                <a:lnTo>
                  <a:pt x="172571" y="359835"/>
                </a:lnTo>
                <a:lnTo>
                  <a:pt x="170473" y="358252"/>
                </a:lnTo>
                <a:lnTo>
                  <a:pt x="172396" y="351993"/>
                </a:lnTo>
                <a:lnTo>
                  <a:pt x="158162" y="353732"/>
                </a:lnTo>
                <a:lnTo>
                  <a:pt x="151790" y="351087"/>
                </a:lnTo>
                <a:lnTo>
                  <a:pt x="152380" y="339203"/>
                </a:lnTo>
                <a:lnTo>
                  <a:pt x="134967" y="339466"/>
                </a:lnTo>
                <a:lnTo>
                  <a:pt x="134967" y="339466"/>
                </a:lnTo>
                <a:lnTo>
                  <a:pt x="126420" y="329052"/>
                </a:lnTo>
                <a:lnTo>
                  <a:pt x="122121" y="316233"/>
                </a:lnTo>
                <a:lnTo>
                  <a:pt x="119809" y="316298"/>
                </a:lnTo>
                <a:lnTo>
                  <a:pt x="120826" y="313773"/>
                </a:lnTo>
                <a:lnTo>
                  <a:pt x="127481" y="317034"/>
                </a:lnTo>
                <a:lnTo>
                  <a:pt x="131245" y="310994"/>
                </a:lnTo>
                <a:lnTo>
                  <a:pt x="131090" y="302698"/>
                </a:lnTo>
                <a:lnTo>
                  <a:pt x="126619" y="294545"/>
                </a:lnTo>
                <a:lnTo>
                  <a:pt x="128285" y="291139"/>
                </a:lnTo>
                <a:lnTo>
                  <a:pt x="124740" y="287089"/>
                </a:lnTo>
                <a:lnTo>
                  <a:pt x="129915" y="280347"/>
                </a:lnTo>
                <a:lnTo>
                  <a:pt x="123223" y="261558"/>
                </a:lnTo>
                <a:lnTo>
                  <a:pt x="113099" y="256510"/>
                </a:lnTo>
                <a:lnTo>
                  <a:pt x="118970" y="251753"/>
                </a:lnTo>
                <a:lnTo>
                  <a:pt x="109094" y="231788"/>
                </a:lnTo>
                <a:lnTo>
                  <a:pt x="100555" y="225590"/>
                </a:lnTo>
                <a:lnTo>
                  <a:pt x="93203" y="224713"/>
                </a:lnTo>
                <a:lnTo>
                  <a:pt x="93519" y="232715"/>
                </a:lnTo>
                <a:lnTo>
                  <a:pt x="76550" y="233889"/>
                </a:lnTo>
                <a:lnTo>
                  <a:pt x="79605" y="246818"/>
                </a:lnTo>
                <a:lnTo>
                  <a:pt x="77009" y="246269"/>
                </a:lnTo>
                <a:lnTo>
                  <a:pt x="68476" y="239918"/>
                </a:lnTo>
                <a:lnTo>
                  <a:pt x="69466" y="234076"/>
                </a:lnTo>
                <a:lnTo>
                  <a:pt x="59311" y="221783"/>
                </a:lnTo>
                <a:lnTo>
                  <a:pt x="48295" y="220162"/>
                </a:lnTo>
                <a:lnTo>
                  <a:pt x="45024" y="225315"/>
                </a:lnTo>
                <a:lnTo>
                  <a:pt x="41558" y="223375"/>
                </a:lnTo>
                <a:lnTo>
                  <a:pt x="40602" y="220172"/>
                </a:lnTo>
                <a:lnTo>
                  <a:pt x="45604" y="214029"/>
                </a:lnTo>
                <a:lnTo>
                  <a:pt x="35239" y="199314"/>
                </a:lnTo>
                <a:lnTo>
                  <a:pt x="26535" y="197626"/>
                </a:lnTo>
                <a:lnTo>
                  <a:pt x="19593" y="202187"/>
                </a:lnTo>
                <a:lnTo>
                  <a:pt x="19146" y="193727"/>
                </a:lnTo>
                <a:lnTo>
                  <a:pt x="13753" y="193974"/>
                </a:lnTo>
                <a:lnTo>
                  <a:pt x="13499" y="188536"/>
                </a:lnTo>
                <a:lnTo>
                  <a:pt x="3729" y="182584"/>
                </a:lnTo>
                <a:lnTo>
                  <a:pt x="3913" y="177766"/>
                </a:lnTo>
                <a:lnTo>
                  <a:pt x="16318" y="179144"/>
                </a:lnTo>
                <a:lnTo>
                  <a:pt x="15929" y="185311"/>
                </a:lnTo>
                <a:lnTo>
                  <a:pt x="24161" y="179141"/>
                </a:lnTo>
                <a:lnTo>
                  <a:pt x="25464" y="152952"/>
                </a:lnTo>
                <a:lnTo>
                  <a:pt x="16664" y="145831"/>
                </a:lnTo>
                <a:lnTo>
                  <a:pt x="6996" y="109116"/>
                </a:lnTo>
                <a:lnTo>
                  <a:pt x="0" y="107190"/>
                </a:lnTo>
                <a:lnTo>
                  <a:pt x="0" y="107190"/>
                </a:lnTo>
                <a:lnTo>
                  <a:pt x="11634" y="96322"/>
                </a:lnTo>
                <a:lnTo>
                  <a:pt x="13549" y="98507"/>
                </a:lnTo>
                <a:lnTo>
                  <a:pt x="20763" y="94710"/>
                </a:lnTo>
                <a:lnTo>
                  <a:pt x="24093" y="96043"/>
                </a:lnTo>
                <a:lnTo>
                  <a:pt x="27561" y="89689"/>
                </a:lnTo>
                <a:lnTo>
                  <a:pt x="39143" y="92240"/>
                </a:lnTo>
                <a:lnTo>
                  <a:pt x="53112" y="100763"/>
                </a:lnTo>
                <a:lnTo>
                  <a:pt x="56074" y="95596"/>
                </a:lnTo>
                <a:lnTo>
                  <a:pt x="48220" y="79763"/>
                </a:lnTo>
                <a:lnTo>
                  <a:pt x="52358" y="67853"/>
                </a:lnTo>
                <a:lnTo>
                  <a:pt x="55659" y="65866"/>
                </a:lnTo>
                <a:lnTo>
                  <a:pt x="66057" y="67163"/>
                </a:lnTo>
                <a:lnTo>
                  <a:pt x="66018" y="72290"/>
                </a:lnTo>
                <a:lnTo>
                  <a:pt x="74581" y="77439"/>
                </a:lnTo>
                <a:lnTo>
                  <a:pt x="74708" y="86343"/>
                </a:lnTo>
                <a:lnTo>
                  <a:pt x="80506" y="91538"/>
                </a:lnTo>
                <a:lnTo>
                  <a:pt x="89708" y="75593"/>
                </a:lnTo>
                <a:lnTo>
                  <a:pt x="101475" y="73167"/>
                </a:lnTo>
                <a:lnTo>
                  <a:pt x="106379" y="61132"/>
                </a:lnTo>
                <a:lnTo>
                  <a:pt x="114438" y="67466"/>
                </a:lnTo>
                <a:lnTo>
                  <a:pt x="117688" y="66832"/>
                </a:lnTo>
                <a:lnTo>
                  <a:pt x="118713" y="59932"/>
                </a:lnTo>
                <a:lnTo>
                  <a:pt x="125555" y="53549"/>
                </a:lnTo>
                <a:lnTo>
                  <a:pt x="117658" y="42847"/>
                </a:lnTo>
                <a:lnTo>
                  <a:pt x="118559" y="39260"/>
                </a:lnTo>
                <a:lnTo>
                  <a:pt x="118559" y="39260"/>
                </a:lnTo>
                <a:lnTo>
                  <a:pt x="128657" y="36166"/>
                </a:lnTo>
                <a:lnTo>
                  <a:pt x="128036" y="32220"/>
                </a:lnTo>
                <a:lnTo>
                  <a:pt x="140148" y="20299"/>
                </a:lnTo>
                <a:lnTo>
                  <a:pt x="140212" y="14417"/>
                </a:lnTo>
                <a:lnTo>
                  <a:pt x="149372" y="7514"/>
                </a:lnTo>
                <a:lnTo>
                  <a:pt x="148875" y="4328"/>
                </a:lnTo>
                <a:lnTo>
                  <a:pt x="148875" y="4328"/>
                </a:lnTo>
                <a:lnTo>
                  <a:pt x="154255" y="0"/>
                </a:lnTo>
                <a:lnTo>
                  <a:pt x="158125" y="3311"/>
                </a:lnTo>
                <a:lnTo>
                  <a:pt x="165285" y="9006"/>
                </a:lnTo>
                <a:lnTo>
                  <a:pt x="163159" y="12548"/>
                </a:lnTo>
                <a:lnTo>
                  <a:pt x="164886" y="19853"/>
                </a:lnTo>
                <a:lnTo>
                  <a:pt x="162425" y="24137"/>
                </a:lnTo>
                <a:lnTo>
                  <a:pt x="158154" y="23377"/>
                </a:lnTo>
                <a:lnTo>
                  <a:pt x="158191" y="26546"/>
                </a:lnTo>
                <a:lnTo>
                  <a:pt x="161151" y="46265"/>
                </a:lnTo>
                <a:lnTo>
                  <a:pt x="168672" y="46391"/>
                </a:lnTo>
                <a:lnTo>
                  <a:pt x="174408" y="65909"/>
                </a:lnTo>
                <a:lnTo>
                  <a:pt x="171617" y="70784"/>
                </a:lnTo>
                <a:lnTo>
                  <a:pt x="177452" y="75071"/>
                </a:lnTo>
                <a:lnTo>
                  <a:pt x="188011" y="76211"/>
                </a:lnTo>
                <a:lnTo>
                  <a:pt x="197095" y="88307"/>
                </a:lnTo>
                <a:lnTo>
                  <a:pt x="209294" y="90862"/>
                </a:lnTo>
                <a:lnTo>
                  <a:pt x="215676" y="114018"/>
                </a:lnTo>
                <a:lnTo>
                  <a:pt x="220547" y="102581"/>
                </a:lnTo>
                <a:lnTo>
                  <a:pt x="238249" y="84670"/>
                </a:lnTo>
                <a:lnTo>
                  <a:pt x="245959" y="71071"/>
                </a:lnTo>
                <a:lnTo>
                  <a:pt x="255156" y="88747"/>
                </a:lnTo>
                <a:lnTo>
                  <a:pt x="252718" y="101026"/>
                </a:lnTo>
                <a:lnTo>
                  <a:pt x="257332" y="109487"/>
                </a:lnTo>
                <a:lnTo>
                  <a:pt x="257807" y="126243"/>
                </a:lnTo>
                <a:lnTo>
                  <a:pt x="273403" y="119864"/>
                </a:lnTo>
                <a:lnTo>
                  <a:pt x="283779" y="104701"/>
                </a:lnTo>
                <a:lnTo>
                  <a:pt x="297762" y="1003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6" name="M88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SpPr/>
          <p:nvPr/>
        </p:nvSpPr>
        <p:spPr>
          <a:xfrm>
            <a:off x="5778822" y="4177633"/>
            <a:ext cx="229667" cy="194759"/>
          </a:xfrm>
          <a:custGeom>
            <a:avLst/>
            <a:gdLst/>
            <a:ahLst/>
            <a:cxnLst/>
            <a:rect l="0" t="0" r="0" b="0"/>
            <a:pathLst>
              <a:path w="257231" h="235568">
                <a:moveTo>
                  <a:pt x="38773" y="0"/>
                </a:moveTo>
                <a:lnTo>
                  <a:pt x="60845" y="953"/>
                </a:lnTo>
                <a:lnTo>
                  <a:pt x="62753" y="9154"/>
                </a:lnTo>
                <a:lnTo>
                  <a:pt x="68431" y="9170"/>
                </a:lnTo>
                <a:lnTo>
                  <a:pt x="68754" y="13856"/>
                </a:lnTo>
                <a:lnTo>
                  <a:pt x="92438" y="12286"/>
                </a:lnTo>
                <a:lnTo>
                  <a:pt x="101109" y="14952"/>
                </a:lnTo>
                <a:lnTo>
                  <a:pt x="109782" y="22895"/>
                </a:lnTo>
                <a:lnTo>
                  <a:pt x="118099" y="21929"/>
                </a:lnTo>
                <a:lnTo>
                  <a:pt x="124702" y="37805"/>
                </a:lnTo>
                <a:lnTo>
                  <a:pt x="122872" y="63993"/>
                </a:lnTo>
                <a:lnTo>
                  <a:pt x="139605" y="64173"/>
                </a:lnTo>
                <a:lnTo>
                  <a:pt x="138682" y="69575"/>
                </a:lnTo>
                <a:lnTo>
                  <a:pt x="151801" y="72665"/>
                </a:lnTo>
                <a:lnTo>
                  <a:pt x="156032" y="80476"/>
                </a:lnTo>
                <a:lnTo>
                  <a:pt x="161632" y="83350"/>
                </a:lnTo>
                <a:lnTo>
                  <a:pt x="170141" y="81179"/>
                </a:lnTo>
                <a:lnTo>
                  <a:pt x="169072" y="70141"/>
                </a:lnTo>
                <a:lnTo>
                  <a:pt x="175551" y="69118"/>
                </a:lnTo>
                <a:lnTo>
                  <a:pt x="175539" y="64142"/>
                </a:lnTo>
                <a:lnTo>
                  <a:pt x="183577" y="62258"/>
                </a:lnTo>
                <a:lnTo>
                  <a:pt x="185277" y="56425"/>
                </a:lnTo>
                <a:lnTo>
                  <a:pt x="193873" y="56516"/>
                </a:lnTo>
                <a:lnTo>
                  <a:pt x="208986" y="59656"/>
                </a:lnTo>
                <a:lnTo>
                  <a:pt x="224678" y="69595"/>
                </a:lnTo>
                <a:lnTo>
                  <a:pt x="232415" y="89564"/>
                </a:lnTo>
                <a:lnTo>
                  <a:pt x="232415" y="89564"/>
                </a:lnTo>
                <a:lnTo>
                  <a:pt x="221388" y="93931"/>
                </a:lnTo>
                <a:lnTo>
                  <a:pt x="218964" y="98236"/>
                </a:lnTo>
                <a:lnTo>
                  <a:pt x="227706" y="131802"/>
                </a:lnTo>
                <a:lnTo>
                  <a:pt x="249927" y="128347"/>
                </a:lnTo>
                <a:lnTo>
                  <a:pt x="257230" y="136539"/>
                </a:lnTo>
                <a:lnTo>
                  <a:pt x="254076" y="139468"/>
                </a:lnTo>
                <a:lnTo>
                  <a:pt x="252299" y="153741"/>
                </a:lnTo>
                <a:lnTo>
                  <a:pt x="244629" y="153227"/>
                </a:lnTo>
                <a:lnTo>
                  <a:pt x="238257" y="161342"/>
                </a:lnTo>
                <a:lnTo>
                  <a:pt x="226415" y="161616"/>
                </a:lnTo>
                <a:lnTo>
                  <a:pt x="225479" y="156615"/>
                </a:lnTo>
                <a:lnTo>
                  <a:pt x="223300" y="157610"/>
                </a:lnTo>
                <a:lnTo>
                  <a:pt x="203504" y="194894"/>
                </a:lnTo>
                <a:lnTo>
                  <a:pt x="204897" y="200058"/>
                </a:lnTo>
                <a:lnTo>
                  <a:pt x="204897" y="200058"/>
                </a:lnTo>
                <a:lnTo>
                  <a:pt x="194435" y="211220"/>
                </a:lnTo>
                <a:lnTo>
                  <a:pt x="191088" y="204493"/>
                </a:lnTo>
                <a:lnTo>
                  <a:pt x="168789" y="204617"/>
                </a:lnTo>
                <a:lnTo>
                  <a:pt x="164857" y="223950"/>
                </a:lnTo>
                <a:lnTo>
                  <a:pt x="164857" y="223950"/>
                </a:lnTo>
                <a:lnTo>
                  <a:pt x="142176" y="221193"/>
                </a:lnTo>
                <a:lnTo>
                  <a:pt x="135290" y="225367"/>
                </a:lnTo>
                <a:lnTo>
                  <a:pt x="126814" y="209899"/>
                </a:lnTo>
                <a:lnTo>
                  <a:pt x="106485" y="210971"/>
                </a:lnTo>
                <a:lnTo>
                  <a:pt x="106170" y="216539"/>
                </a:lnTo>
                <a:lnTo>
                  <a:pt x="93277" y="215713"/>
                </a:lnTo>
                <a:lnTo>
                  <a:pt x="92000" y="222609"/>
                </a:lnTo>
                <a:lnTo>
                  <a:pt x="87047" y="223671"/>
                </a:lnTo>
                <a:lnTo>
                  <a:pt x="54102" y="224816"/>
                </a:lnTo>
                <a:lnTo>
                  <a:pt x="55785" y="235567"/>
                </a:lnTo>
                <a:lnTo>
                  <a:pt x="45212" y="234201"/>
                </a:lnTo>
                <a:lnTo>
                  <a:pt x="36996" y="225969"/>
                </a:lnTo>
                <a:lnTo>
                  <a:pt x="32838" y="226148"/>
                </a:lnTo>
                <a:lnTo>
                  <a:pt x="32261" y="230049"/>
                </a:lnTo>
                <a:lnTo>
                  <a:pt x="12039" y="227338"/>
                </a:lnTo>
                <a:lnTo>
                  <a:pt x="6241" y="189782"/>
                </a:lnTo>
                <a:lnTo>
                  <a:pt x="2369" y="190721"/>
                </a:lnTo>
                <a:lnTo>
                  <a:pt x="4043" y="165596"/>
                </a:lnTo>
                <a:lnTo>
                  <a:pt x="23615" y="163918"/>
                </a:lnTo>
                <a:lnTo>
                  <a:pt x="24801" y="155058"/>
                </a:lnTo>
                <a:lnTo>
                  <a:pt x="17589" y="139164"/>
                </a:lnTo>
                <a:lnTo>
                  <a:pt x="11294" y="138977"/>
                </a:lnTo>
                <a:lnTo>
                  <a:pt x="8995" y="128504"/>
                </a:lnTo>
                <a:lnTo>
                  <a:pt x="8995" y="128504"/>
                </a:lnTo>
                <a:lnTo>
                  <a:pt x="15614" y="128099"/>
                </a:lnTo>
                <a:lnTo>
                  <a:pt x="15117" y="124164"/>
                </a:lnTo>
                <a:lnTo>
                  <a:pt x="18530" y="123059"/>
                </a:lnTo>
                <a:lnTo>
                  <a:pt x="26671" y="123151"/>
                </a:lnTo>
                <a:lnTo>
                  <a:pt x="27030" y="95568"/>
                </a:lnTo>
                <a:lnTo>
                  <a:pt x="25918" y="86487"/>
                </a:lnTo>
                <a:lnTo>
                  <a:pt x="15275" y="87980"/>
                </a:lnTo>
                <a:lnTo>
                  <a:pt x="0" y="85110"/>
                </a:lnTo>
                <a:lnTo>
                  <a:pt x="1147" y="62223"/>
                </a:lnTo>
                <a:lnTo>
                  <a:pt x="19212" y="64120"/>
                </a:lnTo>
                <a:lnTo>
                  <a:pt x="17162" y="55614"/>
                </a:lnTo>
                <a:lnTo>
                  <a:pt x="19680" y="53577"/>
                </a:lnTo>
                <a:lnTo>
                  <a:pt x="15352" y="49377"/>
                </a:lnTo>
                <a:lnTo>
                  <a:pt x="15482" y="39879"/>
                </a:lnTo>
                <a:lnTo>
                  <a:pt x="2006" y="18210"/>
                </a:lnTo>
                <a:lnTo>
                  <a:pt x="4339" y="6968"/>
                </a:lnTo>
                <a:lnTo>
                  <a:pt x="4339" y="696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7" name="M89">
            <a:extLst>
              <a:ext uri="{FF2B5EF4-FFF2-40B4-BE49-F238E27FC236}">
                <a16:creationId xmlns:a16="http://schemas.microsoft.com/office/drawing/2014/main" id="{00000000-0008-0000-0000-000060000000}"/>
              </a:ext>
            </a:extLst>
          </p:cNvPr>
          <p:cNvSpPr/>
          <p:nvPr/>
        </p:nvSpPr>
        <p:spPr>
          <a:xfrm>
            <a:off x="6442674" y="4206136"/>
            <a:ext cx="330484" cy="447168"/>
          </a:xfrm>
          <a:custGeom>
            <a:avLst/>
            <a:gdLst/>
            <a:ahLst/>
            <a:cxnLst/>
            <a:rect l="0" t="0" r="0" b="0"/>
            <a:pathLst>
              <a:path w="363596" h="519986">
                <a:moveTo>
                  <a:pt x="222574" y="35739"/>
                </a:moveTo>
                <a:lnTo>
                  <a:pt x="226946" y="46988"/>
                </a:lnTo>
                <a:lnTo>
                  <a:pt x="262466" y="51795"/>
                </a:lnTo>
                <a:lnTo>
                  <a:pt x="269482" y="61589"/>
                </a:lnTo>
                <a:lnTo>
                  <a:pt x="273165" y="61664"/>
                </a:lnTo>
                <a:lnTo>
                  <a:pt x="278688" y="54389"/>
                </a:lnTo>
                <a:lnTo>
                  <a:pt x="296390" y="52186"/>
                </a:lnTo>
                <a:lnTo>
                  <a:pt x="297443" y="76028"/>
                </a:lnTo>
                <a:lnTo>
                  <a:pt x="292813" y="107441"/>
                </a:lnTo>
                <a:lnTo>
                  <a:pt x="281610" y="106912"/>
                </a:lnTo>
                <a:lnTo>
                  <a:pt x="280129" y="111705"/>
                </a:lnTo>
                <a:lnTo>
                  <a:pt x="285006" y="113613"/>
                </a:lnTo>
                <a:lnTo>
                  <a:pt x="287777" y="128442"/>
                </a:lnTo>
                <a:lnTo>
                  <a:pt x="285257" y="146629"/>
                </a:lnTo>
                <a:lnTo>
                  <a:pt x="276712" y="151127"/>
                </a:lnTo>
                <a:lnTo>
                  <a:pt x="279284" y="153139"/>
                </a:lnTo>
                <a:lnTo>
                  <a:pt x="279410" y="162034"/>
                </a:lnTo>
                <a:lnTo>
                  <a:pt x="285337" y="165319"/>
                </a:lnTo>
                <a:lnTo>
                  <a:pt x="284908" y="171339"/>
                </a:lnTo>
                <a:lnTo>
                  <a:pt x="273249" y="170197"/>
                </a:lnTo>
                <a:lnTo>
                  <a:pt x="272480" y="185252"/>
                </a:lnTo>
                <a:lnTo>
                  <a:pt x="260374" y="183346"/>
                </a:lnTo>
                <a:lnTo>
                  <a:pt x="258757" y="187231"/>
                </a:lnTo>
                <a:lnTo>
                  <a:pt x="234910" y="188094"/>
                </a:lnTo>
                <a:lnTo>
                  <a:pt x="239715" y="208388"/>
                </a:lnTo>
                <a:lnTo>
                  <a:pt x="248365" y="221376"/>
                </a:lnTo>
                <a:lnTo>
                  <a:pt x="236625" y="246146"/>
                </a:lnTo>
                <a:lnTo>
                  <a:pt x="236280" y="255329"/>
                </a:lnTo>
                <a:lnTo>
                  <a:pt x="228356" y="266464"/>
                </a:lnTo>
                <a:lnTo>
                  <a:pt x="220050" y="325196"/>
                </a:lnTo>
                <a:lnTo>
                  <a:pt x="230372" y="332190"/>
                </a:lnTo>
                <a:lnTo>
                  <a:pt x="231656" y="329656"/>
                </a:lnTo>
                <a:lnTo>
                  <a:pt x="237469" y="361108"/>
                </a:lnTo>
                <a:lnTo>
                  <a:pt x="245280" y="370608"/>
                </a:lnTo>
                <a:lnTo>
                  <a:pt x="247572" y="378939"/>
                </a:lnTo>
                <a:lnTo>
                  <a:pt x="259361" y="382345"/>
                </a:lnTo>
                <a:lnTo>
                  <a:pt x="265559" y="380514"/>
                </a:lnTo>
                <a:lnTo>
                  <a:pt x="265559" y="380514"/>
                </a:lnTo>
                <a:lnTo>
                  <a:pt x="267591" y="386580"/>
                </a:lnTo>
                <a:lnTo>
                  <a:pt x="281571" y="395901"/>
                </a:lnTo>
                <a:lnTo>
                  <a:pt x="289352" y="422413"/>
                </a:lnTo>
                <a:lnTo>
                  <a:pt x="300794" y="420386"/>
                </a:lnTo>
                <a:lnTo>
                  <a:pt x="302277" y="415596"/>
                </a:lnTo>
                <a:lnTo>
                  <a:pt x="312217" y="411580"/>
                </a:lnTo>
                <a:lnTo>
                  <a:pt x="363595" y="415458"/>
                </a:lnTo>
                <a:lnTo>
                  <a:pt x="361195" y="427910"/>
                </a:lnTo>
                <a:lnTo>
                  <a:pt x="352768" y="441146"/>
                </a:lnTo>
                <a:lnTo>
                  <a:pt x="342297" y="440789"/>
                </a:lnTo>
                <a:lnTo>
                  <a:pt x="343744" y="468975"/>
                </a:lnTo>
                <a:lnTo>
                  <a:pt x="340158" y="478841"/>
                </a:lnTo>
                <a:lnTo>
                  <a:pt x="321668" y="462966"/>
                </a:lnTo>
                <a:lnTo>
                  <a:pt x="321668" y="462966"/>
                </a:lnTo>
                <a:lnTo>
                  <a:pt x="306980" y="457553"/>
                </a:lnTo>
                <a:lnTo>
                  <a:pt x="276934" y="464775"/>
                </a:lnTo>
                <a:lnTo>
                  <a:pt x="272382" y="461219"/>
                </a:lnTo>
                <a:lnTo>
                  <a:pt x="250917" y="470716"/>
                </a:lnTo>
                <a:lnTo>
                  <a:pt x="255394" y="477885"/>
                </a:lnTo>
                <a:lnTo>
                  <a:pt x="254965" y="491276"/>
                </a:lnTo>
                <a:lnTo>
                  <a:pt x="244450" y="500242"/>
                </a:lnTo>
                <a:lnTo>
                  <a:pt x="247889" y="505432"/>
                </a:lnTo>
                <a:lnTo>
                  <a:pt x="246578" y="509169"/>
                </a:lnTo>
                <a:lnTo>
                  <a:pt x="233547" y="512964"/>
                </a:lnTo>
                <a:lnTo>
                  <a:pt x="230934" y="519985"/>
                </a:lnTo>
                <a:lnTo>
                  <a:pt x="220395" y="507722"/>
                </a:lnTo>
                <a:lnTo>
                  <a:pt x="203262" y="501190"/>
                </a:lnTo>
                <a:lnTo>
                  <a:pt x="192573" y="503524"/>
                </a:lnTo>
                <a:lnTo>
                  <a:pt x="192449" y="509393"/>
                </a:lnTo>
                <a:lnTo>
                  <a:pt x="183850" y="507706"/>
                </a:lnTo>
                <a:lnTo>
                  <a:pt x="182989" y="504676"/>
                </a:lnTo>
                <a:lnTo>
                  <a:pt x="157916" y="494656"/>
                </a:lnTo>
                <a:lnTo>
                  <a:pt x="153361" y="491396"/>
                </a:lnTo>
                <a:lnTo>
                  <a:pt x="153596" y="487638"/>
                </a:lnTo>
                <a:lnTo>
                  <a:pt x="129130" y="485452"/>
                </a:lnTo>
                <a:lnTo>
                  <a:pt x="122834" y="498414"/>
                </a:lnTo>
                <a:lnTo>
                  <a:pt x="99277" y="496844"/>
                </a:lnTo>
                <a:lnTo>
                  <a:pt x="77605" y="500731"/>
                </a:lnTo>
                <a:lnTo>
                  <a:pt x="56264" y="510341"/>
                </a:lnTo>
                <a:lnTo>
                  <a:pt x="56516" y="485355"/>
                </a:lnTo>
                <a:lnTo>
                  <a:pt x="32182" y="484205"/>
                </a:lnTo>
                <a:lnTo>
                  <a:pt x="31634" y="487956"/>
                </a:lnTo>
                <a:lnTo>
                  <a:pt x="14060" y="494633"/>
                </a:lnTo>
                <a:lnTo>
                  <a:pt x="7289" y="494027"/>
                </a:lnTo>
                <a:lnTo>
                  <a:pt x="2376" y="486386"/>
                </a:lnTo>
                <a:lnTo>
                  <a:pt x="0" y="482417"/>
                </a:lnTo>
                <a:lnTo>
                  <a:pt x="26240" y="467508"/>
                </a:lnTo>
                <a:lnTo>
                  <a:pt x="29934" y="460966"/>
                </a:lnTo>
                <a:lnTo>
                  <a:pt x="25130" y="448510"/>
                </a:lnTo>
                <a:lnTo>
                  <a:pt x="9363" y="443783"/>
                </a:lnTo>
                <a:lnTo>
                  <a:pt x="6219" y="433020"/>
                </a:lnTo>
                <a:lnTo>
                  <a:pt x="6219" y="433020"/>
                </a:lnTo>
                <a:lnTo>
                  <a:pt x="3473" y="418349"/>
                </a:lnTo>
                <a:lnTo>
                  <a:pt x="8374" y="392709"/>
                </a:lnTo>
                <a:lnTo>
                  <a:pt x="16630" y="395458"/>
                </a:lnTo>
                <a:lnTo>
                  <a:pt x="24366" y="393977"/>
                </a:lnTo>
                <a:lnTo>
                  <a:pt x="41195" y="385472"/>
                </a:lnTo>
                <a:lnTo>
                  <a:pt x="44393" y="380273"/>
                </a:lnTo>
                <a:lnTo>
                  <a:pt x="50103" y="379799"/>
                </a:lnTo>
                <a:lnTo>
                  <a:pt x="58836" y="368097"/>
                </a:lnTo>
                <a:lnTo>
                  <a:pt x="52123" y="358457"/>
                </a:lnTo>
                <a:lnTo>
                  <a:pt x="46239" y="359830"/>
                </a:lnTo>
                <a:lnTo>
                  <a:pt x="43010" y="352829"/>
                </a:lnTo>
                <a:lnTo>
                  <a:pt x="43010" y="352829"/>
                </a:lnTo>
                <a:lnTo>
                  <a:pt x="60101" y="352912"/>
                </a:lnTo>
                <a:lnTo>
                  <a:pt x="60476" y="349908"/>
                </a:lnTo>
                <a:lnTo>
                  <a:pt x="70464" y="343955"/>
                </a:lnTo>
                <a:lnTo>
                  <a:pt x="71330" y="339606"/>
                </a:lnTo>
                <a:lnTo>
                  <a:pt x="85227" y="330877"/>
                </a:lnTo>
                <a:lnTo>
                  <a:pt x="95818" y="311377"/>
                </a:lnTo>
                <a:lnTo>
                  <a:pt x="106644" y="309055"/>
                </a:lnTo>
                <a:lnTo>
                  <a:pt x="103422" y="301602"/>
                </a:lnTo>
                <a:lnTo>
                  <a:pt x="114938" y="288748"/>
                </a:lnTo>
                <a:lnTo>
                  <a:pt x="105174" y="284918"/>
                </a:lnTo>
                <a:lnTo>
                  <a:pt x="105750" y="272727"/>
                </a:lnTo>
                <a:lnTo>
                  <a:pt x="114355" y="273217"/>
                </a:lnTo>
                <a:lnTo>
                  <a:pt x="113125" y="259178"/>
                </a:lnTo>
                <a:lnTo>
                  <a:pt x="124290" y="248122"/>
                </a:lnTo>
                <a:lnTo>
                  <a:pt x="127940" y="250009"/>
                </a:lnTo>
                <a:lnTo>
                  <a:pt x="138759" y="240601"/>
                </a:lnTo>
                <a:lnTo>
                  <a:pt x="143279" y="230754"/>
                </a:lnTo>
                <a:lnTo>
                  <a:pt x="140414" y="228130"/>
                </a:lnTo>
                <a:lnTo>
                  <a:pt x="143759" y="222778"/>
                </a:lnTo>
                <a:lnTo>
                  <a:pt x="141907" y="208874"/>
                </a:lnTo>
                <a:lnTo>
                  <a:pt x="146702" y="207622"/>
                </a:lnTo>
                <a:lnTo>
                  <a:pt x="150004" y="197144"/>
                </a:lnTo>
                <a:lnTo>
                  <a:pt x="154983" y="194388"/>
                </a:lnTo>
                <a:lnTo>
                  <a:pt x="159173" y="185436"/>
                </a:lnTo>
                <a:lnTo>
                  <a:pt x="156351" y="180854"/>
                </a:lnTo>
                <a:lnTo>
                  <a:pt x="160660" y="180646"/>
                </a:lnTo>
                <a:lnTo>
                  <a:pt x="166271" y="169915"/>
                </a:lnTo>
                <a:lnTo>
                  <a:pt x="181325" y="163153"/>
                </a:lnTo>
                <a:lnTo>
                  <a:pt x="201231" y="166741"/>
                </a:lnTo>
                <a:lnTo>
                  <a:pt x="206989" y="163396"/>
                </a:lnTo>
                <a:lnTo>
                  <a:pt x="206498" y="157507"/>
                </a:lnTo>
                <a:lnTo>
                  <a:pt x="186863" y="148500"/>
                </a:lnTo>
                <a:lnTo>
                  <a:pt x="188521" y="128338"/>
                </a:lnTo>
                <a:lnTo>
                  <a:pt x="177686" y="110470"/>
                </a:lnTo>
                <a:lnTo>
                  <a:pt x="164156" y="110934"/>
                </a:lnTo>
                <a:lnTo>
                  <a:pt x="164122" y="105356"/>
                </a:lnTo>
                <a:lnTo>
                  <a:pt x="164122" y="105356"/>
                </a:lnTo>
                <a:lnTo>
                  <a:pt x="164235" y="92997"/>
                </a:lnTo>
                <a:lnTo>
                  <a:pt x="155865" y="89350"/>
                </a:lnTo>
                <a:lnTo>
                  <a:pt x="152750" y="69986"/>
                </a:lnTo>
                <a:lnTo>
                  <a:pt x="166056" y="72534"/>
                </a:lnTo>
                <a:lnTo>
                  <a:pt x="178314" y="81088"/>
                </a:lnTo>
                <a:lnTo>
                  <a:pt x="184812" y="78814"/>
                </a:lnTo>
                <a:lnTo>
                  <a:pt x="184378" y="70362"/>
                </a:lnTo>
                <a:lnTo>
                  <a:pt x="189095" y="72423"/>
                </a:lnTo>
                <a:lnTo>
                  <a:pt x="191983" y="66605"/>
                </a:lnTo>
                <a:lnTo>
                  <a:pt x="192757" y="51846"/>
                </a:lnTo>
                <a:lnTo>
                  <a:pt x="189359" y="45592"/>
                </a:lnTo>
                <a:lnTo>
                  <a:pt x="173446" y="42991"/>
                </a:lnTo>
                <a:lnTo>
                  <a:pt x="161674" y="12129"/>
                </a:lnTo>
                <a:lnTo>
                  <a:pt x="170964" y="8408"/>
                </a:lnTo>
                <a:lnTo>
                  <a:pt x="171304" y="13995"/>
                </a:lnTo>
                <a:lnTo>
                  <a:pt x="182616" y="16197"/>
                </a:lnTo>
                <a:lnTo>
                  <a:pt x="184270" y="3415"/>
                </a:lnTo>
                <a:lnTo>
                  <a:pt x="193858" y="0"/>
                </a:lnTo>
                <a:lnTo>
                  <a:pt x="205530" y="6882"/>
                </a:lnTo>
                <a:lnTo>
                  <a:pt x="200097" y="24259"/>
                </a:lnTo>
                <a:lnTo>
                  <a:pt x="204554" y="38526"/>
                </a:lnTo>
                <a:lnTo>
                  <a:pt x="218048" y="392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8" name="M90">
            <a:extLst>
              <a:ext uri="{FF2B5EF4-FFF2-40B4-BE49-F238E27FC236}">
                <a16:creationId xmlns:a16="http://schemas.microsoft.com/office/drawing/2014/main" id="{00000000-0008-0000-0000-000061000000}"/>
              </a:ext>
            </a:extLst>
          </p:cNvPr>
          <p:cNvSpPr/>
          <p:nvPr/>
        </p:nvSpPr>
        <p:spPr>
          <a:xfrm>
            <a:off x="6282313" y="4233793"/>
            <a:ext cx="349976" cy="282937"/>
          </a:xfrm>
          <a:custGeom>
            <a:avLst/>
            <a:gdLst/>
            <a:ahLst/>
            <a:cxnLst/>
            <a:rect l="0" t="0" r="0" b="0"/>
            <a:pathLst>
              <a:path w="387171" h="320262">
                <a:moveTo>
                  <a:pt x="128320" y="0"/>
                </a:moveTo>
                <a:lnTo>
                  <a:pt x="137331" y="2021"/>
                </a:lnTo>
                <a:lnTo>
                  <a:pt x="136736" y="20854"/>
                </a:lnTo>
                <a:lnTo>
                  <a:pt x="149489" y="20550"/>
                </a:lnTo>
                <a:lnTo>
                  <a:pt x="149579" y="23266"/>
                </a:lnTo>
                <a:lnTo>
                  <a:pt x="159028" y="26350"/>
                </a:lnTo>
                <a:lnTo>
                  <a:pt x="151959" y="39755"/>
                </a:lnTo>
                <a:lnTo>
                  <a:pt x="171109" y="41858"/>
                </a:lnTo>
                <a:lnTo>
                  <a:pt x="176712" y="38670"/>
                </a:lnTo>
                <a:lnTo>
                  <a:pt x="195881" y="46649"/>
                </a:lnTo>
                <a:lnTo>
                  <a:pt x="201127" y="45563"/>
                </a:lnTo>
                <a:lnTo>
                  <a:pt x="189455" y="52230"/>
                </a:lnTo>
                <a:lnTo>
                  <a:pt x="189498" y="57056"/>
                </a:lnTo>
                <a:lnTo>
                  <a:pt x="194405" y="70887"/>
                </a:lnTo>
                <a:lnTo>
                  <a:pt x="193181" y="77341"/>
                </a:lnTo>
                <a:lnTo>
                  <a:pt x="197353" y="83014"/>
                </a:lnTo>
                <a:lnTo>
                  <a:pt x="204496" y="79710"/>
                </a:lnTo>
                <a:lnTo>
                  <a:pt x="204127" y="89198"/>
                </a:lnTo>
                <a:lnTo>
                  <a:pt x="208733" y="96086"/>
                </a:lnTo>
                <a:lnTo>
                  <a:pt x="220439" y="94844"/>
                </a:lnTo>
                <a:lnTo>
                  <a:pt x="221023" y="89431"/>
                </a:lnTo>
                <a:lnTo>
                  <a:pt x="244424" y="87396"/>
                </a:lnTo>
                <a:lnTo>
                  <a:pt x="242335" y="84635"/>
                </a:lnTo>
                <a:lnTo>
                  <a:pt x="248024" y="84462"/>
                </a:lnTo>
                <a:lnTo>
                  <a:pt x="251186" y="80462"/>
                </a:lnTo>
                <a:lnTo>
                  <a:pt x="266369" y="81705"/>
                </a:lnTo>
                <a:lnTo>
                  <a:pt x="269654" y="92933"/>
                </a:lnTo>
                <a:lnTo>
                  <a:pt x="281059" y="98310"/>
                </a:lnTo>
                <a:lnTo>
                  <a:pt x="285269" y="95539"/>
                </a:lnTo>
                <a:lnTo>
                  <a:pt x="286810" y="81403"/>
                </a:lnTo>
                <a:lnTo>
                  <a:pt x="313410" y="80479"/>
                </a:lnTo>
                <a:lnTo>
                  <a:pt x="317096" y="73474"/>
                </a:lnTo>
                <a:lnTo>
                  <a:pt x="324374" y="70768"/>
                </a:lnTo>
                <a:lnTo>
                  <a:pt x="344303" y="72705"/>
                </a:lnTo>
                <a:lnTo>
                  <a:pt x="344303" y="72705"/>
                </a:lnTo>
                <a:lnTo>
                  <a:pt x="344337" y="78283"/>
                </a:lnTo>
                <a:lnTo>
                  <a:pt x="357867" y="77819"/>
                </a:lnTo>
                <a:lnTo>
                  <a:pt x="368702" y="95687"/>
                </a:lnTo>
                <a:lnTo>
                  <a:pt x="367044" y="115849"/>
                </a:lnTo>
                <a:lnTo>
                  <a:pt x="386679" y="124856"/>
                </a:lnTo>
                <a:lnTo>
                  <a:pt x="387170" y="130745"/>
                </a:lnTo>
                <a:lnTo>
                  <a:pt x="381412" y="134090"/>
                </a:lnTo>
                <a:lnTo>
                  <a:pt x="361506" y="130502"/>
                </a:lnTo>
                <a:lnTo>
                  <a:pt x="346452" y="137264"/>
                </a:lnTo>
                <a:lnTo>
                  <a:pt x="340841" y="147995"/>
                </a:lnTo>
                <a:lnTo>
                  <a:pt x="336532" y="148203"/>
                </a:lnTo>
                <a:lnTo>
                  <a:pt x="339354" y="152785"/>
                </a:lnTo>
                <a:lnTo>
                  <a:pt x="335164" y="161737"/>
                </a:lnTo>
                <a:lnTo>
                  <a:pt x="330185" y="164493"/>
                </a:lnTo>
                <a:lnTo>
                  <a:pt x="326883" y="174971"/>
                </a:lnTo>
                <a:lnTo>
                  <a:pt x="322088" y="176223"/>
                </a:lnTo>
                <a:lnTo>
                  <a:pt x="323940" y="190127"/>
                </a:lnTo>
                <a:lnTo>
                  <a:pt x="320595" y="195479"/>
                </a:lnTo>
                <a:lnTo>
                  <a:pt x="323460" y="198103"/>
                </a:lnTo>
                <a:lnTo>
                  <a:pt x="318940" y="207950"/>
                </a:lnTo>
                <a:lnTo>
                  <a:pt x="308121" y="217358"/>
                </a:lnTo>
                <a:lnTo>
                  <a:pt x="304471" y="215471"/>
                </a:lnTo>
                <a:lnTo>
                  <a:pt x="293306" y="226527"/>
                </a:lnTo>
                <a:lnTo>
                  <a:pt x="294536" y="240566"/>
                </a:lnTo>
                <a:lnTo>
                  <a:pt x="285931" y="240076"/>
                </a:lnTo>
                <a:lnTo>
                  <a:pt x="285355" y="252267"/>
                </a:lnTo>
                <a:lnTo>
                  <a:pt x="295119" y="256097"/>
                </a:lnTo>
                <a:lnTo>
                  <a:pt x="283603" y="268951"/>
                </a:lnTo>
                <a:lnTo>
                  <a:pt x="286825" y="276404"/>
                </a:lnTo>
                <a:lnTo>
                  <a:pt x="275999" y="278726"/>
                </a:lnTo>
                <a:lnTo>
                  <a:pt x="265408" y="298226"/>
                </a:lnTo>
                <a:lnTo>
                  <a:pt x="251511" y="306955"/>
                </a:lnTo>
                <a:lnTo>
                  <a:pt x="250645" y="311304"/>
                </a:lnTo>
                <a:lnTo>
                  <a:pt x="240657" y="317257"/>
                </a:lnTo>
                <a:lnTo>
                  <a:pt x="240282" y="320261"/>
                </a:lnTo>
                <a:lnTo>
                  <a:pt x="223191" y="320178"/>
                </a:lnTo>
                <a:lnTo>
                  <a:pt x="223191" y="320178"/>
                </a:lnTo>
                <a:lnTo>
                  <a:pt x="219432" y="316177"/>
                </a:lnTo>
                <a:lnTo>
                  <a:pt x="190075" y="307073"/>
                </a:lnTo>
                <a:lnTo>
                  <a:pt x="163222" y="303142"/>
                </a:lnTo>
                <a:lnTo>
                  <a:pt x="169777" y="285969"/>
                </a:lnTo>
                <a:lnTo>
                  <a:pt x="170020" y="275430"/>
                </a:lnTo>
                <a:lnTo>
                  <a:pt x="162747" y="270441"/>
                </a:lnTo>
                <a:lnTo>
                  <a:pt x="143248" y="268330"/>
                </a:lnTo>
                <a:lnTo>
                  <a:pt x="141167" y="252010"/>
                </a:lnTo>
                <a:lnTo>
                  <a:pt x="130669" y="253422"/>
                </a:lnTo>
                <a:lnTo>
                  <a:pt x="134174" y="241753"/>
                </a:lnTo>
                <a:lnTo>
                  <a:pt x="109166" y="238602"/>
                </a:lnTo>
                <a:lnTo>
                  <a:pt x="104476" y="222218"/>
                </a:lnTo>
                <a:lnTo>
                  <a:pt x="91342" y="218140"/>
                </a:lnTo>
                <a:lnTo>
                  <a:pt x="88330" y="221835"/>
                </a:lnTo>
                <a:lnTo>
                  <a:pt x="80993" y="219851"/>
                </a:lnTo>
                <a:lnTo>
                  <a:pt x="65523" y="223398"/>
                </a:lnTo>
                <a:lnTo>
                  <a:pt x="61132" y="220429"/>
                </a:lnTo>
                <a:lnTo>
                  <a:pt x="60648" y="214993"/>
                </a:lnTo>
                <a:lnTo>
                  <a:pt x="50658" y="214601"/>
                </a:lnTo>
                <a:lnTo>
                  <a:pt x="50126" y="211122"/>
                </a:lnTo>
                <a:lnTo>
                  <a:pt x="41678" y="216945"/>
                </a:lnTo>
                <a:lnTo>
                  <a:pt x="30898" y="248927"/>
                </a:lnTo>
                <a:lnTo>
                  <a:pt x="12677" y="226332"/>
                </a:lnTo>
                <a:lnTo>
                  <a:pt x="5812" y="223903"/>
                </a:lnTo>
                <a:lnTo>
                  <a:pt x="6109" y="211856"/>
                </a:lnTo>
                <a:lnTo>
                  <a:pt x="0" y="210048"/>
                </a:lnTo>
                <a:lnTo>
                  <a:pt x="0" y="210048"/>
                </a:lnTo>
                <a:lnTo>
                  <a:pt x="2099" y="193524"/>
                </a:lnTo>
                <a:lnTo>
                  <a:pt x="9219" y="191740"/>
                </a:lnTo>
                <a:lnTo>
                  <a:pt x="12264" y="180512"/>
                </a:lnTo>
                <a:lnTo>
                  <a:pt x="12347" y="170869"/>
                </a:lnTo>
                <a:lnTo>
                  <a:pt x="6781" y="159580"/>
                </a:lnTo>
                <a:lnTo>
                  <a:pt x="6781" y="159580"/>
                </a:lnTo>
                <a:lnTo>
                  <a:pt x="5813" y="155186"/>
                </a:lnTo>
                <a:lnTo>
                  <a:pt x="13406" y="152810"/>
                </a:lnTo>
                <a:lnTo>
                  <a:pt x="28121" y="154678"/>
                </a:lnTo>
                <a:lnTo>
                  <a:pt x="26922" y="147113"/>
                </a:lnTo>
                <a:lnTo>
                  <a:pt x="30611" y="140873"/>
                </a:lnTo>
                <a:lnTo>
                  <a:pt x="33545" y="140342"/>
                </a:lnTo>
                <a:lnTo>
                  <a:pt x="44611" y="153120"/>
                </a:lnTo>
                <a:lnTo>
                  <a:pt x="53253" y="145492"/>
                </a:lnTo>
                <a:lnTo>
                  <a:pt x="65120" y="144272"/>
                </a:lnTo>
                <a:lnTo>
                  <a:pt x="76015" y="132325"/>
                </a:lnTo>
                <a:lnTo>
                  <a:pt x="80359" y="137102"/>
                </a:lnTo>
                <a:lnTo>
                  <a:pt x="92697" y="135437"/>
                </a:lnTo>
                <a:lnTo>
                  <a:pt x="95545" y="138519"/>
                </a:lnTo>
                <a:lnTo>
                  <a:pt x="112832" y="142094"/>
                </a:lnTo>
                <a:lnTo>
                  <a:pt x="117863" y="137390"/>
                </a:lnTo>
                <a:lnTo>
                  <a:pt x="115292" y="129040"/>
                </a:lnTo>
                <a:lnTo>
                  <a:pt x="108075" y="122237"/>
                </a:lnTo>
                <a:lnTo>
                  <a:pt x="93928" y="122504"/>
                </a:lnTo>
                <a:lnTo>
                  <a:pt x="96819" y="110816"/>
                </a:lnTo>
                <a:lnTo>
                  <a:pt x="108235" y="108977"/>
                </a:lnTo>
                <a:lnTo>
                  <a:pt x="112654" y="97626"/>
                </a:lnTo>
                <a:lnTo>
                  <a:pt x="111721" y="78610"/>
                </a:lnTo>
                <a:lnTo>
                  <a:pt x="106867" y="69450"/>
                </a:lnTo>
                <a:lnTo>
                  <a:pt x="103264" y="72380"/>
                </a:lnTo>
                <a:lnTo>
                  <a:pt x="95405" y="66916"/>
                </a:lnTo>
                <a:lnTo>
                  <a:pt x="94806" y="59816"/>
                </a:lnTo>
                <a:lnTo>
                  <a:pt x="100999" y="44888"/>
                </a:lnTo>
                <a:lnTo>
                  <a:pt x="96601" y="36039"/>
                </a:lnTo>
                <a:lnTo>
                  <a:pt x="99200" y="36553"/>
                </a:lnTo>
                <a:lnTo>
                  <a:pt x="100732" y="30257"/>
                </a:lnTo>
                <a:lnTo>
                  <a:pt x="104477" y="27783"/>
                </a:lnTo>
                <a:lnTo>
                  <a:pt x="105774" y="11982"/>
                </a:lnTo>
                <a:lnTo>
                  <a:pt x="125524" y="79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9" name="M91">
            <a:extLst>
              <a:ext uri="{FF2B5EF4-FFF2-40B4-BE49-F238E27FC236}">
                <a16:creationId xmlns:a16="http://schemas.microsoft.com/office/drawing/2014/main" id="{00000000-0008-0000-0000-000062000000}"/>
              </a:ext>
            </a:extLst>
          </p:cNvPr>
          <p:cNvSpPr/>
          <p:nvPr/>
        </p:nvSpPr>
        <p:spPr>
          <a:xfrm>
            <a:off x="5553517" y="4258048"/>
            <a:ext cx="206033" cy="230463"/>
          </a:xfrm>
          <a:custGeom>
            <a:avLst/>
            <a:gdLst/>
            <a:ahLst/>
            <a:cxnLst/>
            <a:rect l="0" t="0" r="0" b="0"/>
            <a:pathLst>
              <a:path w="221431" h="258116">
                <a:moveTo>
                  <a:pt x="41341" y="0"/>
                </a:moveTo>
                <a:lnTo>
                  <a:pt x="66936" y="6845"/>
                </a:lnTo>
                <a:lnTo>
                  <a:pt x="73615" y="14294"/>
                </a:lnTo>
                <a:lnTo>
                  <a:pt x="85105" y="15410"/>
                </a:lnTo>
                <a:lnTo>
                  <a:pt x="87842" y="11425"/>
                </a:lnTo>
                <a:lnTo>
                  <a:pt x="89523" y="16605"/>
                </a:lnTo>
                <a:lnTo>
                  <a:pt x="97464" y="18211"/>
                </a:lnTo>
                <a:lnTo>
                  <a:pt x="97083" y="25437"/>
                </a:lnTo>
                <a:lnTo>
                  <a:pt x="100544" y="27807"/>
                </a:lnTo>
                <a:lnTo>
                  <a:pt x="109701" y="24927"/>
                </a:lnTo>
                <a:lnTo>
                  <a:pt x="108415" y="16895"/>
                </a:lnTo>
                <a:lnTo>
                  <a:pt x="116263" y="16538"/>
                </a:lnTo>
                <a:lnTo>
                  <a:pt x="119485" y="21614"/>
                </a:lnTo>
                <a:lnTo>
                  <a:pt x="117640" y="31508"/>
                </a:lnTo>
                <a:lnTo>
                  <a:pt x="134328" y="38510"/>
                </a:lnTo>
                <a:lnTo>
                  <a:pt x="135394" y="33869"/>
                </a:lnTo>
                <a:lnTo>
                  <a:pt x="138474" y="33663"/>
                </a:lnTo>
                <a:lnTo>
                  <a:pt x="139267" y="18006"/>
                </a:lnTo>
                <a:lnTo>
                  <a:pt x="153581" y="17243"/>
                </a:lnTo>
                <a:lnTo>
                  <a:pt x="151315" y="20942"/>
                </a:lnTo>
                <a:lnTo>
                  <a:pt x="154833" y="26479"/>
                </a:lnTo>
                <a:lnTo>
                  <a:pt x="176224" y="25478"/>
                </a:lnTo>
                <a:lnTo>
                  <a:pt x="181550" y="37250"/>
                </a:lnTo>
                <a:lnTo>
                  <a:pt x="199017" y="38989"/>
                </a:lnTo>
                <a:lnTo>
                  <a:pt x="201680" y="52488"/>
                </a:lnTo>
                <a:lnTo>
                  <a:pt x="201680" y="52488"/>
                </a:lnTo>
                <a:lnTo>
                  <a:pt x="206565" y="58667"/>
                </a:lnTo>
                <a:lnTo>
                  <a:pt x="206296" y="67554"/>
                </a:lnTo>
                <a:lnTo>
                  <a:pt x="195618" y="74918"/>
                </a:lnTo>
                <a:lnTo>
                  <a:pt x="196214" y="85640"/>
                </a:lnTo>
                <a:lnTo>
                  <a:pt x="189714" y="92074"/>
                </a:lnTo>
                <a:lnTo>
                  <a:pt x="181824" y="93643"/>
                </a:lnTo>
                <a:lnTo>
                  <a:pt x="177007" y="110378"/>
                </a:lnTo>
                <a:lnTo>
                  <a:pt x="183373" y="113437"/>
                </a:lnTo>
                <a:lnTo>
                  <a:pt x="186109" y="109450"/>
                </a:lnTo>
                <a:lnTo>
                  <a:pt x="188271" y="114189"/>
                </a:lnTo>
                <a:lnTo>
                  <a:pt x="188278" y="119013"/>
                </a:lnTo>
                <a:lnTo>
                  <a:pt x="182408" y="124863"/>
                </a:lnTo>
                <a:lnTo>
                  <a:pt x="185959" y="129493"/>
                </a:lnTo>
                <a:lnTo>
                  <a:pt x="185706" y="137775"/>
                </a:lnTo>
                <a:lnTo>
                  <a:pt x="200979" y="141405"/>
                </a:lnTo>
                <a:lnTo>
                  <a:pt x="212115" y="149580"/>
                </a:lnTo>
                <a:lnTo>
                  <a:pt x="221313" y="160860"/>
                </a:lnTo>
                <a:lnTo>
                  <a:pt x="221430" y="167194"/>
                </a:lnTo>
                <a:lnTo>
                  <a:pt x="213387" y="183830"/>
                </a:lnTo>
                <a:lnTo>
                  <a:pt x="206570" y="190405"/>
                </a:lnTo>
                <a:lnTo>
                  <a:pt x="191935" y="190864"/>
                </a:lnTo>
                <a:lnTo>
                  <a:pt x="187350" y="199917"/>
                </a:lnTo>
                <a:lnTo>
                  <a:pt x="166484" y="202746"/>
                </a:lnTo>
                <a:lnTo>
                  <a:pt x="168251" y="205361"/>
                </a:lnTo>
                <a:lnTo>
                  <a:pt x="162441" y="209101"/>
                </a:lnTo>
                <a:lnTo>
                  <a:pt x="165187" y="214911"/>
                </a:lnTo>
                <a:lnTo>
                  <a:pt x="159143" y="216233"/>
                </a:lnTo>
                <a:lnTo>
                  <a:pt x="161038" y="229702"/>
                </a:lnTo>
                <a:lnTo>
                  <a:pt x="165398" y="233151"/>
                </a:lnTo>
                <a:lnTo>
                  <a:pt x="165398" y="233151"/>
                </a:lnTo>
                <a:lnTo>
                  <a:pt x="154888" y="239457"/>
                </a:lnTo>
                <a:lnTo>
                  <a:pt x="141131" y="231198"/>
                </a:lnTo>
                <a:lnTo>
                  <a:pt x="140582" y="248961"/>
                </a:lnTo>
                <a:lnTo>
                  <a:pt x="140582" y="248961"/>
                </a:lnTo>
                <a:lnTo>
                  <a:pt x="129672" y="258115"/>
                </a:lnTo>
                <a:lnTo>
                  <a:pt x="122716" y="253982"/>
                </a:lnTo>
                <a:lnTo>
                  <a:pt x="122997" y="249922"/>
                </a:lnTo>
                <a:lnTo>
                  <a:pt x="113523" y="247518"/>
                </a:lnTo>
                <a:lnTo>
                  <a:pt x="112267" y="238439"/>
                </a:lnTo>
                <a:lnTo>
                  <a:pt x="128107" y="239082"/>
                </a:lnTo>
                <a:lnTo>
                  <a:pt x="132652" y="221593"/>
                </a:lnTo>
                <a:lnTo>
                  <a:pt x="129660" y="208843"/>
                </a:lnTo>
                <a:lnTo>
                  <a:pt x="125764" y="210380"/>
                </a:lnTo>
                <a:lnTo>
                  <a:pt x="127428" y="216308"/>
                </a:lnTo>
                <a:lnTo>
                  <a:pt x="120711" y="219415"/>
                </a:lnTo>
                <a:lnTo>
                  <a:pt x="113944" y="219204"/>
                </a:lnTo>
                <a:lnTo>
                  <a:pt x="105748" y="210510"/>
                </a:lnTo>
                <a:lnTo>
                  <a:pt x="101404" y="211579"/>
                </a:lnTo>
                <a:lnTo>
                  <a:pt x="100944" y="221360"/>
                </a:lnTo>
                <a:lnTo>
                  <a:pt x="97187" y="223352"/>
                </a:lnTo>
                <a:lnTo>
                  <a:pt x="92934" y="216588"/>
                </a:lnTo>
                <a:lnTo>
                  <a:pt x="86645" y="220761"/>
                </a:lnTo>
                <a:lnTo>
                  <a:pt x="85577" y="210631"/>
                </a:lnTo>
                <a:lnTo>
                  <a:pt x="72756" y="212036"/>
                </a:lnTo>
                <a:lnTo>
                  <a:pt x="67145" y="204475"/>
                </a:lnTo>
                <a:lnTo>
                  <a:pt x="58931" y="201352"/>
                </a:lnTo>
                <a:lnTo>
                  <a:pt x="56494" y="195699"/>
                </a:lnTo>
                <a:lnTo>
                  <a:pt x="38252" y="193310"/>
                </a:lnTo>
                <a:lnTo>
                  <a:pt x="22731" y="197335"/>
                </a:lnTo>
                <a:lnTo>
                  <a:pt x="22731" y="197335"/>
                </a:lnTo>
                <a:lnTo>
                  <a:pt x="16394" y="188543"/>
                </a:lnTo>
                <a:lnTo>
                  <a:pt x="12329" y="190522"/>
                </a:lnTo>
                <a:lnTo>
                  <a:pt x="9860" y="185921"/>
                </a:lnTo>
                <a:lnTo>
                  <a:pt x="9448" y="179578"/>
                </a:lnTo>
                <a:lnTo>
                  <a:pt x="13211" y="177439"/>
                </a:lnTo>
                <a:lnTo>
                  <a:pt x="11530" y="153119"/>
                </a:lnTo>
                <a:lnTo>
                  <a:pt x="1121" y="151428"/>
                </a:lnTo>
                <a:lnTo>
                  <a:pt x="0" y="143253"/>
                </a:lnTo>
                <a:lnTo>
                  <a:pt x="10674" y="136663"/>
                </a:lnTo>
                <a:lnTo>
                  <a:pt x="16163" y="138196"/>
                </a:lnTo>
                <a:lnTo>
                  <a:pt x="16102" y="130507"/>
                </a:lnTo>
                <a:lnTo>
                  <a:pt x="22696" y="126347"/>
                </a:lnTo>
                <a:lnTo>
                  <a:pt x="19109" y="103922"/>
                </a:lnTo>
                <a:lnTo>
                  <a:pt x="34540" y="102306"/>
                </a:lnTo>
                <a:lnTo>
                  <a:pt x="39461" y="97488"/>
                </a:lnTo>
                <a:lnTo>
                  <a:pt x="37229" y="95156"/>
                </a:lnTo>
                <a:lnTo>
                  <a:pt x="38751" y="86008"/>
                </a:lnTo>
                <a:lnTo>
                  <a:pt x="30446" y="81221"/>
                </a:lnTo>
                <a:lnTo>
                  <a:pt x="29929" y="73365"/>
                </a:lnTo>
                <a:lnTo>
                  <a:pt x="41602" y="78562"/>
                </a:lnTo>
                <a:lnTo>
                  <a:pt x="54869" y="77175"/>
                </a:lnTo>
                <a:lnTo>
                  <a:pt x="54317" y="70373"/>
                </a:lnTo>
                <a:lnTo>
                  <a:pt x="43095" y="65493"/>
                </a:lnTo>
                <a:lnTo>
                  <a:pt x="39505" y="57539"/>
                </a:lnTo>
                <a:lnTo>
                  <a:pt x="44271" y="334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0" name="M92">
            <a:extLst>
              <a:ext uri="{FF2B5EF4-FFF2-40B4-BE49-F238E27FC236}">
                <a16:creationId xmlns:a16="http://schemas.microsoft.com/office/drawing/2014/main" id="{00000000-0008-0000-0000-000063000000}"/>
              </a:ext>
            </a:extLst>
          </p:cNvPr>
          <p:cNvSpPr/>
          <p:nvPr/>
        </p:nvSpPr>
        <p:spPr>
          <a:xfrm>
            <a:off x="6001602" y="4264590"/>
            <a:ext cx="295246" cy="269076"/>
          </a:xfrm>
          <a:custGeom>
            <a:avLst/>
            <a:gdLst/>
            <a:ahLst/>
            <a:cxnLst/>
            <a:rect l="0" t="0" r="0" b="0"/>
            <a:pathLst>
              <a:path w="322516" h="308662">
                <a:moveTo>
                  <a:pt x="269209" y="48489"/>
                </a:moveTo>
                <a:lnTo>
                  <a:pt x="275801" y="49106"/>
                </a:lnTo>
                <a:lnTo>
                  <a:pt x="276115" y="54993"/>
                </a:lnTo>
                <a:lnTo>
                  <a:pt x="292858" y="55260"/>
                </a:lnTo>
                <a:lnTo>
                  <a:pt x="295806" y="60308"/>
                </a:lnTo>
                <a:lnTo>
                  <a:pt x="293132" y="62804"/>
                </a:lnTo>
                <a:lnTo>
                  <a:pt x="294289" y="65697"/>
                </a:lnTo>
                <a:lnTo>
                  <a:pt x="317320" y="66568"/>
                </a:lnTo>
                <a:lnTo>
                  <a:pt x="319303" y="85911"/>
                </a:lnTo>
                <a:lnTo>
                  <a:pt x="312676" y="86653"/>
                </a:lnTo>
                <a:lnTo>
                  <a:pt x="296729" y="78872"/>
                </a:lnTo>
                <a:lnTo>
                  <a:pt x="292397" y="79970"/>
                </a:lnTo>
                <a:lnTo>
                  <a:pt x="291199" y="84914"/>
                </a:lnTo>
                <a:lnTo>
                  <a:pt x="286320" y="83286"/>
                </a:lnTo>
                <a:lnTo>
                  <a:pt x="283052" y="103401"/>
                </a:lnTo>
                <a:lnTo>
                  <a:pt x="287882" y="113168"/>
                </a:lnTo>
                <a:lnTo>
                  <a:pt x="301126" y="112291"/>
                </a:lnTo>
                <a:lnTo>
                  <a:pt x="309187" y="128315"/>
                </a:lnTo>
                <a:lnTo>
                  <a:pt x="316949" y="125342"/>
                </a:lnTo>
                <a:lnTo>
                  <a:pt x="316949" y="125342"/>
                </a:lnTo>
                <a:lnTo>
                  <a:pt x="322515" y="136631"/>
                </a:lnTo>
                <a:lnTo>
                  <a:pt x="322432" y="146274"/>
                </a:lnTo>
                <a:lnTo>
                  <a:pt x="319387" y="157502"/>
                </a:lnTo>
                <a:lnTo>
                  <a:pt x="312267" y="159286"/>
                </a:lnTo>
                <a:lnTo>
                  <a:pt x="310168" y="175810"/>
                </a:lnTo>
                <a:lnTo>
                  <a:pt x="310168" y="175810"/>
                </a:lnTo>
                <a:lnTo>
                  <a:pt x="283348" y="171679"/>
                </a:lnTo>
                <a:lnTo>
                  <a:pt x="278923" y="176390"/>
                </a:lnTo>
                <a:lnTo>
                  <a:pt x="279309" y="173236"/>
                </a:lnTo>
                <a:lnTo>
                  <a:pt x="266361" y="174268"/>
                </a:lnTo>
                <a:lnTo>
                  <a:pt x="257130" y="180365"/>
                </a:lnTo>
                <a:lnTo>
                  <a:pt x="242897" y="183471"/>
                </a:lnTo>
                <a:lnTo>
                  <a:pt x="232410" y="178383"/>
                </a:lnTo>
                <a:lnTo>
                  <a:pt x="225276" y="180613"/>
                </a:lnTo>
                <a:lnTo>
                  <a:pt x="224942" y="193714"/>
                </a:lnTo>
                <a:lnTo>
                  <a:pt x="210172" y="193638"/>
                </a:lnTo>
                <a:lnTo>
                  <a:pt x="196370" y="197804"/>
                </a:lnTo>
                <a:lnTo>
                  <a:pt x="189495" y="189942"/>
                </a:lnTo>
                <a:lnTo>
                  <a:pt x="180446" y="188804"/>
                </a:lnTo>
                <a:lnTo>
                  <a:pt x="190893" y="177471"/>
                </a:lnTo>
                <a:lnTo>
                  <a:pt x="189805" y="165991"/>
                </a:lnTo>
                <a:lnTo>
                  <a:pt x="193934" y="160973"/>
                </a:lnTo>
                <a:lnTo>
                  <a:pt x="188781" y="157977"/>
                </a:lnTo>
                <a:lnTo>
                  <a:pt x="172365" y="162224"/>
                </a:lnTo>
                <a:lnTo>
                  <a:pt x="163576" y="168927"/>
                </a:lnTo>
                <a:lnTo>
                  <a:pt x="164948" y="175292"/>
                </a:lnTo>
                <a:lnTo>
                  <a:pt x="154340" y="180892"/>
                </a:lnTo>
                <a:lnTo>
                  <a:pt x="152944" y="187184"/>
                </a:lnTo>
                <a:lnTo>
                  <a:pt x="167672" y="194801"/>
                </a:lnTo>
                <a:lnTo>
                  <a:pt x="170138" y="200591"/>
                </a:lnTo>
                <a:lnTo>
                  <a:pt x="167042" y="201264"/>
                </a:lnTo>
                <a:lnTo>
                  <a:pt x="172807" y="216331"/>
                </a:lnTo>
                <a:lnTo>
                  <a:pt x="184662" y="216186"/>
                </a:lnTo>
                <a:lnTo>
                  <a:pt x="190743" y="254912"/>
                </a:lnTo>
                <a:lnTo>
                  <a:pt x="178894" y="260631"/>
                </a:lnTo>
                <a:lnTo>
                  <a:pt x="182483" y="288593"/>
                </a:lnTo>
                <a:lnTo>
                  <a:pt x="185849" y="289433"/>
                </a:lnTo>
                <a:lnTo>
                  <a:pt x="184284" y="302347"/>
                </a:lnTo>
                <a:lnTo>
                  <a:pt x="188140" y="302145"/>
                </a:lnTo>
                <a:lnTo>
                  <a:pt x="189894" y="305805"/>
                </a:lnTo>
                <a:lnTo>
                  <a:pt x="189894" y="305805"/>
                </a:lnTo>
                <a:lnTo>
                  <a:pt x="183812" y="308661"/>
                </a:lnTo>
                <a:lnTo>
                  <a:pt x="172429" y="308065"/>
                </a:lnTo>
                <a:lnTo>
                  <a:pt x="172429" y="308065"/>
                </a:lnTo>
                <a:lnTo>
                  <a:pt x="143133" y="303235"/>
                </a:lnTo>
                <a:lnTo>
                  <a:pt x="138555" y="278109"/>
                </a:lnTo>
                <a:lnTo>
                  <a:pt x="137857" y="275379"/>
                </a:lnTo>
                <a:lnTo>
                  <a:pt x="117883" y="273648"/>
                </a:lnTo>
                <a:lnTo>
                  <a:pt x="117883" y="273648"/>
                </a:lnTo>
                <a:lnTo>
                  <a:pt x="116883" y="264884"/>
                </a:lnTo>
                <a:lnTo>
                  <a:pt x="108487" y="262100"/>
                </a:lnTo>
                <a:lnTo>
                  <a:pt x="100123" y="252387"/>
                </a:lnTo>
                <a:lnTo>
                  <a:pt x="89263" y="249687"/>
                </a:lnTo>
                <a:lnTo>
                  <a:pt x="88487" y="232641"/>
                </a:lnTo>
                <a:lnTo>
                  <a:pt x="80140" y="239650"/>
                </a:lnTo>
                <a:lnTo>
                  <a:pt x="64457" y="238927"/>
                </a:lnTo>
                <a:lnTo>
                  <a:pt x="63036" y="234519"/>
                </a:lnTo>
                <a:lnTo>
                  <a:pt x="68785" y="221114"/>
                </a:lnTo>
                <a:lnTo>
                  <a:pt x="66721" y="217744"/>
                </a:lnTo>
                <a:lnTo>
                  <a:pt x="58949" y="220547"/>
                </a:lnTo>
                <a:lnTo>
                  <a:pt x="54890" y="216972"/>
                </a:lnTo>
                <a:lnTo>
                  <a:pt x="51498" y="217182"/>
                </a:lnTo>
                <a:lnTo>
                  <a:pt x="51498" y="217182"/>
                </a:lnTo>
                <a:lnTo>
                  <a:pt x="51096" y="203610"/>
                </a:lnTo>
                <a:lnTo>
                  <a:pt x="43057" y="193598"/>
                </a:lnTo>
                <a:lnTo>
                  <a:pt x="42134" y="182271"/>
                </a:lnTo>
                <a:lnTo>
                  <a:pt x="19537" y="187079"/>
                </a:lnTo>
                <a:lnTo>
                  <a:pt x="1858" y="180867"/>
                </a:lnTo>
                <a:lnTo>
                  <a:pt x="0" y="170117"/>
                </a:lnTo>
                <a:lnTo>
                  <a:pt x="20041" y="151830"/>
                </a:lnTo>
                <a:lnTo>
                  <a:pt x="19636" y="144133"/>
                </a:lnTo>
                <a:lnTo>
                  <a:pt x="14223" y="139614"/>
                </a:lnTo>
                <a:lnTo>
                  <a:pt x="14223" y="139614"/>
                </a:lnTo>
                <a:lnTo>
                  <a:pt x="17916" y="111531"/>
                </a:lnTo>
                <a:lnTo>
                  <a:pt x="26494" y="107093"/>
                </a:lnTo>
                <a:lnTo>
                  <a:pt x="27307" y="99880"/>
                </a:lnTo>
                <a:lnTo>
                  <a:pt x="44970" y="117544"/>
                </a:lnTo>
                <a:lnTo>
                  <a:pt x="55267" y="112096"/>
                </a:lnTo>
                <a:lnTo>
                  <a:pt x="62173" y="112585"/>
                </a:lnTo>
                <a:lnTo>
                  <a:pt x="69162" y="98605"/>
                </a:lnTo>
                <a:lnTo>
                  <a:pt x="69366" y="85346"/>
                </a:lnTo>
                <a:lnTo>
                  <a:pt x="59962" y="69264"/>
                </a:lnTo>
                <a:lnTo>
                  <a:pt x="54488" y="72734"/>
                </a:lnTo>
                <a:lnTo>
                  <a:pt x="51039" y="63897"/>
                </a:lnTo>
                <a:lnTo>
                  <a:pt x="54519" y="60223"/>
                </a:lnTo>
                <a:lnTo>
                  <a:pt x="49021" y="41984"/>
                </a:lnTo>
                <a:lnTo>
                  <a:pt x="59294" y="20100"/>
                </a:lnTo>
                <a:lnTo>
                  <a:pt x="66190" y="20739"/>
                </a:lnTo>
                <a:lnTo>
                  <a:pt x="70314" y="33062"/>
                </a:lnTo>
                <a:lnTo>
                  <a:pt x="76436" y="28251"/>
                </a:lnTo>
                <a:lnTo>
                  <a:pt x="85224" y="32860"/>
                </a:lnTo>
                <a:lnTo>
                  <a:pt x="84662" y="48071"/>
                </a:lnTo>
                <a:lnTo>
                  <a:pt x="95069" y="55435"/>
                </a:lnTo>
                <a:lnTo>
                  <a:pt x="97958" y="45110"/>
                </a:lnTo>
                <a:lnTo>
                  <a:pt x="107951" y="44924"/>
                </a:lnTo>
                <a:lnTo>
                  <a:pt x="115570" y="35780"/>
                </a:lnTo>
                <a:lnTo>
                  <a:pt x="142840" y="27153"/>
                </a:lnTo>
                <a:lnTo>
                  <a:pt x="144966" y="22233"/>
                </a:lnTo>
                <a:lnTo>
                  <a:pt x="162524" y="20582"/>
                </a:lnTo>
                <a:lnTo>
                  <a:pt x="163090" y="16526"/>
                </a:lnTo>
                <a:lnTo>
                  <a:pt x="170574" y="24109"/>
                </a:lnTo>
                <a:lnTo>
                  <a:pt x="175829" y="17009"/>
                </a:lnTo>
                <a:lnTo>
                  <a:pt x="184384" y="24769"/>
                </a:lnTo>
                <a:lnTo>
                  <a:pt x="193126" y="19416"/>
                </a:lnTo>
                <a:lnTo>
                  <a:pt x="195561" y="26264"/>
                </a:lnTo>
                <a:lnTo>
                  <a:pt x="209456" y="5664"/>
                </a:lnTo>
                <a:lnTo>
                  <a:pt x="217896" y="0"/>
                </a:lnTo>
                <a:lnTo>
                  <a:pt x="222193" y="12172"/>
                </a:lnTo>
                <a:lnTo>
                  <a:pt x="229251" y="12503"/>
                </a:lnTo>
                <a:lnTo>
                  <a:pt x="234333" y="18060"/>
                </a:lnTo>
                <a:lnTo>
                  <a:pt x="245320" y="14871"/>
                </a:lnTo>
                <a:lnTo>
                  <a:pt x="232023" y="36394"/>
                </a:lnTo>
                <a:lnTo>
                  <a:pt x="235789" y="45384"/>
                </a:lnTo>
                <a:lnTo>
                  <a:pt x="236488" y="48115"/>
                </a:lnTo>
                <a:lnTo>
                  <a:pt x="246696" y="455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1" name="M93">
            <a:extLst>
              <a:ext uri="{FF2B5EF4-FFF2-40B4-BE49-F238E27FC236}">
                <a16:creationId xmlns:a16="http://schemas.microsoft.com/office/drawing/2014/main" id="{00000000-0008-0000-0000-000064000000}"/>
              </a:ext>
            </a:extLst>
          </p:cNvPr>
          <p:cNvSpPr/>
          <p:nvPr/>
        </p:nvSpPr>
        <p:spPr>
          <a:xfrm>
            <a:off x="5698381" y="4286369"/>
            <a:ext cx="268309" cy="238542"/>
          </a:xfrm>
          <a:custGeom>
            <a:avLst/>
            <a:gdLst/>
            <a:ahLst/>
            <a:cxnLst/>
            <a:rect l="0" t="0" r="0" b="0"/>
            <a:pathLst>
              <a:path w="300190" h="280432">
                <a:moveTo>
                  <a:pt x="96518" y="0"/>
                </a:moveTo>
                <a:lnTo>
                  <a:pt x="98817" y="10473"/>
                </a:lnTo>
                <a:lnTo>
                  <a:pt x="105112" y="10660"/>
                </a:lnTo>
                <a:lnTo>
                  <a:pt x="112324" y="26554"/>
                </a:lnTo>
                <a:lnTo>
                  <a:pt x="111138" y="35414"/>
                </a:lnTo>
                <a:lnTo>
                  <a:pt x="91566" y="37092"/>
                </a:lnTo>
                <a:lnTo>
                  <a:pt x="89892" y="62217"/>
                </a:lnTo>
                <a:lnTo>
                  <a:pt x="93764" y="61278"/>
                </a:lnTo>
                <a:lnTo>
                  <a:pt x="99562" y="98834"/>
                </a:lnTo>
                <a:lnTo>
                  <a:pt x="119784" y="101545"/>
                </a:lnTo>
                <a:lnTo>
                  <a:pt x="120361" y="97644"/>
                </a:lnTo>
                <a:lnTo>
                  <a:pt x="124519" y="97465"/>
                </a:lnTo>
                <a:lnTo>
                  <a:pt x="132735" y="105697"/>
                </a:lnTo>
                <a:lnTo>
                  <a:pt x="143308" y="107063"/>
                </a:lnTo>
                <a:lnTo>
                  <a:pt x="141625" y="96312"/>
                </a:lnTo>
                <a:lnTo>
                  <a:pt x="174570" y="95167"/>
                </a:lnTo>
                <a:lnTo>
                  <a:pt x="179523" y="94105"/>
                </a:lnTo>
                <a:lnTo>
                  <a:pt x="180800" y="87209"/>
                </a:lnTo>
                <a:lnTo>
                  <a:pt x="193693" y="88035"/>
                </a:lnTo>
                <a:lnTo>
                  <a:pt x="194008" y="82467"/>
                </a:lnTo>
                <a:lnTo>
                  <a:pt x="214337" y="81395"/>
                </a:lnTo>
                <a:lnTo>
                  <a:pt x="222813" y="96863"/>
                </a:lnTo>
                <a:lnTo>
                  <a:pt x="229699" y="92689"/>
                </a:lnTo>
                <a:lnTo>
                  <a:pt x="252380" y="95446"/>
                </a:lnTo>
                <a:lnTo>
                  <a:pt x="252380" y="95446"/>
                </a:lnTo>
                <a:lnTo>
                  <a:pt x="259048" y="98950"/>
                </a:lnTo>
                <a:lnTo>
                  <a:pt x="268895" y="98777"/>
                </a:lnTo>
                <a:lnTo>
                  <a:pt x="270035" y="101974"/>
                </a:lnTo>
                <a:lnTo>
                  <a:pt x="286445" y="103642"/>
                </a:lnTo>
                <a:lnTo>
                  <a:pt x="285952" y="115686"/>
                </a:lnTo>
                <a:lnTo>
                  <a:pt x="300113" y="115329"/>
                </a:lnTo>
                <a:lnTo>
                  <a:pt x="299379" y="125105"/>
                </a:lnTo>
                <a:lnTo>
                  <a:pt x="297820" y="136816"/>
                </a:lnTo>
                <a:lnTo>
                  <a:pt x="291351" y="137087"/>
                </a:lnTo>
                <a:lnTo>
                  <a:pt x="281345" y="131833"/>
                </a:lnTo>
                <a:lnTo>
                  <a:pt x="281883" y="129135"/>
                </a:lnTo>
                <a:lnTo>
                  <a:pt x="273002" y="127680"/>
                </a:lnTo>
                <a:lnTo>
                  <a:pt x="271790" y="132468"/>
                </a:lnTo>
                <a:lnTo>
                  <a:pt x="261286" y="133980"/>
                </a:lnTo>
                <a:lnTo>
                  <a:pt x="261439" y="123133"/>
                </a:lnTo>
                <a:lnTo>
                  <a:pt x="256418" y="115757"/>
                </a:lnTo>
                <a:lnTo>
                  <a:pt x="239093" y="119183"/>
                </a:lnTo>
                <a:lnTo>
                  <a:pt x="248638" y="135128"/>
                </a:lnTo>
                <a:lnTo>
                  <a:pt x="247382" y="146847"/>
                </a:lnTo>
                <a:lnTo>
                  <a:pt x="255355" y="142402"/>
                </a:lnTo>
                <a:lnTo>
                  <a:pt x="260389" y="143901"/>
                </a:lnTo>
                <a:lnTo>
                  <a:pt x="264806" y="150958"/>
                </a:lnTo>
                <a:lnTo>
                  <a:pt x="260501" y="156261"/>
                </a:lnTo>
                <a:lnTo>
                  <a:pt x="262522" y="166415"/>
                </a:lnTo>
                <a:lnTo>
                  <a:pt x="265943" y="165156"/>
                </a:lnTo>
                <a:lnTo>
                  <a:pt x="277896" y="172424"/>
                </a:lnTo>
                <a:lnTo>
                  <a:pt x="300189" y="173200"/>
                </a:lnTo>
                <a:lnTo>
                  <a:pt x="298272" y="175708"/>
                </a:lnTo>
                <a:lnTo>
                  <a:pt x="251160" y="176340"/>
                </a:lnTo>
                <a:lnTo>
                  <a:pt x="252843" y="182114"/>
                </a:lnTo>
                <a:lnTo>
                  <a:pt x="249793" y="191972"/>
                </a:lnTo>
                <a:lnTo>
                  <a:pt x="244401" y="197544"/>
                </a:lnTo>
                <a:lnTo>
                  <a:pt x="246062" y="204071"/>
                </a:lnTo>
                <a:lnTo>
                  <a:pt x="241417" y="215841"/>
                </a:lnTo>
                <a:lnTo>
                  <a:pt x="237866" y="216193"/>
                </a:lnTo>
                <a:lnTo>
                  <a:pt x="240920" y="227881"/>
                </a:lnTo>
                <a:lnTo>
                  <a:pt x="246843" y="230761"/>
                </a:lnTo>
                <a:lnTo>
                  <a:pt x="237357" y="261074"/>
                </a:lnTo>
                <a:lnTo>
                  <a:pt x="205919" y="245560"/>
                </a:lnTo>
                <a:lnTo>
                  <a:pt x="203837" y="259059"/>
                </a:lnTo>
                <a:lnTo>
                  <a:pt x="206351" y="268019"/>
                </a:lnTo>
                <a:lnTo>
                  <a:pt x="197983" y="280431"/>
                </a:lnTo>
                <a:lnTo>
                  <a:pt x="197983" y="280431"/>
                </a:lnTo>
                <a:lnTo>
                  <a:pt x="190382" y="276898"/>
                </a:lnTo>
                <a:lnTo>
                  <a:pt x="189800" y="270403"/>
                </a:lnTo>
                <a:lnTo>
                  <a:pt x="183061" y="263730"/>
                </a:lnTo>
                <a:lnTo>
                  <a:pt x="170423" y="263966"/>
                </a:lnTo>
                <a:lnTo>
                  <a:pt x="169416" y="250980"/>
                </a:lnTo>
                <a:lnTo>
                  <a:pt x="162834" y="244311"/>
                </a:lnTo>
                <a:lnTo>
                  <a:pt x="166583" y="226642"/>
                </a:lnTo>
                <a:lnTo>
                  <a:pt x="157291" y="217933"/>
                </a:lnTo>
                <a:lnTo>
                  <a:pt x="145874" y="229200"/>
                </a:lnTo>
                <a:lnTo>
                  <a:pt x="140009" y="213961"/>
                </a:lnTo>
                <a:lnTo>
                  <a:pt x="131945" y="210710"/>
                </a:lnTo>
                <a:lnTo>
                  <a:pt x="129949" y="210500"/>
                </a:lnTo>
                <a:lnTo>
                  <a:pt x="130064" y="222256"/>
                </a:lnTo>
                <a:lnTo>
                  <a:pt x="120744" y="224994"/>
                </a:lnTo>
                <a:lnTo>
                  <a:pt x="116051" y="222293"/>
                </a:lnTo>
                <a:lnTo>
                  <a:pt x="114290" y="208982"/>
                </a:lnTo>
                <a:lnTo>
                  <a:pt x="84715" y="209457"/>
                </a:lnTo>
                <a:lnTo>
                  <a:pt x="85948" y="229985"/>
                </a:lnTo>
                <a:lnTo>
                  <a:pt x="83410" y="232470"/>
                </a:lnTo>
                <a:lnTo>
                  <a:pt x="64861" y="229653"/>
                </a:lnTo>
                <a:lnTo>
                  <a:pt x="66400" y="214331"/>
                </a:lnTo>
                <a:lnTo>
                  <a:pt x="52342" y="215866"/>
                </a:lnTo>
                <a:lnTo>
                  <a:pt x="51425" y="210565"/>
                </a:lnTo>
                <a:lnTo>
                  <a:pt x="34060" y="209435"/>
                </a:lnTo>
                <a:lnTo>
                  <a:pt x="21035" y="217476"/>
                </a:lnTo>
                <a:lnTo>
                  <a:pt x="17635" y="212852"/>
                </a:lnTo>
                <a:lnTo>
                  <a:pt x="6255" y="207381"/>
                </a:lnTo>
                <a:lnTo>
                  <a:pt x="6255" y="207381"/>
                </a:lnTo>
                <a:lnTo>
                  <a:pt x="1895" y="203932"/>
                </a:lnTo>
                <a:lnTo>
                  <a:pt x="0" y="190463"/>
                </a:lnTo>
                <a:lnTo>
                  <a:pt x="6044" y="189141"/>
                </a:lnTo>
                <a:lnTo>
                  <a:pt x="3298" y="183331"/>
                </a:lnTo>
                <a:lnTo>
                  <a:pt x="9108" y="179591"/>
                </a:lnTo>
                <a:lnTo>
                  <a:pt x="7341" y="176976"/>
                </a:lnTo>
                <a:lnTo>
                  <a:pt x="28207" y="174147"/>
                </a:lnTo>
                <a:lnTo>
                  <a:pt x="32792" y="165094"/>
                </a:lnTo>
                <a:lnTo>
                  <a:pt x="47427" y="164635"/>
                </a:lnTo>
                <a:lnTo>
                  <a:pt x="54244" y="158060"/>
                </a:lnTo>
                <a:lnTo>
                  <a:pt x="62287" y="141424"/>
                </a:lnTo>
                <a:lnTo>
                  <a:pt x="62170" y="135090"/>
                </a:lnTo>
                <a:lnTo>
                  <a:pt x="52972" y="123810"/>
                </a:lnTo>
                <a:lnTo>
                  <a:pt x="41836" y="115635"/>
                </a:lnTo>
                <a:lnTo>
                  <a:pt x="26563" y="112005"/>
                </a:lnTo>
                <a:lnTo>
                  <a:pt x="26816" y="103723"/>
                </a:lnTo>
                <a:lnTo>
                  <a:pt x="23265" y="99093"/>
                </a:lnTo>
                <a:lnTo>
                  <a:pt x="29135" y="93243"/>
                </a:lnTo>
                <a:lnTo>
                  <a:pt x="29128" y="88419"/>
                </a:lnTo>
                <a:lnTo>
                  <a:pt x="26966" y="83680"/>
                </a:lnTo>
                <a:lnTo>
                  <a:pt x="24230" y="87667"/>
                </a:lnTo>
                <a:lnTo>
                  <a:pt x="17864" y="84608"/>
                </a:lnTo>
                <a:lnTo>
                  <a:pt x="22681" y="67873"/>
                </a:lnTo>
                <a:lnTo>
                  <a:pt x="30571" y="66304"/>
                </a:lnTo>
                <a:lnTo>
                  <a:pt x="37071" y="59870"/>
                </a:lnTo>
                <a:lnTo>
                  <a:pt x="36475" y="49148"/>
                </a:lnTo>
                <a:lnTo>
                  <a:pt x="47153" y="41784"/>
                </a:lnTo>
                <a:lnTo>
                  <a:pt x="47422" y="32897"/>
                </a:lnTo>
                <a:lnTo>
                  <a:pt x="42537" y="26718"/>
                </a:lnTo>
                <a:lnTo>
                  <a:pt x="42537" y="26718"/>
                </a:lnTo>
                <a:lnTo>
                  <a:pt x="56329" y="17940"/>
                </a:lnTo>
                <a:lnTo>
                  <a:pt x="64074" y="21039"/>
                </a:lnTo>
                <a:lnTo>
                  <a:pt x="70050" y="16545"/>
                </a:lnTo>
                <a:lnTo>
                  <a:pt x="79534" y="18036"/>
                </a:lnTo>
                <a:lnTo>
                  <a:pt x="84998" y="493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2" name="M94">
            <a:extLst>
              <a:ext uri="{FF2B5EF4-FFF2-40B4-BE49-F238E27FC236}">
                <a16:creationId xmlns:a16="http://schemas.microsoft.com/office/drawing/2014/main" id="{00000000-0008-0000-0000-000065000000}"/>
              </a:ext>
            </a:extLst>
          </p:cNvPr>
          <p:cNvSpPr/>
          <p:nvPr/>
        </p:nvSpPr>
        <p:spPr>
          <a:xfrm>
            <a:off x="5278045" y="4303382"/>
            <a:ext cx="242834" cy="402401"/>
          </a:xfrm>
          <a:custGeom>
            <a:avLst/>
            <a:gdLst/>
            <a:ahLst/>
            <a:cxnLst/>
            <a:rect l="0" t="0" r="0" b="0"/>
            <a:pathLst>
              <a:path w="277583" h="472122">
                <a:moveTo>
                  <a:pt x="97977" y="1045"/>
                </a:moveTo>
                <a:lnTo>
                  <a:pt x="124764" y="0"/>
                </a:lnTo>
                <a:lnTo>
                  <a:pt x="132698" y="6300"/>
                </a:lnTo>
                <a:lnTo>
                  <a:pt x="134803" y="30344"/>
                </a:lnTo>
                <a:lnTo>
                  <a:pt x="139811" y="32323"/>
                </a:lnTo>
                <a:lnTo>
                  <a:pt x="138404" y="46598"/>
                </a:lnTo>
                <a:lnTo>
                  <a:pt x="147294" y="47502"/>
                </a:lnTo>
                <a:lnTo>
                  <a:pt x="155308" y="65259"/>
                </a:lnTo>
                <a:lnTo>
                  <a:pt x="160167" y="62559"/>
                </a:lnTo>
                <a:lnTo>
                  <a:pt x="163242" y="67185"/>
                </a:lnTo>
                <a:lnTo>
                  <a:pt x="167323" y="64760"/>
                </a:lnTo>
                <a:lnTo>
                  <a:pt x="174745" y="77370"/>
                </a:lnTo>
                <a:lnTo>
                  <a:pt x="176771" y="72011"/>
                </a:lnTo>
                <a:lnTo>
                  <a:pt x="181114" y="70951"/>
                </a:lnTo>
                <a:lnTo>
                  <a:pt x="186326" y="76100"/>
                </a:lnTo>
                <a:lnTo>
                  <a:pt x="197304" y="69833"/>
                </a:lnTo>
                <a:lnTo>
                  <a:pt x="197040" y="82336"/>
                </a:lnTo>
                <a:lnTo>
                  <a:pt x="203971" y="82115"/>
                </a:lnTo>
                <a:lnTo>
                  <a:pt x="204287" y="100364"/>
                </a:lnTo>
                <a:lnTo>
                  <a:pt x="215292" y="88671"/>
                </a:lnTo>
                <a:lnTo>
                  <a:pt x="225588" y="93685"/>
                </a:lnTo>
                <a:lnTo>
                  <a:pt x="237463" y="88198"/>
                </a:lnTo>
                <a:lnTo>
                  <a:pt x="241146" y="97815"/>
                </a:lnTo>
                <a:lnTo>
                  <a:pt x="247453" y="102545"/>
                </a:lnTo>
                <a:lnTo>
                  <a:pt x="234149" y="118686"/>
                </a:lnTo>
                <a:lnTo>
                  <a:pt x="238915" y="118843"/>
                </a:lnTo>
                <a:lnTo>
                  <a:pt x="247624" y="130132"/>
                </a:lnTo>
                <a:lnTo>
                  <a:pt x="264614" y="123605"/>
                </a:lnTo>
                <a:lnTo>
                  <a:pt x="259697" y="137460"/>
                </a:lnTo>
                <a:lnTo>
                  <a:pt x="255223" y="137766"/>
                </a:lnTo>
                <a:lnTo>
                  <a:pt x="253076" y="142217"/>
                </a:lnTo>
                <a:lnTo>
                  <a:pt x="252532" y="149432"/>
                </a:lnTo>
                <a:lnTo>
                  <a:pt x="249535" y="146923"/>
                </a:lnTo>
                <a:lnTo>
                  <a:pt x="240969" y="149957"/>
                </a:lnTo>
                <a:lnTo>
                  <a:pt x="244730" y="157314"/>
                </a:lnTo>
                <a:lnTo>
                  <a:pt x="241525" y="165799"/>
                </a:lnTo>
                <a:lnTo>
                  <a:pt x="232198" y="163834"/>
                </a:lnTo>
                <a:lnTo>
                  <a:pt x="233488" y="176082"/>
                </a:lnTo>
                <a:lnTo>
                  <a:pt x="226338" y="178106"/>
                </a:lnTo>
                <a:lnTo>
                  <a:pt x="223762" y="186159"/>
                </a:lnTo>
                <a:lnTo>
                  <a:pt x="218314" y="183266"/>
                </a:lnTo>
                <a:lnTo>
                  <a:pt x="215471" y="185432"/>
                </a:lnTo>
                <a:lnTo>
                  <a:pt x="225681" y="202646"/>
                </a:lnTo>
                <a:lnTo>
                  <a:pt x="219914" y="209386"/>
                </a:lnTo>
                <a:lnTo>
                  <a:pt x="224191" y="219774"/>
                </a:lnTo>
                <a:lnTo>
                  <a:pt x="222329" y="229505"/>
                </a:lnTo>
                <a:lnTo>
                  <a:pt x="230773" y="235057"/>
                </a:lnTo>
                <a:lnTo>
                  <a:pt x="230773" y="235057"/>
                </a:lnTo>
                <a:lnTo>
                  <a:pt x="231200" y="245467"/>
                </a:lnTo>
                <a:lnTo>
                  <a:pt x="225620" y="251158"/>
                </a:lnTo>
                <a:lnTo>
                  <a:pt x="220613" y="272083"/>
                </a:lnTo>
                <a:lnTo>
                  <a:pt x="223404" y="276243"/>
                </a:lnTo>
                <a:lnTo>
                  <a:pt x="240459" y="282529"/>
                </a:lnTo>
                <a:lnTo>
                  <a:pt x="241826" y="287846"/>
                </a:lnTo>
                <a:lnTo>
                  <a:pt x="233929" y="288942"/>
                </a:lnTo>
                <a:lnTo>
                  <a:pt x="227164" y="283748"/>
                </a:lnTo>
                <a:lnTo>
                  <a:pt x="220647" y="285039"/>
                </a:lnTo>
                <a:lnTo>
                  <a:pt x="209818" y="295526"/>
                </a:lnTo>
                <a:lnTo>
                  <a:pt x="211834" y="304480"/>
                </a:lnTo>
                <a:lnTo>
                  <a:pt x="213830" y="309366"/>
                </a:lnTo>
                <a:lnTo>
                  <a:pt x="238988" y="308539"/>
                </a:lnTo>
                <a:lnTo>
                  <a:pt x="249569" y="329070"/>
                </a:lnTo>
                <a:lnTo>
                  <a:pt x="258593" y="331323"/>
                </a:lnTo>
                <a:lnTo>
                  <a:pt x="260125" y="350500"/>
                </a:lnTo>
                <a:lnTo>
                  <a:pt x="253607" y="356462"/>
                </a:lnTo>
                <a:lnTo>
                  <a:pt x="252153" y="363191"/>
                </a:lnTo>
                <a:lnTo>
                  <a:pt x="263045" y="369721"/>
                </a:lnTo>
                <a:lnTo>
                  <a:pt x="266070" y="376295"/>
                </a:lnTo>
                <a:lnTo>
                  <a:pt x="275686" y="379470"/>
                </a:lnTo>
                <a:lnTo>
                  <a:pt x="277393" y="383892"/>
                </a:lnTo>
                <a:lnTo>
                  <a:pt x="272623" y="388254"/>
                </a:lnTo>
                <a:lnTo>
                  <a:pt x="277582" y="392331"/>
                </a:lnTo>
                <a:lnTo>
                  <a:pt x="271439" y="396196"/>
                </a:lnTo>
                <a:lnTo>
                  <a:pt x="264401" y="389643"/>
                </a:lnTo>
                <a:lnTo>
                  <a:pt x="260092" y="394020"/>
                </a:lnTo>
                <a:lnTo>
                  <a:pt x="250043" y="389927"/>
                </a:lnTo>
                <a:lnTo>
                  <a:pt x="238784" y="394526"/>
                </a:lnTo>
                <a:lnTo>
                  <a:pt x="233436" y="406999"/>
                </a:lnTo>
                <a:lnTo>
                  <a:pt x="228558" y="409850"/>
                </a:lnTo>
                <a:lnTo>
                  <a:pt x="228465" y="417375"/>
                </a:lnTo>
                <a:lnTo>
                  <a:pt x="234643" y="426613"/>
                </a:lnTo>
                <a:lnTo>
                  <a:pt x="242435" y="424309"/>
                </a:lnTo>
                <a:lnTo>
                  <a:pt x="242607" y="433198"/>
                </a:lnTo>
                <a:lnTo>
                  <a:pt x="246750" y="433936"/>
                </a:lnTo>
                <a:lnTo>
                  <a:pt x="248866" y="440028"/>
                </a:lnTo>
                <a:lnTo>
                  <a:pt x="247172" y="449306"/>
                </a:lnTo>
                <a:lnTo>
                  <a:pt x="236460" y="460547"/>
                </a:lnTo>
                <a:lnTo>
                  <a:pt x="221535" y="459002"/>
                </a:lnTo>
                <a:lnTo>
                  <a:pt x="217845" y="467913"/>
                </a:lnTo>
                <a:lnTo>
                  <a:pt x="206979" y="469661"/>
                </a:lnTo>
                <a:lnTo>
                  <a:pt x="208213" y="465035"/>
                </a:lnTo>
                <a:lnTo>
                  <a:pt x="205103" y="465685"/>
                </a:lnTo>
                <a:lnTo>
                  <a:pt x="205278" y="460422"/>
                </a:lnTo>
                <a:lnTo>
                  <a:pt x="208845" y="455270"/>
                </a:lnTo>
                <a:lnTo>
                  <a:pt x="202075" y="449927"/>
                </a:lnTo>
                <a:lnTo>
                  <a:pt x="198760" y="466077"/>
                </a:lnTo>
                <a:lnTo>
                  <a:pt x="194108" y="466675"/>
                </a:lnTo>
                <a:lnTo>
                  <a:pt x="190376" y="472121"/>
                </a:lnTo>
                <a:lnTo>
                  <a:pt x="190376" y="472121"/>
                </a:lnTo>
                <a:lnTo>
                  <a:pt x="175579" y="457476"/>
                </a:lnTo>
                <a:lnTo>
                  <a:pt x="168882" y="459209"/>
                </a:lnTo>
                <a:lnTo>
                  <a:pt x="165441" y="455932"/>
                </a:lnTo>
                <a:lnTo>
                  <a:pt x="155422" y="455445"/>
                </a:lnTo>
                <a:lnTo>
                  <a:pt x="147600" y="458494"/>
                </a:lnTo>
                <a:lnTo>
                  <a:pt x="134637" y="449174"/>
                </a:lnTo>
                <a:lnTo>
                  <a:pt x="128284" y="449863"/>
                </a:lnTo>
                <a:lnTo>
                  <a:pt x="104607" y="428883"/>
                </a:lnTo>
                <a:lnTo>
                  <a:pt x="104607" y="428883"/>
                </a:lnTo>
                <a:lnTo>
                  <a:pt x="96662" y="426504"/>
                </a:lnTo>
                <a:lnTo>
                  <a:pt x="102509" y="417970"/>
                </a:lnTo>
                <a:lnTo>
                  <a:pt x="99719" y="409292"/>
                </a:lnTo>
                <a:lnTo>
                  <a:pt x="89253" y="399448"/>
                </a:lnTo>
                <a:lnTo>
                  <a:pt x="67707" y="393287"/>
                </a:lnTo>
                <a:lnTo>
                  <a:pt x="57462" y="381639"/>
                </a:lnTo>
                <a:lnTo>
                  <a:pt x="40900" y="383174"/>
                </a:lnTo>
                <a:lnTo>
                  <a:pt x="30536" y="370615"/>
                </a:lnTo>
                <a:lnTo>
                  <a:pt x="51133" y="350547"/>
                </a:lnTo>
                <a:lnTo>
                  <a:pt x="48696" y="345191"/>
                </a:lnTo>
                <a:lnTo>
                  <a:pt x="60572" y="336264"/>
                </a:lnTo>
                <a:lnTo>
                  <a:pt x="60572" y="336264"/>
                </a:lnTo>
                <a:lnTo>
                  <a:pt x="70165" y="317466"/>
                </a:lnTo>
                <a:lnTo>
                  <a:pt x="61186" y="305107"/>
                </a:lnTo>
                <a:lnTo>
                  <a:pt x="61331" y="300894"/>
                </a:lnTo>
                <a:lnTo>
                  <a:pt x="71648" y="301250"/>
                </a:lnTo>
                <a:lnTo>
                  <a:pt x="74449" y="291555"/>
                </a:lnTo>
                <a:lnTo>
                  <a:pt x="69785" y="288231"/>
                </a:lnTo>
                <a:lnTo>
                  <a:pt x="86859" y="271344"/>
                </a:lnTo>
                <a:lnTo>
                  <a:pt x="82781" y="264424"/>
                </a:lnTo>
                <a:lnTo>
                  <a:pt x="67508" y="269322"/>
                </a:lnTo>
                <a:lnTo>
                  <a:pt x="57047" y="264291"/>
                </a:lnTo>
                <a:lnTo>
                  <a:pt x="44262" y="277406"/>
                </a:lnTo>
                <a:lnTo>
                  <a:pt x="44974" y="270199"/>
                </a:lnTo>
                <a:lnTo>
                  <a:pt x="29263" y="274323"/>
                </a:lnTo>
                <a:lnTo>
                  <a:pt x="8705" y="262758"/>
                </a:lnTo>
                <a:lnTo>
                  <a:pt x="2775" y="256072"/>
                </a:lnTo>
                <a:lnTo>
                  <a:pt x="0" y="229759"/>
                </a:lnTo>
                <a:lnTo>
                  <a:pt x="9176" y="205370"/>
                </a:lnTo>
                <a:lnTo>
                  <a:pt x="12734" y="174151"/>
                </a:lnTo>
                <a:lnTo>
                  <a:pt x="5578" y="167420"/>
                </a:lnTo>
                <a:lnTo>
                  <a:pt x="5578" y="167420"/>
                </a:lnTo>
                <a:lnTo>
                  <a:pt x="1860" y="159303"/>
                </a:lnTo>
                <a:lnTo>
                  <a:pt x="7326" y="148343"/>
                </a:lnTo>
                <a:lnTo>
                  <a:pt x="6154" y="142273"/>
                </a:lnTo>
                <a:lnTo>
                  <a:pt x="11508" y="134473"/>
                </a:lnTo>
                <a:lnTo>
                  <a:pt x="8721" y="112973"/>
                </a:lnTo>
                <a:lnTo>
                  <a:pt x="25676" y="103467"/>
                </a:lnTo>
                <a:lnTo>
                  <a:pt x="31888" y="106247"/>
                </a:lnTo>
                <a:lnTo>
                  <a:pt x="38678" y="79200"/>
                </a:lnTo>
                <a:lnTo>
                  <a:pt x="34928" y="67613"/>
                </a:lnTo>
                <a:lnTo>
                  <a:pt x="49454" y="52440"/>
                </a:lnTo>
                <a:lnTo>
                  <a:pt x="50526" y="43733"/>
                </a:lnTo>
                <a:lnTo>
                  <a:pt x="66427" y="42023"/>
                </a:lnTo>
                <a:lnTo>
                  <a:pt x="53179" y="20457"/>
                </a:lnTo>
                <a:lnTo>
                  <a:pt x="78522" y="21333"/>
                </a:lnTo>
                <a:lnTo>
                  <a:pt x="102893" y="1463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3" name="M95">
            <a:extLst>
              <a:ext uri="{FF2B5EF4-FFF2-40B4-BE49-F238E27FC236}">
                <a16:creationId xmlns:a16="http://schemas.microsoft.com/office/drawing/2014/main" id="{00000000-0008-0000-0000-000066000000}"/>
              </a:ext>
            </a:extLst>
          </p:cNvPr>
          <p:cNvSpPr/>
          <p:nvPr/>
        </p:nvSpPr>
        <p:spPr>
          <a:xfrm>
            <a:off x="5878181" y="4350732"/>
            <a:ext cx="178741" cy="246814"/>
          </a:xfrm>
          <a:custGeom>
            <a:avLst/>
            <a:gdLst/>
            <a:ahLst/>
            <a:cxnLst/>
            <a:rect l="0" t="0" r="0" b="0"/>
            <a:pathLst>
              <a:path w="196805" h="295343">
                <a:moveTo>
                  <a:pt x="94437" y="0"/>
                </a:moveTo>
                <a:lnTo>
                  <a:pt x="103147" y="1902"/>
                </a:lnTo>
                <a:lnTo>
                  <a:pt x="112046" y="13606"/>
                </a:lnTo>
                <a:lnTo>
                  <a:pt x="125957" y="16555"/>
                </a:lnTo>
                <a:lnTo>
                  <a:pt x="132738" y="21566"/>
                </a:lnTo>
                <a:lnTo>
                  <a:pt x="130663" y="40951"/>
                </a:lnTo>
                <a:lnTo>
                  <a:pt x="118520" y="51767"/>
                </a:lnTo>
                <a:lnTo>
                  <a:pt x="119623" y="61896"/>
                </a:lnTo>
                <a:lnTo>
                  <a:pt x="130828" y="62809"/>
                </a:lnTo>
                <a:lnTo>
                  <a:pt x="151412" y="52677"/>
                </a:lnTo>
                <a:lnTo>
                  <a:pt x="155242" y="47658"/>
                </a:lnTo>
                <a:lnTo>
                  <a:pt x="155242" y="47658"/>
                </a:lnTo>
                <a:lnTo>
                  <a:pt x="160655" y="52177"/>
                </a:lnTo>
                <a:lnTo>
                  <a:pt x="161060" y="59874"/>
                </a:lnTo>
                <a:lnTo>
                  <a:pt x="141019" y="78161"/>
                </a:lnTo>
                <a:lnTo>
                  <a:pt x="142877" y="88911"/>
                </a:lnTo>
                <a:lnTo>
                  <a:pt x="160556" y="95123"/>
                </a:lnTo>
                <a:lnTo>
                  <a:pt x="183153" y="90315"/>
                </a:lnTo>
                <a:lnTo>
                  <a:pt x="184076" y="101642"/>
                </a:lnTo>
                <a:lnTo>
                  <a:pt x="192115" y="111654"/>
                </a:lnTo>
                <a:lnTo>
                  <a:pt x="192517" y="125226"/>
                </a:lnTo>
                <a:lnTo>
                  <a:pt x="192517" y="125226"/>
                </a:lnTo>
                <a:lnTo>
                  <a:pt x="186386" y="152631"/>
                </a:lnTo>
                <a:lnTo>
                  <a:pt x="196804" y="177319"/>
                </a:lnTo>
                <a:lnTo>
                  <a:pt x="181985" y="195597"/>
                </a:lnTo>
                <a:lnTo>
                  <a:pt x="180732" y="219062"/>
                </a:lnTo>
                <a:lnTo>
                  <a:pt x="162432" y="212237"/>
                </a:lnTo>
                <a:lnTo>
                  <a:pt x="151723" y="215107"/>
                </a:lnTo>
                <a:lnTo>
                  <a:pt x="123147" y="245648"/>
                </a:lnTo>
                <a:lnTo>
                  <a:pt x="117026" y="244123"/>
                </a:lnTo>
                <a:lnTo>
                  <a:pt x="111530" y="231168"/>
                </a:lnTo>
                <a:lnTo>
                  <a:pt x="104602" y="230975"/>
                </a:lnTo>
                <a:lnTo>
                  <a:pt x="84375" y="259930"/>
                </a:lnTo>
                <a:lnTo>
                  <a:pt x="84228" y="254202"/>
                </a:lnTo>
                <a:lnTo>
                  <a:pt x="80001" y="251072"/>
                </a:lnTo>
                <a:lnTo>
                  <a:pt x="67258" y="249357"/>
                </a:lnTo>
                <a:lnTo>
                  <a:pt x="62375" y="263979"/>
                </a:lnTo>
                <a:lnTo>
                  <a:pt x="66290" y="267252"/>
                </a:lnTo>
                <a:lnTo>
                  <a:pt x="65038" y="273392"/>
                </a:lnTo>
                <a:lnTo>
                  <a:pt x="70852" y="274911"/>
                </a:lnTo>
                <a:lnTo>
                  <a:pt x="67224" y="294236"/>
                </a:lnTo>
                <a:lnTo>
                  <a:pt x="67224" y="294236"/>
                </a:lnTo>
                <a:lnTo>
                  <a:pt x="59406" y="292660"/>
                </a:lnTo>
                <a:lnTo>
                  <a:pt x="57019" y="295303"/>
                </a:lnTo>
                <a:lnTo>
                  <a:pt x="47767" y="295342"/>
                </a:lnTo>
                <a:lnTo>
                  <a:pt x="47168" y="289301"/>
                </a:lnTo>
                <a:lnTo>
                  <a:pt x="37681" y="286772"/>
                </a:lnTo>
                <a:lnTo>
                  <a:pt x="39706" y="269812"/>
                </a:lnTo>
                <a:lnTo>
                  <a:pt x="43423" y="269165"/>
                </a:lnTo>
                <a:lnTo>
                  <a:pt x="44694" y="257002"/>
                </a:lnTo>
                <a:lnTo>
                  <a:pt x="25364" y="253890"/>
                </a:lnTo>
                <a:lnTo>
                  <a:pt x="20957" y="257077"/>
                </a:lnTo>
                <a:lnTo>
                  <a:pt x="17788" y="238611"/>
                </a:lnTo>
                <a:lnTo>
                  <a:pt x="7493" y="237562"/>
                </a:lnTo>
                <a:lnTo>
                  <a:pt x="7141" y="228364"/>
                </a:lnTo>
                <a:lnTo>
                  <a:pt x="10552" y="222286"/>
                </a:lnTo>
                <a:lnTo>
                  <a:pt x="0" y="208877"/>
                </a:lnTo>
                <a:lnTo>
                  <a:pt x="0" y="208877"/>
                </a:lnTo>
                <a:lnTo>
                  <a:pt x="8368" y="196465"/>
                </a:lnTo>
                <a:lnTo>
                  <a:pt x="5854" y="187505"/>
                </a:lnTo>
                <a:lnTo>
                  <a:pt x="7936" y="174006"/>
                </a:lnTo>
                <a:lnTo>
                  <a:pt x="39374" y="189520"/>
                </a:lnTo>
                <a:lnTo>
                  <a:pt x="48860" y="159207"/>
                </a:lnTo>
                <a:lnTo>
                  <a:pt x="42937" y="156327"/>
                </a:lnTo>
                <a:lnTo>
                  <a:pt x="39883" y="144639"/>
                </a:lnTo>
                <a:lnTo>
                  <a:pt x="43434" y="144287"/>
                </a:lnTo>
                <a:lnTo>
                  <a:pt x="48079" y="132517"/>
                </a:lnTo>
                <a:lnTo>
                  <a:pt x="46418" y="125990"/>
                </a:lnTo>
                <a:lnTo>
                  <a:pt x="51810" y="120418"/>
                </a:lnTo>
                <a:lnTo>
                  <a:pt x="54860" y="110560"/>
                </a:lnTo>
                <a:lnTo>
                  <a:pt x="53177" y="104786"/>
                </a:lnTo>
                <a:lnTo>
                  <a:pt x="100289" y="104154"/>
                </a:lnTo>
                <a:lnTo>
                  <a:pt x="102206" y="101646"/>
                </a:lnTo>
                <a:lnTo>
                  <a:pt x="79913" y="100870"/>
                </a:lnTo>
                <a:lnTo>
                  <a:pt x="67960" y="93602"/>
                </a:lnTo>
                <a:lnTo>
                  <a:pt x="64539" y="94861"/>
                </a:lnTo>
                <a:lnTo>
                  <a:pt x="62518" y="84707"/>
                </a:lnTo>
                <a:lnTo>
                  <a:pt x="66823" y="79404"/>
                </a:lnTo>
                <a:lnTo>
                  <a:pt x="62406" y="72347"/>
                </a:lnTo>
                <a:lnTo>
                  <a:pt x="57372" y="70848"/>
                </a:lnTo>
                <a:lnTo>
                  <a:pt x="49399" y="75293"/>
                </a:lnTo>
                <a:lnTo>
                  <a:pt x="50655" y="63574"/>
                </a:lnTo>
                <a:lnTo>
                  <a:pt x="41110" y="47629"/>
                </a:lnTo>
                <a:lnTo>
                  <a:pt x="58435" y="44203"/>
                </a:lnTo>
                <a:lnTo>
                  <a:pt x="63456" y="51579"/>
                </a:lnTo>
                <a:lnTo>
                  <a:pt x="63303" y="62426"/>
                </a:lnTo>
                <a:lnTo>
                  <a:pt x="73807" y="60914"/>
                </a:lnTo>
                <a:lnTo>
                  <a:pt x="75019" y="56126"/>
                </a:lnTo>
                <a:lnTo>
                  <a:pt x="83900" y="57581"/>
                </a:lnTo>
                <a:lnTo>
                  <a:pt x="83362" y="60279"/>
                </a:lnTo>
                <a:lnTo>
                  <a:pt x="93368" y="65533"/>
                </a:lnTo>
                <a:lnTo>
                  <a:pt x="99837" y="65262"/>
                </a:lnTo>
                <a:lnTo>
                  <a:pt x="101396" y="53551"/>
                </a:lnTo>
                <a:lnTo>
                  <a:pt x="102130" y="43775"/>
                </a:lnTo>
                <a:lnTo>
                  <a:pt x="87969" y="44132"/>
                </a:lnTo>
                <a:lnTo>
                  <a:pt x="88462" y="32088"/>
                </a:lnTo>
                <a:lnTo>
                  <a:pt x="72052" y="30420"/>
                </a:lnTo>
                <a:lnTo>
                  <a:pt x="70912" y="27223"/>
                </a:lnTo>
                <a:lnTo>
                  <a:pt x="61065" y="27396"/>
                </a:lnTo>
                <a:lnTo>
                  <a:pt x="54397" y="23892"/>
                </a:lnTo>
                <a:lnTo>
                  <a:pt x="54397" y="23892"/>
                </a:lnTo>
                <a:lnTo>
                  <a:pt x="58329" y="4559"/>
                </a:lnTo>
                <a:lnTo>
                  <a:pt x="80628" y="4435"/>
                </a:lnTo>
                <a:lnTo>
                  <a:pt x="83975" y="1116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4" name="M96">
            <a:extLst>
              <a:ext uri="{FF2B5EF4-FFF2-40B4-BE49-F238E27FC236}">
                <a16:creationId xmlns:a16="http://schemas.microsoft.com/office/drawing/2014/main" id="{00000000-0008-0000-0000-000067000000}"/>
              </a:ext>
            </a:extLst>
          </p:cNvPr>
          <p:cNvSpPr/>
          <p:nvPr/>
        </p:nvSpPr>
        <p:spPr>
          <a:xfrm>
            <a:off x="6139176" y="4398124"/>
            <a:ext cx="359849" cy="211165"/>
          </a:xfrm>
          <a:custGeom>
            <a:avLst/>
            <a:gdLst/>
            <a:ahLst/>
            <a:cxnLst/>
            <a:rect l="0" t="0" r="0" b="0"/>
            <a:pathLst>
              <a:path w="396242" h="240472">
                <a:moveTo>
                  <a:pt x="157224" y="17833"/>
                </a:moveTo>
                <a:lnTo>
                  <a:pt x="163333" y="19641"/>
                </a:lnTo>
                <a:lnTo>
                  <a:pt x="163036" y="31688"/>
                </a:lnTo>
                <a:lnTo>
                  <a:pt x="169901" y="34117"/>
                </a:lnTo>
                <a:lnTo>
                  <a:pt x="188122" y="56712"/>
                </a:lnTo>
                <a:lnTo>
                  <a:pt x="198902" y="24730"/>
                </a:lnTo>
                <a:lnTo>
                  <a:pt x="207350" y="18907"/>
                </a:lnTo>
                <a:lnTo>
                  <a:pt x="207882" y="22386"/>
                </a:lnTo>
                <a:lnTo>
                  <a:pt x="217872" y="22778"/>
                </a:lnTo>
                <a:lnTo>
                  <a:pt x="218356" y="28214"/>
                </a:lnTo>
                <a:lnTo>
                  <a:pt x="222747" y="31183"/>
                </a:lnTo>
                <a:lnTo>
                  <a:pt x="238217" y="27636"/>
                </a:lnTo>
                <a:lnTo>
                  <a:pt x="245554" y="29620"/>
                </a:lnTo>
                <a:lnTo>
                  <a:pt x="248566" y="25925"/>
                </a:lnTo>
                <a:lnTo>
                  <a:pt x="261700" y="30003"/>
                </a:lnTo>
                <a:lnTo>
                  <a:pt x="266390" y="46387"/>
                </a:lnTo>
                <a:lnTo>
                  <a:pt x="291398" y="49538"/>
                </a:lnTo>
                <a:lnTo>
                  <a:pt x="287893" y="61207"/>
                </a:lnTo>
                <a:lnTo>
                  <a:pt x="298391" y="59795"/>
                </a:lnTo>
                <a:lnTo>
                  <a:pt x="300472" y="76115"/>
                </a:lnTo>
                <a:lnTo>
                  <a:pt x="319971" y="78226"/>
                </a:lnTo>
                <a:lnTo>
                  <a:pt x="327244" y="83215"/>
                </a:lnTo>
                <a:lnTo>
                  <a:pt x="327001" y="93754"/>
                </a:lnTo>
                <a:lnTo>
                  <a:pt x="320446" y="110927"/>
                </a:lnTo>
                <a:lnTo>
                  <a:pt x="347299" y="114858"/>
                </a:lnTo>
                <a:lnTo>
                  <a:pt x="376656" y="123962"/>
                </a:lnTo>
                <a:lnTo>
                  <a:pt x="380415" y="127963"/>
                </a:lnTo>
                <a:lnTo>
                  <a:pt x="380415" y="127963"/>
                </a:lnTo>
                <a:lnTo>
                  <a:pt x="383644" y="134964"/>
                </a:lnTo>
                <a:lnTo>
                  <a:pt x="389528" y="133591"/>
                </a:lnTo>
                <a:lnTo>
                  <a:pt x="396241" y="143231"/>
                </a:lnTo>
                <a:lnTo>
                  <a:pt x="387508" y="154933"/>
                </a:lnTo>
                <a:lnTo>
                  <a:pt x="381798" y="155407"/>
                </a:lnTo>
                <a:lnTo>
                  <a:pt x="378600" y="160606"/>
                </a:lnTo>
                <a:lnTo>
                  <a:pt x="361771" y="169111"/>
                </a:lnTo>
                <a:lnTo>
                  <a:pt x="354035" y="170592"/>
                </a:lnTo>
                <a:lnTo>
                  <a:pt x="345779" y="167843"/>
                </a:lnTo>
                <a:lnTo>
                  <a:pt x="340878" y="193483"/>
                </a:lnTo>
                <a:lnTo>
                  <a:pt x="343624" y="208154"/>
                </a:lnTo>
                <a:lnTo>
                  <a:pt x="343624" y="208154"/>
                </a:lnTo>
                <a:lnTo>
                  <a:pt x="329234" y="210685"/>
                </a:lnTo>
                <a:lnTo>
                  <a:pt x="318183" y="208773"/>
                </a:lnTo>
                <a:lnTo>
                  <a:pt x="318446" y="217363"/>
                </a:lnTo>
                <a:lnTo>
                  <a:pt x="299423" y="220234"/>
                </a:lnTo>
                <a:lnTo>
                  <a:pt x="297283" y="226057"/>
                </a:lnTo>
                <a:lnTo>
                  <a:pt x="290056" y="225286"/>
                </a:lnTo>
                <a:lnTo>
                  <a:pt x="291040" y="229374"/>
                </a:lnTo>
                <a:lnTo>
                  <a:pt x="287304" y="230943"/>
                </a:lnTo>
                <a:lnTo>
                  <a:pt x="287304" y="230943"/>
                </a:lnTo>
                <a:lnTo>
                  <a:pt x="268975" y="230362"/>
                </a:lnTo>
                <a:lnTo>
                  <a:pt x="266453" y="232712"/>
                </a:lnTo>
                <a:lnTo>
                  <a:pt x="259416" y="230437"/>
                </a:lnTo>
                <a:lnTo>
                  <a:pt x="254770" y="237856"/>
                </a:lnTo>
                <a:lnTo>
                  <a:pt x="226415" y="237481"/>
                </a:lnTo>
                <a:lnTo>
                  <a:pt x="219252" y="240471"/>
                </a:lnTo>
                <a:lnTo>
                  <a:pt x="214244" y="237188"/>
                </a:lnTo>
                <a:lnTo>
                  <a:pt x="208658" y="225910"/>
                </a:lnTo>
                <a:lnTo>
                  <a:pt x="205641" y="210478"/>
                </a:lnTo>
                <a:lnTo>
                  <a:pt x="194712" y="209912"/>
                </a:lnTo>
                <a:lnTo>
                  <a:pt x="190040" y="205581"/>
                </a:lnTo>
                <a:lnTo>
                  <a:pt x="176170" y="211869"/>
                </a:lnTo>
                <a:lnTo>
                  <a:pt x="168005" y="199170"/>
                </a:lnTo>
                <a:lnTo>
                  <a:pt x="145256" y="196802"/>
                </a:lnTo>
                <a:lnTo>
                  <a:pt x="144409" y="206118"/>
                </a:lnTo>
                <a:lnTo>
                  <a:pt x="118759" y="221142"/>
                </a:lnTo>
                <a:lnTo>
                  <a:pt x="118759" y="221142"/>
                </a:lnTo>
                <a:lnTo>
                  <a:pt x="111494" y="209666"/>
                </a:lnTo>
                <a:lnTo>
                  <a:pt x="109805" y="197124"/>
                </a:lnTo>
                <a:lnTo>
                  <a:pt x="114369" y="187148"/>
                </a:lnTo>
                <a:lnTo>
                  <a:pt x="113458" y="180499"/>
                </a:lnTo>
                <a:lnTo>
                  <a:pt x="118618" y="177465"/>
                </a:lnTo>
                <a:lnTo>
                  <a:pt x="120395" y="168021"/>
                </a:lnTo>
                <a:lnTo>
                  <a:pt x="120770" y="159144"/>
                </a:lnTo>
                <a:lnTo>
                  <a:pt x="115330" y="154941"/>
                </a:lnTo>
                <a:lnTo>
                  <a:pt x="116164" y="146226"/>
                </a:lnTo>
                <a:lnTo>
                  <a:pt x="93929" y="148378"/>
                </a:lnTo>
                <a:lnTo>
                  <a:pt x="87304" y="154537"/>
                </a:lnTo>
                <a:lnTo>
                  <a:pt x="62030" y="160973"/>
                </a:lnTo>
                <a:lnTo>
                  <a:pt x="60491" y="154909"/>
                </a:lnTo>
                <a:lnTo>
                  <a:pt x="43888" y="147555"/>
                </a:lnTo>
                <a:lnTo>
                  <a:pt x="36950" y="147828"/>
                </a:lnTo>
                <a:lnTo>
                  <a:pt x="36950" y="147828"/>
                </a:lnTo>
                <a:lnTo>
                  <a:pt x="35196" y="144168"/>
                </a:lnTo>
                <a:lnTo>
                  <a:pt x="31340" y="144370"/>
                </a:lnTo>
                <a:lnTo>
                  <a:pt x="32905" y="131456"/>
                </a:lnTo>
                <a:lnTo>
                  <a:pt x="29539" y="130616"/>
                </a:lnTo>
                <a:lnTo>
                  <a:pt x="25950" y="102654"/>
                </a:lnTo>
                <a:lnTo>
                  <a:pt x="37799" y="96935"/>
                </a:lnTo>
                <a:lnTo>
                  <a:pt x="31718" y="58209"/>
                </a:lnTo>
                <a:lnTo>
                  <a:pt x="19863" y="58354"/>
                </a:lnTo>
                <a:lnTo>
                  <a:pt x="14098" y="43287"/>
                </a:lnTo>
                <a:lnTo>
                  <a:pt x="17194" y="42614"/>
                </a:lnTo>
                <a:lnTo>
                  <a:pt x="14728" y="36824"/>
                </a:lnTo>
                <a:lnTo>
                  <a:pt x="0" y="29207"/>
                </a:lnTo>
                <a:lnTo>
                  <a:pt x="1396" y="22915"/>
                </a:lnTo>
                <a:lnTo>
                  <a:pt x="12004" y="17315"/>
                </a:lnTo>
                <a:lnTo>
                  <a:pt x="10632" y="10950"/>
                </a:lnTo>
                <a:lnTo>
                  <a:pt x="19421" y="4247"/>
                </a:lnTo>
                <a:lnTo>
                  <a:pt x="35837" y="0"/>
                </a:lnTo>
                <a:lnTo>
                  <a:pt x="40990" y="2996"/>
                </a:lnTo>
                <a:lnTo>
                  <a:pt x="36861" y="8014"/>
                </a:lnTo>
                <a:lnTo>
                  <a:pt x="37949" y="19494"/>
                </a:lnTo>
                <a:lnTo>
                  <a:pt x="27502" y="30827"/>
                </a:lnTo>
                <a:lnTo>
                  <a:pt x="36551" y="31965"/>
                </a:lnTo>
                <a:lnTo>
                  <a:pt x="43426" y="39827"/>
                </a:lnTo>
                <a:lnTo>
                  <a:pt x="57228" y="35661"/>
                </a:lnTo>
                <a:lnTo>
                  <a:pt x="71998" y="35737"/>
                </a:lnTo>
                <a:lnTo>
                  <a:pt x="72332" y="22636"/>
                </a:lnTo>
                <a:lnTo>
                  <a:pt x="79466" y="20406"/>
                </a:lnTo>
                <a:lnTo>
                  <a:pt x="89953" y="25494"/>
                </a:lnTo>
                <a:lnTo>
                  <a:pt x="104186" y="22388"/>
                </a:lnTo>
                <a:lnTo>
                  <a:pt x="113417" y="16291"/>
                </a:lnTo>
                <a:lnTo>
                  <a:pt x="126365" y="15259"/>
                </a:lnTo>
                <a:lnTo>
                  <a:pt x="125979" y="18413"/>
                </a:lnTo>
                <a:lnTo>
                  <a:pt x="130404" y="1370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5" name="M97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SpPr/>
          <p:nvPr/>
        </p:nvSpPr>
        <p:spPr>
          <a:xfrm>
            <a:off x="5449289" y="4423364"/>
            <a:ext cx="275998" cy="337578"/>
          </a:xfrm>
          <a:custGeom>
            <a:avLst/>
            <a:gdLst/>
            <a:ahLst/>
            <a:cxnLst/>
            <a:rect l="0" t="0" r="0" b="0"/>
            <a:pathLst>
              <a:path w="314453" h="390532">
                <a:moveTo>
                  <a:pt x="264074" y="55651"/>
                </a:moveTo>
                <a:lnTo>
                  <a:pt x="269193" y="59425"/>
                </a:lnTo>
                <a:lnTo>
                  <a:pt x="265059" y="68639"/>
                </a:lnTo>
                <a:lnTo>
                  <a:pt x="271424" y="76971"/>
                </a:lnTo>
                <a:lnTo>
                  <a:pt x="276805" y="77287"/>
                </a:lnTo>
                <a:lnTo>
                  <a:pt x="278070" y="61205"/>
                </a:lnTo>
                <a:lnTo>
                  <a:pt x="281683" y="58905"/>
                </a:lnTo>
                <a:lnTo>
                  <a:pt x="293493" y="60473"/>
                </a:lnTo>
                <a:lnTo>
                  <a:pt x="299325" y="71198"/>
                </a:lnTo>
                <a:lnTo>
                  <a:pt x="307053" y="75351"/>
                </a:lnTo>
                <a:lnTo>
                  <a:pt x="312467" y="84706"/>
                </a:lnTo>
                <a:lnTo>
                  <a:pt x="314452" y="90341"/>
                </a:lnTo>
                <a:lnTo>
                  <a:pt x="312328" y="94344"/>
                </a:lnTo>
                <a:lnTo>
                  <a:pt x="305590" y="98055"/>
                </a:lnTo>
                <a:lnTo>
                  <a:pt x="300295" y="94881"/>
                </a:lnTo>
                <a:lnTo>
                  <a:pt x="293684" y="99499"/>
                </a:lnTo>
                <a:lnTo>
                  <a:pt x="293403" y="108680"/>
                </a:lnTo>
                <a:lnTo>
                  <a:pt x="293403" y="108680"/>
                </a:lnTo>
                <a:lnTo>
                  <a:pt x="290222" y="106926"/>
                </a:lnTo>
                <a:lnTo>
                  <a:pt x="277684" y="108800"/>
                </a:lnTo>
                <a:lnTo>
                  <a:pt x="281760" y="121579"/>
                </a:lnTo>
                <a:lnTo>
                  <a:pt x="275683" y="128774"/>
                </a:lnTo>
                <a:lnTo>
                  <a:pt x="255777" y="134637"/>
                </a:lnTo>
                <a:lnTo>
                  <a:pt x="250258" y="138683"/>
                </a:lnTo>
                <a:lnTo>
                  <a:pt x="249465" y="144383"/>
                </a:lnTo>
                <a:lnTo>
                  <a:pt x="242498" y="145371"/>
                </a:lnTo>
                <a:lnTo>
                  <a:pt x="241065" y="156774"/>
                </a:lnTo>
                <a:lnTo>
                  <a:pt x="232156" y="160714"/>
                </a:lnTo>
                <a:lnTo>
                  <a:pt x="224640" y="174337"/>
                </a:lnTo>
                <a:lnTo>
                  <a:pt x="216534" y="172276"/>
                </a:lnTo>
                <a:lnTo>
                  <a:pt x="216185" y="168650"/>
                </a:lnTo>
                <a:lnTo>
                  <a:pt x="209557" y="168593"/>
                </a:lnTo>
                <a:lnTo>
                  <a:pt x="211739" y="177698"/>
                </a:lnTo>
                <a:lnTo>
                  <a:pt x="220806" y="183555"/>
                </a:lnTo>
                <a:lnTo>
                  <a:pt x="220516" y="202672"/>
                </a:lnTo>
                <a:lnTo>
                  <a:pt x="230231" y="207644"/>
                </a:lnTo>
                <a:lnTo>
                  <a:pt x="233564" y="204585"/>
                </a:lnTo>
                <a:lnTo>
                  <a:pt x="237361" y="191601"/>
                </a:lnTo>
                <a:lnTo>
                  <a:pt x="235014" y="182793"/>
                </a:lnTo>
                <a:lnTo>
                  <a:pt x="247454" y="194324"/>
                </a:lnTo>
                <a:lnTo>
                  <a:pt x="255492" y="193670"/>
                </a:lnTo>
                <a:lnTo>
                  <a:pt x="256417" y="198668"/>
                </a:lnTo>
                <a:lnTo>
                  <a:pt x="265202" y="198789"/>
                </a:lnTo>
                <a:lnTo>
                  <a:pt x="264297" y="203128"/>
                </a:lnTo>
                <a:lnTo>
                  <a:pt x="268126" y="204000"/>
                </a:lnTo>
                <a:lnTo>
                  <a:pt x="271764" y="211039"/>
                </a:lnTo>
                <a:lnTo>
                  <a:pt x="265088" y="212490"/>
                </a:lnTo>
                <a:lnTo>
                  <a:pt x="257559" y="226563"/>
                </a:lnTo>
                <a:lnTo>
                  <a:pt x="268920" y="228269"/>
                </a:lnTo>
                <a:lnTo>
                  <a:pt x="272610" y="233653"/>
                </a:lnTo>
                <a:lnTo>
                  <a:pt x="273212" y="249181"/>
                </a:lnTo>
                <a:lnTo>
                  <a:pt x="281569" y="253353"/>
                </a:lnTo>
                <a:lnTo>
                  <a:pt x="291252" y="264641"/>
                </a:lnTo>
                <a:lnTo>
                  <a:pt x="282961" y="278389"/>
                </a:lnTo>
                <a:lnTo>
                  <a:pt x="276330" y="283304"/>
                </a:lnTo>
                <a:lnTo>
                  <a:pt x="263047" y="283649"/>
                </a:lnTo>
                <a:lnTo>
                  <a:pt x="258526" y="290134"/>
                </a:lnTo>
                <a:lnTo>
                  <a:pt x="258526" y="290134"/>
                </a:lnTo>
                <a:lnTo>
                  <a:pt x="247247" y="280601"/>
                </a:lnTo>
                <a:lnTo>
                  <a:pt x="237922" y="277752"/>
                </a:lnTo>
                <a:lnTo>
                  <a:pt x="223536" y="288746"/>
                </a:lnTo>
                <a:lnTo>
                  <a:pt x="208223" y="294741"/>
                </a:lnTo>
                <a:lnTo>
                  <a:pt x="212495" y="311134"/>
                </a:lnTo>
                <a:lnTo>
                  <a:pt x="203009" y="308428"/>
                </a:lnTo>
                <a:lnTo>
                  <a:pt x="187258" y="313502"/>
                </a:lnTo>
                <a:lnTo>
                  <a:pt x="182335" y="308078"/>
                </a:lnTo>
                <a:lnTo>
                  <a:pt x="157596" y="314218"/>
                </a:lnTo>
                <a:lnTo>
                  <a:pt x="145225" y="310061"/>
                </a:lnTo>
                <a:lnTo>
                  <a:pt x="142096" y="301680"/>
                </a:lnTo>
                <a:lnTo>
                  <a:pt x="132907" y="294612"/>
                </a:lnTo>
                <a:lnTo>
                  <a:pt x="130325" y="283689"/>
                </a:lnTo>
                <a:lnTo>
                  <a:pt x="109876" y="266920"/>
                </a:lnTo>
                <a:lnTo>
                  <a:pt x="103899" y="279977"/>
                </a:lnTo>
                <a:lnTo>
                  <a:pt x="107559" y="286117"/>
                </a:lnTo>
                <a:lnTo>
                  <a:pt x="108130" y="297127"/>
                </a:lnTo>
                <a:lnTo>
                  <a:pt x="96932" y="294958"/>
                </a:lnTo>
                <a:lnTo>
                  <a:pt x="82732" y="304434"/>
                </a:lnTo>
                <a:lnTo>
                  <a:pt x="87293" y="311357"/>
                </a:lnTo>
                <a:lnTo>
                  <a:pt x="80652" y="320926"/>
                </a:lnTo>
                <a:lnTo>
                  <a:pt x="87059" y="328059"/>
                </a:lnTo>
                <a:lnTo>
                  <a:pt x="89869" y="327097"/>
                </a:lnTo>
                <a:lnTo>
                  <a:pt x="89298" y="335207"/>
                </a:lnTo>
                <a:lnTo>
                  <a:pt x="93818" y="338665"/>
                </a:lnTo>
                <a:lnTo>
                  <a:pt x="95136" y="345633"/>
                </a:lnTo>
                <a:lnTo>
                  <a:pt x="100516" y="346409"/>
                </a:lnTo>
                <a:lnTo>
                  <a:pt x="103666" y="358854"/>
                </a:lnTo>
                <a:lnTo>
                  <a:pt x="92944" y="384697"/>
                </a:lnTo>
                <a:lnTo>
                  <a:pt x="88435" y="385604"/>
                </a:lnTo>
                <a:lnTo>
                  <a:pt x="87194" y="390531"/>
                </a:lnTo>
                <a:lnTo>
                  <a:pt x="79783" y="385624"/>
                </a:lnTo>
                <a:lnTo>
                  <a:pt x="81698" y="383730"/>
                </a:lnTo>
                <a:lnTo>
                  <a:pt x="69402" y="381824"/>
                </a:lnTo>
                <a:lnTo>
                  <a:pt x="26740" y="359201"/>
                </a:lnTo>
                <a:lnTo>
                  <a:pt x="23908" y="351431"/>
                </a:lnTo>
                <a:lnTo>
                  <a:pt x="6272" y="338352"/>
                </a:lnTo>
                <a:lnTo>
                  <a:pt x="0" y="327305"/>
                </a:lnTo>
                <a:lnTo>
                  <a:pt x="0" y="327305"/>
                </a:lnTo>
                <a:lnTo>
                  <a:pt x="3732" y="321859"/>
                </a:lnTo>
                <a:lnTo>
                  <a:pt x="8384" y="321261"/>
                </a:lnTo>
                <a:lnTo>
                  <a:pt x="11699" y="305111"/>
                </a:lnTo>
                <a:lnTo>
                  <a:pt x="18469" y="310454"/>
                </a:lnTo>
                <a:lnTo>
                  <a:pt x="14902" y="315606"/>
                </a:lnTo>
                <a:lnTo>
                  <a:pt x="14727" y="320869"/>
                </a:lnTo>
                <a:lnTo>
                  <a:pt x="17837" y="320219"/>
                </a:lnTo>
                <a:lnTo>
                  <a:pt x="16603" y="324845"/>
                </a:lnTo>
                <a:lnTo>
                  <a:pt x="27469" y="323097"/>
                </a:lnTo>
                <a:lnTo>
                  <a:pt x="31159" y="314186"/>
                </a:lnTo>
                <a:lnTo>
                  <a:pt x="46084" y="315731"/>
                </a:lnTo>
                <a:lnTo>
                  <a:pt x="56796" y="304490"/>
                </a:lnTo>
                <a:lnTo>
                  <a:pt x="58490" y="295212"/>
                </a:lnTo>
                <a:lnTo>
                  <a:pt x="56374" y="289120"/>
                </a:lnTo>
                <a:lnTo>
                  <a:pt x="52231" y="288382"/>
                </a:lnTo>
                <a:lnTo>
                  <a:pt x="52059" y="279493"/>
                </a:lnTo>
                <a:lnTo>
                  <a:pt x="44267" y="281797"/>
                </a:lnTo>
                <a:lnTo>
                  <a:pt x="38089" y="272559"/>
                </a:lnTo>
                <a:lnTo>
                  <a:pt x="38182" y="265034"/>
                </a:lnTo>
                <a:lnTo>
                  <a:pt x="43060" y="262183"/>
                </a:lnTo>
                <a:lnTo>
                  <a:pt x="48408" y="249710"/>
                </a:lnTo>
                <a:lnTo>
                  <a:pt x="59667" y="245111"/>
                </a:lnTo>
                <a:lnTo>
                  <a:pt x="69716" y="249204"/>
                </a:lnTo>
                <a:lnTo>
                  <a:pt x="74025" y="244827"/>
                </a:lnTo>
                <a:lnTo>
                  <a:pt x="81063" y="251380"/>
                </a:lnTo>
                <a:lnTo>
                  <a:pt x="87206" y="247515"/>
                </a:lnTo>
                <a:lnTo>
                  <a:pt x="82247" y="243438"/>
                </a:lnTo>
                <a:lnTo>
                  <a:pt x="87017" y="239076"/>
                </a:lnTo>
                <a:lnTo>
                  <a:pt x="85310" y="234654"/>
                </a:lnTo>
                <a:lnTo>
                  <a:pt x="75694" y="231479"/>
                </a:lnTo>
                <a:lnTo>
                  <a:pt x="72669" y="224905"/>
                </a:lnTo>
                <a:lnTo>
                  <a:pt x="61777" y="218375"/>
                </a:lnTo>
                <a:lnTo>
                  <a:pt x="63231" y="211646"/>
                </a:lnTo>
                <a:lnTo>
                  <a:pt x="69749" y="205684"/>
                </a:lnTo>
                <a:lnTo>
                  <a:pt x="68217" y="186507"/>
                </a:lnTo>
                <a:lnTo>
                  <a:pt x="59193" y="184254"/>
                </a:lnTo>
                <a:lnTo>
                  <a:pt x="48612" y="163723"/>
                </a:lnTo>
                <a:lnTo>
                  <a:pt x="23454" y="164550"/>
                </a:lnTo>
                <a:lnTo>
                  <a:pt x="21458" y="159664"/>
                </a:lnTo>
                <a:lnTo>
                  <a:pt x="19442" y="150710"/>
                </a:lnTo>
                <a:lnTo>
                  <a:pt x="30271" y="140223"/>
                </a:lnTo>
                <a:lnTo>
                  <a:pt x="36788" y="138932"/>
                </a:lnTo>
                <a:lnTo>
                  <a:pt x="43553" y="144126"/>
                </a:lnTo>
                <a:lnTo>
                  <a:pt x="51450" y="143030"/>
                </a:lnTo>
                <a:lnTo>
                  <a:pt x="50083" y="137713"/>
                </a:lnTo>
                <a:lnTo>
                  <a:pt x="33028" y="131427"/>
                </a:lnTo>
                <a:lnTo>
                  <a:pt x="30237" y="127267"/>
                </a:lnTo>
                <a:lnTo>
                  <a:pt x="35244" y="106342"/>
                </a:lnTo>
                <a:lnTo>
                  <a:pt x="40824" y="100651"/>
                </a:lnTo>
                <a:lnTo>
                  <a:pt x="40397" y="90241"/>
                </a:lnTo>
                <a:lnTo>
                  <a:pt x="40397" y="90241"/>
                </a:lnTo>
                <a:lnTo>
                  <a:pt x="57947" y="90668"/>
                </a:lnTo>
                <a:lnTo>
                  <a:pt x="63995" y="98851"/>
                </a:lnTo>
                <a:lnTo>
                  <a:pt x="67775" y="86922"/>
                </a:lnTo>
                <a:lnTo>
                  <a:pt x="73499" y="86205"/>
                </a:lnTo>
                <a:lnTo>
                  <a:pt x="77570" y="74737"/>
                </a:lnTo>
                <a:lnTo>
                  <a:pt x="93048" y="77200"/>
                </a:lnTo>
                <a:lnTo>
                  <a:pt x="94611" y="95480"/>
                </a:lnTo>
                <a:lnTo>
                  <a:pt x="88973" y="98310"/>
                </a:lnTo>
                <a:lnTo>
                  <a:pt x="101596" y="112881"/>
                </a:lnTo>
                <a:lnTo>
                  <a:pt x="101372" y="119804"/>
                </a:lnTo>
                <a:lnTo>
                  <a:pt x="96598" y="124469"/>
                </a:lnTo>
                <a:lnTo>
                  <a:pt x="99663" y="134511"/>
                </a:lnTo>
                <a:lnTo>
                  <a:pt x="110793" y="128695"/>
                </a:lnTo>
                <a:lnTo>
                  <a:pt x="111723" y="123754"/>
                </a:lnTo>
                <a:lnTo>
                  <a:pt x="120567" y="117110"/>
                </a:lnTo>
                <a:lnTo>
                  <a:pt x="135740" y="114886"/>
                </a:lnTo>
                <a:lnTo>
                  <a:pt x="136560" y="98943"/>
                </a:lnTo>
                <a:lnTo>
                  <a:pt x="134122" y="93291"/>
                </a:lnTo>
                <a:lnTo>
                  <a:pt x="145001" y="90325"/>
                </a:lnTo>
                <a:lnTo>
                  <a:pt x="151089" y="82987"/>
                </a:lnTo>
                <a:lnTo>
                  <a:pt x="147512" y="79256"/>
                </a:lnTo>
                <a:lnTo>
                  <a:pt x="142347" y="81803"/>
                </a:lnTo>
                <a:lnTo>
                  <a:pt x="136894" y="78917"/>
                </a:lnTo>
                <a:lnTo>
                  <a:pt x="132216" y="71083"/>
                </a:lnTo>
                <a:lnTo>
                  <a:pt x="125221" y="68296"/>
                </a:lnTo>
                <a:lnTo>
                  <a:pt x="123824" y="59060"/>
                </a:lnTo>
                <a:lnTo>
                  <a:pt x="128354" y="52275"/>
                </a:lnTo>
                <a:lnTo>
                  <a:pt x="126292" y="35031"/>
                </a:lnTo>
                <a:lnTo>
                  <a:pt x="128970" y="28336"/>
                </a:lnTo>
                <a:lnTo>
                  <a:pt x="138403" y="12666"/>
                </a:lnTo>
                <a:lnTo>
                  <a:pt x="144973" y="9411"/>
                </a:lnTo>
                <a:lnTo>
                  <a:pt x="146223" y="4025"/>
                </a:lnTo>
                <a:lnTo>
                  <a:pt x="146223" y="4025"/>
                </a:lnTo>
                <a:lnTo>
                  <a:pt x="161744" y="0"/>
                </a:lnTo>
                <a:lnTo>
                  <a:pt x="179986" y="2389"/>
                </a:lnTo>
                <a:lnTo>
                  <a:pt x="182423" y="8042"/>
                </a:lnTo>
                <a:lnTo>
                  <a:pt x="190637" y="11165"/>
                </a:lnTo>
                <a:lnTo>
                  <a:pt x="196248" y="18726"/>
                </a:lnTo>
                <a:lnTo>
                  <a:pt x="209069" y="17321"/>
                </a:lnTo>
                <a:lnTo>
                  <a:pt x="210137" y="27451"/>
                </a:lnTo>
                <a:lnTo>
                  <a:pt x="216426" y="23278"/>
                </a:lnTo>
                <a:lnTo>
                  <a:pt x="220679" y="30042"/>
                </a:lnTo>
                <a:lnTo>
                  <a:pt x="224436" y="28050"/>
                </a:lnTo>
                <a:lnTo>
                  <a:pt x="224896" y="18269"/>
                </a:lnTo>
                <a:lnTo>
                  <a:pt x="229240" y="17200"/>
                </a:lnTo>
                <a:lnTo>
                  <a:pt x="237436" y="25894"/>
                </a:lnTo>
                <a:lnTo>
                  <a:pt x="244203" y="26105"/>
                </a:lnTo>
                <a:lnTo>
                  <a:pt x="250920" y="22998"/>
                </a:lnTo>
                <a:lnTo>
                  <a:pt x="249256" y="17070"/>
                </a:lnTo>
                <a:lnTo>
                  <a:pt x="253152" y="15533"/>
                </a:lnTo>
                <a:lnTo>
                  <a:pt x="256144" y="28283"/>
                </a:lnTo>
                <a:lnTo>
                  <a:pt x="251599" y="45772"/>
                </a:lnTo>
                <a:lnTo>
                  <a:pt x="235759" y="45129"/>
                </a:lnTo>
                <a:lnTo>
                  <a:pt x="237015" y="54208"/>
                </a:lnTo>
                <a:lnTo>
                  <a:pt x="246489" y="56612"/>
                </a:lnTo>
                <a:lnTo>
                  <a:pt x="246208" y="60672"/>
                </a:lnTo>
                <a:lnTo>
                  <a:pt x="253164" y="6480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36" name="M98">
            <a:extLst>
              <a:ext uri="{FF2B5EF4-FFF2-40B4-BE49-F238E27FC236}">
                <a16:creationId xmlns:a16="http://schemas.microsoft.com/office/drawing/2014/main" id="{00000000-0008-0000-0000-00006B000000}"/>
              </a:ext>
            </a:extLst>
          </p:cNvPr>
          <p:cNvGrpSpPr/>
          <p:nvPr/>
        </p:nvGrpSpPr>
        <p:grpSpPr>
          <a:xfrm>
            <a:off x="5108165" y="4445301"/>
            <a:ext cx="241148" cy="221013"/>
            <a:chOff x="140682" y="2703647"/>
            <a:chExt cx="275715" cy="257144"/>
          </a:xfrm>
          <a:solidFill>
            <a:schemeClr val="accent1"/>
          </a:solidFill>
        </p:grpSpPr>
        <p:sp>
          <p:nvSpPr>
            <p:cNvPr id="276" name="ID_100">
              <a:extLst>
                <a:ext uri="{FF2B5EF4-FFF2-40B4-BE49-F238E27FC236}">
                  <a16:creationId xmlns:a16="http://schemas.microsoft.com/office/drawing/2014/main" id="{00000000-0008-0000-0000-000069000000}"/>
                </a:ext>
              </a:extLst>
            </p:cNvPr>
            <p:cNvSpPr/>
            <p:nvPr/>
          </p:nvSpPr>
          <p:spPr>
            <a:xfrm>
              <a:off x="202238" y="2919694"/>
              <a:ext cx="5351" cy="5148"/>
            </a:xfrm>
            <a:custGeom>
              <a:avLst/>
              <a:gdLst/>
              <a:ahLst/>
              <a:cxnLst/>
              <a:rect l="0" t="0" r="0" b="0"/>
              <a:pathLst>
                <a:path w="5351" h="5148">
                  <a:moveTo>
                    <a:pt x="5350" y="5147"/>
                  </a:moveTo>
                  <a:lnTo>
                    <a:pt x="0" y="3748"/>
                  </a:lnTo>
                  <a:lnTo>
                    <a:pt x="1056" y="172"/>
                  </a:lnTo>
                  <a:lnTo>
                    <a:pt x="461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7" name="ID_101">
              <a:extLst>
                <a:ext uri="{FF2B5EF4-FFF2-40B4-BE49-F238E27FC236}">
                  <a16:creationId xmlns:a16="http://schemas.microsoft.com/office/drawing/2014/main" id="{00000000-0008-0000-0000-00006A000000}"/>
                </a:ext>
              </a:extLst>
            </p:cNvPr>
            <p:cNvSpPr/>
            <p:nvPr/>
          </p:nvSpPr>
          <p:spPr>
            <a:xfrm>
              <a:off x="140682" y="2703647"/>
              <a:ext cx="275715" cy="257144"/>
            </a:xfrm>
            <a:custGeom>
              <a:avLst/>
              <a:gdLst/>
              <a:ahLst/>
              <a:cxnLst/>
              <a:rect l="0" t="0" r="0" b="0"/>
              <a:pathLst>
                <a:path w="275715" h="257144">
                  <a:moveTo>
                    <a:pt x="194433" y="3836"/>
                  </a:moveTo>
                  <a:lnTo>
                    <a:pt x="201589" y="10567"/>
                  </a:lnTo>
                  <a:lnTo>
                    <a:pt x="198031" y="41786"/>
                  </a:lnTo>
                  <a:lnTo>
                    <a:pt x="188855" y="66175"/>
                  </a:lnTo>
                  <a:lnTo>
                    <a:pt x="191630" y="92488"/>
                  </a:lnTo>
                  <a:lnTo>
                    <a:pt x="197560" y="99174"/>
                  </a:lnTo>
                  <a:lnTo>
                    <a:pt x="218118" y="110739"/>
                  </a:lnTo>
                  <a:lnTo>
                    <a:pt x="233829" y="106615"/>
                  </a:lnTo>
                  <a:lnTo>
                    <a:pt x="233117" y="113822"/>
                  </a:lnTo>
                  <a:lnTo>
                    <a:pt x="245902" y="100707"/>
                  </a:lnTo>
                  <a:lnTo>
                    <a:pt x="256363" y="105738"/>
                  </a:lnTo>
                  <a:lnTo>
                    <a:pt x="271636" y="100840"/>
                  </a:lnTo>
                  <a:lnTo>
                    <a:pt x="275714" y="107760"/>
                  </a:lnTo>
                  <a:lnTo>
                    <a:pt x="258640" y="124647"/>
                  </a:lnTo>
                  <a:lnTo>
                    <a:pt x="263304" y="127971"/>
                  </a:lnTo>
                  <a:lnTo>
                    <a:pt x="260503" y="137666"/>
                  </a:lnTo>
                  <a:lnTo>
                    <a:pt x="250186" y="137310"/>
                  </a:lnTo>
                  <a:lnTo>
                    <a:pt x="250041" y="141523"/>
                  </a:lnTo>
                  <a:lnTo>
                    <a:pt x="259020" y="153882"/>
                  </a:lnTo>
                  <a:lnTo>
                    <a:pt x="249427" y="172680"/>
                  </a:lnTo>
                  <a:lnTo>
                    <a:pt x="249427" y="172680"/>
                  </a:lnTo>
                  <a:lnTo>
                    <a:pt x="248205" y="172337"/>
                  </a:lnTo>
                  <a:lnTo>
                    <a:pt x="240299" y="169051"/>
                  </a:lnTo>
                  <a:lnTo>
                    <a:pt x="226166" y="180761"/>
                  </a:lnTo>
                  <a:lnTo>
                    <a:pt x="194230" y="181002"/>
                  </a:lnTo>
                  <a:lnTo>
                    <a:pt x="188249" y="184406"/>
                  </a:lnTo>
                  <a:lnTo>
                    <a:pt x="192608" y="192090"/>
                  </a:lnTo>
                  <a:lnTo>
                    <a:pt x="183750" y="211508"/>
                  </a:lnTo>
                  <a:lnTo>
                    <a:pt x="163706" y="219838"/>
                  </a:lnTo>
                  <a:lnTo>
                    <a:pt x="144855" y="233627"/>
                  </a:lnTo>
                  <a:lnTo>
                    <a:pt x="135947" y="232407"/>
                  </a:lnTo>
                  <a:lnTo>
                    <a:pt x="132697" y="224009"/>
                  </a:lnTo>
                  <a:lnTo>
                    <a:pt x="129051" y="226740"/>
                  </a:lnTo>
                  <a:lnTo>
                    <a:pt x="124502" y="224470"/>
                  </a:lnTo>
                  <a:lnTo>
                    <a:pt x="119690" y="229568"/>
                  </a:lnTo>
                  <a:lnTo>
                    <a:pt x="114201" y="227716"/>
                  </a:lnTo>
                  <a:lnTo>
                    <a:pt x="110765" y="233165"/>
                  </a:lnTo>
                  <a:lnTo>
                    <a:pt x="122458" y="234185"/>
                  </a:lnTo>
                  <a:lnTo>
                    <a:pt x="121456" y="240624"/>
                  </a:lnTo>
                  <a:lnTo>
                    <a:pt x="86598" y="257143"/>
                  </a:lnTo>
                  <a:lnTo>
                    <a:pt x="86598" y="257143"/>
                  </a:lnTo>
                  <a:lnTo>
                    <a:pt x="75640" y="218649"/>
                  </a:lnTo>
                  <a:lnTo>
                    <a:pt x="67322" y="150119"/>
                  </a:lnTo>
                  <a:lnTo>
                    <a:pt x="65312" y="141761"/>
                  </a:lnTo>
                  <a:lnTo>
                    <a:pt x="56913" y="139498"/>
                  </a:lnTo>
                  <a:lnTo>
                    <a:pt x="58334" y="125842"/>
                  </a:lnTo>
                  <a:lnTo>
                    <a:pt x="45969" y="84413"/>
                  </a:lnTo>
                  <a:lnTo>
                    <a:pt x="43396" y="78895"/>
                  </a:lnTo>
                  <a:lnTo>
                    <a:pt x="39873" y="78315"/>
                  </a:lnTo>
                  <a:lnTo>
                    <a:pt x="40670" y="73372"/>
                  </a:lnTo>
                  <a:lnTo>
                    <a:pt x="32255" y="67490"/>
                  </a:lnTo>
                  <a:lnTo>
                    <a:pt x="30188" y="69222"/>
                  </a:lnTo>
                  <a:lnTo>
                    <a:pt x="28023" y="65225"/>
                  </a:lnTo>
                  <a:lnTo>
                    <a:pt x="20845" y="67674"/>
                  </a:lnTo>
                  <a:lnTo>
                    <a:pt x="20351" y="64341"/>
                  </a:lnTo>
                  <a:lnTo>
                    <a:pt x="9458" y="63036"/>
                  </a:lnTo>
                  <a:lnTo>
                    <a:pt x="14103" y="58235"/>
                  </a:lnTo>
                  <a:lnTo>
                    <a:pt x="10500" y="51472"/>
                  </a:lnTo>
                  <a:lnTo>
                    <a:pt x="13519" y="44803"/>
                  </a:lnTo>
                  <a:lnTo>
                    <a:pt x="0" y="6179"/>
                  </a:lnTo>
                  <a:lnTo>
                    <a:pt x="0" y="6179"/>
                  </a:lnTo>
                  <a:lnTo>
                    <a:pt x="17413" y="5916"/>
                  </a:lnTo>
                  <a:lnTo>
                    <a:pt x="16823" y="17800"/>
                  </a:lnTo>
                  <a:lnTo>
                    <a:pt x="23195" y="20445"/>
                  </a:lnTo>
                  <a:lnTo>
                    <a:pt x="37429" y="18706"/>
                  </a:lnTo>
                  <a:lnTo>
                    <a:pt x="35506" y="24965"/>
                  </a:lnTo>
                  <a:lnTo>
                    <a:pt x="37604" y="26548"/>
                  </a:lnTo>
                  <a:lnTo>
                    <a:pt x="57838" y="20806"/>
                  </a:lnTo>
                  <a:lnTo>
                    <a:pt x="60849" y="26944"/>
                  </a:lnTo>
                  <a:lnTo>
                    <a:pt x="72436" y="26008"/>
                  </a:lnTo>
                  <a:lnTo>
                    <a:pt x="68048" y="32329"/>
                  </a:lnTo>
                  <a:lnTo>
                    <a:pt x="85828" y="34780"/>
                  </a:lnTo>
                  <a:lnTo>
                    <a:pt x="98754" y="30876"/>
                  </a:lnTo>
                  <a:lnTo>
                    <a:pt x="96236" y="15264"/>
                  </a:lnTo>
                  <a:lnTo>
                    <a:pt x="91021" y="10404"/>
                  </a:lnTo>
                  <a:lnTo>
                    <a:pt x="103407" y="0"/>
                  </a:lnTo>
                  <a:lnTo>
                    <a:pt x="102085" y="2514"/>
                  </a:lnTo>
                  <a:lnTo>
                    <a:pt x="113695" y="9411"/>
                  </a:lnTo>
                  <a:lnTo>
                    <a:pt x="116280" y="6038"/>
                  </a:lnTo>
                  <a:lnTo>
                    <a:pt x="124449" y="14468"/>
                  </a:lnTo>
                  <a:lnTo>
                    <a:pt x="110098" y="28119"/>
                  </a:lnTo>
                  <a:lnTo>
                    <a:pt x="114619" y="35213"/>
                  </a:lnTo>
                  <a:lnTo>
                    <a:pt x="119660" y="32079"/>
                  </a:lnTo>
                  <a:lnTo>
                    <a:pt x="118449" y="35802"/>
                  </a:lnTo>
                  <a:lnTo>
                    <a:pt x="122951" y="39128"/>
                  </a:lnTo>
                  <a:lnTo>
                    <a:pt x="117783" y="50093"/>
                  </a:lnTo>
                  <a:lnTo>
                    <a:pt x="123021" y="58719"/>
                  </a:lnTo>
                  <a:lnTo>
                    <a:pt x="113667" y="66068"/>
                  </a:lnTo>
                  <a:lnTo>
                    <a:pt x="128426" y="62679"/>
                  </a:lnTo>
                  <a:lnTo>
                    <a:pt x="128370" y="68553"/>
                  </a:lnTo>
                  <a:lnTo>
                    <a:pt x="144839" y="43073"/>
                  </a:lnTo>
                  <a:lnTo>
                    <a:pt x="156428" y="33388"/>
                  </a:lnTo>
                  <a:lnTo>
                    <a:pt x="164683" y="35187"/>
                  </a:lnTo>
                  <a:lnTo>
                    <a:pt x="174195" y="187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37" name="M99">
            <a:extLst>
              <a:ext uri="{FF2B5EF4-FFF2-40B4-BE49-F238E27FC236}">
                <a16:creationId xmlns:a16="http://schemas.microsoft.com/office/drawing/2014/main" id="{00000000-0008-0000-0000-00006C000000}"/>
              </a:ext>
            </a:extLst>
          </p:cNvPr>
          <p:cNvSpPr/>
          <p:nvPr/>
        </p:nvSpPr>
        <p:spPr>
          <a:xfrm>
            <a:off x="5932205" y="4456331"/>
            <a:ext cx="177148" cy="218307"/>
          </a:xfrm>
          <a:custGeom>
            <a:avLst/>
            <a:gdLst/>
            <a:ahLst/>
            <a:cxnLst/>
            <a:rect l="0" t="0" r="0" b="0"/>
            <a:pathLst>
              <a:path w="202654" h="254126">
                <a:moveTo>
                  <a:pt x="202653" y="56676"/>
                </a:moveTo>
                <a:lnTo>
                  <a:pt x="202367" y="61639"/>
                </a:lnTo>
                <a:lnTo>
                  <a:pt x="195150" y="60846"/>
                </a:lnTo>
                <a:lnTo>
                  <a:pt x="189178" y="65357"/>
                </a:lnTo>
                <a:lnTo>
                  <a:pt x="188852" y="71826"/>
                </a:lnTo>
                <a:lnTo>
                  <a:pt x="167527" y="68696"/>
                </a:lnTo>
                <a:lnTo>
                  <a:pt x="150277" y="74409"/>
                </a:lnTo>
                <a:lnTo>
                  <a:pt x="153692" y="90618"/>
                </a:lnTo>
                <a:lnTo>
                  <a:pt x="168446" y="91918"/>
                </a:lnTo>
                <a:lnTo>
                  <a:pt x="178747" y="104243"/>
                </a:lnTo>
                <a:lnTo>
                  <a:pt x="147230" y="101741"/>
                </a:lnTo>
                <a:lnTo>
                  <a:pt x="145738" y="111341"/>
                </a:lnTo>
                <a:lnTo>
                  <a:pt x="135885" y="111074"/>
                </a:lnTo>
                <a:lnTo>
                  <a:pt x="134971" y="122045"/>
                </a:lnTo>
                <a:lnTo>
                  <a:pt x="138909" y="130284"/>
                </a:lnTo>
                <a:lnTo>
                  <a:pt x="149620" y="133133"/>
                </a:lnTo>
                <a:lnTo>
                  <a:pt x="155087" y="141865"/>
                </a:lnTo>
                <a:lnTo>
                  <a:pt x="155087" y="141865"/>
                </a:lnTo>
                <a:lnTo>
                  <a:pt x="168703" y="151417"/>
                </a:lnTo>
                <a:lnTo>
                  <a:pt x="179055" y="150488"/>
                </a:lnTo>
                <a:lnTo>
                  <a:pt x="183974" y="156794"/>
                </a:lnTo>
                <a:lnTo>
                  <a:pt x="180249" y="157749"/>
                </a:lnTo>
                <a:lnTo>
                  <a:pt x="179376" y="167363"/>
                </a:lnTo>
                <a:lnTo>
                  <a:pt x="169330" y="162577"/>
                </a:lnTo>
                <a:lnTo>
                  <a:pt x="155689" y="165374"/>
                </a:lnTo>
                <a:lnTo>
                  <a:pt x="152982" y="185781"/>
                </a:lnTo>
                <a:lnTo>
                  <a:pt x="146467" y="187262"/>
                </a:lnTo>
                <a:lnTo>
                  <a:pt x="142858" y="183852"/>
                </a:lnTo>
                <a:lnTo>
                  <a:pt x="144419" y="188863"/>
                </a:lnTo>
                <a:lnTo>
                  <a:pt x="140250" y="200496"/>
                </a:lnTo>
                <a:lnTo>
                  <a:pt x="146073" y="207579"/>
                </a:lnTo>
                <a:lnTo>
                  <a:pt x="141957" y="217255"/>
                </a:lnTo>
                <a:lnTo>
                  <a:pt x="145035" y="223210"/>
                </a:lnTo>
                <a:lnTo>
                  <a:pt x="145035" y="223210"/>
                </a:lnTo>
                <a:lnTo>
                  <a:pt x="137300" y="224055"/>
                </a:lnTo>
                <a:lnTo>
                  <a:pt x="130661" y="218606"/>
                </a:lnTo>
                <a:lnTo>
                  <a:pt x="124346" y="218284"/>
                </a:lnTo>
                <a:lnTo>
                  <a:pt x="118511" y="211651"/>
                </a:lnTo>
                <a:lnTo>
                  <a:pt x="114972" y="222697"/>
                </a:lnTo>
                <a:lnTo>
                  <a:pt x="115460" y="233099"/>
                </a:lnTo>
                <a:lnTo>
                  <a:pt x="103932" y="231580"/>
                </a:lnTo>
                <a:lnTo>
                  <a:pt x="97827" y="240446"/>
                </a:lnTo>
                <a:lnTo>
                  <a:pt x="92578" y="240604"/>
                </a:lnTo>
                <a:lnTo>
                  <a:pt x="87152" y="252800"/>
                </a:lnTo>
                <a:lnTo>
                  <a:pt x="69681" y="254125"/>
                </a:lnTo>
                <a:lnTo>
                  <a:pt x="72742" y="243821"/>
                </a:lnTo>
                <a:lnTo>
                  <a:pt x="64522" y="245401"/>
                </a:lnTo>
                <a:lnTo>
                  <a:pt x="49443" y="216225"/>
                </a:lnTo>
                <a:lnTo>
                  <a:pt x="20220" y="202307"/>
                </a:lnTo>
                <a:lnTo>
                  <a:pt x="0" y="202942"/>
                </a:lnTo>
                <a:lnTo>
                  <a:pt x="0" y="202942"/>
                </a:lnTo>
                <a:lnTo>
                  <a:pt x="10975" y="169220"/>
                </a:lnTo>
                <a:lnTo>
                  <a:pt x="10975" y="169220"/>
                </a:lnTo>
                <a:lnTo>
                  <a:pt x="14603" y="149895"/>
                </a:lnTo>
                <a:lnTo>
                  <a:pt x="8789" y="148376"/>
                </a:lnTo>
                <a:lnTo>
                  <a:pt x="10041" y="142236"/>
                </a:lnTo>
                <a:lnTo>
                  <a:pt x="6126" y="138963"/>
                </a:lnTo>
                <a:lnTo>
                  <a:pt x="11009" y="124341"/>
                </a:lnTo>
                <a:lnTo>
                  <a:pt x="23752" y="126056"/>
                </a:lnTo>
                <a:lnTo>
                  <a:pt x="27979" y="129186"/>
                </a:lnTo>
                <a:lnTo>
                  <a:pt x="28126" y="134914"/>
                </a:lnTo>
                <a:lnTo>
                  <a:pt x="48353" y="105959"/>
                </a:lnTo>
                <a:lnTo>
                  <a:pt x="55281" y="106152"/>
                </a:lnTo>
                <a:lnTo>
                  <a:pt x="60777" y="119107"/>
                </a:lnTo>
                <a:lnTo>
                  <a:pt x="66898" y="120632"/>
                </a:lnTo>
                <a:lnTo>
                  <a:pt x="95474" y="90091"/>
                </a:lnTo>
                <a:lnTo>
                  <a:pt x="106183" y="87221"/>
                </a:lnTo>
                <a:lnTo>
                  <a:pt x="124483" y="94046"/>
                </a:lnTo>
                <a:lnTo>
                  <a:pt x="125736" y="70581"/>
                </a:lnTo>
                <a:lnTo>
                  <a:pt x="140555" y="52303"/>
                </a:lnTo>
                <a:lnTo>
                  <a:pt x="130137" y="27615"/>
                </a:lnTo>
                <a:lnTo>
                  <a:pt x="136268" y="210"/>
                </a:lnTo>
                <a:lnTo>
                  <a:pt x="136268" y="210"/>
                </a:lnTo>
                <a:lnTo>
                  <a:pt x="139660" y="0"/>
                </a:lnTo>
                <a:lnTo>
                  <a:pt x="143719" y="3575"/>
                </a:lnTo>
                <a:lnTo>
                  <a:pt x="151491" y="772"/>
                </a:lnTo>
                <a:lnTo>
                  <a:pt x="153555" y="4142"/>
                </a:lnTo>
                <a:lnTo>
                  <a:pt x="147806" y="17547"/>
                </a:lnTo>
                <a:lnTo>
                  <a:pt x="149227" y="21955"/>
                </a:lnTo>
                <a:lnTo>
                  <a:pt x="164910" y="22678"/>
                </a:lnTo>
                <a:lnTo>
                  <a:pt x="173257" y="15669"/>
                </a:lnTo>
                <a:lnTo>
                  <a:pt x="174033" y="32715"/>
                </a:lnTo>
                <a:lnTo>
                  <a:pt x="184893" y="35415"/>
                </a:lnTo>
                <a:lnTo>
                  <a:pt x="193257" y="45128"/>
                </a:lnTo>
                <a:lnTo>
                  <a:pt x="201653" y="479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8" name="M100">
            <a:extLst>
              <a:ext uri="{FF2B5EF4-FFF2-40B4-BE49-F238E27FC236}">
                <a16:creationId xmlns:a16="http://schemas.microsoft.com/office/drawing/2014/main" id="{00000000-0008-0000-0000-00006D000000}"/>
              </a:ext>
            </a:extLst>
          </p:cNvPr>
          <p:cNvSpPr/>
          <p:nvPr/>
        </p:nvSpPr>
        <p:spPr>
          <a:xfrm>
            <a:off x="5685112" y="4457444"/>
            <a:ext cx="251825" cy="228889"/>
          </a:xfrm>
          <a:custGeom>
            <a:avLst/>
            <a:gdLst/>
            <a:ahLst/>
            <a:cxnLst/>
            <a:rect l="0" t="0" r="0" b="0"/>
            <a:pathLst>
              <a:path w="283769" h="256366">
                <a:moveTo>
                  <a:pt x="24816" y="1953"/>
                </a:moveTo>
                <a:lnTo>
                  <a:pt x="36196" y="7424"/>
                </a:lnTo>
                <a:lnTo>
                  <a:pt x="39596" y="12048"/>
                </a:lnTo>
                <a:lnTo>
                  <a:pt x="52621" y="4007"/>
                </a:lnTo>
                <a:lnTo>
                  <a:pt x="69986" y="5137"/>
                </a:lnTo>
                <a:lnTo>
                  <a:pt x="70903" y="10438"/>
                </a:lnTo>
                <a:lnTo>
                  <a:pt x="84961" y="8903"/>
                </a:lnTo>
                <a:lnTo>
                  <a:pt x="83422" y="24225"/>
                </a:lnTo>
                <a:lnTo>
                  <a:pt x="101971" y="27042"/>
                </a:lnTo>
                <a:lnTo>
                  <a:pt x="104509" y="24557"/>
                </a:lnTo>
                <a:lnTo>
                  <a:pt x="103276" y="4029"/>
                </a:lnTo>
                <a:lnTo>
                  <a:pt x="132851" y="3554"/>
                </a:lnTo>
                <a:lnTo>
                  <a:pt x="134612" y="16865"/>
                </a:lnTo>
                <a:lnTo>
                  <a:pt x="139305" y="19566"/>
                </a:lnTo>
                <a:lnTo>
                  <a:pt x="148625" y="16828"/>
                </a:lnTo>
                <a:lnTo>
                  <a:pt x="148510" y="5072"/>
                </a:lnTo>
                <a:lnTo>
                  <a:pt x="150506" y="5282"/>
                </a:lnTo>
                <a:lnTo>
                  <a:pt x="158570" y="8533"/>
                </a:lnTo>
                <a:lnTo>
                  <a:pt x="164435" y="23772"/>
                </a:lnTo>
                <a:lnTo>
                  <a:pt x="175852" y="12505"/>
                </a:lnTo>
                <a:lnTo>
                  <a:pt x="185144" y="21214"/>
                </a:lnTo>
                <a:lnTo>
                  <a:pt x="181395" y="38883"/>
                </a:lnTo>
                <a:lnTo>
                  <a:pt x="187977" y="45552"/>
                </a:lnTo>
                <a:lnTo>
                  <a:pt x="188984" y="58538"/>
                </a:lnTo>
                <a:lnTo>
                  <a:pt x="201622" y="58302"/>
                </a:lnTo>
                <a:lnTo>
                  <a:pt x="208361" y="64975"/>
                </a:lnTo>
                <a:lnTo>
                  <a:pt x="208943" y="71470"/>
                </a:lnTo>
                <a:lnTo>
                  <a:pt x="216544" y="75003"/>
                </a:lnTo>
                <a:lnTo>
                  <a:pt x="216544" y="75003"/>
                </a:lnTo>
                <a:lnTo>
                  <a:pt x="227096" y="88412"/>
                </a:lnTo>
                <a:lnTo>
                  <a:pt x="223685" y="94490"/>
                </a:lnTo>
                <a:lnTo>
                  <a:pt x="224037" y="103688"/>
                </a:lnTo>
                <a:lnTo>
                  <a:pt x="234332" y="104737"/>
                </a:lnTo>
                <a:lnTo>
                  <a:pt x="237501" y="123203"/>
                </a:lnTo>
                <a:lnTo>
                  <a:pt x="241908" y="120016"/>
                </a:lnTo>
                <a:lnTo>
                  <a:pt x="261238" y="123128"/>
                </a:lnTo>
                <a:lnTo>
                  <a:pt x="259967" y="135291"/>
                </a:lnTo>
                <a:lnTo>
                  <a:pt x="256250" y="135938"/>
                </a:lnTo>
                <a:lnTo>
                  <a:pt x="254225" y="152898"/>
                </a:lnTo>
                <a:lnTo>
                  <a:pt x="263712" y="155427"/>
                </a:lnTo>
                <a:lnTo>
                  <a:pt x="264311" y="161468"/>
                </a:lnTo>
                <a:lnTo>
                  <a:pt x="273563" y="161429"/>
                </a:lnTo>
                <a:lnTo>
                  <a:pt x="275950" y="158786"/>
                </a:lnTo>
                <a:lnTo>
                  <a:pt x="283768" y="160362"/>
                </a:lnTo>
                <a:lnTo>
                  <a:pt x="283768" y="160362"/>
                </a:lnTo>
                <a:lnTo>
                  <a:pt x="272793" y="194084"/>
                </a:lnTo>
                <a:lnTo>
                  <a:pt x="272793" y="194084"/>
                </a:lnTo>
                <a:lnTo>
                  <a:pt x="271622" y="208204"/>
                </a:lnTo>
                <a:lnTo>
                  <a:pt x="278422" y="218635"/>
                </a:lnTo>
                <a:lnTo>
                  <a:pt x="278942" y="227533"/>
                </a:lnTo>
                <a:lnTo>
                  <a:pt x="262457" y="226765"/>
                </a:lnTo>
                <a:lnTo>
                  <a:pt x="257199" y="243478"/>
                </a:lnTo>
                <a:lnTo>
                  <a:pt x="246176" y="245874"/>
                </a:lnTo>
                <a:lnTo>
                  <a:pt x="241927" y="254183"/>
                </a:lnTo>
                <a:lnTo>
                  <a:pt x="223501" y="256365"/>
                </a:lnTo>
                <a:lnTo>
                  <a:pt x="209693" y="253558"/>
                </a:lnTo>
                <a:lnTo>
                  <a:pt x="209693" y="253558"/>
                </a:lnTo>
                <a:lnTo>
                  <a:pt x="209020" y="244807"/>
                </a:lnTo>
                <a:lnTo>
                  <a:pt x="202747" y="242969"/>
                </a:lnTo>
                <a:lnTo>
                  <a:pt x="197265" y="235132"/>
                </a:lnTo>
                <a:lnTo>
                  <a:pt x="187376" y="230328"/>
                </a:lnTo>
                <a:lnTo>
                  <a:pt x="189268" y="223608"/>
                </a:lnTo>
                <a:lnTo>
                  <a:pt x="187093" y="202917"/>
                </a:lnTo>
                <a:lnTo>
                  <a:pt x="180493" y="201821"/>
                </a:lnTo>
                <a:lnTo>
                  <a:pt x="178913" y="208401"/>
                </a:lnTo>
                <a:lnTo>
                  <a:pt x="169621" y="204365"/>
                </a:lnTo>
                <a:lnTo>
                  <a:pt x="172260" y="214380"/>
                </a:lnTo>
                <a:lnTo>
                  <a:pt x="170586" y="224117"/>
                </a:lnTo>
                <a:lnTo>
                  <a:pt x="149365" y="211298"/>
                </a:lnTo>
                <a:lnTo>
                  <a:pt x="136475" y="198571"/>
                </a:lnTo>
                <a:lnTo>
                  <a:pt x="131619" y="195868"/>
                </a:lnTo>
                <a:lnTo>
                  <a:pt x="124803" y="196870"/>
                </a:lnTo>
                <a:lnTo>
                  <a:pt x="117516" y="187769"/>
                </a:lnTo>
                <a:lnTo>
                  <a:pt x="108696" y="183591"/>
                </a:lnTo>
                <a:lnTo>
                  <a:pt x="98821" y="183748"/>
                </a:lnTo>
                <a:lnTo>
                  <a:pt x="81862" y="168180"/>
                </a:lnTo>
                <a:lnTo>
                  <a:pt x="89210" y="154546"/>
                </a:lnTo>
                <a:lnTo>
                  <a:pt x="103890" y="153480"/>
                </a:lnTo>
                <a:lnTo>
                  <a:pt x="106418" y="135934"/>
                </a:lnTo>
                <a:lnTo>
                  <a:pt x="93027" y="130112"/>
                </a:lnTo>
                <a:lnTo>
                  <a:pt x="89884" y="132126"/>
                </a:lnTo>
                <a:lnTo>
                  <a:pt x="88901" y="139175"/>
                </a:lnTo>
                <a:lnTo>
                  <a:pt x="78410" y="134341"/>
                </a:lnTo>
                <a:lnTo>
                  <a:pt x="81920" y="115017"/>
                </a:lnTo>
                <a:lnTo>
                  <a:pt x="77546" y="106752"/>
                </a:lnTo>
                <a:lnTo>
                  <a:pt x="82605" y="97415"/>
                </a:lnTo>
                <a:lnTo>
                  <a:pt x="70841" y="88926"/>
                </a:lnTo>
                <a:lnTo>
                  <a:pt x="68597" y="76506"/>
                </a:lnTo>
                <a:lnTo>
                  <a:pt x="65152" y="73239"/>
                </a:lnTo>
                <a:lnTo>
                  <a:pt x="50320" y="74596"/>
                </a:lnTo>
                <a:lnTo>
                  <a:pt x="39628" y="71559"/>
                </a:lnTo>
                <a:lnTo>
                  <a:pt x="33701" y="73939"/>
                </a:lnTo>
                <a:lnTo>
                  <a:pt x="29329" y="70792"/>
                </a:lnTo>
                <a:lnTo>
                  <a:pt x="29329" y="70792"/>
                </a:lnTo>
                <a:lnTo>
                  <a:pt x="29610" y="61611"/>
                </a:lnTo>
                <a:lnTo>
                  <a:pt x="36221" y="56993"/>
                </a:lnTo>
                <a:lnTo>
                  <a:pt x="41516" y="60167"/>
                </a:lnTo>
                <a:lnTo>
                  <a:pt x="48254" y="56456"/>
                </a:lnTo>
                <a:lnTo>
                  <a:pt x="50378" y="52453"/>
                </a:lnTo>
                <a:lnTo>
                  <a:pt x="48393" y="46818"/>
                </a:lnTo>
                <a:lnTo>
                  <a:pt x="42979" y="37463"/>
                </a:lnTo>
                <a:lnTo>
                  <a:pt x="35251" y="33310"/>
                </a:lnTo>
                <a:lnTo>
                  <a:pt x="29419" y="22585"/>
                </a:lnTo>
                <a:lnTo>
                  <a:pt x="17609" y="21017"/>
                </a:lnTo>
                <a:lnTo>
                  <a:pt x="13996" y="23317"/>
                </a:lnTo>
                <a:lnTo>
                  <a:pt x="12731" y="39399"/>
                </a:lnTo>
                <a:lnTo>
                  <a:pt x="7350" y="39083"/>
                </a:lnTo>
                <a:lnTo>
                  <a:pt x="985" y="30751"/>
                </a:lnTo>
                <a:lnTo>
                  <a:pt x="5119" y="21537"/>
                </a:lnTo>
                <a:lnTo>
                  <a:pt x="0" y="17763"/>
                </a:lnTo>
                <a:lnTo>
                  <a:pt x="0" y="17763"/>
                </a:lnTo>
                <a:lnTo>
                  <a:pt x="549" y="0"/>
                </a:lnTo>
                <a:lnTo>
                  <a:pt x="14306" y="82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9" name="M101">
            <a:extLst>
              <a:ext uri="{FF2B5EF4-FFF2-40B4-BE49-F238E27FC236}">
                <a16:creationId xmlns:a16="http://schemas.microsoft.com/office/drawing/2014/main" id="{00000000-0008-0000-0000-00006E000000}"/>
              </a:ext>
            </a:extLst>
          </p:cNvPr>
          <p:cNvSpPr/>
          <p:nvPr/>
        </p:nvSpPr>
        <p:spPr>
          <a:xfrm>
            <a:off x="6050185" y="4503884"/>
            <a:ext cx="118513" cy="71673"/>
          </a:xfrm>
          <a:custGeom>
            <a:avLst/>
            <a:gdLst/>
            <a:ahLst/>
            <a:cxnLst/>
            <a:rect l="0" t="0" r="0" b="0"/>
            <a:pathLst>
              <a:path w="135563" h="87300">
                <a:moveTo>
                  <a:pt x="122228" y="34417"/>
                </a:moveTo>
                <a:lnTo>
                  <a:pt x="123486" y="45295"/>
                </a:lnTo>
                <a:lnTo>
                  <a:pt x="133831" y="50382"/>
                </a:lnTo>
                <a:lnTo>
                  <a:pt x="135562" y="54945"/>
                </a:lnTo>
                <a:lnTo>
                  <a:pt x="126023" y="54398"/>
                </a:lnTo>
                <a:lnTo>
                  <a:pt x="124724" y="62949"/>
                </a:lnTo>
                <a:lnTo>
                  <a:pt x="107790" y="62358"/>
                </a:lnTo>
                <a:lnTo>
                  <a:pt x="109944" y="74312"/>
                </a:lnTo>
                <a:lnTo>
                  <a:pt x="121679" y="73412"/>
                </a:lnTo>
                <a:lnTo>
                  <a:pt x="119349" y="86003"/>
                </a:lnTo>
                <a:lnTo>
                  <a:pt x="111301" y="87299"/>
                </a:lnTo>
                <a:lnTo>
                  <a:pt x="111301" y="87299"/>
                </a:lnTo>
                <a:lnTo>
                  <a:pt x="111019" y="80365"/>
                </a:lnTo>
                <a:lnTo>
                  <a:pt x="85991" y="76849"/>
                </a:lnTo>
                <a:lnTo>
                  <a:pt x="86505" y="80778"/>
                </a:lnTo>
                <a:lnTo>
                  <a:pt x="82374" y="85489"/>
                </a:lnTo>
                <a:lnTo>
                  <a:pt x="80143" y="76544"/>
                </a:lnTo>
                <a:lnTo>
                  <a:pt x="66812" y="79506"/>
                </a:lnTo>
                <a:lnTo>
                  <a:pt x="57841" y="74901"/>
                </a:lnTo>
                <a:lnTo>
                  <a:pt x="57049" y="69910"/>
                </a:lnTo>
                <a:lnTo>
                  <a:pt x="52599" y="69189"/>
                </a:lnTo>
                <a:lnTo>
                  <a:pt x="39668" y="68694"/>
                </a:lnTo>
                <a:lnTo>
                  <a:pt x="28310" y="72758"/>
                </a:lnTo>
                <a:lnTo>
                  <a:pt x="20116" y="85189"/>
                </a:lnTo>
                <a:lnTo>
                  <a:pt x="20116" y="85189"/>
                </a:lnTo>
                <a:lnTo>
                  <a:pt x="14649" y="76457"/>
                </a:lnTo>
                <a:lnTo>
                  <a:pt x="3938" y="73608"/>
                </a:lnTo>
                <a:lnTo>
                  <a:pt x="0" y="65369"/>
                </a:lnTo>
                <a:lnTo>
                  <a:pt x="914" y="54398"/>
                </a:lnTo>
                <a:lnTo>
                  <a:pt x="10767" y="54665"/>
                </a:lnTo>
                <a:lnTo>
                  <a:pt x="12259" y="45065"/>
                </a:lnTo>
                <a:lnTo>
                  <a:pt x="43776" y="47567"/>
                </a:lnTo>
                <a:lnTo>
                  <a:pt x="33475" y="35242"/>
                </a:lnTo>
                <a:lnTo>
                  <a:pt x="18721" y="33942"/>
                </a:lnTo>
                <a:lnTo>
                  <a:pt x="15306" y="17733"/>
                </a:lnTo>
                <a:lnTo>
                  <a:pt x="32556" y="12020"/>
                </a:lnTo>
                <a:lnTo>
                  <a:pt x="53881" y="15150"/>
                </a:lnTo>
                <a:lnTo>
                  <a:pt x="54207" y="8681"/>
                </a:lnTo>
                <a:lnTo>
                  <a:pt x="60179" y="4170"/>
                </a:lnTo>
                <a:lnTo>
                  <a:pt x="67396" y="4963"/>
                </a:lnTo>
                <a:lnTo>
                  <a:pt x="67682" y="0"/>
                </a:lnTo>
                <a:lnTo>
                  <a:pt x="67682" y="0"/>
                </a:lnTo>
                <a:lnTo>
                  <a:pt x="87656" y="1731"/>
                </a:lnTo>
                <a:lnTo>
                  <a:pt x="88354" y="4461"/>
                </a:lnTo>
                <a:lnTo>
                  <a:pt x="92932" y="2958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0" name="M102">
            <a:extLst>
              <a:ext uri="{FF2B5EF4-FFF2-40B4-BE49-F238E27FC236}">
                <a16:creationId xmlns:a16="http://schemas.microsoft.com/office/drawing/2014/main" id="{00000000-0008-0000-0000-00006F000000}"/>
              </a:ext>
            </a:extLst>
          </p:cNvPr>
          <p:cNvSpPr/>
          <p:nvPr/>
        </p:nvSpPr>
        <p:spPr>
          <a:xfrm>
            <a:off x="5632646" y="4526399"/>
            <a:ext cx="237660" cy="254930"/>
          </a:xfrm>
          <a:custGeom>
            <a:avLst/>
            <a:gdLst/>
            <a:ahLst/>
            <a:cxnLst/>
            <a:rect l="0" t="0" r="0" b="0"/>
            <a:pathLst>
              <a:path w="264211" h="310081">
                <a:moveTo>
                  <a:pt x="83846" y="1754"/>
                </a:moveTo>
                <a:lnTo>
                  <a:pt x="88218" y="4901"/>
                </a:lnTo>
                <a:lnTo>
                  <a:pt x="94145" y="2521"/>
                </a:lnTo>
                <a:lnTo>
                  <a:pt x="104837" y="5558"/>
                </a:lnTo>
                <a:lnTo>
                  <a:pt x="119669" y="4201"/>
                </a:lnTo>
                <a:lnTo>
                  <a:pt x="123114" y="7468"/>
                </a:lnTo>
                <a:lnTo>
                  <a:pt x="125358" y="19888"/>
                </a:lnTo>
                <a:lnTo>
                  <a:pt x="137122" y="28377"/>
                </a:lnTo>
                <a:lnTo>
                  <a:pt x="132063" y="37714"/>
                </a:lnTo>
                <a:lnTo>
                  <a:pt x="136437" y="45979"/>
                </a:lnTo>
                <a:lnTo>
                  <a:pt x="132927" y="65303"/>
                </a:lnTo>
                <a:lnTo>
                  <a:pt x="143418" y="70137"/>
                </a:lnTo>
                <a:lnTo>
                  <a:pt x="144401" y="63088"/>
                </a:lnTo>
                <a:lnTo>
                  <a:pt x="147544" y="61074"/>
                </a:lnTo>
                <a:lnTo>
                  <a:pt x="160935" y="66896"/>
                </a:lnTo>
                <a:lnTo>
                  <a:pt x="158407" y="84442"/>
                </a:lnTo>
                <a:lnTo>
                  <a:pt x="143727" y="85508"/>
                </a:lnTo>
                <a:lnTo>
                  <a:pt x="136379" y="99142"/>
                </a:lnTo>
                <a:lnTo>
                  <a:pt x="153338" y="114710"/>
                </a:lnTo>
                <a:lnTo>
                  <a:pt x="163213" y="114553"/>
                </a:lnTo>
                <a:lnTo>
                  <a:pt x="172033" y="118731"/>
                </a:lnTo>
                <a:lnTo>
                  <a:pt x="179320" y="127832"/>
                </a:lnTo>
                <a:lnTo>
                  <a:pt x="186136" y="126830"/>
                </a:lnTo>
                <a:lnTo>
                  <a:pt x="190992" y="129533"/>
                </a:lnTo>
                <a:lnTo>
                  <a:pt x="203882" y="142260"/>
                </a:lnTo>
                <a:lnTo>
                  <a:pt x="225103" y="155079"/>
                </a:lnTo>
                <a:lnTo>
                  <a:pt x="226777" y="145342"/>
                </a:lnTo>
                <a:lnTo>
                  <a:pt x="224138" y="135327"/>
                </a:lnTo>
                <a:lnTo>
                  <a:pt x="233430" y="139363"/>
                </a:lnTo>
                <a:lnTo>
                  <a:pt x="235010" y="132783"/>
                </a:lnTo>
                <a:lnTo>
                  <a:pt x="241610" y="133879"/>
                </a:lnTo>
                <a:lnTo>
                  <a:pt x="243785" y="154570"/>
                </a:lnTo>
                <a:lnTo>
                  <a:pt x="241893" y="161290"/>
                </a:lnTo>
                <a:lnTo>
                  <a:pt x="251782" y="166094"/>
                </a:lnTo>
                <a:lnTo>
                  <a:pt x="257264" y="173931"/>
                </a:lnTo>
                <a:lnTo>
                  <a:pt x="263537" y="175769"/>
                </a:lnTo>
                <a:lnTo>
                  <a:pt x="264210" y="184520"/>
                </a:lnTo>
                <a:lnTo>
                  <a:pt x="264210" y="184520"/>
                </a:lnTo>
                <a:lnTo>
                  <a:pt x="260351" y="184559"/>
                </a:lnTo>
                <a:lnTo>
                  <a:pt x="257951" y="198189"/>
                </a:lnTo>
                <a:lnTo>
                  <a:pt x="256578" y="240298"/>
                </a:lnTo>
                <a:lnTo>
                  <a:pt x="252258" y="240173"/>
                </a:lnTo>
                <a:lnTo>
                  <a:pt x="242898" y="227558"/>
                </a:lnTo>
                <a:lnTo>
                  <a:pt x="223062" y="230141"/>
                </a:lnTo>
                <a:lnTo>
                  <a:pt x="206980" y="236293"/>
                </a:lnTo>
                <a:lnTo>
                  <a:pt x="226688" y="259297"/>
                </a:lnTo>
                <a:lnTo>
                  <a:pt x="209354" y="260595"/>
                </a:lnTo>
                <a:lnTo>
                  <a:pt x="184441" y="277922"/>
                </a:lnTo>
                <a:lnTo>
                  <a:pt x="181477" y="284155"/>
                </a:lnTo>
                <a:lnTo>
                  <a:pt x="178249" y="283608"/>
                </a:lnTo>
                <a:lnTo>
                  <a:pt x="167873" y="294888"/>
                </a:lnTo>
                <a:lnTo>
                  <a:pt x="167873" y="294888"/>
                </a:lnTo>
                <a:lnTo>
                  <a:pt x="156365" y="292287"/>
                </a:lnTo>
                <a:lnTo>
                  <a:pt x="154560" y="285461"/>
                </a:lnTo>
                <a:lnTo>
                  <a:pt x="141560" y="306894"/>
                </a:lnTo>
                <a:lnTo>
                  <a:pt x="115632" y="305962"/>
                </a:lnTo>
                <a:lnTo>
                  <a:pt x="107473" y="310080"/>
                </a:lnTo>
                <a:lnTo>
                  <a:pt x="102600" y="292475"/>
                </a:lnTo>
                <a:lnTo>
                  <a:pt x="91764" y="293199"/>
                </a:lnTo>
                <a:lnTo>
                  <a:pt x="91764" y="293199"/>
                </a:lnTo>
                <a:lnTo>
                  <a:pt x="91808" y="281612"/>
                </a:lnTo>
                <a:lnTo>
                  <a:pt x="82354" y="267477"/>
                </a:lnTo>
                <a:lnTo>
                  <a:pt x="78526" y="271424"/>
                </a:lnTo>
                <a:lnTo>
                  <a:pt x="81802" y="250151"/>
                </a:lnTo>
                <a:lnTo>
                  <a:pt x="77035" y="244436"/>
                </a:lnTo>
                <a:lnTo>
                  <a:pt x="82024" y="237815"/>
                </a:lnTo>
                <a:lnTo>
                  <a:pt x="76766" y="238106"/>
                </a:lnTo>
                <a:lnTo>
                  <a:pt x="68853" y="229283"/>
                </a:lnTo>
                <a:lnTo>
                  <a:pt x="63877" y="235452"/>
                </a:lnTo>
                <a:lnTo>
                  <a:pt x="60502" y="234747"/>
                </a:lnTo>
                <a:lnTo>
                  <a:pt x="54127" y="221153"/>
                </a:lnTo>
                <a:lnTo>
                  <a:pt x="57130" y="213870"/>
                </a:lnTo>
                <a:lnTo>
                  <a:pt x="72959" y="201108"/>
                </a:lnTo>
                <a:lnTo>
                  <a:pt x="48969" y="183208"/>
                </a:lnTo>
                <a:lnTo>
                  <a:pt x="48969" y="183208"/>
                </a:lnTo>
                <a:lnTo>
                  <a:pt x="53490" y="176723"/>
                </a:lnTo>
                <a:lnTo>
                  <a:pt x="66773" y="176378"/>
                </a:lnTo>
                <a:lnTo>
                  <a:pt x="73404" y="171463"/>
                </a:lnTo>
                <a:lnTo>
                  <a:pt x="81695" y="157715"/>
                </a:lnTo>
                <a:lnTo>
                  <a:pt x="72012" y="146427"/>
                </a:lnTo>
                <a:lnTo>
                  <a:pt x="63655" y="142255"/>
                </a:lnTo>
                <a:lnTo>
                  <a:pt x="63053" y="126727"/>
                </a:lnTo>
                <a:lnTo>
                  <a:pt x="59363" y="121343"/>
                </a:lnTo>
                <a:lnTo>
                  <a:pt x="48002" y="119637"/>
                </a:lnTo>
                <a:lnTo>
                  <a:pt x="55531" y="105564"/>
                </a:lnTo>
                <a:lnTo>
                  <a:pt x="62207" y="104113"/>
                </a:lnTo>
                <a:lnTo>
                  <a:pt x="58569" y="97074"/>
                </a:lnTo>
                <a:lnTo>
                  <a:pt x="54740" y="96202"/>
                </a:lnTo>
                <a:lnTo>
                  <a:pt x="55645" y="91863"/>
                </a:lnTo>
                <a:lnTo>
                  <a:pt x="46860" y="91742"/>
                </a:lnTo>
                <a:lnTo>
                  <a:pt x="45935" y="86744"/>
                </a:lnTo>
                <a:lnTo>
                  <a:pt x="37897" y="87398"/>
                </a:lnTo>
                <a:lnTo>
                  <a:pt x="25457" y="75867"/>
                </a:lnTo>
                <a:lnTo>
                  <a:pt x="27804" y="84675"/>
                </a:lnTo>
                <a:lnTo>
                  <a:pt x="24007" y="97659"/>
                </a:lnTo>
                <a:lnTo>
                  <a:pt x="20674" y="100718"/>
                </a:lnTo>
                <a:lnTo>
                  <a:pt x="10959" y="95746"/>
                </a:lnTo>
                <a:lnTo>
                  <a:pt x="11249" y="76629"/>
                </a:lnTo>
                <a:lnTo>
                  <a:pt x="2182" y="70772"/>
                </a:lnTo>
                <a:lnTo>
                  <a:pt x="0" y="61667"/>
                </a:lnTo>
                <a:lnTo>
                  <a:pt x="6628" y="61724"/>
                </a:lnTo>
                <a:lnTo>
                  <a:pt x="6977" y="65350"/>
                </a:lnTo>
                <a:lnTo>
                  <a:pt x="15083" y="67411"/>
                </a:lnTo>
                <a:lnTo>
                  <a:pt x="22599" y="53788"/>
                </a:lnTo>
                <a:lnTo>
                  <a:pt x="31508" y="49848"/>
                </a:lnTo>
                <a:lnTo>
                  <a:pt x="32941" y="38445"/>
                </a:lnTo>
                <a:lnTo>
                  <a:pt x="39908" y="37457"/>
                </a:lnTo>
                <a:lnTo>
                  <a:pt x="40701" y="31757"/>
                </a:lnTo>
                <a:lnTo>
                  <a:pt x="46220" y="27711"/>
                </a:lnTo>
                <a:lnTo>
                  <a:pt x="66126" y="21848"/>
                </a:lnTo>
                <a:lnTo>
                  <a:pt x="72203" y="14653"/>
                </a:lnTo>
                <a:lnTo>
                  <a:pt x="68127" y="1874"/>
                </a:lnTo>
                <a:lnTo>
                  <a:pt x="80665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1" name="M103">
            <a:extLst>
              <a:ext uri="{FF2B5EF4-FFF2-40B4-BE49-F238E27FC236}">
                <a16:creationId xmlns:a16="http://schemas.microsoft.com/office/drawing/2014/main" id="{00000000-0008-0000-0000-000070000000}"/>
              </a:ext>
            </a:extLst>
          </p:cNvPr>
          <p:cNvSpPr/>
          <p:nvPr/>
        </p:nvSpPr>
        <p:spPr>
          <a:xfrm>
            <a:off x="5998298" y="4529655"/>
            <a:ext cx="264620" cy="261128"/>
          </a:xfrm>
          <a:custGeom>
            <a:avLst/>
            <a:gdLst/>
            <a:ahLst/>
            <a:cxnLst/>
            <a:rect l="0" t="0" r="0" b="0"/>
            <a:pathLst>
              <a:path w="296088" h="309351">
                <a:moveTo>
                  <a:pt x="282996" y="74916"/>
                </a:moveTo>
                <a:lnTo>
                  <a:pt x="291567" y="89736"/>
                </a:lnTo>
                <a:lnTo>
                  <a:pt x="295195" y="105035"/>
                </a:lnTo>
                <a:lnTo>
                  <a:pt x="291738" y="120006"/>
                </a:lnTo>
                <a:lnTo>
                  <a:pt x="295915" y="125680"/>
                </a:lnTo>
                <a:lnTo>
                  <a:pt x="296087" y="149774"/>
                </a:lnTo>
                <a:lnTo>
                  <a:pt x="293456" y="156332"/>
                </a:lnTo>
                <a:lnTo>
                  <a:pt x="267336" y="152217"/>
                </a:lnTo>
                <a:lnTo>
                  <a:pt x="259987" y="162269"/>
                </a:lnTo>
                <a:lnTo>
                  <a:pt x="268578" y="170313"/>
                </a:lnTo>
                <a:lnTo>
                  <a:pt x="266787" y="186376"/>
                </a:lnTo>
                <a:lnTo>
                  <a:pt x="272124" y="182746"/>
                </a:lnTo>
                <a:lnTo>
                  <a:pt x="275320" y="184482"/>
                </a:lnTo>
                <a:lnTo>
                  <a:pt x="278886" y="202334"/>
                </a:lnTo>
                <a:lnTo>
                  <a:pt x="266863" y="207903"/>
                </a:lnTo>
                <a:lnTo>
                  <a:pt x="239808" y="209779"/>
                </a:lnTo>
                <a:lnTo>
                  <a:pt x="234991" y="223203"/>
                </a:lnTo>
                <a:lnTo>
                  <a:pt x="226886" y="226308"/>
                </a:lnTo>
                <a:lnTo>
                  <a:pt x="226886" y="226308"/>
                </a:lnTo>
                <a:lnTo>
                  <a:pt x="221077" y="224053"/>
                </a:lnTo>
                <a:lnTo>
                  <a:pt x="222456" y="212348"/>
                </a:lnTo>
                <a:lnTo>
                  <a:pt x="212871" y="213006"/>
                </a:lnTo>
                <a:lnTo>
                  <a:pt x="210807" y="209190"/>
                </a:lnTo>
                <a:lnTo>
                  <a:pt x="194960" y="207277"/>
                </a:lnTo>
                <a:lnTo>
                  <a:pt x="191966" y="197717"/>
                </a:lnTo>
                <a:lnTo>
                  <a:pt x="172978" y="197978"/>
                </a:lnTo>
                <a:lnTo>
                  <a:pt x="167370" y="211831"/>
                </a:lnTo>
                <a:lnTo>
                  <a:pt x="160343" y="214959"/>
                </a:lnTo>
                <a:lnTo>
                  <a:pt x="148826" y="206831"/>
                </a:lnTo>
                <a:lnTo>
                  <a:pt x="140287" y="208714"/>
                </a:lnTo>
                <a:lnTo>
                  <a:pt x="136127" y="202584"/>
                </a:lnTo>
                <a:lnTo>
                  <a:pt x="129816" y="201965"/>
                </a:lnTo>
                <a:lnTo>
                  <a:pt x="131415" y="229101"/>
                </a:lnTo>
                <a:lnTo>
                  <a:pt x="129481" y="232211"/>
                </a:lnTo>
                <a:lnTo>
                  <a:pt x="115447" y="231690"/>
                </a:lnTo>
                <a:lnTo>
                  <a:pt x="109187" y="240704"/>
                </a:lnTo>
                <a:lnTo>
                  <a:pt x="110672" y="248721"/>
                </a:lnTo>
                <a:lnTo>
                  <a:pt x="107210" y="251187"/>
                </a:lnTo>
                <a:lnTo>
                  <a:pt x="110717" y="258655"/>
                </a:lnTo>
                <a:lnTo>
                  <a:pt x="104757" y="262108"/>
                </a:lnTo>
                <a:lnTo>
                  <a:pt x="98048" y="258920"/>
                </a:lnTo>
                <a:lnTo>
                  <a:pt x="95288" y="263963"/>
                </a:lnTo>
                <a:lnTo>
                  <a:pt x="96460" y="272121"/>
                </a:lnTo>
                <a:lnTo>
                  <a:pt x="88908" y="277337"/>
                </a:lnTo>
                <a:lnTo>
                  <a:pt x="97616" y="280880"/>
                </a:lnTo>
                <a:lnTo>
                  <a:pt x="99352" y="285291"/>
                </a:lnTo>
                <a:lnTo>
                  <a:pt x="84951" y="292430"/>
                </a:lnTo>
                <a:lnTo>
                  <a:pt x="81675" y="299415"/>
                </a:lnTo>
                <a:lnTo>
                  <a:pt x="75103" y="302549"/>
                </a:lnTo>
                <a:lnTo>
                  <a:pt x="66633" y="301569"/>
                </a:lnTo>
                <a:lnTo>
                  <a:pt x="59471" y="309350"/>
                </a:lnTo>
                <a:lnTo>
                  <a:pt x="53458" y="308887"/>
                </a:lnTo>
                <a:lnTo>
                  <a:pt x="53458" y="308887"/>
                </a:lnTo>
                <a:lnTo>
                  <a:pt x="46138" y="305378"/>
                </a:lnTo>
                <a:lnTo>
                  <a:pt x="45998" y="287768"/>
                </a:lnTo>
                <a:lnTo>
                  <a:pt x="38446" y="275824"/>
                </a:lnTo>
                <a:lnTo>
                  <a:pt x="3524" y="248380"/>
                </a:lnTo>
                <a:lnTo>
                  <a:pt x="0" y="241811"/>
                </a:lnTo>
                <a:lnTo>
                  <a:pt x="1028" y="232508"/>
                </a:lnTo>
                <a:lnTo>
                  <a:pt x="13820" y="233312"/>
                </a:lnTo>
                <a:lnTo>
                  <a:pt x="12486" y="214460"/>
                </a:lnTo>
                <a:lnTo>
                  <a:pt x="18541" y="207552"/>
                </a:lnTo>
                <a:lnTo>
                  <a:pt x="32284" y="207326"/>
                </a:lnTo>
                <a:lnTo>
                  <a:pt x="53281" y="201424"/>
                </a:lnTo>
                <a:lnTo>
                  <a:pt x="56937" y="163286"/>
                </a:lnTo>
                <a:lnTo>
                  <a:pt x="76513" y="163965"/>
                </a:lnTo>
                <a:lnTo>
                  <a:pt x="76033" y="158834"/>
                </a:lnTo>
                <a:lnTo>
                  <a:pt x="81465" y="151903"/>
                </a:lnTo>
                <a:lnTo>
                  <a:pt x="79119" y="147324"/>
                </a:lnTo>
                <a:lnTo>
                  <a:pt x="79119" y="147324"/>
                </a:lnTo>
                <a:lnTo>
                  <a:pt x="95970" y="145969"/>
                </a:lnTo>
                <a:lnTo>
                  <a:pt x="103541" y="151289"/>
                </a:lnTo>
                <a:lnTo>
                  <a:pt x="112573" y="148067"/>
                </a:lnTo>
                <a:lnTo>
                  <a:pt x="118125" y="153935"/>
                </a:lnTo>
                <a:lnTo>
                  <a:pt x="122525" y="150890"/>
                </a:lnTo>
                <a:lnTo>
                  <a:pt x="122330" y="140798"/>
                </a:lnTo>
                <a:lnTo>
                  <a:pt x="133313" y="139583"/>
                </a:lnTo>
                <a:lnTo>
                  <a:pt x="133250" y="136118"/>
                </a:lnTo>
                <a:lnTo>
                  <a:pt x="138080" y="134288"/>
                </a:lnTo>
                <a:lnTo>
                  <a:pt x="132077" y="127957"/>
                </a:lnTo>
                <a:lnTo>
                  <a:pt x="132643" y="124057"/>
                </a:lnTo>
                <a:lnTo>
                  <a:pt x="147066" y="120973"/>
                </a:lnTo>
                <a:lnTo>
                  <a:pt x="155325" y="123599"/>
                </a:lnTo>
                <a:lnTo>
                  <a:pt x="157492" y="135099"/>
                </a:lnTo>
                <a:lnTo>
                  <a:pt x="166384" y="137137"/>
                </a:lnTo>
                <a:lnTo>
                  <a:pt x="166180" y="121323"/>
                </a:lnTo>
                <a:lnTo>
                  <a:pt x="159197" y="122947"/>
                </a:lnTo>
                <a:lnTo>
                  <a:pt x="160643" y="114854"/>
                </a:lnTo>
                <a:lnTo>
                  <a:pt x="155908" y="107202"/>
                </a:lnTo>
                <a:lnTo>
                  <a:pt x="153332" y="93733"/>
                </a:lnTo>
                <a:lnTo>
                  <a:pt x="143179" y="81119"/>
                </a:lnTo>
                <a:lnTo>
                  <a:pt x="163280" y="72911"/>
                </a:lnTo>
                <a:lnTo>
                  <a:pt x="172795" y="56744"/>
                </a:lnTo>
                <a:lnTo>
                  <a:pt x="172795" y="56744"/>
                </a:lnTo>
                <a:lnTo>
                  <a:pt x="180843" y="55448"/>
                </a:lnTo>
                <a:lnTo>
                  <a:pt x="183173" y="42857"/>
                </a:lnTo>
                <a:lnTo>
                  <a:pt x="171438" y="43757"/>
                </a:lnTo>
                <a:lnTo>
                  <a:pt x="169284" y="31803"/>
                </a:lnTo>
                <a:lnTo>
                  <a:pt x="186218" y="32394"/>
                </a:lnTo>
                <a:lnTo>
                  <a:pt x="187517" y="23843"/>
                </a:lnTo>
                <a:lnTo>
                  <a:pt x="197056" y="24390"/>
                </a:lnTo>
                <a:lnTo>
                  <a:pt x="195325" y="19827"/>
                </a:lnTo>
                <a:lnTo>
                  <a:pt x="184980" y="14740"/>
                </a:lnTo>
                <a:lnTo>
                  <a:pt x="183722" y="3862"/>
                </a:lnTo>
                <a:lnTo>
                  <a:pt x="183722" y="3862"/>
                </a:lnTo>
                <a:lnTo>
                  <a:pt x="195105" y="4458"/>
                </a:lnTo>
                <a:lnTo>
                  <a:pt x="201187" y="1602"/>
                </a:lnTo>
                <a:lnTo>
                  <a:pt x="201187" y="1602"/>
                </a:lnTo>
                <a:lnTo>
                  <a:pt x="208125" y="1329"/>
                </a:lnTo>
                <a:lnTo>
                  <a:pt x="224728" y="8683"/>
                </a:lnTo>
                <a:lnTo>
                  <a:pt x="226267" y="14747"/>
                </a:lnTo>
                <a:lnTo>
                  <a:pt x="251541" y="8311"/>
                </a:lnTo>
                <a:lnTo>
                  <a:pt x="258166" y="2152"/>
                </a:lnTo>
                <a:lnTo>
                  <a:pt x="280401" y="0"/>
                </a:lnTo>
                <a:lnTo>
                  <a:pt x="279567" y="8715"/>
                </a:lnTo>
                <a:lnTo>
                  <a:pt x="285007" y="12918"/>
                </a:lnTo>
                <a:lnTo>
                  <a:pt x="284632" y="21795"/>
                </a:lnTo>
                <a:lnTo>
                  <a:pt x="282855" y="31239"/>
                </a:lnTo>
                <a:lnTo>
                  <a:pt x="277695" y="34273"/>
                </a:lnTo>
                <a:lnTo>
                  <a:pt x="278606" y="40922"/>
                </a:lnTo>
                <a:lnTo>
                  <a:pt x="274042" y="50898"/>
                </a:lnTo>
                <a:lnTo>
                  <a:pt x="275731" y="634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2" name="M104">
            <a:extLst>
              <a:ext uri="{FF2B5EF4-FFF2-40B4-BE49-F238E27FC236}">
                <a16:creationId xmlns:a16="http://schemas.microsoft.com/office/drawing/2014/main" id="{00000000-0008-0000-0000-000071000000}"/>
              </a:ext>
            </a:extLst>
          </p:cNvPr>
          <p:cNvSpPr/>
          <p:nvPr/>
        </p:nvSpPr>
        <p:spPr>
          <a:xfrm>
            <a:off x="6056647" y="4555393"/>
            <a:ext cx="91941" cy="104160"/>
          </a:xfrm>
          <a:custGeom>
            <a:avLst/>
            <a:gdLst/>
            <a:ahLst/>
            <a:cxnLst/>
            <a:rect l="0" t="0" r="0" b="0"/>
            <a:pathLst>
              <a:path w="106023" h="115797">
                <a:moveTo>
                  <a:pt x="106022" y="18605"/>
                </a:moveTo>
                <a:lnTo>
                  <a:pt x="96507" y="34772"/>
                </a:lnTo>
                <a:lnTo>
                  <a:pt x="76406" y="42980"/>
                </a:lnTo>
                <a:lnTo>
                  <a:pt x="86559" y="55594"/>
                </a:lnTo>
                <a:lnTo>
                  <a:pt x="89135" y="69063"/>
                </a:lnTo>
                <a:lnTo>
                  <a:pt x="93870" y="76715"/>
                </a:lnTo>
                <a:lnTo>
                  <a:pt x="92424" y="84808"/>
                </a:lnTo>
                <a:lnTo>
                  <a:pt x="99407" y="83184"/>
                </a:lnTo>
                <a:lnTo>
                  <a:pt x="99611" y="98998"/>
                </a:lnTo>
                <a:lnTo>
                  <a:pt x="90719" y="96960"/>
                </a:lnTo>
                <a:lnTo>
                  <a:pt x="88552" y="85460"/>
                </a:lnTo>
                <a:lnTo>
                  <a:pt x="80293" y="82834"/>
                </a:lnTo>
                <a:lnTo>
                  <a:pt x="65870" y="85918"/>
                </a:lnTo>
                <a:lnTo>
                  <a:pt x="65304" y="89818"/>
                </a:lnTo>
                <a:lnTo>
                  <a:pt x="71307" y="96149"/>
                </a:lnTo>
                <a:lnTo>
                  <a:pt x="66477" y="97979"/>
                </a:lnTo>
                <a:lnTo>
                  <a:pt x="66540" y="101444"/>
                </a:lnTo>
                <a:lnTo>
                  <a:pt x="55557" y="102659"/>
                </a:lnTo>
                <a:lnTo>
                  <a:pt x="55752" y="112751"/>
                </a:lnTo>
                <a:lnTo>
                  <a:pt x="51352" y="115796"/>
                </a:lnTo>
                <a:lnTo>
                  <a:pt x="45800" y="109928"/>
                </a:lnTo>
                <a:lnTo>
                  <a:pt x="36768" y="113150"/>
                </a:lnTo>
                <a:lnTo>
                  <a:pt x="29197" y="107830"/>
                </a:lnTo>
                <a:lnTo>
                  <a:pt x="12346" y="109185"/>
                </a:lnTo>
                <a:lnTo>
                  <a:pt x="12346" y="109185"/>
                </a:lnTo>
                <a:lnTo>
                  <a:pt x="12334" y="103915"/>
                </a:lnTo>
                <a:lnTo>
                  <a:pt x="7138" y="102119"/>
                </a:lnTo>
                <a:lnTo>
                  <a:pt x="9223" y="99164"/>
                </a:lnTo>
                <a:lnTo>
                  <a:pt x="4785" y="97840"/>
                </a:lnTo>
                <a:lnTo>
                  <a:pt x="4785" y="97840"/>
                </a:lnTo>
                <a:lnTo>
                  <a:pt x="1707" y="91885"/>
                </a:lnTo>
                <a:lnTo>
                  <a:pt x="5823" y="82209"/>
                </a:lnTo>
                <a:lnTo>
                  <a:pt x="0" y="75126"/>
                </a:lnTo>
                <a:lnTo>
                  <a:pt x="4169" y="63493"/>
                </a:lnTo>
                <a:lnTo>
                  <a:pt x="2608" y="58482"/>
                </a:lnTo>
                <a:lnTo>
                  <a:pt x="6217" y="61892"/>
                </a:lnTo>
                <a:lnTo>
                  <a:pt x="12732" y="60411"/>
                </a:lnTo>
                <a:lnTo>
                  <a:pt x="15439" y="40004"/>
                </a:lnTo>
                <a:lnTo>
                  <a:pt x="29080" y="37207"/>
                </a:lnTo>
                <a:lnTo>
                  <a:pt x="39126" y="41993"/>
                </a:lnTo>
                <a:lnTo>
                  <a:pt x="39999" y="32379"/>
                </a:lnTo>
                <a:lnTo>
                  <a:pt x="43724" y="31424"/>
                </a:lnTo>
                <a:lnTo>
                  <a:pt x="38805" y="25118"/>
                </a:lnTo>
                <a:lnTo>
                  <a:pt x="28453" y="26047"/>
                </a:lnTo>
                <a:lnTo>
                  <a:pt x="14837" y="16495"/>
                </a:lnTo>
                <a:lnTo>
                  <a:pt x="14837" y="16495"/>
                </a:lnTo>
                <a:lnTo>
                  <a:pt x="23031" y="4064"/>
                </a:lnTo>
                <a:lnTo>
                  <a:pt x="34389" y="0"/>
                </a:lnTo>
                <a:lnTo>
                  <a:pt x="47320" y="495"/>
                </a:lnTo>
                <a:lnTo>
                  <a:pt x="51770" y="1216"/>
                </a:lnTo>
                <a:lnTo>
                  <a:pt x="52562" y="6207"/>
                </a:lnTo>
                <a:lnTo>
                  <a:pt x="61533" y="10812"/>
                </a:lnTo>
                <a:lnTo>
                  <a:pt x="74864" y="7850"/>
                </a:lnTo>
                <a:lnTo>
                  <a:pt x="77095" y="16795"/>
                </a:lnTo>
                <a:lnTo>
                  <a:pt x="81226" y="12084"/>
                </a:lnTo>
                <a:lnTo>
                  <a:pt x="80712" y="8155"/>
                </a:lnTo>
                <a:lnTo>
                  <a:pt x="105740" y="116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3" name="M105">
            <a:extLst>
              <a:ext uri="{FF2B5EF4-FFF2-40B4-BE49-F238E27FC236}">
                <a16:creationId xmlns:a16="http://schemas.microsoft.com/office/drawing/2014/main" id="{00000000-0008-0000-0000-000072000000}"/>
              </a:ext>
            </a:extLst>
          </p:cNvPr>
          <p:cNvSpPr/>
          <p:nvPr/>
        </p:nvSpPr>
        <p:spPr>
          <a:xfrm>
            <a:off x="6169691" y="4568294"/>
            <a:ext cx="283759" cy="383139"/>
          </a:xfrm>
          <a:custGeom>
            <a:avLst/>
            <a:gdLst/>
            <a:ahLst/>
            <a:cxnLst/>
            <a:rect l="0" t="0" r="0" b="0"/>
            <a:pathLst>
              <a:path w="313556" h="446898">
                <a:moveTo>
                  <a:pt x="253380" y="34141"/>
                </a:moveTo>
                <a:lnTo>
                  <a:pt x="251254" y="39362"/>
                </a:lnTo>
                <a:lnTo>
                  <a:pt x="257783" y="43580"/>
                </a:lnTo>
                <a:lnTo>
                  <a:pt x="259514" y="81713"/>
                </a:lnTo>
                <a:lnTo>
                  <a:pt x="239159" y="81688"/>
                </a:lnTo>
                <a:lnTo>
                  <a:pt x="238165" y="78051"/>
                </a:lnTo>
                <a:lnTo>
                  <a:pt x="230771" y="77726"/>
                </a:lnTo>
                <a:lnTo>
                  <a:pt x="228864" y="60517"/>
                </a:lnTo>
                <a:lnTo>
                  <a:pt x="221346" y="58984"/>
                </a:lnTo>
                <a:lnTo>
                  <a:pt x="220375" y="54444"/>
                </a:lnTo>
                <a:lnTo>
                  <a:pt x="216852" y="53457"/>
                </a:lnTo>
                <a:lnTo>
                  <a:pt x="216738" y="58272"/>
                </a:lnTo>
                <a:lnTo>
                  <a:pt x="204051" y="73027"/>
                </a:lnTo>
                <a:lnTo>
                  <a:pt x="189594" y="71476"/>
                </a:lnTo>
                <a:lnTo>
                  <a:pt x="190550" y="76618"/>
                </a:lnTo>
                <a:lnTo>
                  <a:pt x="175355" y="80016"/>
                </a:lnTo>
                <a:lnTo>
                  <a:pt x="173351" y="92765"/>
                </a:lnTo>
                <a:lnTo>
                  <a:pt x="185169" y="95158"/>
                </a:lnTo>
                <a:lnTo>
                  <a:pt x="186309" y="99099"/>
                </a:lnTo>
                <a:lnTo>
                  <a:pt x="186309" y="99099"/>
                </a:lnTo>
                <a:lnTo>
                  <a:pt x="181391" y="111175"/>
                </a:lnTo>
                <a:lnTo>
                  <a:pt x="166995" y="94117"/>
                </a:lnTo>
                <a:lnTo>
                  <a:pt x="165329" y="111991"/>
                </a:lnTo>
                <a:lnTo>
                  <a:pt x="160803" y="120463"/>
                </a:lnTo>
                <a:lnTo>
                  <a:pt x="168627" y="122308"/>
                </a:lnTo>
                <a:lnTo>
                  <a:pt x="165563" y="127804"/>
                </a:lnTo>
                <a:lnTo>
                  <a:pt x="160324" y="127526"/>
                </a:lnTo>
                <a:lnTo>
                  <a:pt x="159993" y="122099"/>
                </a:lnTo>
                <a:lnTo>
                  <a:pt x="141153" y="122844"/>
                </a:lnTo>
                <a:lnTo>
                  <a:pt x="139316" y="141164"/>
                </a:lnTo>
                <a:lnTo>
                  <a:pt x="134198" y="142243"/>
                </a:lnTo>
                <a:lnTo>
                  <a:pt x="139705" y="144184"/>
                </a:lnTo>
                <a:lnTo>
                  <a:pt x="140936" y="150687"/>
                </a:lnTo>
                <a:lnTo>
                  <a:pt x="152843" y="149623"/>
                </a:lnTo>
                <a:lnTo>
                  <a:pt x="154222" y="156430"/>
                </a:lnTo>
                <a:lnTo>
                  <a:pt x="147218" y="158818"/>
                </a:lnTo>
                <a:lnTo>
                  <a:pt x="144979" y="168396"/>
                </a:lnTo>
                <a:lnTo>
                  <a:pt x="125440" y="165811"/>
                </a:lnTo>
                <a:lnTo>
                  <a:pt x="131590" y="179357"/>
                </a:lnTo>
                <a:lnTo>
                  <a:pt x="139513" y="183615"/>
                </a:lnTo>
                <a:lnTo>
                  <a:pt x="139840" y="189191"/>
                </a:lnTo>
                <a:lnTo>
                  <a:pt x="129457" y="209706"/>
                </a:lnTo>
                <a:lnTo>
                  <a:pt x="128015" y="224419"/>
                </a:lnTo>
                <a:lnTo>
                  <a:pt x="152021" y="227864"/>
                </a:lnTo>
                <a:lnTo>
                  <a:pt x="177147" y="223356"/>
                </a:lnTo>
                <a:lnTo>
                  <a:pt x="181612" y="236705"/>
                </a:lnTo>
                <a:lnTo>
                  <a:pt x="189681" y="248034"/>
                </a:lnTo>
                <a:lnTo>
                  <a:pt x="195693" y="254949"/>
                </a:lnTo>
                <a:lnTo>
                  <a:pt x="201043" y="257334"/>
                </a:lnTo>
                <a:lnTo>
                  <a:pt x="202489" y="254961"/>
                </a:lnTo>
                <a:lnTo>
                  <a:pt x="202860" y="278292"/>
                </a:lnTo>
                <a:lnTo>
                  <a:pt x="213162" y="280342"/>
                </a:lnTo>
                <a:lnTo>
                  <a:pt x="224954" y="291303"/>
                </a:lnTo>
                <a:lnTo>
                  <a:pt x="232094" y="289967"/>
                </a:lnTo>
                <a:lnTo>
                  <a:pt x="247851" y="296656"/>
                </a:lnTo>
                <a:lnTo>
                  <a:pt x="266849" y="290329"/>
                </a:lnTo>
                <a:lnTo>
                  <a:pt x="273676" y="309143"/>
                </a:lnTo>
                <a:lnTo>
                  <a:pt x="290793" y="303971"/>
                </a:lnTo>
                <a:lnTo>
                  <a:pt x="290793" y="303971"/>
                </a:lnTo>
                <a:lnTo>
                  <a:pt x="295333" y="308138"/>
                </a:lnTo>
                <a:lnTo>
                  <a:pt x="303917" y="304423"/>
                </a:lnTo>
                <a:lnTo>
                  <a:pt x="313555" y="322244"/>
                </a:lnTo>
                <a:lnTo>
                  <a:pt x="303405" y="326826"/>
                </a:lnTo>
                <a:lnTo>
                  <a:pt x="301653" y="342580"/>
                </a:lnTo>
                <a:lnTo>
                  <a:pt x="305683" y="355608"/>
                </a:lnTo>
                <a:lnTo>
                  <a:pt x="305683" y="355608"/>
                </a:lnTo>
                <a:lnTo>
                  <a:pt x="286127" y="345533"/>
                </a:lnTo>
                <a:lnTo>
                  <a:pt x="273620" y="351562"/>
                </a:lnTo>
                <a:lnTo>
                  <a:pt x="270267" y="356147"/>
                </a:lnTo>
                <a:lnTo>
                  <a:pt x="277030" y="364576"/>
                </a:lnTo>
                <a:lnTo>
                  <a:pt x="277130" y="373603"/>
                </a:lnTo>
                <a:lnTo>
                  <a:pt x="271347" y="382944"/>
                </a:lnTo>
                <a:lnTo>
                  <a:pt x="260967" y="383756"/>
                </a:lnTo>
                <a:lnTo>
                  <a:pt x="258480" y="377682"/>
                </a:lnTo>
                <a:lnTo>
                  <a:pt x="240794" y="380126"/>
                </a:lnTo>
                <a:lnTo>
                  <a:pt x="238989" y="371360"/>
                </a:lnTo>
                <a:lnTo>
                  <a:pt x="234202" y="371098"/>
                </a:lnTo>
                <a:lnTo>
                  <a:pt x="232732" y="367904"/>
                </a:lnTo>
                <a:lnTo>
                  <a:pt x="235468" y="363306"/>
                </a:lnTo>
                <a:lnTo>
                  <a:pt x="232214" y="357062"/>
                </a:lnTo>
                <a:lnTo>
                  <a:pt x="203229" y="360137"/>
                </a:lnTo>
                <a:lnTo>
                  <a:pt x="206260" y="375701"/>
                </a:lnTo>
                <a:lnTo>
                  <a:pt x="190116" y="378324"/>
                </a:lnTo>
                <a:lnTo>
                  <a:pt x="190072" y="386595"/>
                </a:lnTo>
                <a:lnTo>
                  <a:pt x="181963" y="389409"/>
                </a:lnTo>
                <a:lnTo>
                  <a:pt x="179453" y="397319"/>
                </a:lnTo>
                <a:lnTo>
                  <a:pt x="175110" y="397817"/>
                </a:lnTo>
                <a:lnTo>
                  <a:pt x="171578" y="390362"/>
                </a:lnTo>
                <a:lnTo>
                  <a:pt x="171275" y="377270"/>
                </a:lnTo>
                <a:lnTo>
                  <a:pt x="167024" y="374009"/>
                </a:lnTo>
                <a:lnTo>
                  <a:pt x="165689" y="378038"/>
                </a:lnTo>
                <a:lnTo>
                  <a:pt x="162598" y="377963"/>
                </a:lnTo>
                <a:lnTo>
                  <a:pt x="160569" y="372349"/>
                </a:lnTo>
                <a:lnTo>
                  <a:pt x="168428" y="360656"/>
                </a:lnTo>
                <a:lnTo>
                  <a:pt x="165471" y="348702"/>
                </a:lnTo>
                <a:lnTo>
                  <a:pt x="154371" y="347380"/>
                </a:lnTo>
                <a:lnTo>
                  <a:pt x="140845" y="350511"/>
                </a:lnTo>
                <a:lnTo>
                  <a:pt x="145048" y="368362"/>
                </a:lnTo>
                <a:lnTo>
                  <a:pt x="150580" y="376168"/>
                </a:lnTo>
                <a:lnTo>
                  <a:pt x="144281" y="380827"/>
                </a:lnTo>
                <a:lnTo>
                  <a:pt x="148070" y="396711"/>
                </a:lnTo>
                <a:lnTo>
                  <a:pt x="145055" y="393480"/>
                </a:lnTo>
                <a:lnTo>
                  <a:pt x="128498" y="400144"/>
                </a:lnTo>
                <a:lnTo>
                  <a:pt x="129260" y="406930"/>
                </a:lnTo>
                <a:lnTo>
                  <a:pt x="124533" y="410424"/>
                </a:lnTo>
                <a:lnTo>
                  <a:pt x="109075" y="403727"/>
                </a:lnTo>
                <a:lnTo>
                  <a:pt x="100285" y="421406"/>
                </a:lnTo>
                <a:lnTo>
                  <a:pt x="102103" y="435436"/>
                </a:lnTo>
                <a:lnTo>
                  <a:pt x="83307" y="438428"/>
                </a:lnTo>
                <a:lnTo>
                  <a:pt x="84224" y="445068"/>
                </a:lnTo>
                <a:lnTo>
                  <a:pt x="79343" y="442239"/>
                </a:lnTo>
                <a:lnTo>
                  <a:pt x="71204" y="445945"/>
                </a:lnTo>
                <a:lnTo>
                  <a:pt x="49206" y="446897"/>
                </a:lnTo>
                <a:lnTo>
                  <a:pt x="49206" y="446897"/>
                </a:lnTo>
                <a:lnTo>
                  <a:pt x="34277" y="431482"/>
                </a:lnTo>
                <a:lnTo>
                  <a:pt x="18671" y="430633"/>
                </a:lnTo>
                <a:lnTo>
                  <a:pt x="15310" y="416863"/>
                </a:lnTo>
                <a:lnTo>
                  <a:pt x="12380" y="416487"/>
                </a:lnTo>
                <a:lnTo>
                  <a:pt x="3537" y="417463"/>
                </a:lnTo>
                <a:lnTo>
                  <a:pt x="3537" y="417463"/>
                </a:lnTo>
                <a:lnTo>
                  <a:pt x="0" y="416621"/>
                </a:lnTo>
                <a:lnTo>
                  <a:pt x="1151" y="401912"/>
                </a:lnTo>
                <a:lnTo>
                  <a:pt x="12430" y="384303"/>
                </a:lnTo>
                <a:lnTo>
                  <a:pt x="26939" y="385425"/>
                </a:lnTo>
                <a:lnTo>
                  <a:pt x="32196" y="355026"/>
                </a:lnTo>
                <a:lnTo>
                  <a:pt x="17294" y="357354"/>
                </a:lnTo>
                <a:lnTo>
                  <a:pt x="12047" y="350902"/>
                </a:lnTo>
                <a:lnTo>
                  <a:pt x="18215" y="321274"/>
                </a:lnTo>
                <a:lnTo>
                  <a:pt x="16287" y="306030"/>
                </a:lnTo>
                <a:lnTo>
                  <a:pt x="22917" y="288447"/>
                </a:lnTo>
                <a:lnTo>
                  <a:pt x="21741" y="273973"/>
                </a:lnTo>
                <a:lnTo>
                  <a:pt x="16776" y="268730"/>
                </a:lnTo>
                <a:lnTo>
                  <a:pt x="6749" y="274191"/>
                </a:lnTo>
                <a:lnTo>
                  <a:pt x="8327" y="266859"/>
                </a:lnTo>
                <a:lnTo>
                  <a:pt x="1696" y="266387"/>
                </a:lnTo>
                <a:lnTo>
                  <a:pt x="1635" y="256756"/>
                </a:lnTo>
                <a:lnTo>
                  <a:pt x="6555" y="251616"/>
                </a:lnTo>
                <a:lnTo>
                  <a:pt x="7439" y="241256"/>
                </a:lnTo>
                <a:lnTo>
                  <a:pt x="17225" y="233079"/>
                </a:lnTo>
                <a:lnTo>
                  <a:pt x="17251" y="226007"/>
                </a:lnTo>
                <a:lnTo>
                  <a:pt x="29226" y="222701"/>
                </a:lnTo>
                <a:lnTo>
                  <a:pt x="31488" y="206656"/>
                </a:lnTo>
                <a:lnTo>
                  <a:pt x="25628" y="206356"/>
                </a:lnTo>
                <a:lnTo>
                  <a:pt x="25067" y="198064"/>
                </a:lnTo>
                <a:lnTo>
                  <a:pt x="25846" y="191763"/>
                </a:lnTo>
                <a:lnTo>
                  <a:pt x="31662" y="187697"/>
                </a:lnTo>
                <a:lnTo>
                  <a:pt x="28725" y="175732"/>
                </a:lnTo>
                <a:lnTo>
                  <a:pt x="28725" y="175732"/>
                </a:lnTo>
                <a:lnTo>
                  <a:pt x="36830" y="172627"/>
                </a:lnTo>
                <a:lnTo>
                  <a:pt x="41647" y="159203"/>
                </a:lnTo>
                <a:lnTo>
                  <a:pt x="68702" y="157327"/>
                </a:lnTo>
                <a:lnTo>
                  <a:pt x="80725" y="151758"/>
                </a:lnTo>
                <a:lnTo>
                  <a:pt x="77159" y="133906"/>
                </a:lnTo>
                <a:lnTo>
                  <a:pt x="73963" y="132170"/>
                </a:lnTo>
                <a:lnTo>
                  <a:pt x="68626" y="135800"/>
                </a:lnTo>
                <a:lnTo>
                  <a:pt x="70417" y="119737"/>
                </a:lnTo>
                <a:lnTo>
                  <a:pt x="61826" y="111693"/>
                </a:lnTo>
                <a:lnTo>
                  <a:pt x="69175" y="101641"/>
                </a:lnTo>
                <a:lnTo>
                  <a:pt x="95295" y="105756"/>
                </a:lnTo>
                <a:lnTo>
                  <a:pt x="97926" y="99198"/>
                </a:lnTo>
                <a:lnTo>
                  <a:pt x="97754" y="75104"/>
                </a:lnTo>
                <a:lnTo>
                  <a:pt x="93577" y="69430"/>
                </a:lnTo>
                <a:lnTo>
                  <a:pt x="97034" y="54459"/>
                </a:lnTo>
                <a:lnTo>
                  <a:pt x="93406" y="39160"/>
                </a:lnTo>
                <a:lnTo>
                  <a:pt x="84835" y="24340"/>
                </a:lnTo>
                <a:lnTo>
                  <a:pt x="84835" y="24340"/>
                </a:lnTo>
                <a:lnTo>
                  <a:pt x="110485" y="9316"/>
                </a:lnTo>
                <a:lnTo>
                  <a:pt x="111332" y="0"/>
                </a:lnTo>
                <a:lnTo>
                  <a:pt x="134081" y="2368"/>
                </a:lnTo>
                <a:lnTo>
                  <a:pt x="142246" y="15067"/>
                </a:lnTo>
                <a:lnTo>
                  <a:pt x="156116" y="8779"/>
                </a:lnTo>
                <a:lnTo>
                  <a:pt x="160788" y="13110"/>
                </a:lnTo>
                <a:lnTo>
                  <a:pt x="171717" y="13676"/>
                </a:lnTo>
                <a:lnTo>
                  <a:pt x="174734" y="29108"/>
                </a:lnTo>
                <a:lnTo>
                  <a:pt x="180320" y="40386"/>
                </a:lnTo>
                <a:lnTo>
                  <a:pt x="185328" y="43669"/>
                </a:lnTo>
                <a:lnTo>
                  <a:pt x="192491" y="40679"/>
                </a:lnTo>
                <a:lnTo>
                  <a:pt x="220846" y="41054"/>
                </a:lnTo>
                <a:lnTo>
                  <a:pt x="225492" y="33635"/>
                </a:lnTo>
                <a:lnTo>
                  <a:pt x="232529" y="35910"/>
                </a:lnTo>
                <a:lnTo>
                  <a:pt x="235051" y="335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4" name="M106">
            <a:extLst>
              <a:ext uri="{FF2B5EF4-FFF2-40B4-BE49-F238E27FC236}">
                <a16:creationId xmlns:a16="http://schemas.microsoft.com/office/drawing/2014/main" id="{00000000-0008-0000-0000-000073000000}"/>
              </a:ext>
            </a:extLst>
          </p:cNvPr>
          <p:cNvSpPr/>
          <p:nvPr/>
        </p:nvSpPr>
        <p:spPr>
          <a:xfrm>
            <a:off x="5179210" y="4583740"/>
            <a:ext cx="202278" cy="293439"/>
          </a:xfrm>
          <a:custGeom>
            <a:avLst/>
            <a:gdLst/>
            <a:ahLst/>
            <a:cxnLst/>
            <a:rect l="0" t="0" r="0" b="0"/>
            <a:pathLst>
              <a:path w="217257" h="345272">
                <a:moveTo>
                  <a:pt x="162829" y="3629"/>
                </a:moveTo>
                <a:lnTo>
                  <a:pt x="150953" y="12556"/>
                </a:lnTo>
                <a:lnTo>
                  <a:pt x="153390" y="17912"/>
                </a:lnTo>
                <a:lnTo>
                  <a:pt x="132793" y="37980"/>
                </a:lnTo>
                <a:lnTo>
                  <a:pt x="143157" y="50539"/>
                </a:lnTo>
                <a:lnTo>
                  <a:pt x="159719" y="49004"/>
                </a:lnTo>
                <a:lnTo>
                  <a:pt x="169964" y="60652"/>
                </a:lnTo>
                <a:lnTo>
                  <a:pt x="191510" y="66813"/>
                </a:lnTo>
                <a:lnTo>
                  <a:pt x="201976" y="76657"/>
                </a:lnTo>
                <a:lnTo>
                  <a:pt x="204766" y="85335"/>
                </a:lnTo>
                <a:lnTo>
                  <a:pt x="198919" y="93869"/>
                </a:lnTo>
                <a:lnTo>
                  <a:pt x="206864" y="96248"/>
                </a:lnTo>
                <a:lnTo>
                  <a:pt x="206864" y="96248"/>
                </a:lnTo>
                <a:lnTo>
                  <a:pt x="196673" y="118936"/>
                </a:lnTo>
                <a:lnTo>
                  <a:pt x="198174" y="133741"/>
                </a:lnTo>
                <a:lnTo>
                  <a:pt x="203832" y="162537"/>
                </a:lnTo>
                <a:lnTo>
                  <a:pt x="217256" y="176541"/>
                </a:lnTo>
                <a:lnTo>
                  <a:pt x="216446" y="186749"/>
                </a:lnTo>
                <a:lnTo>
                  <a:pt x="213050" y="182118"/>
                </a:lnTo>
                <a:lnTo>
                  <a:pt x="199703" y="179406"/>
                </a:lnTo>
                <a:lnTo>
                  <a:pt x="189196" y="165951"/>
                </a:lnTo>
                <a:lnTo>
                  <a:pt x="182177" y="163452"/>
                </a:lnTo>
                <a:lnTo>
                  <a:pt x="177219" y="168400"/>
                </a:lnTo>
                <a:lnTo>
                  <a:pt x="160257" y="154117"/>
                </a:lnTo>
                <a:lnTo>
                  <a:pt x="149712" y="164291"/>
                </a:lnTo>
                <a:lnTo>
                  <a:pt x="132076" y="169550"/>
                </a:lnTo>
                <a:lnTo>
                  <a:pt x="134228" y="183172"/>
                </a:lnTo>
                <a:lnTo>
                  <a:pt x="144967" y="185351"/>
                </a:lnTo>
                <a:lnTo>
                  <a:pt x="145334" y="205984"/>
                </a:lnTo>
                <a:lnTo>
                  <a:pt x="151630" y="207105"/>
                </a:lnTo>
                <a:lnTo>
                  <a:pt x="138639" y="220803"/>
                </a:lnTo>
                <a:lnTo>
                  <a:pt x="154076" y="248126"/>
                </a:lnTo>
                <a:lnTo>
                  <a:pt x="149723" y="262272"/>
                </a:lnTo>
                <a:lnTo>
                  <a:pt x="164711" y="267003"/>
                </a:lnTo>
                <a:lnTo>
                  <a:pt x="153811" y="296119"/>
                </a:lnTo>
                <a:lnTo>
                  <a:pt x="154879" y="305485"/>
                </a:lnTo>
                <a:lnTo>
                  <a:pt x="154879" y="305485"/>
                </a:lnTo>
                <a:lnTo>
                  <a:pt x="140064" y="322426"/>
                </a:lnTo>
                <a:lnTo>
                  <a:pt x="144135" y="329938"/>
                </a:lnTo>
                <a:lnTo>
                  <a:pt x="140981" y="336148"/>
                </a:lnTo>
                <a:lnTo>
                  <a:pt x="134902" y="337442"/>
                </a:lnTo>
                <a:lnTo>
                  <a:pt x="130156" y="331560"/>
                </a:lnTo>
                <a:lnTo>
                  <a:pt x="123250" y="338842"/>
                </a:lnTo>
                <a:lnTo>
                  <a:pt x="121852" y="334581"/>
                </a:lnTo>
                <a:lnTo>
                  <a:pt x="112415" y="334553"/>
                </a:lnTo>
                <a:lnTo>
                  <a:pt x="106472" y="340815"/>
                </a:lnTo>
                <a:lnTo>
                  <a:pt x="105483" y="333709"/>
                </a:lnTo>
                <a:lnTo>
                  <a:pt x="96260" y="345271"/>
                </a:lnTo>
                <a:lnTo>
                  <a:pt x="96260" y="345271"/>
                </a:lnTo>
                <a:lnTo>
                  <a:pt x="87168" y="326598"/>
                </a:lnTo>
                <a:lnTo>
                  <a:pt x="82577" y="329596"/>
                </a:lnTo>
                <a:lnTo>
                  <a:pt x="79336" y="324968"/>
                </a:lnTo>
                <a:lnTo>
                  <a:pt x="73529" y="327321"/>
                </a:lnTo>
                <a:lnTo>
                  <a:pt x="67017" y="314604"/>
                </a:lnTo>
                <a:lnTo>
                  <a:pt x="61924" y="314273"/>
                </a:lnTo>
                <a:lnTo>
                  <a:pt x="52272" y="294221"/>
                </a:lnTo>
                <a:lnTo>
                  <a:pt x="52394" y="299492"/>
                </a:lnTo>
                <a:lnTo>
                  <a:pt x="50754" y="297778"/>
                </a:lnTo>
                <a:lnTo>
                  <a:pt x="42144" y="270236"/>
                </a:lnTo>
                <a:lnTo>
                  <a:pt x="42275" y="253537"/>
                </a:lnTo>
                <a:lnTo>
                  <a:pt x="33233" y="216643"/>
                </a:lnTo>
                <a:lnTo>
                  <a:pt x="35082" y="208130"/>
                </a:lnTo>
                <a:lnTo>
                  <a:pt x="28581" y="182460"/>
                </a:lnTo>
                <a:lnTo>
                  <a:pt x="30711" y="179074"/>
                </a:lnTo>
                <a:lnTo>
                  <a:pt x="24461" y="146485"/>
                </a:lnTo>
                <a:lnTo>
                  <a:pt x="20939" y="137024"/>
                </a:lnTo>
                <a:lnTo>
                  <a:pt x="13679" y="137065"/>
                </a:lnTo>
                <a:lnTo>
                  <a:pt x="11324" y="125238"/>
                </a:lnTo>
                <a:lnTo>
                  <a:pt x="5994" y="118873"/>
                </a:lnTo>
                <a:lnTo>
                  <a:pt x="8953" y="113860"/>
                </a:lnTo>
                <a:lnTo>
                  <a:pt x="7071" y="114696"/>
                </a:lnTo>
                <a:lnTo>
                  <a:pt x="0" y="88092"/>
                </a:lnTo>
                <a:lnTo>
                  <a:pt x="0" y="88092"/>
                </a:lnTo>
                <a:lnTo>
                  <a:pt x="34858" y="71573"/>
                </a:lnTo>
                <a:lnTo>
                  <a:pt x="35860" y="65134"/>
                </a:lnTo>
                <a:lnTo>
                  <a:pt x="24167" y="64114"/>
                </a:lnTo>
                <a:lnTo>
                  <a:pt x="27603" y="58665"/>
                </a:lnTo>
                <a:lnTo>
                  <a:pt x="33092" y="60517"/>
                </a:lnTo>
                <a:lnTo>
                  <a:pt x="37904" y="55419"/>
                </a:lnTo>
                <a:lnTo>
                  <a:pt x="42453" y="57689"/>
                </a:lnTo>
                <a:lnTo>
                  <a:pt x="46099" y="54958"/>
                </a:lnTo>
                <a:lnTo>
                  <a:pt x="49349" y="63356"/>
                </a:lnTo>
                <a:lnTo>
                  <a:pt x="58257" y="64576"/>
                </a:lnTo>
                <a:lnTo>
                  <a:pt x="77108" y="50787"/>
                </a:lnTo>
                <a:lnTo>
                  <a:pt x="97152" y="42457"/>
                </a:lnTo>
                <a:lnTo>
                  <a:pt x="106010" y="23039"/>
                </a:lnTo>
                <a:lnTo>
                  <a:pt x="101651" y="15355"/>
                </a:lnTo>
                <a:lnTo>
                  <a:pt x="107632" y="11951"/>
                </a:lnTo>
                <a:lnTo>
                  <a:pt x="139568" y="11710"/>
                </a:lnTo>
                <a:lnTo>
                  <a:pt x="153701" y="0"/>
                </a:lnTo>
                <a:lnTo>
                  <a:pt x="161607" y="328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5" name="M107">
            <a:extLst>
              <a:ext uri="{FF2B5EF4-FFF2-40B4-BE49-F238E27FC236}">
                <a16:creationId xmlns:a16="http://schemas.microsoft.com/office/drawing/2014/main" id="{00000000-0008-0000-0000-000074000000}"/>
              </a:ext>
            </a:extLst>
          </p:cNvPr>
          <p:cNvSpPr/>
          <p:nvPr/>
        </p:nvSpPr>
        <p:spPr>
          <a:xfrm>
            <a:off x="6329048" y="4581932"/>
            <a:ext cx="469011" cy="247098"/>
          </a:xfrm>
          <a:custGeom>
            <a:avLst/>
            <a:gdLst/>
            <a:ahLst/>
            <a:cxnLst/>
            <a:rect l="0" t="0" r="0" b="0"/>
            <a:pathLst>
              <a:path w="523314" h="288039">
                <a:moveTo>
                  <a:pt x="136349" y="0"/>
                </a:moveTo>
                <a:lnTo>
                  <a:pt x="139493" y="10763"/>
                </a:lnTo>
                <a:lnTo>
                  <a:pt x="155260" y="15490"/>
                </a:lnTo>
                <a:lnTo>
                  <a:pt x="160064" y="27946"/>
                </a:lnTo>
                <a:lnTo>
                  <a:pt x="156370" y="34488"/>
                </a:lnTo>
                <a:lnTo>
                  <a:pt x="130130" y="49397"/>
                </a:lnTo>
                <a:lnTo>
                  <a:pt x="132506" y="53366"/>
                </a:lnTo>
                <a:lnTo>
                  <a:pt x="137419" y="61007"/>
                </a:lnTo>
                <a:lnTo>
                  <a:pt x="144190" y="61613"/>
                </a:lnTo>
                <a:lnTo>
                  <a:pt x="161764" y="54936"/>
                </a:lnTo>
                <a:lnTo>
                  <a:pt x="162312" y="51185"/>
                </a:lnTo>
                <a:lnTo>
                  <a:pt x="186646" y="52335"/>
                </a:lnTo>
                <a:lnTo>
                  <a:pt x="186394" y="77321"/>
                </a:lnTo>
                <a:lnTo>
                  <a:pt x="207735" y="67711"/>
                </a:lnTo>
                <a:lnTo>
                  <a:pt x="229407" y="63824"/>
                </a:lnTo>
                <a:lnTo>
                  <a:pt x="252964" y="65394"/>
                </a:lnTo>
                <a:lnTo>
                  <a:pt x="259260" y="52432"/>
                </a:lnTo>
                <a:lnTo>
                  <a:pt x="283726" y="54618"/>
                </a:lnTo>
                <a:lnTo>
                  <a:pt x="283491" y="58376"/>
                </a:lnTo>
                <a:lnTo>
                  <a:pt x="288046" y="61636"/>
                </a:lnTo>
                <a:lnTo>
                  <a:pt x="313119" y="71656"/>
                </a:lnTo>
                <a:lnTo>
                  <a:pt x="313980" y="74686"/>
                </a:lnTo>
                <a:lnTo>
                  <a:pt x="322579" y="76373"/>
                </a:lnTo>
                <a:lnTo>
                  <a:pt x="322703" y="70504"/>
                </a:lnTo>
                <a:lnTo>
                  <a:pt x="333392" y="68170"/>
                </a:lnTo>
                <a:lnTo>
                  <a:pt x="350525" y="74702"/>
                </a:lnTo>
                <a:lnTo>
                  <a:pt x="361064" y="86965"/>
                </a:lnTo>
                <a:lnTo>
                  <a:pt x="363677" y="79944"/>
                </a:lnTo>
                <a:lnTo>
                  <a:pt x="376708" y="76149"/>
                </a:lnTo>
                <a:lnTo>
                  <a:pt x="378019" y="72412"/>
                </a:lnTo>
                <a:lnTo>
                  <a:pt x="374580" y="67222"/>
                </a:lnTo>
                <a:lnTo>
                  <a:pt x="385095" y="58256"/>
                </a:lnTo>
                <a:lnTo>
                  <a:pt x="385524" y="44865"/>
                </a:lnTo>
                <a:lnTo>
                  <a:pt x="381047" y="37696"/>
                </a:lnTo>
                <a:lnTo>
                  <a:pt x="402512" y="28199"/>
                </a:lnTo>
                <a:lnTo>
                  <a:pt x="407064" y="31755"/>
                </a:lnTo>
                <a:lnTo>
                  <a:pt x="437110" y="24533"/>
                </a:lnTo>
                <a:lnTo>
                  <a:pt x="451798" y="29946"/>
                </a:lnTo>
                <a:lnTo>
                  <a:pt x="451798" y="29946"/>
                </a:lnTo>
                <a:lnTo>
                  <a:pt x="439597" y="46565"/>
                </a:lnTo>
                <a:lnTo>
                  <a:pt x="430623" y="48191"/>
                </a:lnTo>
                <a:lnTo>
                  <a:pt x="427446" y="75829"/>
                </a:lnTo>
                <a:lnTo>
                  <a:pt x="429283" y="84146"/>
                </a:lnTo>
                <a:lnTo>
                  <a:pt x="441706" y="102912"/>
                </a:lnTo>
                <a:lnTo>
                  <a:pt x="458237" y="109263"/>
                </a:lnTo>
                <a:lnTo>
                  <a:pt x="471013" y="110569"/>
                </a:lnTo>
                <a:lnTo>
                  <a:pt x="478295" y="124561"/>
                </a:lnTo>
                <a:lnTo>
                  <a:pt x="464514" y="134976"/>
                </a:lnTo>
                <a:lnTo>
                  <a:pt x="458331" y="135605"/>
                </a:lnTo>
                <a:lnTo>
                  <a:pt x="455936" y="139622"/>
                </a:lnTo>
                <a:lnTo>
                  <a:pt x="463278" y="150605"/>
                </a:lnTo>
                <a:lnTo>
                  <a:pt x="465840" y="161491"/>
                </a:lnTo>
                <a:lnTo>
                  <a:pt x="474283" y="163765"/>
                </a:lnTo>
                <a:lnTo>
                  <a:pt x="497655" y="160160"/>
                </a:lnTo>
                <a:lnTo>
                  <a:pt x="511372" y="169005"/>
                </a:lnTo>
                <a:lnTo>
                  <a:pt x="511372" y="169005"/>
                </a:lnTo>
                <a:lnTo>
                  <a:pt x="510362" y="173350"/>
                </a:lnTo>
                <a:lnTo>
                  <a:pt x="506793" y="174334"/>
                </a:lnTo>
                <a:lnTo>
                  <a:pt x="511547" y="183907"/>
                </a:lnTo>
                <a:lnTo>
                  <a:pt x="508972" y="197251"/>
                </a:lnTo>
                <a:lnTo>
                  <a:pt x="523313" y="206105"/>
                </a:lnTo>
                <a:lnTo>
                  <a:pt x="522253" y="213006"/>
                </a:lnTo>
                <a:lnTo>
                  <a:pt x="522253" y="213006"/>
                </a:lnTo>
                <a:lnTo>
                  <a:pt x="510620" y="207816"/>
                </a:lnTo>
                <a:lnTo>
                  <a:pt x="495424" y="211283"/>
                </a:lnTo>
                <a:lnTo>
                  <a:pt x="479415" y="208862"/>
                </a:lnTo>
                <a:lnTo>
                  <a:pt x="470553" y="196348"/>
                </a:lnTo>
                <a:lnTo>
                  <a:pt x="467117" y="198387"/>
                </a:lnTo>
                <a:lnTo>
                  <a:pt x="466636" y="214930"/>
                </a:lnTo>
                <a:lnTo>
                  <a:pt x="452380" y="217507"/>
                </a:lnTo>
                <a:lnTo>
                  <a:pt x="450762" y="221236"/>
                </a:lnTo>
                <a:lnTo>
                  <a:pt x="433372" y="218330"/>
                </a:lnTo>
                <a:lnTo>
                  <a:pt x="430232" y="236323"/>
                </a:lnTo>
                <a:lnTo>
                  <a:pt x="430232" y="236323"/>
                </a:lnTo>
                <a:lnTo>
                  <a:pt x="407379" y="228639"/>
                </a:lnTo>
                <a:lnTo>
                  <a:pt x="390190" y="230997"/>
                </a:lnTo>
                <a:lnTo>
                  <a:pt x="383556" y="223187"/>
                </a:lnTo>
                <a:lnTo>
                  <a:pt x="370388" y="217799"/>
                </a:lnTo>
                <a:lnTo>
                  <a:pt x="359098" y="226142"/>
                </a:lnTo>
                <a:lnTo>
                  <a:pt x="355008" y="244564"/>
                </a:lnTo>
                <a:lnTo>
                  <a:pt x="356413" y="258737"/>
                </a:lnTo>
                <a:lnTo>
                  <a:pt x="347278" y="259750"/>
                </a:lnTo>
                <a:lnTo>
                  <a:pt x="340951" y="266839"/>
                </a:lnTo>
                <a:lnTo>
                  <a:pt x="333091" y="288038"/>
                </a:lnTo>
                <a:lnTo>
                  <a:pt x="324771" y="286960"/>
                </a:lnTo>
                <a:lnTo>
                  <a:pt x="324101" y="252794"/>
                </a:lnTo>
                <a:lnTo>
                  <a:pt x="308702" y="257884"/>
                </a:lnTo>
                <a:lnTo>
                  <a:pt x="301535" y="253519"/>
                </a:lnTo>
                <a:lnTo>
                  <a:pt x="288908" y="251745"/>
                </a:lnTo>
                <a:lnTo>
                  <a:pt x="289281" y="234299"/>
                </a:lnTo>
                <a:lnTo>
                  <a:pt x="271572" y="231962"/>
                </a:lnTo>
                <a:lnTo>
                  <a:pt x="270902" y="234355"/>
                </a:lnTo>
                <a:lnTo>
                  <a:pt x="257319" y="234061"/>
                </a:lnTo>
                <a:lnTo>
                  <a:pt x="253883" y="221648"/>
                </a:lnTo>
                <a:lnTo>
                  <a:pt x="257151" y="199147"/>
                </a:lnTo>
                <a:lnTo>
                  <a:pt x="238361" y="204154"/>
                </a:lnTo>
                <a:lnTo>
                  <a:pt x="232387" y="187921"/>
                </a:lnTo>
                <a:lnTo>
                  <a:pt x="220799" y="188419"/>
                </a:lnTo>
                <a:lnTo>
                  <a:pt x="216649" y="187574"/>
                </a:lnTo>
                <a:lnTo>
                  <a:pt x="216649" y="187574"/>
                </a:lnTo>
                <a:lnTo>
                  <a:pt x="216942" y="174337"/>
                </a:lnTo>
                <a:lnTo>
                  <a:pt x="203718" y="172088"/>
                </a:lnTo>
                <a:lnTo>
                  <a:pt x="206947" y="158765"/>
                </a:lnTo>
                <a:lnTo>
                  <a:pt x="204090" y="155390"/>
                </a:lnTo>
                <a:lnTo>
                  <a:pt x="192973" y="155594"/>
                </a:lnTo>
                <a:lnTo>
                  <a:pt x="192491" y="149562"/>
                </a:lnTo>
                <a:lnTo>
                  <a:pt x="188850" y="146772"/>
                </a:lnTo>
                <a:lnTo>
                  <a:pt x="191228" y="143965"/>
                </a:lnTo>
                <a:lnTo>
                  <a:pt x="186798" y="121288"/>
                </a:lnTo>
                <a:lnTo>
                  <a:pt x="179818" y="122938"/>
                </a:lnTo>
                <a:lnTo>
                  <a:pt x="177081" y="114296"/>
                </a:lnTo>
                <a:lnTo>
                  <a:pt x="158483" y="118091"/>
                </a:lnTo>
                <a:lnTo>
                  <a:pt x="138845" y="126826"/>
                </a:lnTo>
                <a:lnTo>
                  <a:pt x="137218" y="123778"/>
                </a:lnTo>
                <a:lnTo>
                  <a:pt x="119954" y="123081"/>
                </a:lnTo>
                <a:lnTo>
                  <a:pt x="120903" y="108652"/>
                </a:lnTo>
                <a:lnTo>
                  <a:pt x="106655" y="104409"/>
                </a:lnTo>
                <a:lnTo>
                  <a:pt x="99998" y="105459"/>
                </a:lnTo>
                <a:lnTo>
                  <a:pt x="98102" y="100749"/>
                </a:lnTo>
                <a:lnTo>
                  <a:pt x="71186" y="97410"/>
                </a:lnTo>
                <a:lnTo>
                  <a:pt x="70016" y="101297"/>
                </a:lnTo>
                <a:lnTo>
                  <a:pt x="58052" y="104929"/>
                </a:lnTo>
                <a:lnTo>
                  <a:pt x="57921" y="110496"/>
                </a:lnTo>
                <a:lnTo>
                  <a:pt x="51410" y="111847"/>
                </a:lnTo>
                <a:lnTo>
                  <a:pt x="49734" y="104431"/>
                </a:lnTo>
                <a:lnTo>
                  <a:pt x="53355" y="101356"/>
                </a:lnTo>
                <a:lnTo>
                  <a:pt x="47294" y="96696"/>
                </a:lnTo>
                <a:lnTo>
                  <a:pt x="39780" y="101335"/>
                </a:lnTo>
                <a:lnTo>
                  <a:pt x="25440" y="94670"/>
                </a:lnTo>
                <a:lnTo>
                  <a:pt x="29051" y="85573"/>
                </a:lnTo>
                <a:lnTo>
                  <a:pt x="31628" y="80968"/>
                </a:lnTo>
                <a:lnTo>
                  <a:pt x="25069" y="77950"/>
                </a:lnTo>
                <a:lnTo>
                  <a:pt x="24419" y="85764"/>
                </a:lnTo>
                <a:lnTo>
                  <a:pt x="12958" y="87747"/>
                </a:lnTo>
                <a:lnTo>
                  <a:pt x="12958" y="87747"/>
                </a:lnTo>
                <a:lnTo>
                  <a:pt x="11818" y="83806"/>
                </a:lnTo>
                <a:lnTo>
                  <a:pt x="0" y="81413"/>
                </a:lnTo>
                <a:lnTo>
                  <a:pt x="2004" y="68664"/>
                </a:lnTo>
                <a:lnTo>
                  <a:pt x="17199" y="65266"/>
                </a:lnTo>
                <a:lnTo>
                  <a:pt x="16243" y="60124"/>
                </a:lnTo>
                <a:lnTo>
                  <a:pt x="30700" y="61675"/>
                </a:lnTo>
                <a:lnTo>
                  <a:pt x="43387" y="46920"/>
                </a:lnTo>
                <a:lnTo>
                  <a:pt x="43501" y="42105"/>
                </a:lnTo>
                <a:lnTo>
                  <a:pt x="47024" y="43092"/>
                </a:lnTo>
                <a:lnTo>
                  <a:pt x="47995" y="47632"/>
                </a:lnTo>
                <a:lnTo>
                  <a:pt x="55513" y="49165"/>
                </a:lnTo>
                <a:lnTo>
                  <a:pt x="57420" y="66374"/>
                </a:lnTo>
                <a:lnTo>
                  <a:pt x="64814" y="66699"/>
                </a:lnTo>
                <a:lnTo>
                  <a:pt x="65808" y="70336"/>
                </a:lnTo>
                <a:lnTo>
                  <a:pt x="86163" y="70361"/>
                </a:lnTo>
                <a:lnTo>
                  <a:pt x="84432" y="32228"/>
                </a:lnTo>
                <a:lnTo>
                  <a:pt x="77903" y="28010"/>
                </a:lnTo>
                <a:lnTo>
                  <a:pt x="80029" y="22789"/>
                </a:lnTo>
                <a:lnTo>
                  <a:pt x="80029" y="22789"/>
                </a:lnTo>
                <a:lnTo>
                  <a:pt x="83765" y="21220"/>
                </a:lnTo>
                <a:lnTo>
                  <a:pt x="82781" y="17132"/>
                </a:lnTo>
                <a:lnTo>
                  <a:pt x="90008" y="17903"/>
                </a:lnTo>
                <a:lnTo>
                  <a:pt x="92148" y="12080"/>
                </a:lnTo>
                <a:lnTo>
                  <a:pt x="111171" y="9209"/>
                </a:lnTo>
                <a:lnTo>
                  <a:pt x="110908" y="619"/>
                </a:lnTo>
                <a:lnTo>
                  <a:pt x="121959" y="253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6" name="M108">
            <a:extLst>
              <a:ext uri="{FF2B5EF4-FFF2-40B4-BE49-F238E27FC236}">
                <a16:creationId xmlns:a16="http://schemas.microsoft.com/office/drawing/2014/main" id="{00000000-0008-0000-0000-000075000000}"/>
              </a:ext>
            </a:extLst>
          </p:cNvPr>
          <p:cNvSpPr/>
          <p:nvPr/>
        </p:nvSpPr>
        <p:spPr>
          <a:xfrm>
            <a:off x="5785364" y="4624599"/>
            <a:ext cx="286213" cy="195248"/>
          </a:xfrm>
          <a:custGeom>
            <a:avLst/>
            <a:gdLst/>
            <a:ahLst/>
            <a:cxnLst/>
            <a:rect l="0" t="0" r="0" b="0"/>
            <a:pathLst>
              <a:path w="316284" h="226586">
                <a:moveTo>
                  <a:pt x="306376" y="20903"/>
                </a:moveTo>
                <a:lnTo>
                  <a:pt x="310814" y="22227"/>
                </a:lnTo>
                <a:lnTo>
                  <a:pt x="308729" y="25182"/>
                </a:lnTo>
                <a:lnTo>
                  <a:pt x="313925" y="26978"/>
                </a:lnTo>
                <a:lnTo>
                  <a:pt x="313937" y="32248"/>
                </a:lnTo>
                <a:lnTo>
                  <a:pt x="313937" y="32248"/>
                </a:lnTo>
                <a:lnTo>
                  <a:pt x="316283" y="36827"/>
                </a:lnTo>
                <a:lnTo>
                  <a:pt x="310851" y="43758"/>
                </a:lnTo>
                <a:lnTo>
                  <a:pt x="311331" y="48889"/>
                </a:lnTo>
                <a:lnTo>
                  <a:pt x="291755" y="48210"/>
                </a:lnTo>
                <a:lnTo>
                  <a:pt x="288099" y="86348"/>
                </a:lnTo>
                <a:lnTo>
                  <a:pt x="267102" y="92250"/>
                </a:lnTo>
                <a:lnTo>
                  <a:pt x="253359" y="92476"/>
                </a:lnTo>
                <a:lnTo>
                  <a:pt x="247304" y="99384"/>
                </a:lnTo>
                <a:lnTo>
                  <a:pt x="248638" y="118236"/>
                </a:lnTo>
                <a:lnTo>
                  <a:pt x="235846" y="117432"/>
                </a:lnTo>
                <a:lnTo>
                  <a:pt x="234818" y="126735"/>
                </a:lnTo>
                <a:lnTo>
                  <a:pt x="238342" y="133304"/>
                </a:lnTo>
                <a:lnTo>
                  <a:pt x="273264" y="160748"/>
                </a:lnTo>
                <a:lnTo>
                  <a:pt x="280816" y="172692"/>
                </a:lnTo>
                <a:lnTo>
                  <a:pt x="280956" y="190302"/>
                </a:lnTo>
                <a:lnTo>
                  <a:pt x="288276" y="193811"/>
                </a:lnTo>
                <a:lnTo>
                  <a:pt x="288276" y="193811"/>
                </a:lnTo>
                <a:lnTo>
                  <a:pt x="287943" y="194705"/>
                </a:lnTo>
                <a:lnTo>
                  <a:pt x="287943" y="194705"/>
                </a:lnTo>
                <a:lnTo>
                  <a:pt x="282096" y="199512"/>
                </a:lnTo>
                <a:lnTo>
                  <a:pt x="257042" y="194767"/>
                </a:lnTo>
                <a:lnTo>
                  <a:pt x="256394" y="190235"/>
                </a:lnTo>
                <a:lnTo>
                  <a:pt x="247607" y="189542"/>
                </a:lnTo>
                <a:lnTo>
                  <a:pt x="245118" y="195794"/>
                </a:lnTo>
                <a:lnTo>
                  <a:pt x="235684" y="196136"/>
                </a:lnTo>
                <a:lnTo>
                  <a:pt x="235098" y="206201"/>
                </a:lnTo>
                <a:lnTo>
                  <a:pt x="223276" y="209035"/>
                </a:lnTo>
                <a:lnTo>
                  <a:pt x="226841" y="214249"/>
                </a:lnTo>
                <a:lnTo>
                  <a:pt x="188930" y="221621"/>
                </a:lnTo>
                <a:lnTo>
                  <a:pt x="162684" y="209749"/>
                </a:lnTo>
                <a:lnTo>
                  <a:pt x="159460" y="214472"/>
                </a:lnTo>
                <a:lnTo>
                  <a:pt x="150723" y="211968"/>
                </a:lnTo>
                <a:lnTo>
                  <a:pt x="146071" y="223422"/>
                </a:lnTo>
                <a:lnTo>
                  <a:pt x="140881" y="226585"/>
                </a:lnTo>
                <a:lnTo>
                  <a:pt x="132392" y="220776"/>
                </a:lnTo>
                <a:lnTo>
                  <a:pt x="128094" y="225167"/>
                </a:lnTo>
                <a:lnTo>
                  <a:pt x="106616" y="208903"/>
                </a:lnTo>
                <a:lnTo>
                  <a:pt x="99646" y="209455"/>
                </a:lnTo>
                <a:lnTo>
                  <a:pt x="91580" y="194475"/>
                </a:lnTo>
                <a:lnTo>
                  <a:pt x="86729" y="196592"/>
                </a:lnTo>
                <a:lnTo>
                  <a:pt x="76992" y="191344"/>
                </a:lnTo>
                <a:lnTo>
                  <a:pt x="64912" y="192347"/>
                </a:lnTo>
                <a:lnTo>
                  <a:pt x="63641" y="188247"/>
                </a:lnTo>
                <a:lnTo>
                  <a:pt x="55662" y="191626"/>
                </a:lnTo>
                <a:lnTo>
                  <a:pt x="45835" y="189532"/>
                </a:lnTo>
                <a:lnTo>
                  <a:pt x="33648" y="194140"/>
                </a:lnTo>
                <a:lnTo>
                  <a:pt x="26896" y="187319"/>
                </a:lnTo>
                <a:lnTo>
                  <a:pt x="0" y="177343"/>
                </a:lnTo>
                <a:lnTo>
                  <a:pt x="1904" y="170477"/>
                </a:lnTo>
                <a:lnTo>
                  <a:pt x="1904" y="170477"/>
                </a:lnTo>
                <a:lnTo>
                  <a:pt x="12280" y="159197"/>
                </a:lnTo>
                <a:lnTo>
                  <a:pt x="15508" y="159744"/>
                </a:lnTo>
                <a:lnTo>
                  <a:pt x="18472" y="153511"/>
                </a:lnTo>
                <a:lnTo>
                  <a:pt x="43385" y="136184"/>
                </a:lnTo>
                <a:lnTo>
                  <a:pt x="60719" y="134886"/>
                </a:lnTo>
                <a:lnTo>
                  <a:pt x="41011" y="111882"/>
                </a:lnTo>
                <a:lnTo>
                  <a:pt x="57093" y="105730"/>
                </a:lnTo>
                <a:lnTo>
                  <a:pt x="76929" y="103147"/>
                </a:lnTo>
                <a:lnTo>
                  <a:pt x="86289" y="115762"/>
                </a:lnTo>
                <a:lnTo>
                  <a:pt x="90609" y="115887"/>
                </a:lnTo>
                <a:lnTo>
                  <a:pt x="91982" y="73778"/>
                </a:lnTo>
                <a:lnTo>
                  <a:pt x="94382" y="60148"/>
                </a:lnTo>
                <a:lnTo>
                  <a:pt x="98241" y="60109"/>
                </a:lnTo>
                <a:lnTo>
                  <a:pt x="98241" y="60109"/>
                </a:lnTo>
                <a:lnTo>
                  <a:pt x="112049" y="62916"/>
                </a:lnTo>
                <a:lnTo>
                  <a:pt x="130475" y="60734"/>
                </a:lnTo>
                <a:lnTo>
                  <a:pt x="134724" y="52425"/>
                </a:lnTo>
                <a:lnTo>
                  <a:pt x="145747" y="50029"/>
                </a:lnTo>
                <a:lnTo>
                  <a:pt x="151005" y="33316"/>
                </a:lnTo>
                <a:lnTo>
                  <a:pt x="167490" y="34084"/>
                </a:lnTo>
                <a:lnTo>
                  <a:pt x="166970" y="25186"/>
                </a:lnTo>
                <a:lnTo>
                  <a:pt x="160170" y="14755"/>
                </a:lnTo>
                <a:lnTo>
                  <a:pt x="161341" y="635"/>
                </a:lnTo>
                <a:lnTo>
                  <a:pt x="161341" y="635"/>
                </a:lnTo>
                <a:lnTo>
                  <a:pt x="181561" y="0"/>
                </a:lnTo>
                <a:lnTo>
                  <a:pt x="210784" y="13918"/>
                </a:lnTo>
                <a:lnTo>
                  <a:pt x="225863" y="43094"/>
                </a:lnTo>
                <a:lnTo>
                  <a:pt x="234083" y="41514"/>
                </a:lnTo>
                <a:lnTo>
                  <a:pt x="231022" y="51818"/>
                </a:lnTo>
                <a:lnTo>
                  <a:pt x="248493" y="50493"/>
                </a:lnTo>
                <a:lnTo>
                  <a:pt x="253919" y="38297"/>
                </a:lnTo>
                <a:lnTo>
                  <a:pt x="259168" y="38139"/>
                </a:lnTo>
                <a:lnTo>
                  <a:pt x="265273" y="29273"/>
                </a:lnTo>
                <a:lnTo>
                  <a:pt x="276801" y="30792"/>
                </a:lnTo>
                <a:lnTo>
                  <a:pt x="276313" y="20390"/>
                </a:lnTo>
                <a:lnTo>
                  <a:pt x="279852" y="9344"/>
                </a:lnTo>
                <a:lnTo>
                  <a:pt x="285687" y="15977"/>
                </a:lnTo>
                <a:lnTo>
                  <a:pt x="292002" y="16299"/>
                </a:lnTo>
                <a:lnTo>
                  <a:pt x="298641" y="217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7" name="M109">
            <a:extLst>
              <a:ext uri="{FF2B5EF4-FFF2-40B4-BE49-F238E27FC236}">
                <a16:creationId xmlns:a16="http://schemas.microsoft.com/office/drawing/2014/main" id="{00000000-0008-0000-0000-000076000000}"/>
              </a:ext>
            </a:extLst>
          </p:cNvPr>
          <p:cNvSpPr/>
          <p:nvPr/>
        </p:nvSpPr>
        <p:spPr>
          <a:xfrm>
            <a:off x="5303154" y="4654892"/>
            <a:ext cx="456994" cy="285389"/>
          </a:xfrm>
          <a:custGeom>
            <a:avLst/>
            <a:gdLst/>
            <a:ahLst/>
            <a:cxnLst/>
            <a:rect l="0" t="0" r="0" b="0"/>
            <a:pathLst>
              <a:path w="513765" h="336323">
                <a:moveTo>
                  <a:pt x="419083" y="23214"/>
                </a:moveTo>
                <a:lnTo>
                  <a:pt x="443073" y="41114"/>
                </a:lnTo>
                <a:lnTo>
                  <a:pt x="427244" y="53876"/>
                </a:lnTo>
                <a:lnTo>
                  <a:pt x="424241" y="61159"/>
                </a:lnTo>
                <a:lnTo>
                  <a:pt x="430616" y="74753"/>
                </a:lnTo>
                <a:lnTo>
                  <a:pt x="433991" y="75458"/>
                </a:lnTo>
                <a:lnTo>
                  <a:pt x="438967" y="69289"/>
                </a:lnTo>
                <a:lnTo>
                  <a:pt x="446880" y="78112"/>
                </a:lnTo>
                <a:lnTo>
                  <a:pt x="452138" y="77821"/>
                </a:lnTo>
                <a:lnTo>
                  <a:pt x="447149" y="84442"/>
                </a:lnTo>
                <a:lnTo>
                  <a:pt x="451916" y="90157"/>
                </a:lnTo>
                <a:lnTo>
                  <a:pt x="448640" y="111430"/>
                </a:lnTo>
                <a:lnTo>
                  <a:pt x="452468" y="107483"/>
                </a:lnTo>
                <a:lnTo>
                  <a:pt x="461922" y="121618"/>
                </a:lnTo>
                <a:lnTo>
                  <a:pt x="461878" y="133205"/>
                </a:lnTo>
                <a:lnTo>
                  <a:pt x="461878" y="133205"/>
                </a:lnTo>
                <a:lnTo>
                  <a:pt x="450813" y="151528"/>
                </a:lnTo>
                <a:lnTo>
                  <a:pt x="447440" y="150673"/>
                </a:lnTo>
                <a:lnTo>
                  <a:pt x="442830" y="154896"/>
                </a:lnTo>
                <a:lnTo>
                  <a:pt x="443549" y="161690"/>
                </a:lnTo>
                <a:lnTo>
                  <a:pt x="452015" y="167817"/>
                </a:lnTo>
                <a:lnTo>
                  <a:pt x="457828" y="164684"/>
                </a:lnTo>
                <a:lnTo>
                  <a:pt x="475141" y="184922"/>
                </a:lnTo>
                <a:lnTo>
                  <a:pt x="476561" y="199260"/>
                </a:lnTo>
                <a:lnTo>
                  <a:pt x="492546" y="212532"/>
                </a:lnTo>
                <a:lnTo>
                  <a:pt x="504916" y="212452"/>
                </a:lnTo>
                <a:lnTo>
                  <a:pt x="499067" y="227021"/>
                </a:lnTo>
                <a:lnTo>
                  <a:pt x="507863" y="248196"/>
                </a:lnTo>
                <a:lnTo>
                  <a:pt x="498981" y="260716"/>
                </a:lnTo>
                <a:lnTo>
                  <a:pt x="511753" y="262905"/>
                </a:lnTo>
                <a:lnTo>
                  <a:pt x="513764" y="283573"/>
                </a:lnTo>
                <a:lnTo>
                  <a:pt x="513764" y="283573"/>
                </a:lnTo>
                <a:lnTo>
                  <a:pt x="510476" y="295207"/>
                </a:lnTo>
                <a:lnTo>
                  <a:pt x="512340" y="336322"/>
                </a:lnTo>
                <a:lnTo>
                  <a:pt x="488854" y="335014"/>
                </a:lnTo>
                <a:lnTo>
                  <a:pt x="484656" y="330527"/>
                </a:lnTo>
                <a:lnTo>
                  <a:pt x="485774" y="324244"/>
                </a:lnTo>
                <a:lnTo>
                  <a:pt x="479039" y="321784"/>
                </a:lnTo>
                <a:lnTo>
                  <a:pt x="475224" y="314901"/>
                </a:lnTo>
                <a:lnTo>
                  <a:pt x="471065" y="283640"/>
                </a:lnTo>
                <a:lnTo>
                  <a:pt x="473415" y="282659"/>
                </a:lnTo>
                <a:lnTo>
                  <a:pt x="468825" y="270786"/>
                </a:lnTo>
                <a:lnTo>
                  <a:pt x="471922" y="255386"/>
                </a:lnTo>
                <a:lnTo>
                  <a:pt x="463587" y="254832"/>
                </a:lnTo>
                <a:lnTo>
                  <a:pt x="462801" y="250145"/>
                </a:lnTo>
                <a:lnTo>
                  <a:pt x="455650" y="246317"/>
                </a:lnTo>
                <a:lnTo>
                  <a:pt x="460426" y="241799"/>
                </a:lnTo>
                <a:lnTo>
                  <a:pt x="448123" y="234503"/>
                </a:lnTo>
                <a:lnTo>
                  <a:pt x="445376" y="243445"/>
                </a:lnTo>
                <a:lnTo>
                  <a:pt x="436187" y="245571"/>
                </a:lnTo>
                <a:lnTo>
                  <a:pt x="429640" y="242211"/>
                </a:lnTo>
                <a:lnTo>
                  <a:pt x="417952" y="250126"/>
                </a:lnTo>
                <a:lnTo>
                  <a:pt x="415557" y="242530"/>
                </a:lnTo>
                <a:lnTo>
                  <a:pt x="404701" y="243548"/>
                </a:lnTo>
                <a:lnTo>
                  <a:pt x="403793" y="247883"/>
                </a:lnTo>
                <a:lnTo>
                  <a:pt x="394092" y="251493"/>
                </a:lnTo>
                <a:lnTo>
                  <a:pt x="369925" y="272553"/>
                </a:lnTo>
                <a:lnTo>
                  <a:pt x="362807" y="272631"/>
                </a:lnTo>
                <a:lnTo>
                  <a:pt x="358047" y="261651"/>
                </a:lnTo>
                <a:lnTo>
                  <a:pt x="346383" y="258727"/>
                </a:lnTo>
                <a:lnTo>
                  <a:pt x="348410" y="277895"/>
                </a:lnTo>
                <a:lnTo>
                  <a:pt x="342486" y="274399"/>
                </a:lnTo>
                <a:lnTo>
                  <a:pt x="341295" y="277821"/>
                </a:lnTo>
                <a:lnTo>
                  <a:pt x="344479" y="279877"/>
                </a:lnTo>
                <a:lnTo>
                  <a:pt x="343720" y="294143"/>
                </a:lnTo>
                <a:lnTo>
                  <a:pt x="348861" y="302879"/>
                </a:lnTo>
                <a:lnTo>
                  <a:pt x="347927" y="307963"/>
                </a:lnTo>
                <a:lnTo>
                  <a:pt x="344962" y="308772"/>
                </a:lnTo>
                <a:lnTo>
                  <a:pt x="332237" y="300098"/>
                </a:lnTo>
                <a:lnTo>
                  <a:pt x="328151" y="292297"/>
                </a:lnTo>
                <a:lnTo>
                  <a:pt x="320116" y="296857"/>
                </a:lnTo>
                <a:lnTo>
                  <a:pt x="317086" y="294805"/>
                </a:lnTo>
                <a:lnTo>
                  <a:pt x="315775" y="301983"/>
                </a:lnTo>
                <a:lnTo>
                  <a:pt x="306339" y="297020"/>
                </a:lnTo>
                <a:lnTo>
                  <a:pt x="308994" y="305979"/>
                </a:lnTo>
                <a:lnTo>
                  <a:pt x="303483" y="308962"/>
                </a:lnTo>
                <a:lnTo>
                  <a:pt x="304205" y="315453"/>
                </a:lnTo>
                <a:lnTo>
                  <a:pt x="292024" y="309198"/>
                </a:lnTo>
                <a:lnTo>
                  <a:pt x="288700" y="311498"/>
                </a:lnTo>
                <a:lnTo>
                  <a:pt x="284786" y="298437"/>
                </a:lnTo>
                <a:lnTo>
                  <a:pt x="281950" y="300001"/>
                </a:lnTo>
                <a:lnTo>
                  <a:pt x="279400" y="311952"/>
                </a:lnTo>
                <a:lnTo>
                  <a:pt x="279197" y="308636"/>
                </a:lnTo>
                <a:lnTo>
                  <a:pt x="269260" y="304858"/>
                </a:lnTo>
                <a:lnTo>
                  <a:pt x="269564" y="300204"/>
                </a:lnTo>
                <a:lnTo>
                  <a:pt x="263454" y="292938"/>
                </a:lnTo>
                <a:lnTo>
                  <a:pt x="264735" y="286812"/>
                </a:lnTo>
                <a:lnTo>
                  <a:pt x="258084" y="286748"/>
                </a:lnTo>
                <a:lnTo>
                  <a:pt x="253034" y="275453"/>
                </a:lnTo>
                <a:lnTo>
                  <a:pt x="246968" y="276460"/>
                </a:lnTo>
                <a:lnTo>
                  <a:pt x="235775" y="268575"/>
                </a:lnTo>
                <a:lnTo>
                  <a:pt x="234891" y="272006"/>
                </a:lnTo>
                <a:lnTo>
                  <a:pt x="221816" y="264961"/>
                </a:lnTo>
                <a:lnTo>
                  <a:pt x="218874" y="283970"/>
                </a:lnTo>
                <a:lnTo>
                  <a:pt x="214833" y="289253"/>
                </a:lnTo>
                <a:lnTo>
                  <a:pt x="200717" y="285631"/>
                </a:lnTo>
                <a:lnTo>
                  <a:pt x="202550" y="281630"/>
                </a:lnTo>
                <a:lnTo>
                  <a:pt x="198581" y="279996"/>
                </a:lnTo>
                <a:lnTo>
                  <a:pt x="192420" y="283854"/>
                </a:lnTo>
                <a:lnTo>
                  <a:pt x="179821" y="281183"/>
                </a:lnTo>
                <a:lnTo>
                  <a:pt x="176841" y="291764"/>
                </a:lnTo>
                <a:lnTo>
                  <a:pt x="162286" y="292034"/>
                </a:lnTo>
                <a:lnTo>
                  <a:pt x="162411" y="297604"/>
                </a:lnTo>
                <a:lnTo>
                  <a:pt x="171716" y="310998"/>
                </a:lnTo>
                <a:lnTo>
                  <a:pt x="172171" y="320640"/>
                </a:lnTo>
                <a:lnTo>
                  <a:pt x="172171" y="320640"/>
                </a:lnTo>
                <a:lnTo>
                  <a:pt x="167089" y="315207"/>
                </a:lnTo>
                <a:lnTo>
                  <a:pt x="161294" y="321934"/>
                </a:lnTo>
                <a:lnTo>
                  <a:pt x="156336" y="322070"/>
                </a:lnTo>
                <a:lnTo>
                  <a:pt x="151320" y="310020"/>
                </a:lnTo>
                <a:lnTo>
                  <a:pt x="139459" y="294433"/>
                </a:lnTo>
                <a:lnTo>
                  <a:pt x="125087" y="284625"/>
                </a:lnTo>
                <a:lnTo>
                  <a:pt x="118340" y="287407"/>
                </a:lnTo>
                <a:lnTo>
                  <a:pt x="109816" y="283210"/>
                </a:lnTo>
                <a:lnTo>
                  <a:pt x="108782" y="286334"/>
                </a:lnTo>
                <a:lnTo>
                  <a:pt x="105714" y="280965"/>
                </a:lnTo>
                <a:lnTo>
                  <a:pt x="88480" y="278126"/>
                </a:lnTo>
                <a:lnTo>
                  <a:pt x="82903" y="282902"/>
                </a:lnTo>
                <a:lnTo>
                  <a:pt x="72990" y="278653"/>
                </a:lnTo>
                <a:lnTo>
                  <a:pt x="52960" y="285191"/>
                </a:lnTo>
                <a:lnTo>
                  <a:pt x="55670" y="278363"/>
                </a:lnTo>
                <a:lnTo>
                  <a:pt x="51383" y="267987"/>
                </a:lnTo>
                <a:lnTo>
                  <a:pt x="42914" y="266794"/>
                </a:lnTo>
                <a:lnTo>
                  <a:pt x="39345" y="262610"/>
                </a:lnTo>
                <a:lnTo>
                  <a:pt x="45969" y="258926"/>
                </a:lnTo>
                <a:lnTo>
                  <a:pt x="45495" y="250184"/>
                </a:lnTo>
                <a:lnTo>
                  <a:pt x="36246" y="244751"/>
                </a:lnTo>
                <a:lnTo>
                  <a:pt x="35355" y="239153"/>
                </a:lnTo>
                <a:lnTo>
                  <a:pt x="29727" y="236402"/>
                </a:lnTo>
                <a:lnTo>
                  <a:pt x="22803" y="226384"/>
                </a:lnTo>
                <a:lnTo>
                  <a:pt x="22803" y="226384"/>
                </a:lnTo>
                <a:lnTo>
                  <a:pt x="21735" y="217018"/>
                </a:lnTo>
                <a:lnTo>
                  <a:pt x="32635" y="187902"/>
                </a:lnTo>
                <a:lnTo>
                  <a:pt x="17647" y="183171"/>
                </a:lnTo>
                <a:lnTo>
                  <a:pt x="22000" y="169025"/>
                </a:lnTo>
                <a:lnTo>
                  <a:pt x="6563" y="141702"/>
                </a:lnTo>
                <a:lnTo>
                  <a:pt x="19554" y="128004"/>
                </a:lnTo>
                <a:lnTo>
                  <a:pt x="13258" y="126883"/>
                </a:lnTo>
                <a:lnTo>
                  <a:pt x="12891" y="106250"/>
                </a:lnTo>
                <a:lnTo>
                  <a:pt x="2152" y="104071"/>
                </a:lnTo>
                <a:lnTo>
                  <a:pt x="0" y="90449"/>
                </a:lnTo>
                <a:lnTo>
                  <a:pt x="17636" y="85190"/>
                </a:lnTo>
                <a:lnTo>
                  <a:pt x="28181" y="75016"/>
                </a:lnTo>
                <a:lnTo>
                  <a:pt x="45143" y="89299"/>
                </a:lnTo>
                <a:lnTo>
                  <a:pt x="50101" y="84351"/>
                </a:lnTo>
                <a:lnTo>
                  <a:pt x="57120" y="86850"/>
                </a:lnTo>
                <a:lnTo>
                  <a:pt x="67627" y="100305"/>
                </a:lnTo>
                <a:lnTo>
                  <a:pt x="80974" y="103017"/>
                </a:lnTo>
                <a:lnTo>
                  <a:pt x="84370" y="107648"/>
                </a:lnTo>
                <a:lnTo>
                  <a:pt x="85180" y="97440"/>
                </a:lnTo>
                <a:lnTo>
                  <a:pt x="71756" y="83436"/>
                </a:lnTo>
                <a:lnTo>
                  <a:pt x="66098" y="54640"/>
                </a:lnTo>
                <a:lnTo>
                  <a:pt x="64597" y="39835"/>
                </a:lnTo>
                <a:lnTo>
                  <a:pt x="74788" y="17147"/>
                </a:lnTo>
                <a:lnTo>
                  <a:pt x="74788" y="17147"/>
                </a:lnTo>
                <a:lnTo>
                  <a:pt x="98465" y="38127"/>
                </a:lnTo>
                <a:lnTo>
                  <a:pt x="104818" y="37438"/>
                </a:lnTo>
                <a:lnTo>
                  <a:pt x="117781" y="46758"/>
                </a:lnTo>
                <a:lnTo>
                  <a:pt x="125603" y="43709"/>
                </a:lnTo>
                <a:lnTo>
                  <a:pt x="135622" y="44196"/>
                </a:lnTo>
                <a:lnTo>
                  <a:pt x="139063" y="47473"/>
                </a:lnTo>
                <a:lnTo>
                  <a:pt x="145760" y="45740"/>
                </a:lnTo>
                <a:lnTo>
                  <a:pt x="160557" y="60385"/>
                </a:lnTo>
                <a:lnTo>
                  <a:pt x="160557" y="60385"/>
                </a:lnTo>
                <a:lnTo>
                  <a:pt x="166829" y="71432"/>
                </a:lnTo>
                <a:lnTo>
                  <a:pt x="184465" y="84511"/>
                </a:lnTo>
                <a:lnTo>
                  <a:pt x="187297" y="92281"/>
                </a:lnTo>
                <a:lnTo>
                  <a:pt x="229959" y="114904"/>
                </a:lnTo>
                <a:lnTo>
                  <a:pt x="242255" y="116810"/>
                </a:lnTo>
                <a:lnTo>
                  <a:pt x="240340" y="118704"/>
                </a:lnTo>
                <a:lnTo>
                  <a:pt x="247751" y="123611"/>
                </a:lnTo>
                <a:lnTo>
                  <a:pt x="248992" y="118684"/>
                </a:lnTo>
                <a:lnTo>
                  <a:pt x="253501" y="117777"/>
                </a:lnTo>
                <a:lnTo>
                  <a:pt x="264223" y="91934"/>
                </a:lnTo>
                <a:lnTo>
                  <a:pt x="261073" y="79489"/>
                </a:lnTo>
                <a:lnTo>
                  <a:pt x="255693" y="78713"/>
                </a:lnTo>
                <a:lnTo>
                  <a:pt x="254375" y="71745"/>
                </a:lnTo>
                <a:lnTo>
                  <a:pt x="249855" y="68287"/>
                </a:lnTo>
                <a:lnTo>
                  <a:pt x="250426" y="60177"/>
                </a:lnTo>
                <a:lnTo>
                  <a:pt x="247616" y="61139"/>
                </a:lnTo>
                <a:lnTo>
                  <a:pt x="241209" y="54006"/>
                </a:lnTo>
                <a:lnTo>
                  <a:pt x="247850" y="44437"/>
                </a:lnTo>
                <a:lnTo>
                  <a:pt x="243289" y="37514"/>
                </a:lnTo>
                <a:lnTo>
                  <a:pt x="257489" y="28038"/>
                </a:lnTo>
                <a:lnTo>
                  <a:pt x="268687" y="30207"/>
                </a:lnTo>
                <a:lnTo>
                  <a:pt x="268116" y="19197"/>
                </a:lnTo>
                <a:lnTo>
                  <a:pt x="264456" y="13057"/>
                </a:lnTo>
                <a:lnTo>
                  <a:pt x="270433" y="0"/>
                </a:lnTo>
                <a:lnTo>
                  <a:pt x="290882" y="16769"/>
                </a:lnTo>
                <a:lnTo>
                  <a:pt x="293464" y="27692"/>
                </a:lnTo>
                <a:lnTo>
                  <a:pt x="302653" y="34760"/>
                </a:lnTo>
                <a:lnTo>
                  <a:pt x="305782" y="43141"/>
                </a:lnTo>
                <a:lnTo>
                  <a:pt x="318153" y="47298"/>
                </a:lnTo>
                <a:lnTo>
                  <a:pt x="342892" y="41158"/>
                </a:lnTo>
                <a:lnTo>
                  <a:pt x="347815" y="46582"/>
                </a:lnTo>
                <a:lnTo>
                  <a:pt x="363566" y="41508"/>
                </a:lnTo>
                <a:lnTo>
                  <a:pt x="373052" y="44214"/>
                </a:lnTo>
                <a:lnTo>
                  <a:pt x="368780" y="27821"/>
                </a:lnTo>
                <a:lnTo>
                  <a:pt x="384093" y="21826"/>
                </a:lnTo>
                <a:lnTo>
                  <a:pt x="398479" y="10832"/>
                </a:lnTo>
                <a:lnTo>
                  <a:pt x="407804" y="1368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8" name="M110">
            <a:extLst>
              <a:ext uri="{FF2B5EF4-FFF2-40B4-BE49-F238E27FC236}">
                <a16:creationId xmlns:a16="http://schemas.microsoft.com/office/drawing/2014/main" id="{00000000-0008-0000-0000-000077000000}"/>
              </a:ext>
            </a:extLst>
          </p:cNvPr>
          <p:cNvSpPr/>
          <p:nvPr/>
        </p:nvSpPr>
        <p:spPr>
          <a:xfrm>
            <a:off x="6284238" y="4652049"/>
            <a:ext cx="238238" cy="187468"/>
          </a:xfrm>
          <a:custGeom>
            <a:avLst/>
            <a:gdLst/>
            <a:ahLst/>
            <a:cxnLst/>
            <a:rect l="0" t="0" r="0" b="0"/>
            <a:pathLst>
              <a:path w="264854" h="219842">
                <a:moveTo>
                  <a:pt x="264560" y="109624"/>
                </a:moveTo>
                <a:lnTo>
                  <a:pt x="259967" y="142780"/>
                </a:lnTo>
                <a:lnTo>
                  <a:pt x="253473" y="150160"/>
                </a:lnTo>
                <a:lnTo>
                  <a:pt x="210533" y="150552"/>
                </a:lnTo>
                <a:lnTo>
                  <a:pt x="209416" y="138489"/>
                </a:lnTo>
                <a:lnTo>
                  <a:pt x="173122" y="138715"/>
                </a:lnTo>
                <a:lnTo>
                  <a:pt x="171223" y="154171"/>
                </a:lnTo>
                <a:lnTo>
                  <a:pt x="162063" y="162988"/>
                </a:lnTo>
                <a:lnTo>
                  <a:pt x="165366" y="180518"/>
                </a:lnTo>
                <a:lnTo>
                  <a:pt x="165353" y="214669"/>
                </a:lnTo>
                <a:lnTo>
                  <a:pt x="165353" y="214669"/>
                </a:lnTo>
                <a:lnTo>
                  <a:pt x="148236" y="219841"/>
                </a:lnTo>
                <a:lnTo>
                  <a:pt x="141409" y="201027"/>
                </a:lnTo>
                <a:lnTo>
                  <a:pt x="122411" y="207354"/>
                </a:lnTo>
                <a:lnTo>
                  <a:pt x="106654" y="200665"/>
                </a:lnTo>
                <a:lnTo>
                  <a:pt x="99514" y="202001"/>
                </a:lnTo>
                <a:lnTo>
                  <a:pt x="87722" y="191040"/>
                </a:lnTo>
                <a:lnTo>
                  <a:pt x="77420" y="188990"/>
                </a:lnTo>
                <a:lnTo>
                  <a:pt x="77049" y="165659"/>
                </a:lnTo>
                <a:lnTo>
                  <a:pt x="75603" y="168032"/>
                </a:lnTo>
                <a:lnTo>
                  <a:pt x="70253" y="165647"/>
                </a:lnTo>
                <a:lnTo>
                  <a:pt x="64241" y="158732"/>
                </a:lnTo>
                <a:lnTo>
                  <a:pt x="56172" y="147403"/>
                </a:lnTo>
                <a:lnTo>
                  <a:pt x="51707" y="134054"/>
                </a:lnTo>
                <a:lnTo>
                  <a:pt x="26581" y="138562"/>
                </a:lnTo>
                <a:lnTo>
                  <a:pt x="2575" y="135117"/>
                </a:lnTo>
                <a:lnTo>
                  <a:pt x="4017" y="120404"/>
                </a:lnTo>
                <a:lnTo>
                  <a:pt x="14400" y="99889"/>
                </a:lnTo>
                <a:lnTo>
                  <a:pt x="14073" y="94313"/>
                </a:lnTo>
                <a:lnTo>
                  <a:pt x="6150" y="90055"/>
                </a:lnTo>
                <a:lnTo>
                  <a:pt x="0" y="76509"/>
                </a:lnTo>
                <a:lnTo>
                  <a:pt x="19539" y="79094"/>
                </a:lnTo>
                <a:lnTo>
                  <a:pt x="21778" y="69516"/>
                </a:lnTo>
                <a:lnTo>
                  <a:pt x="28782" y="67128"/>
                </a:lnTo>
                <a:lnTo>
                  <a:pt x="27403" y="60321"/>
                </a:lnTo>
                <a:lnTo>
                  <a:pt x="15496" y="61385"/>
                </a:lnTo>
                <a:lnTo>
                  <a:pt x="14265" y="54882"/>
                </a:lnTo>
                <a:lnTo>
                  <a:pt x="8758" y="52941"/>
                </a:lnTo>
                <a:lnTo>
                  <a:pt x="13876" y="51862"/>
                </a:lnTo>
                <a:lnTo>
                  <a:pt x="15713" y="33542"/>
                </a:lnTo>
                <a:lnTo>
                  <a:pt x="34553" y="32797"/>
                </a:lnTo>
                <a:lnTo>
                  <a:pt x="34884" y="38224"/>
                </a:lnTo>
                <a:lnTo>
                  <a:pt x="40123" y="38502"/>
                </a:lnTo>
                <a:lnTo>
                  <a:pt x="43187" y="33006"/>
                </a:lnTo>
                <a:lnTo>
                  <a:pt x="35363" y="31161"/>
                </a:lnTo>
                <a:lnTo>
                  <a:pt x="39889" y="22689"/>
                </a:lnTo>
                <a:lnTo>
                  <a:pt x="41555" y="4815"/>
                </a:lnTo>
                <a:lnTo>
                  <a:pt x="55951" y="21873"/>
                </a:lnTo>
                <a:lnTo>
                  <a:pt x="60869" y="9797"/>
                </a:lnTo>
                <a:lnTo>
                  <a:pt x="60869" y="9797"/>
                </a:lnTo>
                <a:lnTo>
                  <a:pt x="72330" y="7814"/>
                </a:lnTo>
                <a:lnTo>
                  <a:pt x="72980" y="0"/>
                </a:lnTo>
                <a:lnTo>
                  <a:pt x="79539" y="3018"/>
                </a:lnTo>
                <a:lnTo>
                  <a:pt x="76962" y="7623"/>
                </a:lnTo>
                <a:lnTo>
                  <a:pt x="73351" y="16720"/>
                </a:lnTo>
                <a:lnTo>
                  <a:pt x="87691" y="23385"/>
                </a:lnTo>
                <a:lnTo>
                  <a:pt x="95205" y="18746"/>
                </a:lnTo>
                <a:lnTo>
                  <a:pt x="101266" y="23406"/>
                </a:lnTo>
                <a:lnTo>
                  <a:pt x="97645" y="26481"/>
                </a:lnTo>
                <a:lnTo>
                  <a:pt x="99321" y="33897"/>
                </a:lnTo>
                <a:lnTo>
                  <a:pt x="105832" y="32546"/>
                </a:lnTo>
                <a:lnTo>
                  <a:pt x="105963" y="26979"/>
                </a:lnTo>
                <a:lnTo>
                  <a:pt x="117927" y="23347"/>
                </a:lnTo>
                <a:lnTo>
                  <a:pt x="119097" y="19460"/>
                </a:lnTo>
                <a:lnTo>
                  <a:pt x="146013" y="22799"/>
                </a:lnTo>
                <a:lnTo>
                  <a:pt x="147909" y="27509"/>
                </a:lnTo>
                <a:lnTo>
                  <a:pt x="154566" y="26459"/>
                </a:lnTo>
                <a:lnTo>
                  <a:pt x="168814" y="30702"/>
                </a:lnTo>
                <a:lnTo>
                  <a:pt x="167865" y="45131"/>
                </a:lnTo>
                <a:lnTo>
                  <a:pt x="185129" y="45828"/>
                </a:lnTo>
                <a:lnTo>
                  <a:pt x="186756" y="48876"/>
                </a:lnTo>
                <a:lnTo>
                  <a:pt x="206394" y="40141"/>
                </a:lnTo>
                <a:lnTo>
                  <a:pt x="224992" y="36346"/>
                </a:lnTo>
                <a:lnTo>
                  <a:pt x="227729" y="44988"/>
                </a:lnTo>
                <a:lnTo>
                  <a:pt x="234709" y="43338"/>
                </a:lnTo>
                <a:lnTo>
                  <a:pt x="239139" y="66015"/>
                </a:lnTo>
                <a:lnTo>
                  <a:pt x="236761" y="68822"/>
                </a:lnTo>
                <a:lnTo>
                  <a:pt x="240402" y="71612"/>
                </a:lnTo>
                <a:lnTo>
                  <a:pt x="240884" y="77644"/>
                </a:lnTo>
                <a:lnTo>
                  <a:pt x="252001" y="77440"/>
                </a:lnTo>
                <a:lnTo>
                  <a:pt x="254858" y="80815"/>
                </a:lnTo>
                <a:lnTo>
                  <a:pt x="251629" y="94138"/>
                </a:lnTo>
                <a:lnTo>
                  <a:pt x="264853" y="9638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9" name="M111">
            <a:extLst>
              <a:ext uri="{FF2B5EF4-FFF2-40B4-BE49-F238E27FC236}">
                <a16:creationId xmlns:a16="http://schemas.microsoft.com/office/drawing/2014/main" id="{00000000-0008-0000-0000-000078000000}"/>
              </a:ext>
            </a:extLst>
          </p:cNvPr>
          <p:cNvSpPr/>
          <p:nvPr/>
        </p:nvSpPr>
        <p:spPr>
          <a:xfrm>
            <a:off x="6788339" y="4659385"/>
            <a:ext cx="317866" cy="289940"/>
          </a:xfrm>
          <a:custGeom>
            <a:avLst/>
            <a:gdLst/>
            <a:ahLst/>
            <a:cxnLst/>
            <a:rect l="0" t="0" r="0" b="0"/>
            <a:pathLst>
              <a:path w="359093" h="341382">
                <a:moveTo>
                  <a:pt x="252692" y="51753"/>
                </a:moveTo>
                <a:lnTo>
                  <a:pt x="253500" y="67720"/>
                </a:lnTo>
                <a:lnTo>
                  <a:pt x="250304" y="83166"/>
                </a:lnTo>
                <a:lnTo>
                  <a:pt x="262726" y="87741"/>
                </a:lnTo>
                <a:lnTo>
                  <a:pt x="267266" y="93085"/>
                </a:lnTo>
                <a:lnTo>
                  <a:pt x="266332" y="102701"/>
                </a:lnTo>
                <a:lnTo>
                  <a:pt x="269007" y="108765"/>
                </a:lnTo>
                <a:lnTo>
                  <a:pt x="288048" y="105473"/>
                </a:lnTo>
                <a:lnTo>
                  <a:pt x="291525" y="100566"/>
                </a:lnTo>
                <a:lnTo>
                  <a:pt x="290624" y="89867"/>
                </a:lnTo>
                <a:lnTo>
                  <a:pt x="285145" y="85260"/>
                </a:lnTo>
                <a:lnTo>
                  <a:pt x="284878" y="64337"/>
                </a:lnTo>
                <a:lnTo>
                  <a:pt x="282494" y="59331"/>
                </a:lnTo>
                <a:lnTo>
                  <a:pt x="275857" y="59520"/>
                </a:lnTo>
                <a:lnTo>
                  <a:pt x="269904" y="55657"/>
                </a:lnTo>
                <a:lnTo>
                  <a:pt x="271261" y="48456"/>
                </a:lnTo>
                <a:lnTo>
                  <a:pt x="263390" y="30412"/>
                </a:lnTo>
                <a:lnTo>
                  <a:pt x="264507" y="19142"/>
                </a:lnTo>
                <a:lnTo>
                  <a:pt x="275662" y="6987"/>
                </a:lnTo>
                <a:lnTo>
                  <a:pt x="287229" y="6881"/>
                </a:lnTo>
                <a:lnTo>
                  <a:pt x="299306" y="13253"/>
                </a:lnTo>
                <a:lnTo>
                  <a:pt x="301115" y="25024"/>
                </a:lnTo>
                <a:lnTo>
                  <a:pt x="311500" y="21885"/>
                </a:lnTo>
                <a:lnTo>
                  <a:pt x="310456" y="38424"/>
                </a:lnTo>
                <a:lnTo>
                  <a:pt x="313824" y="49317"/>
                </a:lnTo>
                <a:lnTo>
                  <a:pt x="320453" y="49576"/>
                </a:lnTo>
                <a:lnTo>
                  <a:pt x="333859" y="41066"/>
                </a:lnTo>
                <a:lnTo>
                  <a:pt x="339438" y="48983"/>
                </a:lnTo>
                <a:lnTo>
                  <a:pt x="347115" y="51215"/>
                </a:lnTo>
                <a:lnTo>
                  <a:pt x="350432" y="65566"/>
                </a:lnTo>
                <a:lnTo>
                  <a:pt x="342835" y="86813"/>
                </a:lnTo>
                <a:lnTo>
                  <a:pt x="345005" y="86246"/>
                </a:lnTo>
                <a:lnTo>
                  <a:pt x="343832" y="91946"/>
                </a:lnTo>
                <a:lnTo>
                  <a:pt x="349839" y="102275"/>
                </a:lnTo>
                <a:lnTo>
                  <a:pt x="350565" y="114626"/>
                </a:lnTo>
                <a:lnTo>
                  <a:pt x="359092" y="121986"/>
                </a:lnTo>
                <a:lnTo>
                  <a:pt x="359092" y="121986"/>
                </a:lnTo>
                <a:lnTo>
                  <a:pt x="349350" y="142142"/>
                </a:lnTo>
                <a:lnTo>
                  <a:pt x="324905" y="135726"/>
                </a:lnTo>
                <a:lnTo>
                  <a:pt x="324217" y="130599"/>
                </a:lnTo>
                <a:lnTo>
                  <a:pt x="298582" y="131079"/>
                </a:lnTo>
                <a:lnTo>
                  <a:pt x="291866" y="126453"/>
                </a:lnTo>
                <a:lnTo>
                  <a:pt x="273312" y="128098"/>
                </a:lnTo>
                <a:lnTo>
                  <a:pt x="273914" y="138189"/>
                </a:lnTo>
                <a:lnTo>
                  <a:pt x="267028" y="143640"/>
                </a:lnTo>
                <a:lnTo>
                  <a:pt x="262484" y="156653"/>
                </a:lnTo>
                <a:lnTo>
                  <a:pt x="243745" y="159794"/>
                </a:lnTo>
                <a:lnTo>
                  <a:pt x="240307" y="180196"/>
                </a:lnTo>
                <a:lnTo>
                  <a:pt x="250338" y="171641"/>
                </a:lnTo>
                <a:lnTo>
                  <a:pt x="250338" y="171641"/>
                </a:lnTo>
                <a:lnTo>
                  <a:pt x="270552" y="163559"/>
                </a:lnTo>
                <a:lnTo>
                  <a:pt x="275169" y="164540"/>
                </a:lnTo>
                <a:lnTo>
                  <a:pt x="275169" y="164540"/>
                </a:lnTo>
                <a:lnTo>
                  <a:pt x="277553" y="169695"/>
                </a:lnTo>
                <a:lnTo>
                  <a:pt x="268974" y="183843"/>
                </a:lnTo>
                <a:lnTo>
                  <a:pt x="263704" y="184957"/>
                </a:lnTo>
                <a:lnTo>
                  <a:pt x="259454" y="198725"/>
                </a:lnTo>
                <a:lnTo>
                  <a:pt x="251189" y="203248"/>
                </a:lnTo>
                <a:lnTo>
                  <a:pt x="248425" y="211323"/>
                </a:lnTo>
                <a:lnTo>
                  <a:pt x="234806" y="212594"/>
                </a:lnTo>
                <a:lnTo>
                  <a:pt x="228713" y="234450"/>
                </a:lnTo>
                <a:lnTo>
                  <a:pt x="268858" y="245664"/>
                </a:lnTo>
                <a:lnTo>
                  <a:pt x="261108" y="265235"/>
                </a:lnTo>
                <a:lnTo>
                  <a:pt x="262320" y="275783"/>
                </a:lnTo>
                <a:lnTo>
                  <a:pt x="272308" y="270237"/>
                </a:lnTo>
                <a:lnTo>
                  <a:pt x="293355" y="268785"/>
                </a:lnTo>
                <a:lnTo>
                  <a:pt x="294512" y="273617"/>
                </a:lnTo>
                <a:lnTo>
                  <a:pt x="300971" y="275679"/>
                </a:lnTo>
                <a:lnTo>
                  <a:pt x="299527" y="297461"/>
                </a:lnTo>
                <a:lnTo>
                  <a:pt x="283117" y="298691"/>
                </a:lnTo>
                <a:lnTo>
                  <a:pt x="285627" y="314973"/>
                </a:lnTo>
                <a:lnTo>
                  <a:pt x="298714" y="318499"/>
                </a:lnTo>
                <a:lnTo>
                  <a:pt x="298816" y="321659"/>
                </a:lnTo>
                <a:lnTo>
                  <a:pt x="288570" y="333217"/>
                </a:lnTo>
                <a:lnTo>
                  <a:pt x="283595" y="334788"/>
                </a:lnTo>
                <a:lnTo>
                  <a:pt x="283595" y="334788"/>
                </a:lnTo>
                <a:lnTo>
                  <a:pt x="273275" y="341381"/>
                </a:lnTo>
                <a:lnTo>
                  <a:pt x="272727" y="327989"/>
                </a:lnTo>
                <a:lnTo>
                  <a:pt x="242707" y="328833"/>
                </a:lnTo>
                <a:lnTo>
                  <a:pt x="241585" y="322048"/>
                </a:lnTo>
                <a:lnTo>
                  <a:pt x="238060" y="320183"/>
                </a:lnTo>
                <a:lnTo>
                  <a:pt x="255074" y="292805"/>
                </a:lnTo>
                <a:lnTo>
                  <a:pt x="239840" y="288484"/>
                </a:lnTo>
                <a:lnTo>
                  <a:pt x="248137" y="264413"/>
                </a:lnTo>
                <a:lnTo>
                  <a:pt x="231045" y="260510"/>
                </a:lnTo>
                <a:lnTo>
                  <a:pt x="231626" y="253753"/>
                </a:lnTo>
                <a:lnTo>
                  <a:pt x="222130" y="239751"/>
                </a:lnTo>
                <a:lnTo>
                  <a:pt x="221751" y="234931"/>
                </a:lnTo>
                <a:lnTo>
                  <a:pt x="210964" y="233090"/>
                </a:lnTo>
                <a:lnTo>
                  <a:pt x="205117" y="240508"/>
                </a:lnTo>
                <a:lnTo>
                  <a:pt x="188756" y="248042"/>
                </a:lnTo>
                <a:lnTo>
                  <a:pt x="191656" y="232601"/>
                </a:lnTo>
                <a:lnTo>
                  <a:pt x="185815" y="230844"/>
                </a:lnTo>
                <a:lnTo>
                  <a:pt x="168058" y="247375"/>
                </a:lnTo>
                <a:lnTo>
                  <a:pt x="150311" y="245854"/>
                </a:lnTo>
                <a:lnTo>
                  <a:pt x="139731" y="249724"/>
                </a:lnTo>
                <a:lnTo>
                  <a:pt x="118474" y="245728"/>
                </a:lnTo>
                <a:lnTo>
                  <a:pt x="116297" y="246440"/>
                </a:lnTo>
                <a:lnTo>
                  <a:pt x="118003" y="254593"/>
                </a:lnTo>
                <a:lnTo>
                  <a:pt x="102545" y="254610"/>
                </a:lnTo>
                <a:lnTo>
                  <a:pt x="95482" y="252074"/>
                </a:lnTo>
                <a:lnTo>
                  <a:pt x="95213" y="241540"/>
                </a:lnTo>
                <a:lnTo>
                  <a:pt x="89544" y="222182"/>
                </a:lnTo>
                <a:lnTo>
                  <a:pt x="86499" y="219719"/>
                </a:lnTo>
                <a:lnTo>
                  <a:pt x="52762" y="222396"/>
                </a:lnTo>
                <a:lnTo>
                  <a:pt x="50302" y="221748"/>
                </a:lnTo>
                <a:lnTo>
                  <a:pt x="51059" y="214391"/>
                </a:lnTo>
                <a:lnTo>
                  <a:pt x="20216" y="211246"/>
                </a:lnTo>
                <a:lnTo>
                  <a:pt x="16024" y="204246"/>
                </a:lnTo>
                <a:lnTo>
                  <a:pt x="19276" y="187761"/>
                </a:lnTo>
                <a:lnTo>
                  <a:pt x="8946" y="178686"/>
                </a:lnTo>
                <a:lnTo>
                  <a:pt x="15611" y="169486"/>
                </a:lnTo>
                <a:lnTo>
                  <a:pt x="14221" y="161486"/>
                </a:lnTo>
                <a:lnTo>
                  <a:pt x="17334" y="160192"/>
                </a:lnTo>
                <a:lnTo>
                  <a:pt x="17250" y="156579"/>
                </a:lnTo>
                <a:lnTo>
                  <a:pt x="13256" y="155449"/>
                </a:lnTo>
                <a:lnTo>
                  <a:pt x="13781" y="136200"/>
                </a:lnTo>
                <a:lnTo>
                  <a:pt x="17895" y="123038"/>
                </a:lnTo>
                <a:lnTo>
                  <a:pt x="15460" y="121185"/>
                </a:lnTo>
                <a:lnTo>
                  <a:pt x="15460" y="121185"/>
                </a:lnTo>
                <a:lnTo>
                  <a:pt x="16520" y="114284"/>
                </a:lnTo>
                <a:lnTo>
                  <a:pt x="2179" y="105430"/>
                </a:lnTo>
                <a:lnTo>
                  <a:pt x="4754" y="92086"/>
                </a:lnTo>
                <a:lnTo>
                  <a:pt x="0" y="82513"/>
                </a:lnTo>
                <a:lnTo>
                  <a:pt x="3569" y="81529"/>
                </a:lnTo>
                <a:lnTo>
                  <a:pt x="4579" y="77184"/>
                </a:lnTo>
                <a:lnTo>
                  <a:pt x="4579" y="77184"/>
                </a:lnTo>
                <a:lnTo>
                  <a:pt x="25866" y="69617"/>
                </a:lnTo>
                <a:lnTo>
                  <a:pt x="37264" y="70738"/>
                </a:lnTo>
                <a:lnTo>
                  <a:pt x="40943" y="72013"/>
                </a:lnTo>
                <a:lnTo>
                  <a:pt x="43517" y="82747"/>
                </a:lnTo>
                <a:lnTo>
                  <a:pt x="53305" y="87447"/>
                </a:lnTo>
                <a:lnTo>
                  <a:pt x="56723" y="94434"/>
                </a:lnTo>
                <a:lnTo>
                  <a:pt x="80299" y="88255"/>
                </a:lnTo>
                <a:lnTo>
                  <a:pt x="83070" y="72053"/>
                </a:lnTo>
                <a:lnTo>
                  <a:pt x="81045" y="64792"/>
                </a:lnTo>
                <a:lnTo>
                  <a:pt x="84710" y="58539"/>
                </a:lnTo>
                <a:lnTo>
                  <a:pt x="78367" y="59474"/>
                </a:lnTo>
                <a:lnTo>
                  <a:pt x="77689" y="54495"/>
                </a:lnTo>
                <a:lnTo>
                  <a:pt x="81475" y="50050"/>
                </a:lnTo>
                <a:lnTo>
                  <a:pt x="81881" y="36512"/>
                </a:lnTo>
                <a:lnTo>
                  <a:pt x="93547" y="23031"/>
                </a:lnTo>
                <a:lnTo>
                  <a:pt x="96376" y="3515"/>
                </a:lnTo>
                <a:lnTo>
                  <a:pt x="99195" y="1159"/>
                </a:lnTo>
                <a:lnTo>
                  <a:pt x="118030" y="0"/>
                </a:lnTo>
                <a:lnTo>
                  <a:pt x="119635" y="4997"/>
                </a:lnTo>
                <a:lnTo>
                  <a:pt x="126110" y="5116"/>
                </a:lnTo>
                <a:lnTo>
                  <a:pt x="139020" y="16038"/>
                </a:lnTo>
                <a:lnTo>
                  <a:pt x="160605" y="16427"/>
                </a:lnTo>
                <a:lnTo>
                  <a:pt x="167183" y="19404"/>
                </a:lnTo>
                <a:lnTo>
                  <a:pt x="173510" y="19216"/>
                </a:lnTo>
                <a:lnTo>
                  <a:pt x="181547" y="9575"/>
                </a:lnTo>
                <a:lnTo>
                  <a:pt x="201094" y="2995"/>
                </a:lnTo>
                <a:lnTo>
                  <a:pt x="202181" y="28904"/>
                </a:lnTo>
                <a:lnTo>
                  <a:pt x="198182" y="458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0" name="M112">
            <a:extLst>
              <a:ext uri="{FF2B5EF4-FFF2-40B4-BE49-F238E27FC236}">
                <a16:creationId xmlns:a16="http://schemas.microsoft.com/office/drawing/2014/main" id="{00000000-0008-0000-0000-000079000000}"/>
              </a:ext>
            </a:extLst>
          </p:cNvPr>
          <p:cNvSpPr/>
          <p:nvPr/>
        </p:nvSpPr>
        <p:spPr>
          <a:xfrm>
            <a:off x="6035351" y="4692081"/>
            <a:ext cx="170155" cy="292112"/>
          </a:xfrm>
          <a:custGeom>
            <a:avLst/>
            <a:gdLst/>
            <a:ahLst/>
            <a:cxnLst/>
            <a:rect l="0" t="0" r="0" b="0"/>
            <a:pathLst>
              <a:path w="189165" h="336177">
                <a:moveTo>
                  <a:pt x="185693" y="28591"/>
                </a:moveTo>
                <a:lnTo>
                  <a:pt x="188630" y="40556"/>
                </a:lnTo>
                <a:lnTo>
                  <a:pt x="182814" y="44622"/>
                </a:lnTo>
                <a:lnTo>
                  <a:pt x="182035" y="50923"/>
                </a:lnTo>
                <a:lnTo>
                  <a:pt x="182596" y="59215"/>
                </a:lnTo>
                <a:lnTo>
                  <a:pt x="188456" y="59515"/>
                </a:lnTo>
                <a:lnTo>
                  <a:pt x="186194" y="75560"/>
                </a:lnTo>
                <a:lnTo>
                  <a:pt x="174219" y="78866"/>
                </a:lnTo>
                <a:lnTo>
                  <a:pt x="174193" y="85938"/>
                </a:lnTo>
                <a:lnTo>
                  <a:pt x="164407" y="94115"/>
                </a:lnTo>
                <a:lnTo>
                  <a:pt x="163523" y="104475"/>
                </a:lnTo>
                <a:lnTo>
                  <a:pt x="158603" y="109615"/>
                </a:lnTo>
                <a:lnTo>
                  <a:pt x="158664" y="119246"/>
                </a:lnTo>
                <a:lnTo>
                  <a:pt x="165295" y="119718"/>
                </a:lnTo>
                <a:lnTo>
                  <a:pt x="163717" y="127050"/>
                </a:lnTo>
                <a:lnTo>
                  <a:pt x="173744" y="121589"/>
                </a:lnTo>
                <a:lnTo>
                  <a:pt x="178709" y="126832"/>
                </a:lnTo>
                <a:lnTo>
                  <a:pt x="179885" y="141306"/>
                </a:lnTo>
                <a:lnTo>
                  <a:pt x="173255" y="158889"/>
                </a:lnTo>
                <a:lnTo>
                  <a:pt x="175183" y="174133"/>
                </a:lnTo>
                <a:lnTo>
                  <a:pt x="169015" y="203761"/>
                </a:lnTo>
                <a:lnTo>
                  <a:pt x="174262" y="210213"/>
                </a:lnTo>
                <a:lnTo>
                  <a:pt x="189164" y="207885"/>
                </a:lnTo>
                <a:lnTo>
                  <a:pt x="183907" y="238284"/>
                </a:lnTo>
                <a:lnTo>
                  <a:pt x="169398" y="237162"/>
                </a:lnTo>
                <a:lnTo>
                  <a:pt x="158119" y="254771"/>
                </a:lnTo>
                <a:lnTo>
                  <a:pt x="156968" y="269480"/>
                </a:lnTo>
                <a:lnTo>
                  <a:pt x="160505" y="270322"/>
                </a:lnTo>
                <a:lnTo>
                  <a:pt x="160505" y="270322"/>
                </a:lnTo>
                <a:lnTo>
                  <a:pt x="159551" y="283381"/>
                </a:lnTo>
                <a:lnTo>
                  <a:pt x="156022" y="288253"/>
                </a:lnTo>
                <a:lnTo>
                  <a:pt x="157626" y="292054"/>
                </a:lnTo>
                <a:lnTo>
                  <a:pt x="151804" y="295814"/>
                </a:lnTo>
                <a:lnTo>
                  <a:pt x="147636" y="289391"/>
                </a:lnTo>
                <a:lnTo>
                  <a:pt x="144126" y="293511"/>
                </a:lnTo>
                <a:lnTo>
                  <a:pt x="142321" y="291510"/>
                </a:lnTo>
                <a:lnTo>
                  <a:pt x="129560" y="306217"/>
                </a:lnTo>
                <a:lnTo>
                  <a:pt x="122585" y="306637"/>
                </a:lnTo>
                <a:lnTo>
                  <a:pt x="115635" y="300140"/>
                </a:lnTo>
                <a:lnTo>
                  <a:pt x="100633" y="317492"/>
                </a:lnTo>
                <a:lnTo>
                  <a:pt x="102322" y="329866"/>
                </a:lnTo>
                <a:lnTo>
                  <a:pt x="85575" y="330930"/>
                </a:lnTo>
                <a:lnTo>
                  <a:pt x="79875" y="335741"/>
                </a:lnTo>
                <a:lnTo>
                  <a:pt x="62216" y="336176"/>
                </a:lnTo>
                <a:lnTo>
                  <a:pt x="51154" y="333025"/>
                </a:lnTo>
                <a:lnTo>
                  <a:pt x="51154" y="333025"/>
                </a:lnTo>
                <a:lnTo>
                  <a:pt x="45670" y="312279"/>
                </a:lnTo>
                <a:lnTo>
                  <a:pt x="47307" y="303150"/>
                </a:lnTo>
                <a:lnTo>
                  <a:pt x="40953" y="286138"/>
                </a:lnTo>
                <a:lnTo>
                  <a:pt x="35846" y="286151"/>
                </a:lnTo>
                <a:lnTo>
                  <a:pt x="39801" y="259789"/>
                </a:lnTo>
                <a:lnTo>
                  <a:pt x="32470" y="238987"/>
                </a:lnTo>
                <a:lnTo>
                  <a:pt x="32470" y="238987"/>
                </a:lnTo>
                <a:lnTo>
                  <a:pt x="19448" y="211412"/>
                </a:lnTo>
                <a:lnTo>
                  <a:pt x="20980" y="200472"/>
                </a:lnTo>
                <a:lnTo>
                  <a:pt x="17153" y="176149"/>
                </a:lnTo>
                <a:lnTo>
                  <a:pt x="3084" y="170503"/>
                </a:lnTo>
                <a:lnTo>
                  <a:pt x="0" y="164551"/>
                </a:lnTo>
                <a:lnTo>
                  <a:pt x="1745" y="157227"/>
                </a:lnTo>
                <a:lnTo>
                  <a:pt x="10804" y="153711"/>
                </a:lnTo>
                <a:lnTo>
                  <a:pt x="16555" y="141078"/>
                </a:lnTo>
                <a:lnTo>
                  <a:pt x="11932" y="112064"/>
                </a:lnTo>
                <a:lnTo>
                  <a:pt x="11932" y="112064"/>
                </a:lnTo>
                <a:lnTo>
                  <a:pt x="12265" y="111170"/>
                </a:lnTo>
                <a:lnTo>
                  <a:pt x="12265" y="111170"/>
                </a:lnTo>
                <a:lnTo>
                  <a:pt x="18278" y="111633"/>
                </a:lnTo>
                <a:lnTo>
                  <a:pt x="25440" y="103852"/>
                </a:lnTo>
                <a:lnTo>
                  <a:pt x="33910" y="104832"/>
                </a:lnTo>
                <a:lnTo>
                  <a:pt x="40482" y="101698"/>
                </a:lnTo>
                <a:lnTo>
                  <a:pt x="43758" y="94713"/>
                </a:lnTo>
                <a:lnTo>
                  <a:pt x="58159" y="87574"/>
                </a:lnTo>
                <a:lnTo>
                  <a:pt x="56423" y="83163"/>
                </a:lnTo>
                <a:lnTo>
                  <a:pt x="47715" y="79620"/>
                </a:lnTo>
                <a:lnTo>
                  <a:pt x="55267" y="74404"/>
                </a:lnTo>
                <a:lnTo>
                  <a:pt x="54095" y="66246"/>
                </a:lnTo>
                <a:lnTo>
                  <a:pt x="56855" y="61203"/>
                </a:lnTo>
                <a:lnTo>
                  <a:pt x="63564" y="64391"/>
                </a:lnTo>
                <a:lnTo>
                  <a:pt x="69524" y="60938"/>
                </a:lnTo>
                <a:lnTo>
                  <a:pt x="66017" y="53470"/>
                </a:lnTo>
                <a:lnTo>
                  <a:pt x="69479" y="51004"/>
                </a:lnTo>
                <a:lnTo>
                  <a:pt x="67994" y="42987"/>
                </a:lnTo>
                <a:lnTo>
                  <a:pt x="74254" y="33973"/>
                </a:lnTo>
                <a:lnTo>
                  <a:pt x="88288" y="34494"/>
                </a:lnTo>
                <a:lnTo>
                  <a:pt x="90222" y="31384"/>
                </a:lnTo>
                <a:lnTo>
                  <a:pt x="88623" y="4248"/>
                </a:lnTo>
                <a:lnTo>
                  <a:pt x="94934" y="4867"/>
                </a:lnTo>
                <a:lnTo>
                  <a:pt x="99094" y="10997"/>
                </a:lnTo>
                <a:lnTo>
                  <a:pt x="107633" y="9114"/>
                </a:lnTo>
                <a:lnTo>
                  <a:pt x="119150" y="17242"/>
                </a:lnTo>
                <a:lnTo>
                  <a:pt x="126177" y="14114"/>
                </a:lnTo>
                <a:lnTo>
                  <a:pt x="131785" y="261"/>
                </a:lnTo>
                <a:lnTo>
                  <a:pt x="150773" y="0"/>
                </a:lnTo>
                <a:lnTo>
                  <a:pt x="153767" y="9560"/>
                </a:lnTo>
                <a:lnTo>
                  <a:pt x="169614" y="11473"/>
                </a:lnTo>
                <a:lnTo>
                  <a:pt x="171678" y="15289"/>
                </a:lnTo>
                <a:lnTo>
                  <a:pt x="181263" y="14631"/>
                </a:lnTo>
                <a:lnTo>
                  <a:pt x="179884" y="2633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1" name="M113">
            <a:extLst>
              <a:ext uri="{FF2B5EF4-FFF2-40B4-BE49-F238E27FC236}">
                <a16:creationId xmlns:a16="http://schemas.microsoft.com/office/drawing/2014/main" id="{00000000-0008-0000-0000-00007A000000}"/>
              </a:ext>
            </a:extLst>
          </p:cNvPr>
          <p:cNvSpPr/>
          <p:nvPr/>
        </p:nvSpPr>
        <p:spPr>
          <a:xfrm>
            <a:off x="6431729" y="4740375"/>
            <a:ext cx="319104" cy="332461"/>
          </a:xfrm>
          <a:custGeom>
            <a:avLst/>
            <a:gdLst/>
            <a:ahLst/>
            <a:cxnLst/>
            <a:rect l="0" t="0" r="0" b="0"/>
            <a:pathLst>
              <a:path w="358564" h="386749">
                <a:moveTo>
                  <a:pt x="316080" y="48749"/>
                </a:moveTo>
                <a:lnTo>
                  <a:pt x="312756" y="52745"/>
                </a:lnTo>
                <a:lnTo>
                  <a:pt x="315035" y="54596"/>
                </a:lnTo>
                <a:lnTo>
                  <a:pt x="334539" y="60103"/>
                </a:lnTo>
                <a:lnTo>
                  <a:pt x="339910" y="54041"/>
                </a:lnTo>
                <a:lnTo>
                  <a:pt x="347352" y="60357"/>
                </a:lnTo>
                <a:lnTo>
                  <a:pt x="358563" y="79235"/>
                </a:lnTo>
                <a:lnTo>
                  <a:pt x="355455" y="88050"/>
                </a:lnTo>
                <a:lnTo>
                  <a:pt x="355455" y="88050"/>
                </a:lnTo>
                <a:lnTo>
                  <a:pt x="341030" y="98746"/>
                </a:lnTo>
                <a:lnTo>
                  <a:pt x="337018" y="114011"/>
                </a:lnTo>
                <a:lnTo>
                  <a:pt x="328325" y="108271"/>
                </a:lnTo>
                <a:lnTo>
                  <a:pt x="313253" y="120154"/>
                </a:lnTo>
                <a:lnTo>
                  <a:pt x="306786" y="141985"/>
                </a:lnTo>
                <a:lnTo>
                  <a:pt x="304475" y="141638"/>
                </a:lnTo>
                <a:lnTo>
                  <a:pt x="301702" y="148802"/>
                </a:lnTo>
                <a:lnTo>
                  <a:pt x="277114" y="141834"/>
                </a:lnTo>
                <a:lnTo>
                  <a:pt x="274268" y="152455"/>
                </a:lnTo>
                <a:lnTo>
                  <a:pt x="266657" y="154254"/>
                </a:lnTo>
                <a:lnTo>
                  <a:pt x="267173" y="159228"/>
                </a:lnTo>
                <a:lnTo>
                  <a:pt x="284419" y="170109"/>
                </a:lnTo>
                <a:lnTo>
                  <a:pt x="284938" y="182603"/>
                </a:lnTo>
                <a:lnTo>
                  <a:pt x="265263" y="191976"/>
                </a:lnTo>
                <a:lnTo>
                  <a:pt x="263350" y="202313"/>
                </a:lnTo>
                <a:lnTo>
                  <a:pt x="257782" y="202349"/>
                </a:lnTo>
                <a:lnTo>
                  <a:pt x="260409" y="217441"/>
                </a:lnTo>
                <a:lnTo>
                  <a:pt x="224979" y="210540"/>
                </a:lnTo>
                <a:lnTo>
                  <a:pt x="224291" y="213834"/>
                </a:lnTo>
                <a:lnTo>
                  <a:pt x="215132" y="215447"/>
                </a:lnTo>
                <a:lnTo>
                  <a:pt x="216344" y="224043"/>
                </a:lnTo>
                <a:lnTo>
                  <a:pt x="195179" y="230063"/>
                </a:lnTo>
                <a:lnTo>
                  <a:pt x="204776" y="251768"/>
                </a:lnTo>
                <a:lnTo>
                  <a:pt x="213818" y="263235"/>
                </a:lnTo>
                <a:lnTo>
                  <a:pt x="215855" y="262075"/>
                </a:lnTo>
                <a:lnTo>
                  <a:pt x="222036" y="277240"/>
                </a:lnTo>
                <a:lnTo>
                  <a:pt x="224984" y="276851"/>
                </a:lnTo>
                <a:lnTo>
                  <a:pt x="223041" y="288386"/>
                </a:lnTo>
                <a:lnTo>
                  <a:pt x="226064" y="306640"/>
                </a:lnTo>
                <a:lnTo>
                  <a:pt x="223081" y="316049"/>
                </a:lnTo>
                <a:lnTo>
                  <a:pt x="223081" y="316049"/>
                </a:lnTo>
                <a:lnTo>
                  <a:pt x="212675" y="317634"/>
                </a:lnTo>
                <a:lnTo>
                  <a:pt x="199897" y="314208"/>
                </a:lnTo>
                <a:lnTo>
                  <a:pt x="197306" y="304983"/>
                </a:lnTo>
                <a:lnTo>
                  <a:pt x="194562" y="302971"/>
                </a:lnTo>
                <a:lnTo>
                  <a:pt x="190166" y="305884"/>
                </a:lnTo>
                <a:lnTo>
                  <a:pt x="181961" y="320442"/>
                </a:lnTo>
                <a:lnTo>
                  <a:pt x="175833" y="324671"/>
                </a:lnTo>
                <a:lnTo>
                  <a:pt x="174505" y="336066"/>
                </a:lnTo>
                <a:lnTo>
                  <a:pt x="168647" y="342104"/>
                </a:lnTo>
                <a:lnTo>
                  <a:pt x="166374" y="354230"/>
                </a:lnTo>
                <a:lnTo>
                  <a:pt x="169292" y="355345"/>
                </a:lnTo>
                <a:lnTo>
                  <a:pt x="169950" y="360770"/>
                </a:lnTo>
                <a:lnTo>
                  <a:pt x="166048" y="383832"/>
                </a:lnTo>
                <a:lnTo>
                  <a:pt x="157630" y="371928"/>
                </a:lnTo>
                <a:lnTo>
                  <a:pt x="158298" y="362474"/>
                </a:lnTo>
                <a:lnTo>
                  <a:pt x="150451" y="360050"/>
                </a:lnTo>
                <a:lnTo>
                  <a:pt x="128031" y="365425"/>
                </a:lnTo>
                <a:lnTo>
                  <a:pt x="124643" y="350321"/>
                </a:lnTo>
                <a:lnTo>
                  <a:pt x="122167" y="350267"/>
                </a:lnTo>
                <a:lnTo>
                  <a:pt x="113945" y="357903"/>
                </a:lnTo>
                <a:lnTo>
                  <a:pt x="109647" y="356155"/>
                </a:lnTo>
                <a:lnTo>
                  <a:pt x="104446" y="360249"/>
                </a:lnTo>
                <a:lnTo>
                  <a:pt x="85930" y="364049"/>
                </a:lnTo>
                <a:lnTo>
                  <a:pt x="90637" y="382339"/>
                </a:lnTo>
                <a:lnTo>
                  <a:pt x="79385" y="386748"/>
                </a:lnTo>
                <a:lnTo>
                  <a:pt x="79385" y="386748"/>
                </a:lnTo>
                <a:lnTo>
                  <a:pt x="52553" y="339855"/>
                </a:lnTo>
                <a:lnTo>
                  <a:pt x="51117" y="307352"/>
                </a:lnTo>
                <a:lnTo>
                  <a:pt x="43004" y="289580"/>
                </a:lnTo>
                <a:lnTo>
                  <a:pt x="41147" y="262174"/>
                </a:lnTo>
                <a:lnTo>
                  <a:pt x="34636" y="255862"/>
                </a:lnTo>
                <a:lnTo>
                  <a:pt x="32037" y="227233"/>
                </a:lnTo>
                <a:lnTo>
                  <a:pt x="17513" y="199382"/>
                </a:lnTo>
                <a:lnTo>
                  <a:pt x="18372" y="188873"/>
                </a:lnTo>
                <a:lnTo>
                  <a:pt x="31259" y="186610"/>
                </a:lnTo>
                <a:lnTo>
                  <a:pt x="26560" y="182443"/>
                </a:lnTo>
                <a:lnTo>
                  <a:pt x="18180" y="156682"/>
                </a:lnTo>
                <a:lnTo>
                  <a:pt x="18180" y="156682"/>
                </a:lnTo>
                <a:lnTo>
                  <a:pt x="14150" y="143654"/>
                </a:lnTo>
                <a:lnTo>
                  <a:pt x="15902" y="127900"/>
                </a:lnTo>
                <a:lnTo>
                  <a:pt x="26052" y="123318"/>
                </a:lnTo>
                <a:lnTo>
                  <a:pt x="16414" y="105497"/>
                </a:lnTo>
                <a:lnTo>
                  <a:pt x="7830" y="109212"/>
                </a:lnTo>
                <a:lnTo>
                  <a:pt x="3290" y="105045"/>
                </a:lnTo>
                <a:lnTo>
                  <a:pt x="3290" y="105045"/>
                </a:lnTo>
                <a:lnTo>
                  <a:pt x="3303" y="70894"/>
                </a:lnTo>
                <a:lnTo>
                  <a:pt x="0" y="53364"/>
                </a:lnTo>
                <a:lnTo>
                  <a:pt x="9160" y="44547"/>
                </a:lnTo>
                <a:lnTo>
                  <a:pt x="11059" y="29091"/>
                </a:lnTo>
                <a:lnTo>
                  <a:pt x="47353" y="28865"/>
                </a:lnTo>
                <a:lnTo>
                  <a:pt x="48470" y="40928"/>
                </a:lnTo>
                <a:lnTo>
                  <a:pt x="91410" y="40536"/>
                </a:lnTo>
                <a:lnTo>
                  <a:pt x="97904" y="33156"/>
                </a:lnTo>
                <a:lnTo>
                  <a:pt x="102497" y="0"/>
                </a:lnTo>
                <a:lnTo>
                  <a:pt x="102497" y="0"/>
                </a:lnTo>
                <a:lnTo>
                  <a:pt x="106647" y="845"/>
                </a:lnTo>
                <a:lnTo>
                  <a:pt x="118235" y="347"/>
                </a:lnTo>
                <a:lnTo>
                  <a:pt x="124209" y="16580"/>
                </a:lnTo>
                <a:lnTo>
                  <a:pt x="142999" y="11573"/>
                </a:lnTo>
                <a:lnTo>
                  <a:pt x="139731" y="34074"/>
                </a:lnTo>
                <a:lnTo>
                  <a:pt x="143167" y="46487"/>
                </a:lnTo>
                <a:lnTo>
                  <a:pt x="156750" y="46781"/>
                </a:lnTo>
                <a:lnTo>
                  <a:pt x="157420" y="44388"/>
                </a:lnTo>
                <a:lnTo>
                  <a:pt x="175129" y="46725"/>
                </a:lnTo>
                <a:lnTo>
                  <a:pt x="174756" y="64171"/>
                </a:lnTo>
                <a:lnTo>
                  <a:pt x="187383" y="65945"/>
                </a:lnTo>
                <a:lnTo>
                  <a:pt x="194550" y="70310"/>
                </a:lnTo>
                <a:lnTo>
                  <a:pt x="209949" y="65220"/>
                </a:lnTo>
                <a:lnTo>
                  <a:pt x="210619" y="99386"/>
                </a:lnTo>
                <a:lnTo>
                  <a:pt x="218939" y="100464"/>
                </a:lnTo>
                <a:lnTo>
                  <a:pt x="226799" y="79265"/>
                </a:lnTo>
                <a:lnTo>
                  <a:pt x="233126" y="72176"/>
                </a:lnTo>
                <a:lnTo>
                  <a:pt x="242261" y="71163"/>
                </a:lnTo>
                <a:lnTo>
                  <a:pt x="240856" y="56990"/>
                </a:lnTo>
                <a:lnTo>
                  <a:pt x="244946" y="38568"/>
                </a:lnTo>
                <a:lnTo>
                  <a:pt x="256236" y="30225"/>
                </a:lnTo>
                <a:lnTo>
                  <a:pt x="269404" y="35613"/>
                </a:lnTo>
                <a:lnTo>
                  <a:pt x="276038" y="43423"/>
                </a:lnTo>
                <a:lnTo>
                  <a:pt x="293227" y="4106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2" name="M114">
            <a:extLst>
              <a:ext uri="{FF2B5EF4-FFF2-40B4-BE49-F238E27FC236}">
                <a16:creationId xmlns:a16="http://schemas.microsoft.com/office/drawing/2014/main" id="{00000000-0008-0000-0000-00007B000000}"/>
              </a:ext>
            </a:extLst>
          </p:cNvPr>
          <p:cNvSpPr/>
          <p:nvPr/>
        </p:nvSpPr>
        <p:spPr>
          <a:xfrm>
            <a:off x="5698055" y="4762610"/>
            <a:ext cx="364790" cy="216132"/>
          </a:xfrm>
          <a:custGeom>
            <a:avLst/>
            <a:gdLst/>
            <a:ahLst/>
            <a:cxnLst/>
            <a:rect l="0" t="0" r="0" b="0"/>
            <a:pathLst>
              <a:path w="401735" h="245993">
                <a:moveTo>
                  <a:pt x="95157" y="9427"/>
                </a:moveTo>
                <a:lnTo>
                  <a:pt x="93253" y="16293"/>
                </a:lnTo>
                <a:lnTo>
                  <a:pt x="120149" y="26269"/>
                </a:lnTo>
                <a:lnTo>
                  <a:pt x="126901" y="33090"/>
                </a:lnTo>
                <a:lnTo>
                  <a:pt x="139088" y="28482"/>
                </a:lnTo>
                <a:lnTo>
                  <a:pt x="148915" y="30576"/>
                </a:lnTo>
                <a:lnTo>
                  <a:pt x="156894" y="27197"/>
                </a:lnTo>
                <a:lnTo>
                  <a:pt x="158165" y="31297"/>
                </a:lnTo>
                <a:lnTo>
                  <a:pt x="170245" y="30294"/>
                </a:lnTo>
                <a:lnTo>
                  <a:pt x="179982" y="35542"/>
                </a:lnTo>
                <a:lnTo>
                  <a:pt x="184833" y="33425"/>
                </a:lnTo>
                <a:lnTo>
                  <a:pt x="192899" y="48405"/>
                </a:lnTo>
                <a:lnTo>
                  <a:pt x="199869" y="47853"/>
                </a:lnTo>
                <a:lnTo>
                  <a:pt x="221347" y="64117"/>
                </a:lnTo>
                <a:lnTo>
                  <a:pt x="225645" y="59726"/>
                </a:lnTo>
                <a:lnTo>
                  <a:pt x="234134" y="65535"/>
                </a:lnTo>
                <a:lnTo>
                  <a:pt x="239324" y="62372"/>
                </a:lnTo>
                <a:lnTo>
                  <a:pt x="243976" y="50918"/>
                </a:lnTo>
                <a:lnTo>
                  <a:pt x="252713" y="53422"/>
                </a:lnTo>
                <a:lnTo>
                  <a:pt x="255937" y="48699"/>
                </a:lnTo>
                <a:lnTo>
                  <a:pt x="282183" y="60571"/>
                </a:lnTo>
                <a:lnTo>
                  <a:pt x="320094" y="53199"/>
                </a:lnTo>
                <a:lnTo>
                  <a:pt x="316529" y="47985"/>
                </a:lnTo>
                <a:lnTo>
                  <a:pt x="328351" y="45151"/>
                </a:lnTo>
                <a:lnTo>
                  <a:pt x="328937" y="35086"/>
                </a:lnTo>
                <a:lnTo>
                  <a:pt x="338371" y="34744"/>
                </a:lnTo>
                <a:lnTo>
                  <a:pt x="340860" y="28492"/>
                </a:lnTo>
                <a:lnTo>
                  <a:pt x="349647" y="29185"/>
                </a:lnTo>
                <a:lnTo>
                  <a:pt x="350295" y="33717"/>
                </a:lnTo>
                <a:lnTo>
                  <a:pt x="375349" y="38462"/>
                </a:lnTo>
                <a:lnTo>
                  <a:pt x="381196" y="33655"/>
                </a:lnTo>
                <a:lnTo>
                  <a:pt x="381196" y="33655"/>
                </a:lnTo>
                <a:lnTo>
                  <a:pt x="385819" y="62669"/>
                </a:lnTo>
                <a:lnTo>
                  <a:pt x="380068" y="75302"/>
                </a:lnTo>
                <a:lnTo>
                  <a:pt x="371009" y="78818"/>
                </a:lnTo>
                <a:lnTo>
                  <a:pt x="369264" y="86142"/>
                </a:lnTo>
                <a:lnTo>
                  <a:pt x="372348" y="92094"/>
                </a:lnTo>
                <a:lnTo>
                  <a:pt x="386417" y="97740"/>
                </a:lnTo>
                <a:lnTo>
                  <a:pt x="390244" y="122063"/>
                </a:lnTo>
                <a:lnTo>
                  <a:pt x="388712" y="133003"/>
                </a:lnTo>
                <a:lnTo>
                  <a:pt x="401734" y="160578"/>
                </a:lnTo>
                <a:lnTo>
                  <a:pt x="401734" y="160578"/>
                </a:lnTo>
                <a:lnTo>
                  <a:pt x="385221" y="176377"/>
                </a:lnTo>
                <a:lnTo>
                  <a:pt x="369393" y="172489"/>
                </a:lnTo>
                <a:lnTo>
                  <a:pt x="353385" y="158216"/>
                </a:lnTo>
                <a:lnTo>
                  <a:pt x="352919" y="152638"/>
                </a:lnTo>
                <a:lnTo>
                  <a:pt x="341950" y="152188"/>
                </a:lnTo>
                <a:lnTo>
                  <a:pt x="343046" y="157332"/>
                </a:lnTo>
                <a:lnTo>
                  <a:pt x="351395" y="163125"/>
                </a:lnTo>
                <a:lnTo>
                  <a:pt x="348038" y="167094"/>
                </a:lnTo>
                <a:lnTo>
                  <a:pt x="332070" y="162746"/>
                </a:lnTo>
                <a:lnTo>
                  <a:pt x="327753" y="156611"/>
                </a:lnTo>
                <a:lnTo>
                  <a:pt x="314337" y="160753"/>
                </a:lnTo>
                <a:lnTo>
                  <a:pt x="304825" y="157932"/>
                </a:lnTo>
                <a:lnTo>
                  <a:pt x="306133" y="172107"/>
                </a:lnTo>
                <a:lnTo>
                  <a:pt x="280256" y="173642"/>
                </a:lnTo>
                <a:lnTo>
                  <a:pt x="276600" y="193693"/>
                </a:lnTo>
                <a:lnTo>
                  <a:pt x="268209" y="194962"/>
                </a:lnTo>
                <a:lnTo>
                  <a:pt x="263249" y="206252"/>
                </a:lnTo>
                <a:lnTo>
                  <a:pt x="256726" y="207121"/>
                </a:lnTo>
                <a:lnTo>
                  <a:pt x="249754" y="218353"/>
                </a:lnTo>
                <a:lnTo>
                  <a:pt x="233951" y="224372"/>
                </a:lnTo>
                <a:lnTo>
                  <a:pt x="230371" y="241413"/>
                </a:lnTo>
                <a:lnTo>
                  <a:pt x="230371" y="241413"/>
                </a:lnTo>
                <a:lnTo>
                  <a:pt x="216928" y="245992"/>
                </a:lnTo>
                <a:lnTo>
                  <a:pt x="215368" y="240985"/>
                </a:lnTo>
                <a:lnTo>
                  <a:pt x="218172" y="229487"/>
                </a:lnTo>
                <a:lnTo>
                  <a:pt x="208803" y="216136"/>
                </a:lnTo>
                <a:lnTo>
                  <a:pt x="211063" y="212892"/>
                </a:lnTo>
                <a:lnTo>
                  <a:pt x="221904" y="212600"/>
                </a:lnTo>
                <a:lnTo>
                  <a:pt x="222028" y="202829"/>
                </a:lnTo>
                <a:lnTo>
                  <a:pt x="212983" y="189035"/>
                </a:lnTo>
                <a:lnTo>
                  <a:pt x="212983" y="189035"/>
                </a:lnTo>
                <a:lnTo>
                  <a:pt x="222933" y="181950"/>
                </a:lnTo>
                <a:lnTo>
                  <a:pt x="225064" y="188628"/>
                </a:lnTo>
                <a:lnTo>
                  <a:pt x="230303" y="189378"/>
                </a:lnTo>
                <a:lnTo>
                  <a:pt x="234995" y="182142"/>
                </a:lnTo>
                <a:lnTo>
                  <a:pt x="246338" y="185923"/>
                </a:lnTo>
                <a:lnTo>
                  <a:pt x="247370" y="176778"/>
                </a:lnTo>
                <a:lnTo>
                  <a:pt x="241358" y="176006"/>
                </a:lnTo>
                <a:lnTo>
                  <a:pt x="239437" y="167379"/>
                </a:lnTo>
                <a:lnTo>
                  <a:pt x="243163" y="145073"/>
                </a:lnTo>
                <a:lnTo>
                  <a:pt x="233737" y="150220"/>
                </a:lnTo>
                <a:lnTo>
                  <a:pt x="234331" y="134744"/>
                </a:lnTo>
                <a:lnTo>
                  <a:pt x="214831" y="129825"/>
                </a:lnTo>
                <a:lnTo>
                  <a:pt x="215707" y="120825"/>
                </a:lnTo>
                <a:lnTo>
                  <a:pt x="209028" y="127253"/>
                </a:lnTo>
                <a:lnTo>
                  <a:pt x="198513" y="127252"/>
                </a:lnTo>
                <a:lnTo>
                  <a:pt x="198134" y="135063"/>
                </a:lnTo>
                <a:lnTo>
                  <a:pt x="171262" y="128420"/>
                </a:lnTo>
                <a:lnTo>
                  <a:pt x="167651" y="130271"/>
                </a:lnTo>
                <a:lnTo>
                  <a:pt x="169246" y="133927"/>
                </a:lnTo>
                <a:lnTo>
                  <a:pt x="166034" y="138046"/>
                </a:lnTo>
                <a:lnTo>
                  <a:pt x="165454" y="147356"/>
                </a:lnTo>
                <a:lnTo>
                  <a:pt x="180780" y="146897"/>
                </a:lnTo>
                <a:lnTo>
                  <a:pt x="184760" y="159045"/>
                </a:lnTo>
                <a:lnTo>
                  <a:pt x="179424" y="167013"/>
                </a:lnTo>
                <a:lnTo>
                  <a:pt x="187608" y="167551"/>
                </a:lnTo>
                <a:lnTo>
                  <a:pt x="193945" y="173148"/>
                </a:lnTo>
                <a:lnTo>
                  <a:pt x="180276" y="175010"/>
                </a:lnTo>
                <a:lnTo>
                  <a:pt x="189614" y="183852"/>
                </a:lnTo>
                <a:lnTo>
                  <a:pt x="189614" y="183852"/>
                </a:lnTo>
                <a:lnTo>
                  <a:pt x="183474" y="192849"/>
                </a:lnTo>
                <a:lnTo>
                  <a:pt x="175587" y="187358"/>
                </a:lnTo>
                <a:lnTo>
                  <a:pt x="156592" y="196732"/>
                </a:lnTo>
                <a:lnTo>
                  <a:pt x="152019" y="194343"/>
                </a:lnTo>
                <a:lnTo>
                  <a:pt x="147777" y="185947"/>
                </a:lnTo>
                <a:lnTo>
                  <a:pt x="138894" y="188094"/>
                </a:lnTo>
                <a:lnTo>
                  <a:pt x="137394" y="207601"/>
                </a:lnTo>
                <a:lnTo>
                  <a:pt x="128965" y="204797"/>
                </a:lnTo>
                <a:lnTo>
                  <a:pt x="112082" y="220993"/>
                </a:lnTo>
                <a:lnTo>
                  <a:pt x="104448" y="212195"/>
                </a:lnTo>
                <a:lnTo>
                  <a:pt x="103179" y="218474"/>
                </a:lnTo>
                <a:lnTo>
                  <a:pt x="93649" y="216236"/>
                </a:lnTo>
                <a:lnTo>
                  <a:pt x="92445" y="209884"/>
                </a:lnTo>
                <a:lnTo>
                  <a:pt x="89233" y="208585"/>
                </a:lnTo>
                <a:lnTo>
                  <a:pt x="91722" y="202945"/>
                </a:lnTo>
                <a:lnTo>
                  <a:pt x="87104" y="207319"/>
                </a:lnTo>
                <a:lnTo>
                  <a:pt x="85767" y="179456"/>
                </a:lnTo>
                <a:lnTo>
                  <a:pt x="88621" y="177134"/>
                </a:lnTo>
                <a:lnTo>
                  <a:pt x="82113" y="172278"/>
                </a:lnTo>
                <a:lnTo>
                  <a:pt x="84092" y="163011"/>
                </a:lnTo>
                <a:lnTo>
                  <a:pt x="70934" y="158106"/>
                </a:lnTo>
                <a:lnTo>
                  <a:pt x="70934" y="158106"/>
                </a:lnTo>
                <a:lnTo>
                  <a:pt x="68923" y="137438"/>
                </a:lnTo>
                <a:lnTo>
                  <a:pt x="56151" y="135249"/>
                </a:lnTo>
                <a:lnTo>
                  <a:pt x="65033" y="122729"/>
                </a:lnTo>
                <a:lnTo>
                  <a:pt x="56237" y="101554"/>
                </a:lnTo>
                <a:lnTo>
                  <a:pt x="62086" y="86985"/>
                </a:lnTo>
                <a:lnTo>
                  <a:pt x="49716" y="87065"/>
                </a:lnTo>
                <a:lnTo>
                  <a:pt x="33731" y="73793"/>
                </a:lnTo>
                <a:lnTo>
                  <a:pt x="32311" y="59455"/>
                </a:lnTo>
                <a:lnTo>
                  <a:pt x="14998" y="39217"/>
                </a:lnTo>
                <a:lnTo>
                  <a:pt x="9185" y="42350"/>
                </a:lnTo>
                <a:lnTo>
                  <a:pt x="719" y="36223"/>
                </a:lnTo>
                <a:lnTo>
                  <a:pt x="0" y="29429"/>
                </a:lnTo>
                <a:lnTo>
                  <a:pt x="4610" y="25206"/>
                </a:lnTo>
                <a:lnTo>
                  <a:pt x="7983" y="26061"/>
                </a:lnTo>
                <a:lnTo>
                  <a:pt x="19048" y="7738"/>
                </a:lnTo>
                <a:lnTo>
                  <a:pt x="19048" y="7738"/>
                </a:lnTo>
                <a:lnTo>
                  <a:pt x="29884" y="7014"/>
                </a:lnTo>
                <a:lnTo>
                  <a:pt x="34757" y="24619"/>
                </a:lnTo>
                <a:lnTo>
                  <a:pt x="42916" y="20501"/>
                </a:lnTo>
                <a:lnTo>
                  <a:pt x="68844" y="21433"/>
                </a:lnTo>
                <a:lnTo>
                  <a:pt x="81844" y="0"/>
                </a:lnTo>
                <a:lnTo>
                  <a:pt x="83649" y="68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3" name="M115">
            <a:extLst>
              <a:ext uri="{FF2B5EF4-FFF2-40B4-BE49-F238E27FC236}">
                <a16:creationId xmlns:a16="http://schemas.microsoft.com/office/drawing/2014/main" id="{00000000-0008-0000-0000-00007C000000}"/>
              </a:ext>
            </a:extLst>
          </p:cNvPr>
          <p:cNvSpPr/>
          <p:nvPr/>
        </p:nvSpPr>
        <p:spPr>
          <a:xfrm>
            <a:off x="6609007" y="4814436"/>
            <a:ext cx="203605" cy="384947"/>
          </a:xfrm>
          <a:custGeom>
            <a:avLst/>
            <a:gdLst/>
            <a:ahLst/>
            <a:cxnLst/>
            <a:rect l="0" t="0" r="0" b="0"/>
            <a:pathLst>
              <a:path w="226352" h="448909">
                <a:moveTo>
                  <a:pt x="160276" y="0"/>
                </a:moveTo>
                <a:lnTo>
                  <a:pt x="167991" y="453"/>
                </a:lnTo>
                <a:lnTo>
                  <a:pt x="177601" y="6659"/>
                </a:lnTo>
                <a:lnTo>
                  <a:pt x="179502" y="20085"/>
                </a:lnTo>
                <a:lnTo>
                  <a:pt x="176152" y="25435"/>
                </a:lnTo>
                <a:lnTo>
                  <a:pt x="148600" y="27900"/>
                </a:lnTo>
                <a:lnTo>
                  <a:pt x="147314" y="45926"/>
                </a:lnTo>
                <a:lnTo>
                  <a:pt x="150134" y="44026"/>
                </a:lnTo>
                <a:lnTo>
                  <a:pt x="155960" y="46398"/>
                </a:lnTo>
                <a:lnTo>
                  <a:pt x="160223" y="57462"/>
                </a:lnTo>
                <a:lnTo>
                  <a:pt x="170831" y="60379"/>
                </a:lnTo>
                <a:lnTo>
                  <a:pt x="194167" y="76476"/>
                </a:lnTo>
                <a:lnTo>
                  <a:pt x="189900" y="97148"/>
                </a:lnTo>
                <a:lnTo>
                  <a:pt x="204006" y="103286"/>
                </a:lnTo>
                <a:lnTo>
                  <a:pt x="210902" y="114548"/>
                </a:lnTo>
                <a:lnTo>
                  <a:pt x="222868" y="119590"/>
                </a:lnTo>
                <a:lnTo>
                  <a:pt x="226351" y="139656"/>
                </a:lnTo>
                <a:lnTo>
                  <a:pt x="209439" y="142339"/>
                </a:lnTo>
                <a:lnTo>
                  <a:pt x="204385" y="155775"/>
                </a:lnTo>
                <a:lnTo>
                  <a:pt x="205760" y="164672"/>
                </a:lnTo>
                <a:lnTo>
                  <a:pt x="202189" y="165355"/>
                </a:lnTo>
                <a:lnTo>
                  <a:pt x="202645" y="173784"/>
                </a:lnTo>
                <a:lnTo>
                  <a:pt x="197267" y="179844"/>
                </a:lnTo>
                <a:lnTo>
                  <a:pt x="187169" y="181903"/>
                </a:lnTo>
                <a:lnTo>
                  <a:pt x="184650" y="192078"/>
                </a:lnTo>
                <a:lnTo>
                  <a:pt x="176947" y="198242"/>
                </a:lnTo>
                <a:lnTo>
                  <a:pt x="175725" y="205284"/>
                </a:lnTo>
                <a:lnTo>
                  <a:pt x="184944" y="208771"/>
                </a:lnTo>
                <a:lnTo>
                  <a:pt x="186187" y="216462"/>
                </a:lnTo>
                <a:lnTo>
                  <a:pt x="181530" y="225090"/>
                </a:lnTo>
                <a:lnTo>
                  <a:pt x="190140" y="252014"/>
                </a:lnTo>
                <a:lnTo>
                  <a:pt x="188955" y="257252"/>
                </a:lnTo>
                <a:lnTo>
                  <a:pt x="199826" y="263625"/>
                </a:lnTo>
                <a:lnTo>
                  <a:pt x="199826" y="263625"/>
                </a:lnTo>
                <a:lnTo>
                  <a:pt x="205632" y="275761"/>
                </a:lnTo>
                <a:lnTo>
                  <a:pt x="211506" y="276325"/>
                </a:lnTo>
                <a:lnTo>
                  <a:pt x="210211" y="287272"/>
                </a:lnTo>
                <a:lnTo>
                  <a:pt x="196789" y="292573"/>
                </a:lnTo>
                <a:lnTo>
                  <a:pt x="198201" y="307629"/>
                </a:lnTo>
                <a:lnTo>
                  <a:pt x="200744" y="312337"/>
                </a:lnTo>
                <a:lnTo>
                  <a:pt x="207357" y="314869"/>
                </a:lnTo>
                <a:lnTo>
                  <a:pt x="206267" y="339342"/>
                </a:lnTo>
                <a:lnTo>
                  <a:pt x="209304" y="342556"/>
                </a:lnTo>
                <a:lnTo>
                  <a:pt x="211146" y="367683"/>
                </a:lnTo>
                <a:lnTo>
                  <a:pt x="208500" y="376347"/>
                </a:lnTo>
                <a:lnTo>
                  <a:pt x="208500" y="376347"/>
                </a:lnTo>
                <a:lnTo>
                  <a:pt x="204748" y="386040"/>
                </a:lnTo>
                <a:lnTo>
                  <a:pt x="215358" y="390601"/>
                </a:lnTo>
                <a:lnTo>
                  <a:pt x="212614" y="396257"/>
                </a:lnTo>
                <a:lnTo>
                  <a:pt x="221109" y="406034"/>
                </a:lnTo>
                <a:lnTo>
                  <a:pt x="222792" y="415380"/>
                </a:lnTo>
                <a:lnTo>
                  <a:pt x="215862" y="412844"/>
                </a:lnTo>
                <a:lnTo>
                  <a:pt x="205527" y="418054"/>
                </a:lnTo>
                <a:lnTo>
                  <a:pt x="195044" y="414847"/>
                </a:lnTo>
                <a:lnTo>
                  <a:pt x="195044" y="414847"/>
                </a:lnTo>
                <a:lnTo>
                  <a:pt x="196356" y="411117"/>
                </a:lnTo>
                <a:lnTo>
                  <a:pt x="187389" y="409742"/>
                </a:lnTo>
                <a:lnTo>
                  <a:pt x="188294" y="419073"/>
                </a:lnTo>
                <a:lnTo>
                  <a:pt x="186990" y="422353"/>
                </a:lnTo>
                <a:lnTo>
                  <a:pt x="182508" y="421514"/>
                </a:lnTo>
                <a:lnTo>
                  <a:pt x="181110" y="429599"/>
                </a:lnTo>
                <a:lnTo>
                  <a:pt x="184477" y="431917"/>
                </a:lnTo>
                <a:lnTo>
                  <a:pt x="181096" y="438311"/>
                </a:lnTo>
                <a:lnTo>
                  <a:pt x="162275" y="448908"/>
                </a:lnTo>
                <a:lnTo>
                  <a:pt x="162275" y="448908"/>
                </a:lnTo>
                <a:lnTo>
                  <a:pt x="148542" y="445183"/>
                </a:lnTo>
                <a:lnTo>
                  <a:pt x="132708" y="445770"/>
                </a:lnTo>
                <a:lnTo>
                  <a:pt x="132342" y="425183"/>
                </a:lnTo>
                <a:lnTo>
                  <a:pt x="137417" y="411765"/>
                </a:lnTo>
                <a:lnTo>
                  <a:pt x="133134" y="401013"/>
                </a:lnTo>
                <a:lnTo>
                  <a:pt x="133134" y="401013"/>
                </a:lnTo>
                <a:lnTo>
                  <a:pt x="139829" y="399644"/>
                </a:lnTo>
                <a:lnTo>
                  <a:pt x="135498" y="391295"/>
                </a:lnTo>
                <a:lnTo>
                  <a:pt x="137531" y="382622"/>
                </a:lnTo>
                <a:lnTo>
                  <a:pt x="135109" y="371906"/>
                </a:lnTo>
                <a:lnTo>
                  <a:pt x="124027" y="352453"/>
                </a:lnTo>
                <a:lnTo>
                  <a:pt x="117434" y="325724"/>
                </a:lnTo>
                <a:lnTo>
                  <a:pt x="112890" y="320524"/>
                </a:lnTo>
                <a:lnTo>
                  <a:pt x="96850" y="316894"/>
                </a:lnTo>
                <a:lnTo>
                  <a:pt x="94679" y="309336"/>
                </a:lnTo>
                <a:lnTo>
                  <a:pt x="89924" y="306985"/>
                </a:lnTo>
                <a:lnTo>
                  <a:pt x="91869" y="295152"/>
                </a:lnTo>
                <a:lnTo>
                  <a:pt x="88875" y="289981"/>
                </a:lnTo>
                <a:lnTo>
                  <a:pt x="77721" y="290054"/>
                </a:lnTo>
                <a:lnTo>
                  <a:pt x="78685" y="295935"/>
                </a:lnTo>
                <a:lnTo>
                  <a:pt x="81311" y="296289"/>
                </a:lnTo>
                <a:lnTo>
                  <a:pt x="80093" y="302877"/>
                </a:lnTo>
                <a:lnTo>
                  <a:pt x="71617" y="308264"/>
                </a:lnTo>
                <a:lnTo>
                  <a:pt x="69981" y="304924"/>
                </a:lnTo>
                <a:lnTo>
                  <a:pt x="63003" y="305232"/>
                </a:lnTo>
                <a:lnTo>
                  <a:pt x="64939" y="301515"/>
                </a:lnTo>
                <a:lnTo>
                  <a:pt x="61841" y="301451"/>
                </a:lnTo>
                <a:lnTo>
                  <a:pt x="53945" y="286259"/>
                </a:lnTo>
                <a:lnTo>
                  <a:pt x="54651" y="282065"/>
                </a:lnTo>
                <a:lnTo>
                  <a:pt x="61537" y="278600"/>
                </a:lnTo>
                <a:lnTo>
                  <a:pt x="63946" y="259411"/>
                </a:lnTo>
                <a:lnTo>
                  <a:pt x="49856" y="266786"/>
                </a:lnTo>
                <a:lnTo>
                  <a:pt x="47618" y="262681"/>
                </a:lnTo>
                <a:lnTo>
                  <a:pt x="35525" y="263332"/>
                </a:lnTo>
                <a:lnTo>
                  <a:pt x="33608" y="266147"/>
                </a:lnTo>
                <a:lnTo>
                  <a:pt x="24702" y="255139"/>
                </a:lnTo>
                <a:lnTo>
                  <a:pt x="27902" y="227999"/>
                </a:lnTo>
                <a:lnTo>
                  <a:pt x="27902" y="227999"/>
                </a:lnTo>
                <a:lnTo>
                  <a:pt x="30885" y="218590"/>
                </a:lnTo>
                <a:lnTo>
                  <a:pt x="27862" y="200336"/>
                </a:lnTo>
                <a:lnTo>
                  <a:pt x="29805" y="188801"/>
                </a:lnTo>
                <a:lnTo>
                  <a:pt x="26857" y="189190"/>
                </a:lnTo>
                <a:lnTo>
                  <a:pt x="20676" y="174025"/>
                </a:lnTo>
                <a:lnTo>
                  <a:pt x="18639" y="175185"/>
                </a:lnTo>
                <a:lnTo>
                  <a:pt x="9597" y="163718"/>
                </a:lnTo>
                <a:lnTo>
                  <a:pt x="0" y="142013"/>
                </a:lnTo>
                <a:lnTo>
                  <a:pt x="21165" y="135993"/>
                </a:lnTo>
                <a:lnTo>
                  <a:pt x="19953" y="127397"/>
                </a:lnTo>
                <a:lnTo>
                  <a:pt x="29112" y="125784"/>
                </a:lnTo>
                <a:lnTo>
                  <a:pt x="29800" y="122490"/>
                </a:lnTo>
                <a:lnTo>
                  <a:pt x="65230" y="129391"/>
                </a:lnTo>
                <a:lnTo>
                  <a:pt x="62603" y="114299"/>
                </a:lnTo>
                <a:lnTo>
                  <a:pt x="68171" y="114263"/>
                </a:lnTo>
                <a:lnTo>
                  <a:pt x="70084" y="103926"/>
                </a:lnTo>
                <a:lnTo>
                  <a:pt x="89759" y="94553"/>
                </a:lnTo>
                <a:lnTo>
                  <a:pt x="89240" y="82059"/>
                </a:lnTo>
                <a:lnTo>
                  <a:pt x="71994" y="71178"/>
                </a:lnTo>
                <a:lnTo>
                  <a:pt x="71478" y="66204"/>
                </a:lnTo>
                <a:lnTo>
                  <a:pt x="79089" y="64405"/>
                </a:lnTo>
                <a:lnTo>
                  <a:pt x="81935" y="53784"/>
                </a:lnTo>
                <a:lnTo>
                  <a:pt x="106523" y="60752"/>
                </a:lnTo>
                <a:lnTo>
                  <a:pt x="109296" y="53588"/>
                </a:lnTo>
                <a:lnTo>
                  <a:pt x="111607" y="53935"/>
                </a:lnTo>
                <a:lnTo>
                  <a:pt x="118074" y="32104"/>
                </a:lnTo>
                <a:lnTo>
                  <a:pt x="133146" y="20221"/>
                </a:lnTo>
                <a:lnTo>
                  <a:pt x="141839" y="25961"/>
                </a:lnTo>
                <a:lnTo>
                  <a:pt x="145851" y="106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4" name="M116">
            <a:extLst>
              <a:ext uri="{FF2B5EF4-FFF2-40B4-BE49-F238E27FC236}">
                <a16:creationId xmlns:a16="http://schemas.microsoft.com/office/drawing/2014/main" id="{00000000-0008-0000-0000-00007D000000}"/>
              </a:ext>
            </a:extLst>
          </p:cNvPr>
          <p:cNvSpPr/>
          <p:nvPr/>
        </p:nvSpPr>
        <p:spPr>
          <a:xfrm>
            <a:off x="5270937" y="4849958"/>
            <a:ext cx="280291" cy="262511"/>
          </a:xfrm>
          <a:custGeom>
            <a:avLst/>
            <a:gdLst/>
            <a:ahLst/>
            <a:cxnLst/>
            <a:rect l="0" t="0" r="0" b="0"/>
            <a:pathLst>
              <a:path w="309700" h="308984">
                <a:moveTo>
                  <a:pt x="58619" y="0"/>
                </a:moveTo>
                <a:lnTo>
                  <a:pt x="65543" y="10018"/>
                </a:lnTo>
                <a:lnTo>
                  <a:pt x="71171" y="12769"/>
                </a:lnTo>
                <a:lnTo>
                  <a:pt x="72062" y="18367"/>
                </a:lnTo>
                <a:lnTo>
                  <a:pt x="81311" y="23800"/>
                </a:lnTo>
                <a:lnTo>
                  <a:pt x="81785" y="32542"/>
                </a:lnTo>
                <a:lnTo>
                  <a:pt x="75161" y="36226"/>
                </a:lnTo>
                <a:lnTo>
                  <a:pt x="78730" y="40410"/>
                </a:lnTo>
                <a:lnTo>
                  <a:pt x="87199" y="41603"/>
                </a:lnTo>
                <a:lnTo>
                  <a:pt x="91486" y="51979"/>
                </a:lnTo>
                <a:lnTo>
                  <a:pt x="88776" y="58807"/>
                </a:lnTo>
                <a:lnTo>
                  <a:pt x="108806" y="52269"/>
                </a:lnTo>
                <a:lnTo>
                  <a:pt x="118719" y="56518"/>
                </a:lnTo>
                <a:lnTo>
                  <a:pt x="124296" y="51742"/>
                </a:lnTo>
                <a:lnTo>
                  <a:pt x="141530" y="54581"/>
                </a:lnTo>
                <a:lnTo>
                  <a:pt x="144598" y="59950"/>
                </a:lnTo>
                <a:lnTo>
                  <a:pt x="145632" y="56826"/>
                </a:lnTo>
                <a:lnTo>
                  <a:pt x="154156" y="61023"/>
                </a:lnTo>
                <a:lnTo>
                  <a:pt x="160903" y="58241"/>
                </a:lnTo>
                <a:lnTo>
                  <a:pt x="175275" y="68049"/>
                </a:lnTo>
                <a:lnTo>
                  <a:pt x="187136" y="83636"/>
                </a:lnTo>
                <a:lnTo>
                  <a:pt x="192152" y="95686"/>
                </a:lnTo>
                <a:lnTo>
                  <a:pt x="197110" y="95550"/>
                </a:lnTo>
                <a:lnTo>
                  <a:pt x="202905" y="88823"/>
                </a:lnTo>
                <a:lnTo>
                  <a:pt x="207987" y="94256"/>
                </a:lnTo>
                <a:lnTo>
                  <a:pt x="207987" y="94256"/>
                </a:lnTo>
                <a:lnTo>
                  <a:pt x="233148" y="105764"/>
                </a:lnTo>
                <a:lnTo>
                  <a:pt x="237769" y="111179"/>
                </a:lnTo>
                <a:lnTo>
                  <a:pt x="239884" y="136364"/>
                </a:lnTo>
                <a:lnTo>
                  <a:pt x="244153" y="143120"/>
                </a:lnTo>
                <a:lnTo>
                  <a:pt x="243519" y="153024"/>
                </a:lnTo>
                <a:lnTo>
                  <a:pt x="248772" y="158159"/>
                </a:lnTo>
                <a:lnTo>
                  <a:pt x="245950" y="173404"/>
                </a:lnTo>
                <a:lnTo>
                  <a:pt x="249717" y="171873"/>
                </a:lnTo>
                <a:lnTo>
                  <a:pt x="251238" y="177486"/>
                </a:lnTo>
                <a:lnTo>
                  <a:pt x="258194" y="182675"/>
                </a:lnTo>
                <a:lnTo>
                  <a:pt x="274445" y="187865"/>
                </a:lnTo>
                <a:lnTo>
                  <a:pt x="278163" y="192646"/>
                </a:lnTo>
                <a:lnTo>
                  <a:pt x="292820" y="199284"/>
                </a:lnTo>
                <a:lnTo>
                  <a:pt x="290522" y="208081"/>
                </a:lnTo>
                <a:lnTo>
                  <a:pt x="285148" y="211365"/>
                </a:lnTo>
                <a:lnTo>
                  <a:pt x="286013" y="218158"/>
                </a:lnTo>
                <a:lnTo>
                  <a:pt x="299891" y="220259"/>
                </a:lnTo>
                <a:lnTo>
                  <a:pt x="305701" y="227512"/>
                </a:lnTo>
                <a:lnTo>
                  <a:pt x="306233" y="230235"/>
                </a:lnTo>
                <a:lnTo>
                  <a:pt x="299025" y="232710"/>
                </a:lnTo>
                <a:lnTo>
                  <a:pt x="298571" y="242015"/>
                </a:lnTo>
                <a:lnTo>
                  <a:pt x="309699" y="247785"/>
                </a:lnTo>
                <a:lnTo>
                  <a:pt x="305916" y="254578"/>
                </a:lnTo>
                <a:lnTo>
                  <a:pt x="301358" y="251725"/>
                </a:lnTo>
                <a:lnTo>
                  <a:pt x="298159" y="254779"/>
                </a:lnTo>
                <a:lnTo>
                  <a:pt x="299263" y="263834"/>
                </a:lnTo>
                <a:lnTo>
                  <a:pt x="299263" y="263834"/>
                </a:lnTo>
                <a:lnTo>
                  <a:pt x="268615" y="267202"/>
                </a:lnTo>
                <a:lnTo>
                  <a:pt x="261633" y="262615"/>
                </a:lnTo>
                <a:lnTo>
                  <a:pt x="254841" y="271263"/>
                </a:lnTo>
                <a:lnTo>
                  <a:pt x="251061" y="282563"/>
                </a:lnTo>
                <a:lnTo>
                  <a:pt x="244124" y="286094"/>
                </a:lnTo>
                <a:lnTo>
                  <a:pt x="226450" y="281306"/>
                </a:lnTo>
                <a:lnTo>
                  <a:pt x="221801" y="285962"/>
                </a:lnTo>
                <a:lnTo>
                  <a:pt x="214676" y="285728"/>
                </a:lnTo>
                <a:lnTo>
                  <a:pt x="219276" y="296701"/>
                </a:lnTo>
                <a:lnTo>
                  <a:pt x="213444" y="308983"/>
                </a:lnTo>
                <a:lnTo>
                  <a:pt x="205397" y="303758"/>
                </a:lnTo>
                <a:lnTo>
                  <a:pt x="199450" y="305365"/>
                </a:lnTo>
                <a:lnTo>
                  <a:pt x="185833" y="299803"/>
                </a:lnTo>
                <a:lnTo>
                  <a:pt x="179696" y="302454"/>
                </a:lnTo>
                <a:lnTo>
                  <a:pt x="171573" y="280991"/>
                </a:lnTo>
                <a:lnTo>
                  <a:pt x="166208" y="274499"/>
                </a:lnTo>
                <a:lnTo>
                  <a:pt x="151387" y="267990"/>
                </a:lnTo>
                <a:lnTo>
                  <a:pt x="145460" y="273654"/>
                </a:lnTo>
                <a:lnTo>
                  <a:pt x="135249" y="273009"/>
                </a:lnTo>
                <a:lnTo>
                  <a:pt x="128763" y="276849"/>
                </a:lnTo>
                <a:lnTo>
                  <a:pt x="119783" y="262716"/>
                </a:lnTo>
                <a:lnTo>
                  <a:pt x="111630" y="256276"/>
                </a:lnTo>
                <a:lnTo>
                  <a:pt x="93385" y="259414"/>
                </a:lnTo>
                <a:lnTo>
                  <a:pt x="77750" y="249710"/>
                </a:lnTo>
                <a:lnTo>
                  <a:pt x="67892" y="247868"/>
                </a:lnTo>
                <a:lnTo>
                  <a:pt x="52547" y="256811"/>
                </a:lnTo>
                <a:lnTo>
                  <a:pt x="52547" y="256811"/>
                </a:lnTo>
                <a:lnTo>
                  <a:pt x="37479" y="221864"/>
                </a:lnTo>
                <a:lnTo>
                  <a:pt x="17488" y="84022"/>
                </a:lnTo>
                <a:lnTo>
                  <a:pt x="8083" y="69705"/>
                </a:lnTo>
                <a:lnTo>
                  <a:pt x="0" y="39786"/>
                </a:lnTo>
                <a:lnTo>
                  <a:pt x="0" y="39786"/>
                </a:lnTo>
                <a:lnTo>
                  <a:pt x="9223" y="28224"/>
                </a:lnTo>
                <a:lnTo>
                  <a:pt x="10212" y="35330"/>
                </a:lnTo>
                <a:lnTo>
                  <a:pt x="16155" y="29068"/>
                </a:lnTo>
                <a:lnTo>
                  <a:pt x="25592" y="29096"/>
                </a:lnTo>
                <a:lnTo>
                  <a:pt x="26990" y="33357"/>
                </a:lnTo>
                <a:lnTo>
                  <a:pt x="33896" y="26075"/>
                </a:lnTo>
                <a:lnTo>
                  <a:pt x="38642" y="31957"/>
                </a:lnTo>
                <a:lnTo>
                  <a:pt x="44721" y="30663"/>
                </a:lnTo>
                <a:lnTo>
                  <a:pt x="47875" y="24453"/>
                </a:lnTo>
                <a:lnTo>
                  <a:pt x="43804" y="1694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5" name="M117">
            <a:extLst>
              <a:ext uri="{FF2B5EF4-FFF2-40B4-BE49-F238E27FC236}">
                <a16:creationId xmlns:a16="http://schemas.microsoft.com/office/drawing/2014/main" id="{00000000-0008-0000-0000-00007E000000}"/>
              </a:ext>
            </a:extLst>
          </p:cNvPr>
          <p:cNvSpPr/>
          <p:nvPr/>
        </p:nvSpPr>
        <p:spPr>
          <a:xfrm>
            <a:off x="5450844" y="4858975"/>
            <a:ext cx="456516" cy="331118"/>
          </a:xfrm>
          <a:custGeom>
            <a:avLst/>
            <a:gdLst/>
            <a:ahLst/>
            <a:cxnLst/>
            <a:rect l="0" t="0" r="0" b="0"/>
            <a:pathLst>
              <a:path w="513233" h="392876">
                <a:moveTo>
                  <a:pt x="351478" y="49070"/>
                </a:moveTo>
                <a:lnTo>
                  <a:pt x="364636" y="53975"/>
                </a:lnTo>
                <a:lnTo>
                  <a:pt x="362657" y="63242"/>
                </a:lnTo>
                <a:lnTo>
                  <a:pt x="369165" y="68098"/>
                </a:lnTo>
                <a:lnTo>
                  <a:pt x="366311" y="70420"/>
                </a:lnTo>
                <a:lnTo>
                  <a:pt x="367648" y="98283"/>
                </a:lnTo>
                <a:lnTo>
                  <a:pt x="372266" y="93909"/>
                </a:lnTo>
                <a:lnTo>
                  <a:pt x="369777" y="99549"/>
                </a:lnTo>
                <a:lnTo>
                  <a:pt x="372989" y="100848"/>
                </a:lnTo>
                <a:lnTo>
                  <a:pt x="374193" y="107200"/>
                </a:lnTo>
                <a:lnTo>
                  <a:pt x="383723" y="109438"/>
                </a:lnTo>
                <a:lnTo>
                  <a:pt x="384992" y="103159"/>
                </a:lnTo>
                <a:lnTo>
                  <a:pt x="392626" y="111957"/>
                </a:lnTo>
                <a:lnTo>
                  <a:pt x="409509" y="95761"/>
                </a:lnTo>
                <a:lnTo>
                  <a:pt x="417938" y="98565"/>
                </a:lnTo>
                <a:lnTo>
                  <a:pt x="419438" y="79058"/>
                </a:lnTo>
                <a:lnTo>
                  <a:pt x="428321" y="76911"/>
                </a:lnTo>
                <a:lnTo>
                  <a:pt x="432563" y="85307"/>
                </a:lnTo>
                <a:lnTo>
                  <a:pt x="437136" y="87696"/>
                </a:lnTo>
                <a:lnTo>
                  <a:pt x="456131" y="78322"/>
                </a:lnTo>
                <a:lnTo>
                  <a:pt x="464018" y="83813"/>
                </a:lnTo>
                <a:lnTo>
                  <a:pt x="470158" y="74816"/>
                </a:lnTo>
                <a:lnTo>
                  <a:pt x="470158" y="74816"/>
                </a:lnTo>
                <a:lnTo>
                  <a:pt x="478956" y="75521"/>
                </a:lnTo>
                <a:lnTo>
                  <a:pt x="483389" y="72038"/>
                </a:lnTo>
                <a:lnTo>
                  <a:pt x="485097" y="77201"/>
                </a:lnTo>
                <a:lnTo>
                  <a:pt x="493527" y="79999"/>
                </a:lnTo>
                <a:lnTo>
                  <a:pt x="493527" y="79999"/>
                </a:lnTo>
                <a:lnTo>
                  <a:pt x="502572" y="93793"/>
                </a:lnTo>
                <a:lnTo>
                  <a:pt x="502448" y="103564"/>
                </a:lnTo>
                <a:lnTo>
                  <a:pt x="491607" y="103856"/>
                </a:lnTo>
                <a:lnTo>
                  <a:pt x="489347" y="107100"/>
                </a:lnTo>
                <a:lnTo>
                  <a:pt x="498716" y="120451"/>
                </a:lnTo>
                <a:lnTo>
                  <a:pt x="495912" y="131949"/>
                </a:lnTo>
                <a:lnTo>
                  <a:pt x="497472" y="136956"/>
                </a:lnTo>
                <a:lnTo>
                  <a:pt x="510915" y="132377"/>
                </a:lnTo>
                <a:lnTo>
                  <a:pt x="510915" y="132377"/>
                </a:lnTo>
                <a:lnTo>
                  <a:pt x="513232" y="138006"/>
                </a:lnTo>
                <a:lnTo>
                  <a:pt x="510854" y="150869"/>
                </a:lnTo>
                <a:lnTo>
                  <a:pt x="500163" y="151167"/>
                </a:lnTo>
                <a:lnTo>
                  <a:pt x="510417" y="155368"/>
                </a:lnTo>
                <a:lnTo>
                  <a:pt x="511040" y="177036"/>
                </a:lnTo>
                <a:lnTo>
                  <a:pt x="511040" y="177036"/>
                </a:lnTo>
                <a:lnTo>
                  <a:pt x="485701" y="180372"/>
                </a:lnTo>
                <a:lnTo>
                  <a:pt x="482700" y="182391"/>
                </a:lnTo>
                <a:lnTo>
                  <a:pt x="481530" y="190777"/>
                </a:lnTo>
                <a:lnTo>
                  <a:pt x="463761" y="200037"/>
                </a:lnTo>
                <a:lnTo>
                  <a:pt x="457794" y="197460"/>
                </a:lnTo>
                <a:lnTo>
                  <a:pt x="450944" y="187941"/>
                </a:lnTo>
                <a:lnTo>
                  <a:pt x="450809" y="181923"/>
                </a:lnTo>
                <a:lnTo>
                  <a:pt x="441973" y="176856"/>
                </a:lnTo>
                <a:lnTo>
                  <a:pt x="441210" y="171121"/>
                </a:lnTo>
                <a:lnTo>
                  <a:pt x="435474" y="176667"/>
                </a:lnTo>
                <a:lnTo>
                  <a:pt x="429030" y="169262"/>
                </a:lnTo>
                <a:lnTo>
                  <a:pt x="426175" y="171584"/>
                </a:lnTo>
                <a:lnTo>
                  <a:pt x="427586" y="176286"/>
                </a:lnTo>
                <a:lnTo>
                  <a:pt x="409456" y="187182"/>
                </a:lnTo>
                <a:lnTo>
                  <a:pt x="408289" y="195266"/>
                </a:lnTo>
                <a:lnTo>
                  <a:pt x="403293" y="201885"/>
                </a:lnTo>
                <a:lnTo>
                  <a:pt x="384087" y="207030"/>
                </a:lnTo>
                <a:lnTo>
                  <a:pt x="379871" y="213370"/>
                </a:lnTo>
                <a:lnTo>
                  <a:pt x="368345" y="215433"/>
                </a:lnTo>
                <a:lnTo>
                  <a:pt x="353486" y="209729"/>
                </a:lnTo>
                <a:lnTo>
                  <a:pt x="352993" y="215878"/>
                </a:lnTo>
                <a:lnTo>
                  <a:pt x="361143" y="217925"/>
                </a:lnTo>
                <a:lnTo>
                  <a:pt x="373905" y="252576"/>
                </a:lnTo>
                <a:lnTo>
                  <a:pt x="368476" y="273608"/>
                </a:lnTo>
                <a:lnTo>
                  <a:pt x="359436" y="270032"/>
                </a:lnTo>
                <a:lnTo>
                  <a:pt x="358541" y="274063"/>
                </a:lnTo>
                <a:lnTo>
                  <a:pt x="354022" y="274830"/>
                </a:lnTo>
                <a:lnTo>
                  <a:pt x="355179" y="282831"/>
                </a:lnTo>
                <a:lnTo>
                  <a:pt x="353006" y="282916"/>
                </a:lnTo>
                <a:lnTo>
                  <a:pt x="347939" y="281262"/>
                </a:lnTo>
                <a:lnTo>
                  <a:pt x="348840" y="277081"/>
                </a:lnTo>
                <a:lnTo>
                  <a:pt x="344646" y="272146"/>
                </a:lnTo>
                <a:lnTo>
                  <a:pt x="339418" y="275897"/>
                </a:lnTo>
                <a:lnTo>
                  <a:pt x="337792" y="288773"/>
                </a:lnTo>
                <a:lnTo>
                  <a:pt x="341503" y="294295"/>
                </a:lnTo>
                <a:lnTo>
                  <a:pt x="332003" y="295663"/>
                </a:lnTo>
                <a:lnTo>
                  <a:pt x="323631" y="305931"/>
                </a:lnTo>
                <a:lnTo>
                  <a:pt x="321270" y="301952"/>
                </a:lnTo>
                <a:lnTo>
                  <a:pt x="312449" y="301385"/>
                </a:lnTo>
                <a:lnTo>
                  <a:pt x="311195" y="296689"/>
                </a:lnTo>
                <a:lnTo>
                  <a:pt x="298452" y="302765"/>
                </a:lnTo>
                <a:lnTo>
                  <a:pt x="290113" y="301610"/>
                </a:lnTo>
                <a:lnTo>
                  <a:pt x="277716" y="316560"/>
                </a:lnTo>
                <a:lnTo>
                  <a:pt x="272554" y="312946"/>
                </a:lnTo>
                <a:lnTo>
                  <a:pt x="268156" y="299587"/>
                </a:lnTo>
                <a:lnTo>
                  <a:pt x="262359" y="301513"/>
                </a:lnTo>
                <a:lnTo>
                  <a:pt x="261232" y="292762"/>
                </a:lnTo>
                <a:lnTo>
                  <a:pt x="257989" y="292362"/>
                </a:lnTo>
                <a:lnTo>
                  <a:pt x="254197" y="284581"/>
                </a:lnTo>
                <a:lnTo>
                  <a:pt x="246116" y="290193"/>
                </a:lnTo>
                <a:lnTo>
                  <a:pt x="239111" y="286069"/>
                </a:lnTo>
                <a:lnTo>
                  <a:pt x="230536" y="302636"/>
                </a:lnTo>
                <a:lnTo>
                  <a:pt x="240647" y="311665"/>
                </a:lnTo>
                <a:lnTo>
                  <a:pt x="240685" y="315423"/>
                </a:lnTo>
                <a:lnTo>
                  <a:pt x="234020" y="320327"/>
                </a:lnTo>
                <a:lnTo>
                  <a:pt x="236344" y="320399"/>
                </a:lnTo>
                <a:lnTo>
                  <a:pt x="236186" y="325503"/>
                </a:lnTo>
                <a:lnTo>
                  <a:pt x="239746" y="325763"/>
                </a:lnTo>
                <a:lnTo>
                  <a:pt x="236750" y="337391"/>
                </a:lnTo>
                <a:lnTo>
                  <a:pt x="238875" y="343918"/>
                </a:lnTo>
                <a:lnTo>
                  <a:pt x="227383" y="344314"/>
                </a:lnTo>
                <a:lnTo>
                  <a:pt x="224143" y="348721"/>
                </a:lnTo>
                <a:lnTo>
                  <a:pt x="229089" y="349326"/>
                </a:lnTo>
                <a:lnTo>
                  <a:pt x="224563" y="355196"/>
                </a:lnTo>
                <a:lnTo>
                  <a:pt x="213234" y="355294"/>
                </a:lnTo>
                <a:lnTo>
                  <a:pt x="204626" y="362689"/>
                </a:lnTo>
                <a:lnTo>
                  <a:pt x="200111" y="358190"/>
                </a:lnTo>
                <a:lnTo>
                  <a:pt x="183655" y="378259"/>
                </a:lnTo>
                <a:lnTo>
                  <a:pt x="176242" y="382083"/>
                </a:lnTo>
                <a:lnTo>
                  <a:pt x="179233" y="390590"/>
                </a:lnTo>
                <a:lnTo>
                  <a:pt x="179233" y="390590"/>
                </a:lnTo>
                <a:lnTo>
                  <a:pt x="171044" y="389431"/>
                </a:lnTo>
                <a:lnTo>
                  <a:pt x="161157" y="392875"/>
                </a:lnTo>
                <a:lnTo>
                  <a:pt x="152770" y="368571"/>
                </a:lnTo>
                <a:lnTo>
                  <a:pt x="149129" y="370859"/>
                </a:lnTo>
                <a:lnTo>
                  <a:pt x="142503" y="364489"/>
                </a:lnTo>
                <a:lnTo>
                  <a:pt x="137180" y="365973"/>
                </a:lnTo>
                <a:lnTo>
                  <a:pt x="135541" y="349242"/>
                </a:lnTo>
                <a:lnTo>
                  <a:pt x="135541" y="349242"/>
                </a:lnTo>
                <a:lnTo>
                  <a:pt x="130322" y="342614"/>
                </a:lnTo>
                <a:lnTo>
                  <a:pt x="123247" y="345544"/>
                </a:lnTo>
                <a:lnTo>
                  <a:pt x="126277" y="338127"/>
                </a:lnTo>
                <a:lnTo>
                  <a:pt x="116246" y="331646"/>
                </a:lnTo>
                <a:lnTo>
                  <a:pt x="117570" y="319365"/>
                </a:lnTo>
                <a:lnTo>
                  <a:pt x="112509" y="317550"/>
                </a:lnTo>
                <a:lnTo>
                  <a:pt x="106562" y="304736"/>
                </a:lnTo>
                <a:lnTo>
                  <a:pt x="114902" y="296136"/>
                </a:lnTo>
                <a:lnTo>
                  <a:pt x="122362" y="295624"/>
                </a:lnTo>
                <a:lnTo>
                  <a:pt x="126347" y="282525"/>
                </a:lnTo>
                <a:lnTo>
                  <a:pt x="122107" y="284193"/>
                </a:lnTo>
                <a:lnTo>
                  <a:pt x="114173" y="280182"/>
                </a:lnTo>
                <a:lnTo>
                  <a:pt x="108910" y="270243"/>
                </a:lnTo>
                <a:lnTo>
                  <a:pt x="101597" y="266250"/>
                </a:lnTo>
                <a:lnTo>
                  <a:pt x="101161" y="255715"/>
                </a:lnTo>
                <a:lnTo>
                  <a:pt x="101161" y="255715"/>
                </a:lnTo>
                <a:lnTo>
                  <a:pt x="100057" y="246660"/>
                </a:lnTo>
                <a:lnTo>
                  <a:pt x="103256" y="243606"/>
                </a:lnTo>
                <a:lnTo>
                  <a:pt x="107814" y="246459"/>
                </a:lnTo>
                <a:lnTo>
                  <a:pt x="111597" y="239666"/>
                </a:lnTo>
                <a:lnTo>
                  <a:pt x="100469" y="233896"/>
                </a:lnTo>
                <a:lnTo>
                  <a:pt x="100923" y="224591"/>
                </a:lnTo>
                <a:lnTo>
                  <a:pt x="108131" y="222116"/>
                </a:lnTo>
                <a:lnTo>
                  <a:pt x="107599" y="219393"/>
                </a:lnTo>
                <a:lnTo>
                  <a:pt x="101789" y="212140"/>
                </a:lnTo>
                <a:lnTo>
                  <a:pt x="87911" y="210039"/>
                </a:lnTo>
                <a:lnTo>
                  <a:pt x="87046" y="203246"/>
                </a:lnTo>
                <a:lnTo>
                  <a:pt x="92420" y="199962"/>
                </a:lnTo>
                <a:lnTo>
                  <a:pt x="94718" y="191165"/>
                </a:lnTo>
                <a:lnTo>
                  <a:pt x="80061" y="184527"/>
                </a:lnTo>
                <a:lnTo>
                  <a:pt x="76343" y="179746"/>
                </a:lnTo>
                <a:lnTo>
                  <a:pt x="60092" y="174556"/>
                </a:lnTo>
                <a:lnTo>
                  <a:pt x="53136" y="169367"/>
                </a:lnTo>
                <a:lnTo>
                  <a:pt x="51615" y="163754"/>
                </a:lnTo>
                <a:lnTo>
                  <a:pt x="47848" y="165285"/>
                </a:lnTo>
                <a:lnTo>
                  <a:pt x="50670" y="150040"/>
                </a:lnTo>
                <a:lnTo>
                  <a:pt x="45417" y="144905"/>
                </a:lnTo>
                <a:lnTo>
                  <a:pt x="46051" y="135001"/>
                </a:lnTo>
                <a:lnTo>
                  <a:pt x="41782" y="128245"/>
                </a:lnTo>
                <a:lnTo>
                  <a:pt x="39667" y="103060"/>
                </a:lnTo>
                <a:lnTo>
                  <a:pt x="35046" y="97645"/>
                </a:lnTo>
                <a:lnTo>
                  <a:pt x="9885" y="86137"/>
                </a:lnTo>
                <a:lnTo>
                  <a:pt x="9885" y="86137"/>
                </a:lnTo>
                <a:lnTo>
                  <a:pt x="9430" y="76495"/>
                </a:lnTo>
                <a:lnTo>
                  <a:pt x="125" y="63101"/>
                </a:lnTo>
                <a:lnTo>
                  <a:pt x="0" y="57531"/>
                </a:lnTo>
                <a:lnTo>
                  <a:pt x="14555" y="57261"/>
                </a:lnTo>
                <a:lnTo>
                  <a:pt x="17535" y="46680"/>
                </a:lnTo>
                <a:lnTo>
                  <a:pt x="30134" y="49351"/>
                </a:lnTo>
                <a:lnTo>
                  <a:pt x="36295" y="45493"/>
                </a:lnTo>
                <a:lnTo>
                  <a:pt x="40264" y="47127"/>
                </a:lnTo>
                <a:lnTo>
                  <a:pt x="38431" y="51128"/>
                </a:lnTo>
                <a:lnTo>
                  <a:pt x="52547" y="54750"/>
                </a:lnTo>
                <a:lnTo>
                  <a:pt x="56588" y="49467"/>
                </a:lnTo>
                <a:lnTo>
                  <a:pt x="59530" y="30458"/>
                </a:lnTo>
                <a:lnTo>
                  <a:pt x="72605" y="37503"/>
                </a:lnTo>
                <a:lnTo>
                  <a:pt x="73489" y="34072"/>
                </a:lnTo>
                <a:lnTo>
                  <a:pt x="84682" y="41957"/>
                </a:lnTo>
                <a:lnTo>
                  <a:pt x="90748" y="40950"/>
                </a:lnTo>
                <a:lnTo>
                  <a:pt x="95798" y="52245"/>
                </a:lnTo>
                <a:lnTo>
                  <a:pt x="102449" y="52309"/>
                </a:lnTo>
                <a:lnTo>
                  <a:pt x="101168" y="58435"/>
                </a:lnTo>
                <a:lnTo>
                  <a:pt x="107278" y="65701"/>
                </a:lnTo>
                <a:lnTo>
                  <a:pt x="106974" y="70355"/>
                </a:lnTo>
                <a:lnTo>
                  <a:pt x="116911" y="74133"/>
                </a:lnTo>
                <a:lnTo>
                  <a:pt x="117114" y="77449"/>
                </a:lnTo>
                <a:lnTo>
                  <a:pt x="119664" y="65498"/>
                </a:lnTo>
                <a:lnTo>
                  <a:pt x="122500" y="63934"/>
                </a:lnTo>
                <a:lnTo>
                  <a:pt x="126414" y="76995"/>
                </a:lnTo>
                <a:lnTo>
                  <a:pt x="129738" y="74695"/>
                </a:lnTo>
                <a:lnTo>
                  <a:pt x="141919" y="80950"/>
                </a:lnTo>
                <a:lnTo>
                  <a:pt x="141197" y="74459"/>
                </a:lnTo>
                <a:lnTo>
                  <a:pt x="146708" y="71476"/>
                </a:lnTo>
                <a:lnTo>
                  <a:pt x="144053" y="62517"/>
                </a:lnTo>
                <a:lnTo>
                  <a:pt x="153489" y="67480"/>
                </a:lnTo>
                <a:lnTo>
                  <a:pt x="154800" y="60302"/>
                </a:lnTo>
                <a:lnTo>
                  <a:pt x="157830" y="62354"/>
                </a:lnTo>
                <a:lnTo>
                  <a:pt x="165865" y="57794"/>
                </a:lnTo>
                <a:lnTo>
                  <a:pt x="169951" y="65595"/>
                </a:lnTo>
                <a:lnTo>
                  <a:pt x="182676" y="74269"/>
                </a:lnTo>
                <a:lnTo>
                  <a:pt x="185641" y="73460"/>
                </a:lnTo>
                <a:lnTo>
                  <a:pt x="186575" y="68376"/>
                </a:lnTo>
                <a:lnTo>
                  <a:pt x="181434" y="59640"/>
                </a:lnTo>
                <a:lnTo>
                  <a:pt x="182193" y="45374"/>
                </a:lnTo>
                <a:lnTo>
                  <a:pt x="179009" y="43318"/>
                </a:lnTo>
                <a:lnTo>
                  <a:pt x="180200" y="39896"/>
                </a:lnTo>
                <a:lnTo>
                  <a:pt x="186124" y="43392"/>
                </a:lnTo>
                <a:lnTo>
                  <a:pt x="184097" y="24224"/>
                </a:lnTo>
                <a:lnTo>
                  <a:pt x="195761" y="27148"/>
                </a:lnTo>
                <a:lnTo>
                  <a:pt x="200521" y="38128"/>
                </a:lnTo>
                <a:lnTo>
                  <a:pt x="207639" y="38050"/>
                </a:lnTo>
                <a:lnTo>
                  <a:pt x="231806" y="16990"/>
                </a:lnTo>
                <a:lnTo>
                  <a:pt x="241507" y="13380"/>
                </a:lnTo>
                <a:lnTo>
                  <a:pt x="242415" y="9045"/>
                </a:lnTo>
                <a:lnTo>
                  <a:pt x="253271" y="8027"/>
                </a:lnTo>
                <a:lnTo>
                  <a:pt x="255666" y="15623"/>
                </a:lnTo>
                <a:lnTo>
                  <a:pt x="267354" y="7708"/>
                </a:lnTo>
                <a:lnTo>
                  <a:pt x="273901" y="11068"/>
                </a:lnTo>
                <a:lnTo>
                  <a:pt x="283090" y="8942"/>
                </a:lnTo>
                <a:lnTo>
                  <a:pt x="285837" y="0"/>
                </a:lnTo>
                <a:lnTo>
                  <a:pt x="298140" y="7296"/>
                </a:lnTo>
                <a:lnTo>
                  <a:pt x="293364" y="11814"/>
                </a:lnTo>
                <a:lnTo>
                  <a:pt x="300515" y="15642"/>
                </a:lnTo>
                <a:lnTo>
                  <a:pt x="301301" y="20329"/>
                </a:lnTo>
                <a:lnTo>
                  <a:pt x="309636" y="20883"/>
                </a:lnTo>
                <a:lnTo>
                  <a:pt x="306539" y="36283"/>
                </a:lnTo>
                <a:lnTo>
                  <a:pt x="311129" y="48156"/>
                </a:lnTo>
                <a:lnTo>
                  <a:pt x="308779" y="49137"/>
                </a:lnTo>
                <a:lnTo>
                  <a:pt x="312938" y="80398"/>
                </a:lnTo>
                <a:lnTo>
                  <a:pt x="316753" y="87281"/>
                </a:lnTo>
                <a:lnTo>
                  <a:pt x="323488" y="89741"/>
                </a:lnTo>
                <a:lnTo>
                  <a:pt x="322370" y="96024"/>
                </a:lnTo>
                <a:lnTo>
                  <a:pt x="326568" y="100511"/>
                </a:lnTo>
                <a:lnTo>
                  <a:pt x="350054" y="101819"/>
                </a:lnTo>
                <a:lnTo>
                  <a:pt x="348190" y="607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6" name="M118">
            <a:extLst>
              <a:ext uri="{FF2B5EF4-FFF2-40B4-BE49-F238E27FC236}">
                <a16:creationId xmlns:a16="http://schemas.microsoft.com/office/drawing/2014/main" id="{00000000-0008-0000-0000-00007F000000}"/>
              </a:ext>
            </a:extLst>
          </p:cNvPr>
          <p:cNvSpPr/>
          <p:nvPr/>
        </p:nvSpPr>
        <p:spPr>
          <a:xfrm>
            <a:off x="5848596" y="4864439"/>
            <a:ext cx="75398" cy="59951"/>
          </a:xfrm>
          <a:custGeom>
            <a:avLst/>
            <a:gdLst/>
            <a:ahLst/>
            <a:cxnLst/>
            <a:rect l="0" t="0" r="0" b="0"/>
            <a:pathLst>
              <a:path w="81917" h="68554">
                <a:moveTo>
                  <a:pt x="24160" y="63027"/>
                </a:moveTo>
                <a:lnTo>
                  <a:pt x="14822" y="54185"/>
                </a:lnTo>
                <a:lnTo>
                  <a:pt x="28491" y="52323"/>
                </a:lnTo>
                <a:lnTo>
                  <a:pt x="22154" y="46726"/>
                </a:lnTo>
                <a:lnTo>
                  <a:pt x="13970" y="46188"/>
                </a:lnTo>
                <a:lnTo>
                  <a:pt x="19306" y="38220"/>
                </a:lnTo>
                <a:lnTo>
                  <a:pt x="15326" y="26072"/>
                </a:lnTo>
                <a:lnTo>
                  <a:pt x="0" y="26531"/>
                </a:lnTo>
                <a:lnTo>
                  <a:pt x="580" y="17221"/>
                </a:lnTo>
                <a:lnTo>
                  <a:pt x="3792" y="13102"/>
                </a:lnTo>
                <a:lnTo>
                  <a:pt x="2197" y="9446"/>
                </a:lnTo>
                <a:lnTo>
                  <a:pt x="5808" y="7595"/>
                </a:lnTo>
                <a:lnTo>
                  <a:pt x="32680" y="14238"/>
                </a:lnTo>
                <a:lnTo>
                  <a:pt x="33059" y="6427"/>
                </a:lnTo>
                <a:lnTo>
                  <a:pt x="43574" y="6428"/>
                </a:lnTo>
                <a:lnTo>
                  <a:pt x="50253" y="0"/>
                </a:lnTo>
                <a:lnTo>
                  <a:pt x="49377" y="9000"/>
                </a:lnTo>
                <a:lnTo>
                  <a:pt x="68877" y="13919"/>
                </a:lnTo>
                <a:lnTo>
                  <a:pt x="68283" y="29395"/>
                </a:lnTo>
                <a:lnTo>
                  <a:pt x="77709" y="24248"/>
                </a:lnTo>
                <a:lnTo>
                  <a:pt x="73983" y="46554"/>
                </a:lnTo>
                <a:lnTo>
                  <a:pt x="75904" y="55181"/>
                </a:lnTo>
                <a:lnTo>
                  <a:pt x="81916" y="55953"/>
                </a:lnTo>
                <a:lnTo>
                  <a:pt x="80884" y="65098"/>
                </a:lnTo>
                <a:lnTo>
                  <a:pt x="69541" y="61317"/>
                </a:lnTo>
                <a:lnTo>
                  <a:pt x="64849" y="68553"/>
                </a:lnTo>
                <a:lnTo>
                  <a:pt x="59610" y="67803"/>
                </a:lnTo>
                <a:lnTo>
                  <a:pt x="57479" y="61125"/>
                </a:lnTo>
                <a:lnTo>
                  <a:pt x="47529" y="68210"/>
                </a:lnTo>
                <a:lnTo>
                  <a:pt x="47529" y="68210"/>
                </a:lnTo>
                <a:lnTo>
                  <a:pt x="39099" y="65412"/>
                </a:lnTo>
                <a:lnTo>
                  <a:pt x="37391" y="60249"/>
                </a:lnTo>
                <a:lnTo>
                  <a:pt x="32958" y="6373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7" name="M119">
            <a:extLst>
              <a:ext uri="{FF2B5EF4-FFF2-40B4-BE49-F238E27FC236}">
                <a16:creationId xmlns:a16="http://schemas.microsoft.com/office/drawing/2014/main" id="{00000000-0008-0000-0000-000080000000}"/>
              </a:ext>
            </a:extLst>
          </p:cNvPr>
          <p:cNvSpPr/>
          <p:nvPr/>
        </p:nvSpPr>
        <p:spPr>
          <a:xfrm>
            <a:off x="6215665" y="4863681"/>
            <a:ext cx="289185" cy="278468"/>
          </a:xfrm>
          <a:custGeom>
            <a:avLst/>
            <a:gdLst/>
            <a:ahLst/>
            <a:cxnLst/>
            <a:rect l="0" t="0" r="0" b="0"/>
            <a:pathLst>
              <a:path w="317683" h="317199">
                <a:moveTo>
                  <a:pt x="256477" y="10075"/>
                </a:moveTo>
                <a:lnTo>
                  <a:pt x="264857" y="35836"/>
                </a:lnTo>
                <a:lnTo>
                  <a:pt x="269556" y="40003"/>
                </a:lnTo>
                <a:lnTo>
                  <a:pt x="256669" y="42266"/>
                </a:lnTo>
                <a:lnTo>
                  <a:pt x="255810" y="52775"/>
                </a:lnTo>
                <a:lnTo>
                  <a:pt x="270334" y="80626"/>
                </a:lnTo>
                <a:lnTo>
                  <a:pt x="272933" y="109255"/>
                </a:lnTo>
                <a:lnTo>
                  <a:pt x="279444" y="115567"/>
                </a:lnTo>
                <a:lnTo>
                  <a:pt x="281301" y="142973"/>
                </a:lnTo>
                <a:lnTo>
                  <a:pt x="289414" y="160745"/>
                </a:lnTo>
                <a:lnTo>
                  <a:pt x="290850" y="193248"/>
                </a:lnTo>
                <a:lnTo>
                  <a:pt x="317682" y="240141"/>
                </a:lnTo>
                <a:lnTo>
                  <a:pt x="317682" y="240141"/>
                </a:lnTo>
                <a:lnTo>
                  <a:pt x="309671" y="245073"/>
                </a:lnTo>
                <a:lnTo>
                  <a:pt x="302618" y="255586"/>
                </a:lnTo>
                <a:lnTo>
                  <a:pt x="295551" y="252872"/>
                </a:lnTo>
                <a:lnTo>
                  <a:pt x="298400" y="264057"/>
                </a:lnTo>
                <a:lnTo>
                  <a:pt x="287382" y="271624"/>
                </a:lnTo>
                <a:lnTo>
                  <a:pt x="286348" y="276259"/>
                </a:lnTo>
                <a:lnTo>
                  <a:pt x="272281" y="281501"/>
                </a:lnTo>
                <a:lnTo>
                  <a:pt x="274210" y="285302"/>
                </a:lnTo>
                <a:lnTo>
                  <a:pt x="247055" y="286637"/>
                </a:lnTo>
                <a:lnTo>
                  <a:pt x="242896" y="292251"/>
                </a:lnTo>
                <a:lnTo>
                  <a:pt x="247194" y="300915"/>
                </a:lnTo>
                <a:lnTo>
                  <a:pt x="242542" y="307720"/>
                </a:lnTo>
                <a:lnTo>
                  <a:pt x="227726" y="304825"/>
                </a:lnTo>
                <a:lnTo>
                  <a:pt x="223659" y="306384"/>
                </a:lnTo>
                <a:lnTo>
                  <a:pt x="220841" y="314282"/>
                </a:lnTo>
                <a:lnTo>
                  <a:pt x="212573" y="316495"/>
                </a:lnTo>
                <a:lnTo>
                  <a:pt x="203565" y="303814"/>
                </a:lnTo>
                <a:lnTo>
                  <a:pt x="191161" y="317198"/>
                </a:lnTo>
                <a:lnTo>
                  <a:pt x="185406" y="304742"/>
                </a:lnTo>
                <a:lnTo>
                  <a:pt x="170907" y="314769"/>
                </a:lnTo>
                <a:lnTo>
                  <a:pt x="170907" y="314769"/>
                </a:lnTo>
                <a:lnTo>
                  <a:pt x="162483" y="316974"/>
                </a:lnTo>
                <a:lnTo>
                  <a:pt x="157257" y="301975"/>
                </a:lnTo>
                <a:lnTo>
                  <a:pt x="135281" y="306861"/>
                </a:lnTo>
                <a:lnTo>
                  <a:pt x="129271" y="305364"/>
                </a:lnTo>
                <a:lnTo>
                  <a:pt x="128932" y="300097"/>
                </a:lnTo>
                <a:lnTo>
                  <a:pt x="126079" y="302733"/>
                </a:lnTo>
                <a:lnTo>
                  <a:pt x="121510" y="292856"/>
                </a:lnTo>
                <a:lnTo>
                  <a:pt x="115893" y="294374"/>
                </a:lnTo>
                <a:lnTo>
                  <a:pt x="121115" y="270607"/>
                </a:lnTo>
                <a:lnTo>
                  <a:pt x="126083" y="263813"/>
                </a:lnTo>
                <a:lnTo>
                  <a:pt x="109403" y="261458"/>
                </a:lnTo>
                <a:lnTo>
                  <a:pt x="104661" y="252476"/>
                </a:lnTo>
                <a:lnTo>
                  <a:pt x="96394" y="248368"/>
                </a:lnTo>
                <a:lnTo>
                  <a:pt x="91189" y="239374"/>
                </a:lnTo>
                <a:lnTo>
                  <a:pt x="83018" y="237672"/>
                </a:lnTo>
                <a:lnTo>
                  <a:pt x="80683" y="212815"/>
                </a:lnTo>
                <a:lnTo>
                  <a:pt x="64859" y="213780"/>
                </a:lnTo>
                <a:lnTo>
                  <a:pt x="48089" y="209157"/>
                </a:lnTo>
                <a:lnTo>
                  <a:pt x="46417" y="201600"/>
                </a:lnTo>
                <a:lnTo>
                  <a:pt x="31665" y="196875"/>
                </a:lnTo>
                <a:lnTo>
                  <a:pt x="28468" y="176050"/>
                </a:lnTo>
                <a:lnTo>
                  <a:pt x="28468" y="176050"/>
                </a:lnTo>
                <a:lnTo>
                  <a:pt x="21211" y="156626"/>
                </a:lnTo>
                <a:lnTo>
                  <a:pt x="19722" y="135691"/>
                </a:lnTo>
                <a:lnTo>
                  <a:pt x="9622" y="137241"/>
                </a:lnTo>
                <a:lnTo>
                  <a:pt x="0" y="101364"/>
                </a:lnTo>
                <a:lnTo>
                  <a:pt x="0" y="101364"/>
                </a:lnTo>
                <a:lnTo>
                  <a:pt x="21998" y="100412"/>
                </a:lnTo>
                <a:lnTo>
                  <a:pt x="30137" y="96706"/>
                </a:lnTo>
                <a:lnTo>
                  <a:pt x="35018" y="99535"/>
                </a:lnTo>
                <a:lnTo>
                  <a:pt x="34101" y="92895"/>
                </a:lnTo>
                <a:lnTo>
                  <a:pt x="52897" y="89903"/>
                </a:lnTo>
                <a:lnTo>
                  <a:pt x="51079" y="75873"/>
                </a:lnTo>
                <a:lnTo>
                  <a:pt x="59869" y="58194"/>
                </a:lnTo>
                <a:lnTo>
                  <a:pt x="75327" y="64891"/>
                </a:lnTo>
                <a:lnTo>
                  <a:pt x="80054" y="61397"/>
                </a:lnTo>
                <a:lnTo>
                  <a:pt x="79292" y="54611"/>
                </a:lnTo>
                <a:lnTo>
                  <a:pt x="95849" y="47947"/>
                </a:lnTo>
                <a:lnTo>
                  <a:pt x="98864" y="51178"/>
                </a:lnTo>
                <a:lnTo>
                  <a:pt x="95075" y="35294"/>
                </a:lnTo>
                <a:lnTo>
                  <a:pt x="101374" y="30635"/>
                </a:lnTo>
                <a:lnTo>
                  <a:pt x="95842" y="22829"/>
                </a:lnTo>
                <a:lnTo>
                  <a:pt x="91639" y="4978"/>
                </a:lnTo>
                <a:lnTo>
                  <a:pt x="105165" y="1847"/>
                </a:lnTo>
                <a:lnTo>
                  <a:pt x="116265" y="3169"/>
                </a:lnTo>
                <a:lnTo>
                  <a:pt x="119222" y="15123"/>
                </a:lnTo>
                <a:lnTo>
                  <a:pt x="111363" y="26816"/>
                </a:lnTo>
                <a:lnTo>
                  <a:pt x="113392" y="32430"/>
                </a:lnTo>
                <a:lnTo>
                  <a:pt x="116483" y="32505"/>
                </a:lnTo>
                <a:lnTo>
                  <a:pt x="117818" y="28476"/>
                </a:lnTo>
                <a:lnTo>
                  <a:pt x="122069" y="31737"/>
                </a:lnTo>
                <a:lnTo>
                  <a:pt x="122372" y="44829"/>
                </a:lnTo>
                <a:lnTo>
                  <a:pt x="125904" y="52284"/>
                </a:lnTo>
                <a:lnTo>
                  <a:pt x="130247" y="51786"/>
                </a:lnTo>
                <a:lnTo>
                  <a:pt x="132757" y="43876"/>
                </a:lnTo>
                <a:lnTo>
                  <a:pt x="140866" y="41062"/>
                </a:lnTo>
                <a:lnTo>
                  <a:pt x="140910" y="32791"/>
                </a:lnTo>
                <a:lnTo>
                  <a:pt x="157054" y="30168"/>
                </a:lnTo>
                <a:lnTo>
                  <a:pt x="154023" y="14604"/>
                </a:lnTo>
                <a:lnTo>
                  <a:pt x="183008" y="11529"/>
                </a:lnTo>
                <a:lnTo>
                  <a:pt x="186262" y="17773"/>
                </a:lnTo>
                <a:lnTo>
                  <a:pt x="183526" y="22371"/>
                </a:lnTo>
                <a:lnTo>
                  <a:pt x="184996" y="25565"/>
                </a:lnTo>
                <a:lnTo>
                  <a:pt x="189783" y="25827"/>
                </a:lnTo>
                <a:lnTo>
                  <a:pt x="191588" y="34593"/>
                </a:lnTo>
                <a:lnTo>
                  <a:pt x="209274" y="32149"/>
                </a:lnTo>
                <a:lnTo>
                  <a:pt x="211761" y="38223"/>
                </a:lnTo>
                <a:lnTo>
                  <a:pt x="222141" y="37411"/>
                </a:lnTo>
                <a:lnTo>
                  <a:pt x="227924" y="28070"/>
                </a:lnTo>
                <a:lnTo>
                  <a:pt x="227824" y="19043"/>
                </a:lnTo>
                <a:lnTo>
                  <a:pt x="221061" y="10614"/>
                </a:lnTo>
                <a:lnTo>
                  <a:pt x="224414" y="6029"/>
                </a:lnTo>
                <a:lnTo>
                  <a:pt x="236921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8" name="M120">
            <a:extLst>
              <a:ext uri="{FF2B5EF4-FFF2-40B4-BE49-F238E27FC236}">
                <a16:creationId xmlns:a16="http://schemas.microsoft.com/office/drawing/2014/main" id="{00000000-0008-0000-0000-000081000000}"/>
              </a:ext>
            </a:extLst>
          </p:cNvPr>
          <p:cNvSpPr/>
          <p:nvPr/>
        </p:nvSpPr>
        <p:spPr>
          <a:xfrm>
            <a:off x="5893890" y="4890936"/>
            <a:ext cx="182335" cy="148637"/>
          </a:xfrm>
          <a:custGeom>
            <a:avLst/>
            <a:gdLst/>
            <a:ahLst/>
            <a:cxnLst/>
            <a:rect l="0" t="0" r="0" b="0"/>
            <a:pathLst>
              <a:path w="200800" h="178578">
                <a:moveTo>
                  <a:pt x="200799" y="102428"/>
                </a:moveTo>
                <a:lnTo>
                  <a:pt x="170860" y="98919"/>
                </a:lnTo>
                <a:lnTo>
                  <a:pt x="163850" y="94821"/>
                </a:lnTo>
                <a:lnTo>
                  <a:pt x="151141" y="112519"/>
                </a:lnTo>
                <a:lnTo>
                  <a:pt x="140210" y="110268"/>
                </a:lnTo>
                <a:lnTo>
                  <a:pt x="129973" y="116604"/>
                </a:lnTo>
                <a:lnTo>
                  <a:pt x="123965" y="109825"/>
                </a:lnTo>
                <a:lnTo>
                  <a:pt x="118485" y="112080"/>
                </a:lnTo>
                <a:lnTo>
                  <a:pt x="122270" y="115191"/>
                </a:lnTo>
                <a:lnTo>
                  <a:pt x="120705" y="121463"/>
                </a:lnTo>
                <a:lnTo>
                  <a:pt x="109862" y="121616"/>
                </a:lnTo>
                <a:lnTo>
                  <a:pt x="97862" y="130006"/>
                </a:lnTo>
                <a:lnTo>
                  <a:pt x="67492" y="130667"/>
                </a:lnTo>
                <a:lnTo>
                  <a:pt x="62883" y="134898"/>
                </a:lnTo>
                <a:lnTo>
                  <a:pt x="67533" y="140290"/>
                </a:lnTo>
                <a:lnTo>
                  <a:pt x="65429" y="143538"/>
                </a:lnTo>
                <a:lnTo>
                  <a:pt x="59101" y="142760"/>
                </a:lnTo>
                <a:lnTo>
                  <a:pt x="57785" y="134455"/>
                </a:lnTo>
                <a:lnTo>
                  <a:pt x="54745" y="132415"/>
                </a:lnTo>
                <a:lnTo>
                  <a:pt x="48574" y="142616"/>
                </a:lnTo>
                <a:lnTo>
                  <a:pt x="44186" y="144447"/>
                </a:lnTo>
                <a:lnTo>
                  <a:pt x="52180" y="157600"/>
                </a:lnTo>
                <a:lnTo>
                  <a:pt x="57384" y="159850"/>
                </a:lnTo>
                <a:lnTo>
                  <a:pt x="56480" y="164485"/>
                </a:lnTo>
                <a:lnTo>
                  <a:pt x="40633" y="166145"/>
                </a:lnTo>
                <a:lnTo>
                  <a:pt x="37480" y="173573"/>
                </a:lnTo>
                <a:lnTo>
                  <a:pt x="28354" y="178577"/>
                </a:lnTo>
                <a:lnTo>
                  <a:pt x="21275" y="176873"/>
                </a:lnTo>
                <a:lnTo>
                  <a:pt x="19467" y="169607"/>
                </a:lnTo>
                <a:lnTo>
                  <a:pt x="19467" y="169607"/>
                </a:lnTo>
                <a:lnTo>
                  <a:pt x="16738" y="162013"/>
                </a:lnTo>
                <a:lnTo>
                  <a:pt x="24209" y="155309"/>
                </a:lnTo>
                <a:lnTo>
                  <a:pt x="11648" y="144881"/>
                </a:lnTo>
                <a:lnTo>
                  <a:pt x="13198" y="133950"/>
                </a:lnTo>
                <a:lnTo>
                  <a:pt x="10877" y="133884"/>
                </a:lnTo>
                <a:lnTo>
                  <a:pt x="10877" y="133884"/>
                </a:lnTo>
                <a:lnTo>
                  <a:pt x="10254" y="112216"/>
                </a:lnTo>
                <a:lnTo>
                  <a:pt x="0" y="108015"/>
                </a:lnTo>
                <a:lnTo>
                  <a:pt x="10691" y="107717"/>
                </a:lnTo>
                <a:lnTo>
                  <a:pt x="13069" y="94854"/>
                </a:lnTo>
                <a:lnTo>
                  <a:pt x="10752" y="89225"/>
                </a:lnTo>
                <a:lnTo>
                  <a:pt x="10752" y="89225"/>
                </a:lnTo>
                <a:lnTo>
                  <a:pt x="14332" y="72184"/>
                </a:lnTo>
                <a:lnTo>
                  <a:pt x="30135" y="66165"/>
                </a:lnTo>
                <a:lnTo>
                  <a:pt x="37107" y="54933"/>
                </a:lnTo>
                <a:lnTo>
                  <a:pt x="43630" y="54064"/>
                </a:lnTo>
                <a:lnTo>
                  <a:pt x="48590" y="42774"/>
                </a:lnTo>
                <a:lnTo>
                  <a:pt x="56981" y="41505"/>
                </a:lnTo>
                <a:lnTo>
                  <a:pt x="60637" y="21454"/>
                </a:lnTo>
                <a:lnTo>
                  <a:pt x="86514" y="19919"/>
                </a:lnTo>
                <a:lnTo>
                  <a:pt x="85206" y="5744"/>
                </a:lnTo>
                <a:lnTo>
                  <a:pt x="94718" y="8565"/>
                </a:lnTo>
                <a:lnTo>
                  <a:pt x="108134" y="4423"/>
                </a:lnTo>
                <a:lnTo>
                  <a:pt x="112451" y="10558"/>
                </a:lnTo>
                <a:lnTo>
                  <a:pt x="128419" y="14906"/>
                </a:lnTo>
                <a:lnTo>
                  <a:pt x="131776" y="10937"/>
                </a:lnTo>
                <a:lnTo>
                  <a:pt x="123427" y="5144"/>
                </a:lnTo>
                <a:lnTo>
                  <a:pt x="122331" y="0"/>
                </a:lnTo>
                <a:lnTo>
                  <a:pt x="133300" y="450"/>
                </a:lnTo>
                <a:lnTo>
                  <a:pt x="133766" y="6028"/>
                </a:lnTo>
                <a:lnTo>
                  <a:pt x="149774" y="20301"/>
                </a:lnTo>
                <a:lnTo>
                  <a:pt x="165602" y="24189"/>
                </a:lnTo>
                <a:lnTo>
                  <a:pt x="182115" y="8390"/>
                </a:lnTo>
                <a:lnTo>
                  <a:pt x="182115" y="8390"/>
                </a:lnTo>
                <a:lnTo>
                  <a:pt x="189446" y="29192"/>
                </a:lnTo>
                <a:lnTo>
                  <a:pt x="185491" y="55554"/>
                </a:lnTo>
                <a:lnTo>
                  <a:pt x="190598" y="55541"/>
                </a:lnTo>
                <a:lnTo>
                  <a:pt x="196952" y="72553"/>
                </a:lnTo>
                <a:lnTo>
                  <a:pt x="195315" y="816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59" name="M121">
            <a:extLst>
              <a:ext uri="{FF2B5EF4-FFF2-40B4-BE49-F238E27FC236}">
                <a16:creationId xmlns:a16="http://schemas.microsoft.com/office/drawing/2014/main" id="{00000000-0008-0000-0000-000084000000}"/>
              </a:ext>
            </a:extLst>
          </p:cNvPr>
          <p:cNvGrpSpPr/>
          <p:nvPr/>
        </p:nvGrpSpPr>
        <p:grpSpPr>
          <a:xfrm>
            <a:off x="5895042" y="4925842"/>
            <a:ext cx="344492" cy="248108"/>
            <a:chOff x="1015486" y="3237723"/>
            <a:chExt cx="390607" cy="289157"/>
          </a:xfrm>
          <a:solidFill>
            <a:schemeClr val="accent1"/>
          </a:solidFill>
        </p:grpSpPr>
        <p:sp>
          <p:nvSpPr>
            <p:cNvPr id="274" name="ID_124">
              <a:extLst>
                <a:ext uri="{FF2B5EF4-FFF2-40B4-BE49-F238E27FC236}">
                  <a16:creationId xmlns:a16="http://schemas.microsoft.com/office/drawing/2014/main" id="{00000000-0008-0000-0000-000082000000}"/>
                </a:ext>
              </a:extLst>
            </p:cNvPr>
            <p:cNvSpPr/>
            <p:nvPr/>
          </p:nvSpPr>
          <p:spPr>
            <a:xfrm>
              <a:off x="1372907" y="3384517"/>
              <a:ext cx="15670" cy="21583"/>
            </a:xfrm>
            <a:custGeom>
              <a:avLst/>
              <a:gdLst/>
              <a:ahLst/>
              <a:cxnLst/>
              <a:rect l="0" t="0" r="0" b="0"/>
              <a:pathLst>
                <a:path w="15670" h="21583">
                  <a:moveTo>
                    <a:pt x="11541" y="0"/>
                  </a:moveTo>
                  <a:lnTo>
                    <a:pt x="15669" y="2208"/>
                  </a:lnTo>
                  <a:lnTo>
                    <a:pt x="14762" y="7446"/>
                  </a:lnTo>
                  <a:lnTo>
                    <a:pt x="5129" y="14719"/>
                  </a:lnTo>
                  <a:lnTo>
                    <a:pt x="3097" y="21582"/>
                  </a:lnTo>
                  <a:lnTo>
                    <a:pt x="0" y="21503"/>
                  </a:lnTo>
                  <a:lnTo>
                    <a:pt x="3026" y="5948"/>
                  </a:lnTo>
                  <a:lnTo>
                    <a:pt x="5775" y="135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5" name="ID_125">
              <a:extLst>
                <a:ext uri="{FF2B5EF4-FFF2-40B4-BE49-F238E27FC236}">
                  <a16:creationId xmlns:a16="http://schemas.microsoft.com/office/drawing/2014/main" id="{00000000-0008-0000-0000-000083000000}"/>
                </a:ext>
              </a:extLst>
            </p:cNvPr>
            <p:cNvSpPr/>
            <p:nvPr/>
          </p:nvSpPr>
          <p:spPr>
            <a:xfrm>
              <a:off x="1015486" y="3237723"/>
              <a:ext cx="390607" cy="289157"/>
            </a:xfrm>
            <a:custGeom>
              <a:avLst/>
              <a:gdLst/>
              <a:ahLst/>
              <a:cxnLst/>
              <a:rect l="0" t="0" r="0" b="0"/>
              <a:pathLst>
                <a:path w="390607" h="289157">
                  <a:moveTo>
                    <a:pt x="362138" y="30410"/>
                  </a:moveTo>
                  <a:lnTo>
                    <a:pt x="371760" y="66287"/>
                  </a:lnTo>
                  <a:lnTo>
                    <a:pt x="381860" y="64737"/>
                  </a:lnTo>
                  <a:lnTo>
                    <a:pt x="383349" y="85672"/>
                  </a:lnTo>
                  <a:lnTo>
                    <a:pt x="390606" y="105096"/>
                  </a:lnTo>
                  <a:lnTo>
                    <a:pt x="390606" y="105096"/>
                  </a:lnTo>
                  <a:lnTo>
                    <a:pt x="378509" y="105846"/>
                  </a:lnTo>
                  <a:lnTo>
                    <a:pt x="370314" y="105340"/>
                  </a:lnTo>
                  <a:lnTo>
                    <a:pt x="365780" y="125520"/>
                  </a:lnTo>
                  <a:lnTo>
                    <a:pt x="344955" y="128300"/>
                  </a:lnTo>
                  <a:lnTo>
                    <a:pt x="347497" y="137985"/>
                  </a:lnTo>
                  <a:lnTo>
                    <a:pt x="344119" y="149023"/>
                  </a:lnTo>
                  <a:lnTo>
                    <a:pt x="351803" y="151472"/>
                  </a:lnTo>
                  <a:lnTo>
                    <a:pt x="348558" y="163414"/>
                  </a:lnTo>
                  <a:lnTo>
                    <a:pt x="336681" y="161309"/>
                  </a:lnTo>
                  <a:lnTo>
                    <a:pt x="342839" y="150644"/>
                  </a:lnTo>
                  <a:lnTo>
                    <a:pt x="338286" y="146921"/>
                  </a:lnTo>
                  <a:lnTo>
                    <a:pt x="339463" y="137180"/>
                  </a:lnTo>
                  <a:lnTo>
                    <a:pt x="316022" y="139137"/>
                  </a:lnTo>
                  <a:lnTo>
                    <a:pt x="312250" y="147308"/>
                  </a:lnTo>
                  <a:lnTo>
                    <a:pt x="299892" y="145938"/>
                  </a:lnTo>
                  <a:lnTo>
                    <a:pt x="293311" y="166811"/>
                  </a:lnTo>
                  <a:lnTo>
                    <a:pt x="284817" y="171701"/>
                  </a:lnTo>
                  <a:lnTo>
                    <a:pt x="283793" y="187305"/>
                  </a:lnTo>
                  <a:lnTo>
                    <a:pt x="267419" y="185226"/>
                  </a:lnTo>
                  <a:lnTo>
                    <a:pt x="263228" y="191429"/>
                  </a:lnTo>
                  <a:lnTo>
                    <a:pt x="250309" y="193496"/>
                  </a:lnTo>
                  <a:lnTo>
                    <a:pt x="242847" y="188491"/>
                  </a:lnTo>
                  <a:lnTo>
                    <a:pt x="232887" y="190032"/>
                  </a:lnTo>
                  <a:lnTo>
                    <a:pt x="231201" y="212830"/>
                  </a:lnTo>
                  <a:lnTo>
                    <a:pt x="215964" y="208670"/>
                  </a:lnTo>
                  <a:lnTo>
                    <a:pt x="207922" y="202144"/>
                  </a:lnTo>
                  <a:lnTo>
                    <a:pt x="194917" y="207358"/>
                  </a:lnTo>
                  <a:lnTo>
                    <a:pt x="203029" y="217042"/>
                  </a:lnTo>
                  <a:lnTo>
                    <a:pt x="192980" y="227593"/>
                  </a:lnTo>
                  <a:lnTo>
                    <a:pt x="190439" y="235640"/>
                  </a:lnTo>
                  <a:lnTo>
                    <a:pt x="189810" y="241783"/>
                  </a:lnTo>
                  <a:lnTo>
                    <a:pt x="195297" y="256956"/>
                  </a:lnTo>
                  <a:lnTo>
                    <a:pt x="190134" y="258621"/>
                  </a:lnTo>
                  <a:lnTo>
                    <a:pt x="190755" y="270207"/>
                  </a:lnTo>
                  <a:lnTo>
                    <a:pt x="173911" y="273661"/>
                  </a:lnTo>
                  <a:lnTo>
                    <a:pt x="170308" y="286485"/>
                  </a:lnTo>
                  <a:lnTo>
                    <a:pt x="170308" y="286485"/>
                  </a:lnTo>
                  <a:lnTo>
                    <a:pt x="152396" y="289156"/>
                  </a:lnTo>
                  <a:lnTo>
                    <a:pt x="128132" y="280082"/>
                  </a:lnTo>
                  <a:lnTo>
                    <a:pt x="121193" y="267271"/>
                  </a:lnTo>
                  <a:lnTo>
                    <a:pt x="110862" y="265035"/>
                  </a:lnTo>
                  <a:lnTo>
                    <a:pt x="111630" y="259647"/>
                  </a:lnTo>
                  <a:lnTo>
                    <a:pt x="94742" y="242202"/>
                  </a:lnTo>
                  <a:lnTo>
                    <a:pt x="60137" y="243042"/>
                  </a:lnTo>
                  <a:lnTo>
                    <a:pt x="60137" y="243042"/>
                  </a:lnTo>
                  <a:lnTo>
                    <a:pt x="57705" y="230202"/>
                  </a:lnTo>
                  <a:lnTo>
                    <a:pt x="67458" y="230775"/>
                  </a:lnTo>
                  <a:lnTo>
                    <a:pt x="90521" y="221047"/>
                  </a:lnTo>
                  <a:lnTo>
                    <a:pt x="106314" y="221784"/>
                  </a:lnTo>
                  <a:lnTo>
                    <a:pt x="110774" y="211838"/>
                  </a:lnTo>
                  <a:lnTo>
                    <a:pt x="108135" y="195084"/>
                  </a:lnTo>
                  <a:lnTo>
                    <a:pt x="101950" y="200174"/>
                  </a:lnTo>
                  <a:lnTo>
                    <a:pt x="105781" y="201782"/>
                  </a:lnTo>
                  <a:lnTo>
                    <a:pt x="83725" y="220108"/>
                  </a:lnTo>
                  <a:lnTo>
                    <a:pt x="42368" y="224211"/>
                  </a:lnTo>
                  <a:lnTo>
                    <a:pt x="36483" y="229455"/>
                  </a:lnTo>
                  <a:lnTo>
                    <a:pt x="17840" y="230731"/>
                  </a:lnTo>
                  <a:lnTo>
                    <a:pt x="10342" y="227212"/>
                  </a:lnTo>
                  <a:lnTo>
                    <a:pt x="9742" y="199243"/>
                  </a:lnTo>
                  <a:lnTo>
                    <a:pt x="0" y="182132"/>
                  </a:lnTo>
                  <a:lnTo>
                    <a:pt x="8628" y="178471"/>
                  </a:lnTo>
                  <a:lnTo>
                    <a:pt x="18252" y="161609"/>
                  </a:lnTo>
                  <a:lnTo>
                    <a:pt x="13217" y="147938"/>
                  </a:lnTo>
                  <a:lnTo>
                    <a:pt x="17324" y="150610"/>
                  </a:lnTo>
                  <a:lnTo>
                    <a:pt x="20983" y="147257"/>
                  </a:lnTo>
                  <a:lnTo>
                    <a:pt x="26647" y="149672"/>
                  </a:lnTo>
                  <a:lnTo>
                    <a:pt x="31351" y="147701"/>
                  </a:lnTo>
                  <a:lnTo>
                    <a:pt x="21200" y="139597"/>
                  </a:lnTo>
                  <a:lnTo>
                    <a:pt x="21615" y="130439"/>
                  </a:lnTo>
                  <a:lnTo>
                    <a:pt x="25786" y="130858"/>
                  </a:lnTo>
                  <a:lnTo>
                    <a:pt x="25786" y="130858"/>
                  </a:lnTo>
                  <a:lnTo>
                    <a:pt x="27594" y="138124"/>
                  </a:lnTo>
                  <a:lnTo>
                    <a:pt x="34673" y="139828"/>
                  </a:lnTo>
                  <a:lnTo>
                    <a:pt x="43799" y="134824"/>
                  </a:lnTo>
                  <a:lnTo>
                    <a:pt x="46952" y="127396"/>
                  </a:lnTo>
                  <a:lnTo>
                    <a:pt x="62799" y="125736"/>
                  </a:lnTo>
                  <a:lnTo>
                    <a:pt x="63703" y="121101"/>
                  </a:lnTo>
                  <a:lnTo>
                    <a:pt x="58499" y="118851"/>
                  </a:lnTo>
                  <a:lnTo>
                    <a:pt x="50505" y="105698"/>
                  </a:lnTo>
                  <a:lnTo>
                    <a:pt x="54893" y="103867"/>
                  </a:lnTo>
                  <a:lnTo>
                    <a:pt x="61064" y="93666"/>
                  </a:lnTo>
                  <a:lnTo>
                    <a:pt x="64104" y="95706"/>
                  </a:lnTo>
                  <a:lnTo>
                    <a:pt x="65420" y="104011"/>
                  </a:lnTo>
                  <a:lnTo>
                    <a:pt x="71748" y="104789"/>
                  </a:lnTo>
                  <a:lnTo>
                    <a:pt x="73852" y="101541"/>
                  </a:lnTo>
                  <a:lnTo>
                    <a:pt x="69202" y="96149"/>
                  </a:lnTo>
                  <a:lnTo>
                    <a:pt x="73811" y="91918"/>
                  </a:lnTo>
                  <a:lnTo>
                    <a:pt x="104181" y="91257"/>
                  </a:lnTo>
                  <a:lnTo>
                    <a:pt x="116181" y="82867"/>
                  </a:lnTo>
                  <a:lnTo>
                    <a:pt x="127024" y="82714"/>
                  </a:lnTo>
                  <a:lnTo>
                    <a:pt x="128589" y="76442"/>
                  </a:lnTo>
                  <a:lnTo>
                    <a:pt x="124804" y="73331"/>
                  </a:lnTo>
                  <a:lnTo>
                    <a:pt x="130284" y="71076"/>
                  </a:lnTo>
                  <a:lnTo>
                    <a:pt x="136292" y="77855"/>
                  </a:lnTo>
                  <a:lnTo>
                    <a:pt x="146529" y="71519"/>
                  </a:lnTo>
                  <a:lnTo>
                    <a:pt x="157460" y="73770"/>
                  </a:lnTo>
                  <a:lnTo>
                    <a:pt x="170169" y="56072"/>
                  </a:lnTo>
                  <a:lnTo>
                    <a:pt x="177179" y="60170"/>
                  </a:lnTo>
                  <a:lnTo>
                    <a:pt x="207118" y="63679"/>
                  </a:lnTo>
                  <a:lnTo>
                    <a:pt x="207118" y="63679"/>
                  </a:lnTo>
                  <a:lnTo>
                    <a:pt x="218180" y="66830"/>
                  </a:lnTo>
                  <a:lnTo>
                    <a:pt x="235839" y="66395"/>
                  </a:lnTo>
                  <a:lnTo>
                    <a:pt x="241539" y="61584"/>
                  </a:lnTo>
                  <a:lnTo>
                    <a:pt x="258286" y="60520"/>
                  </a:lnTo>
                  <a:lnTo>
                    <a:pt x="256597" y="48146"/>
                  </a:lnTo>
                  <a:lnTo>
                    <a:pt x="271599" y="30794"/>
                  </a:lnTo>
                  <a:lnTo>
                    <a:pt x="278549" y="37291"/>
                  </a:lnTo>
                  <a:lnTo>
                    <a:pt x="285524" y="36871"/>
                  </a:lnTo>
                  <a:lnTo>
                    <a:pt x="298285" y="22164"/>
                  </a:lnTo>
                  <a:lnTo>
                    <a:pt x="300090" y="24165"/>
                  </a:lnTo>
                  <a:lnTo>
                    <a:pt x="303600" y="20045"/>
                  </a:lnTo>
                  <a:lnTo>
                    <a:pt x="307768" y="26468"/>
                  </a:lnTo>
                  <a:lnTo>
                    <a:pt x="313590" y="22708"/>
                  </a:lnTo>
                  <a:lnTo>
                    <a:pt x="311986" y="18907"/>
                  </a:lnTo>
                  <a:lnTo>
                    <a:pt x="315515" y="14035"/>
                  </a:lnTo>
                  <a:lnTo>
                    <a:pt x="316469" y="976"/>
                  </a:lnTo>
                  <a:lnTo>
                    <a:pt x="316469" y="976"/>
                  </a:lnTo>
                  <a:lnTo>
                    <a:pt x="325312" y="0"/>
                  </a:lnTo>
                  <a:lnTo>
                    <a:pt x="328242" y="376"/>
                  </a:lnTo>
                  <a:lnTo>
                    <a:pt x="331603" y="14146"/>
                  </a:lnTo>
                  <a:lnTo>
                    <a:pt x="347209" y="1499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60" name="M122">
            <a:extLst>
              <a:ext uri="{FF2B5EF4-FFF2-40B4-BE49-F238E27FC236}">
                <a16:creationId xmlns:a16="http://schemas.microsoft.com/office/drawing/2014/main" id="{00000000-0008-0000-0000-000085000000}"/>
              </a:ext>
            </a:extLst>
          </p:cNvPr>
          <p:cNvSpPr/>
          <p:nvPr/>
        </p:nvSpPr>
        <p:spPr>
          <a:xfrm>
            <a:off x="7179570" y="4911655"/>
            <a:ext cx="303869" cy="222560"/>
          </a:xfrm>
          <a:custGeom>
            <a:avLst/>
            <a:gdLst/>
            <a:ahLst/>
            <a:cxnLst/>
            <a:rect l="0" t="0" r="0" b="0"/>
            <a:pathLst>
              <a:path w="339722" h="258855">
                <a:moveTo>
                  <a:pt x="328398" y="74160"/>
                </a:moveTo>
                <a:lnTo>
                  <a:pt x="332427" y="73609"/>
                </a:lnTo>
                <a:lnTo>
                  <a:pt x="338602" y="87514"/>
                </a:lnTo>
                <a:lnTo>
                  <a:pt x="339721" y="97299"/>
                </a:lnTo>
                <a:lnTo>
                  <a:pt x="331304" y="114934"/>
                </a:lnTo>
                <a:lnTo>
                  <a:pt x="337414" y="121622"/>
                </a:lnTo>
                <a:lnTo>
                  <a:pt x="339312" y="130964"/>
                </a:lnTo>
                <a:lnTo>
                  <a:pt x="339312" y="130964"/>
                </a:lnTo>
                <a:lnTo>
                  <a:pt x="333584" y="143820"/>
                </a:lnTo>
                <a:lnTo>
                  <a:pt x="321418" y="151187"/>
                </a:lnTo>
                <a:lnTo>
                  <a:pt x="315382" y="163586"/>
                </a:lnTo>
                <a:lnTo>
                  <a:pt x="324308" y="168055"/>
                </a:lnTo>
                <a:lnTo>
                  <a:pt x="335420" y="183819"/>
                </a:lnTo>
                <a:lnTo>
                  <a:pt x="330101" y="200886"/>
                </a:lnTo>
                <a:lnTo>
                  <a:pt x="315376" y="201757"/>
                </a:lnTo>
                <a:lnTo>
                  <a:pt x="300421" y="196161"/>
                </a:lnTo>
                <a:lnTo>
                  <a:pt x="299421" y="201860"/>
                </a:lnTo>
                <a:lnTo>
                  <a:pt x="302178" y="204298"/>
                </a:lnTo>
                <a:lnTo>
                  <a:pt x="296968" y="212197"/>
                </a:lnTo>
                <a:lnTo>
                  <a:pt x="296968" y="212197"/>
                </a:lnTo>
                <a:lnTo>
                  <a:pt x="283880" y="218193"/>
                </a:lnTo>
                <a:lnTo>
                  <a:pt x="275845" y="216589"/>
                </a:lnTo>
                <a:lnTo>
                  <a:pt x="253475" y="221411"/>
                </a:lnTo>
                <a:lnTo>
                  <a:pt x="246040" y="245205"/>
                </a:lnTo>
                <a:lnTo>
                  <a:pt x="239076" y="244514"/>
                </a:lnTo>
                <a:lnTo>
                  <a:pt x="230029" y="249053"/>
                </a:lnTo>
                <a:lnTo>
                  <a:pt x="188911" y="241444"/>
                </a:lnTo>
                <a:lnTo>
                  <a:pt x="184030" y="235818"/>
                </a:lnTo>
                <a:lnTo>
                  <a:pt x="184516" y="222753"/>
                </a:lnTo>
                <a:lnTo>
                  <a:pt x="180232" y="218788"/>
                </a:lnTo>
                <a:lnTo>
                  <a:pt x="153917" y="217225"/>
                </a:lnTo>
                <a:lnTo>
                  <a:pt x="154259" y="237364"/>
                </a:lnTo>
                <a:lnTo>
                  <a:pt x="138525" y="232338"/>
                </a:lnTo>
                <a:lnTo>
                  <a:pt x="140743" y="250999"/>
                </a:lnTo>
                <a:lnTo>
                  <a:pt x="133040" y="258854"/>
                </a:lnTo>
                <a:lnTo>
                  <a:pt x="133040" y="258854"/>
                </a:lnTo>
                <a:lnTo>
                  <a:pt x="122529" y="256904"/>
                </a:lnTo>
                <a:lnTo>
                  <a:pt x="118090" y="252934"/>
                </a:lnTo>
                <a:lnTo>
                  <a:pt x="118158" y="248128"/>
                </a:lnTo>
                <a:lnTo>
                  <a:pt x="113377" y="246557"/>
                </a:lnTo>
                <a:lnTo>
                  <a:pt x="99463" y="255073"/>
                </a:lnTo>
                <a:lnTo>
                  <a:pt x="92017" y="255567"/>
                </a:lnTo>
                <a:lnTo>
                  <a:pt x="88538" y="249657"/>
                </a:lnTo>
                <a:lnTo>
                  <a:pt x="95525" y="248706"/>
                </a:lnTo>
                <a:lnTo>
                  <a:pt x="95155" y="242090"/>
                </a:lnTo>
                <a:lnTo>
                  <a:pt x="90843" y="240225"/>
                </a:lnTo>
                <a:lnTo>
                  <a:pt x="85059" y="243748"/>
                </a:lnTo>
                <a:lnTo>
                  <a:pt x="72126" y="238000"/>
                </a:lnTo>
                <a:lnTo>
                  <a:pt x="81371" y="230923"/>
                </a:lnTo>
                <a:lnTo>
                  <a:pt x="79156" y="223378"/>
                </a:lnTo>
                <a:lnTo>
                  <a:pt x="75552" y="226180"/>
                </a:lnTo>
                <a:lnTo>
                  <a:pt x="78882" y="231638"/>
                </a:lnTo>
                <a:lnTo>
                  <a:pt x="74832" y="233082"/>
                </a:lnTo>
                <a:lnTo>
                  <a:pt x="67323" y="227413"/>
                </a:lnTo>
                <a:lnTo>
                  <a:pt x="66686" y="217937"/>
                </a:lnTo>
                <a:lnTo>
                  <a:pt x="60679" y="215595"/>
                </a:lnTo>
                <a:lnTo>
                  <a:pt x="53149" y="221945"/>
                </a:lnTo>
                <a:lnTo>
                  <a:pt x="51080" y="236189"/>
                </a:lnTo>
                <a:lnTo>
                  <a:pt x="58159" y="239448"/>
                </a:lnTo>
                <a:lnTo>
                  <a:pt x="57732" y="247405"/>
                </a:lnTo>
                <a:lnTo>
                  <a:pt x="19399" y="240824"/>
                </a:lnTo>
                <a:lnTo>
                  <a:pt x="11006" y="232283"/>
                </a:lnTo>
                <a:lnTo>
                  <a:pt x="11006" y="232283"/>
                </a:lnTo>
                <a:lnTo>
                  <a:pt x="5140" y="230842"/>
                </a:lnTo>
                <a:lnTo>
                  <a:pt x="9040" y="229098"/>
                </a:lnTo>
                <a:lnTo>
                  <a:pt x="9147" y="222038"/>
                </a:lnTo>
                <a:lnTo>
                  <a:pt x="9147" y="222038"/>
                </a:lnTo>
                <a:lnTo>
                  <a:pt x="0" y="212282"/>
                </a:lnTo>
                <a:lnTo>
                  <a:pt x="2919" y="203761"/>
                </a:lnTo>
                <a:lnTo>
                  <a:pt x="2919" y="203761"/>
                </a:lnTo>
                <a:lnTo>
                  <a:pt x="7906" y="201733"/>
                </a:lnTo>
                <a:lnTo>
                  <a:pt x="11851" y="207203"/>
                </a:lnTo>
                <a:lnTo>
                  <a:pt x="28306" y="204896"/>
                </a:lnTo>
                <a:lnTo>
                  <a:pt x="34292" y="198223"/>
                </a:lnTo>
                <a:lnTo>
                  <a:pt x="32981" y="192644"/>
                </a:lnTo>
                <a:lnTo>
                  <a:pt x="37832" y="189410"/>
                </a:lnTo>
                <a:lnTo>
                  <a:pt x="54586" y="187555"/>
                </a:lnTo>
                <a:lnTo>
                  <a:pt x="55243" y="185010"/>
                </a:lnTo>
                <a:lnTo>
                  <a:pt x="55892" y="172546"/>
                </a:lnTo>
                <a:lnTo>
                  <a:pt x="29913" y="170056"/>
                </a:lnTo>
                <a:lnTo>
                  <a:pt x="25529" y="162926"/>
                </a:lnTo>
                <a:lnTo>
                  <a:pt x="12759" y="157473"/>
                </a:lnTo>
                <a:lnTo>
                  <a:pt x="14393" y="151787"/>
                </a:lnTo>
                <a:lnTo>
                  <a:pt x="21885" y="147842"/>
                </a:lnTo>
                <a:lnTo>
                  <a:pt x="22841" y="146053"/>
                </a:lnTo>
                <a:lnTo>
                  <a:pt x="22841" y="146053"/>
                </a:lnTo>
                <a:lnTo>
                  <a:pt x="39362" y="138635"/>
                </a:lnTo>
                <a:lnTo>
                  <a:pt x="45078" y="139471"/>
                </a:lnTo>
                <a:lnTo>
                  <a:pt x="48322" y="160862"/>
                </a:lnTo>
                <a:lnTo>
                  <a:pt x="54514" y="160953"/>
                </a:lnTo>
                <a:lnTo>
                  <a:pt x="58226" y="140267"/>
                </a:lnTo>
                <a:lnTo>
                  <a:pt x="56557" y="116944"/>
                </a:lnTo>
                <a:lnTo>
                  <a:pt x="63542" y="115544"/>
                </a:lnTo>
                <a:lnTo>
                  <a:pt x="71546" y="107995"/>
                </a:lnTo>
                <a:lnTo>
                  <a:pt x="76631" y="109572"/>
                </a:lnTo>
                <a:lnTo>
                  <a:pt x="87536" y="104620"/>
                </a:lnTo>
                <a:lnTo>
                  <a:pt x="100080" y="104049"/>
                </a:lnTo>
                <a:lnTo>
                  <a:pt x="105082" y="100513"/>
                </a:lnTo>
                <a:lnTo>
                  <a:pt x="105469" y="95106"/>
                </a:lnTo>
                <a:lnTo>
                  <a:pt x="100820" y="84818"/>
                </a:lnTo>
                <a:lnTo>
                  <a:pt x="108451" y="81319"/>
                </a:lnTo>
                <a:lnTo>
                  <a:pt x="121601" y="81505"/>
                </a:lnTo>
                <a:lnTo>
                  <a:pt x="127475" y="70914"/>
                </a:lnTo>
                <a:lnTo>
                  <a:pt x="139300" y="66119"/>
                </a:lnTo>
                <a:lnTo>
                  <a:pt x="132543" y="62567"/>
                </a:lnTo>
                <a:lnTo>
                  <a:pt x="138332" y="57837"/>
                </a:lnTo>
                <a:lnTo>
                  <a:pt x="136457" y="48188"/>
                </a:lnTo>
                <a:lnTo>
                  <a:pt x="125113" y="40962"/>
                </a:lnTo>
                <a:lnTo>
                  <a:pt x="123642" y="24703"/>
                </a:lnTo>
                <a:lnTo>
                  <a:pt x="123642" y="24703"/>
                </a:lnTo>
                <a:lnTo>
                  <a:pt x="123658" y="23500"/>
                </a:lnTo>
                <a:lnTo>
                  <a:pt x="123658" y="23500"/>
                </a:lnTo>
                <a:lnTo>
                  <a:pt x="123660" y="23350"/>
                </a:lnTo>
                <a:lnTo>
                  <a:pt x="123660" y="23350"/>
                </a:lnTo>
                <a:lnTo>
                  <a:pt x="132814" y="10246"/>
                </a:lnTo>
                <a:lnTo>
                  <a:pt x="141379" y="16983"/>
                </a:lnTo>
                <a:lnTo>
                  <a:pt x="174496" y="15034"/>
                </a:lnTo>
                <a:lnTo>
                  <a:pt x="174496" y="15034"/>
                </a:lnTo>
                <a:lnTo>
                  <a:pt x="174962" y="14890"/>
                </a:lnTo>
                <a:lnTo>
                  <a:pt x="174962" y="14890"/>
                </a:lnTo>
                <a:lnTo>
                  <a:pt x="175737" y="14750"/>
                </a:lnTo>
                <a:lnTo>
                  <a:pt x="175737" y="14750"/>
                </a:lnTo>
                <a:lnTo>
                  <a:pt x="180853" y="13768"/>
                </a:lnTo>
                <a:lnTo>
                  <a:pt x="182913" y="21464"/>
                </a:lnTo>
                <a:lnTo>
                  <a:pt x="180644" y="29102"/>
                </a:lnTo>
                <a:lnTo>
                  <a:pt x="183084" y="31691"/>
                </a:lnTo>
                <a:lnTo>
                  <a:pt x="202297" y="40521"/>
                </a:lnTo>
                <a:lnTo>
                  <a:pt x="215736" y="18447"/>
                </a:lnTo>
                <a:lnTo>
                  <a:pt x="225213" y="15114"/>
                </a:lnTo>
                <a:lnTo>
                  <a:pt x="227062" y="3860"/>
                </a:lnTo>
                <a:lnTo>
                  <a:pt x="230824" y="0"/>
                </a:lnTo>
                <a:lnTo>
                  <a:pt x="236529" y="1128"/>
                </a:lnTo>
                <a:lnTo>
                  <a:pt x="244845" y="3642"/>
                </a:lnTo>
                <a:lnTo>
                  <a:pt x="239475" y="24173"/>
                </a:lnTo>
                <a:lnTo>
                  <a:pt x="241259" y="41487"/>
                </a:lnTo>
                <a:lnTo>
                  <a:pt x="243716" y="42872"/>
                </a:lnTo>
                <a:lnTo>
                  <a:pt x="242117" y="46911"/>
                </a:lnTo>
                <a:lnTo>
                  <a:pt x="217418" y="54855"/>
                </a:lnTo>
                <a:lnTo>
                  <a:pt x="221868" y="92649"/>
                </a:lnTo>
                <a:lnTo>
                  <a:pt x="219465" y="98931"/>
                </a:lnTo>
                <a:lnTo>
                  <a:pt x="235575" y="97640"/>
                </a:lnTo>
                <a:lnTo>
                  <a:pt x="247097" y="68325"/>
                </a:lnTo>
                <a:lnTo>
                  <a:pt x="252859" y="65393"/>
                </a:lnTo>
                <a:lnTo>
                  <a:pt x="261045" y="66400"/>
                </a:lnTo>
                <a:lnTo>
                  <a:pt x="267000" y="72490"/>
                </a:lnTo>
                <a:lnTo>
                  <a:pt x="284619" y="73917"/>
                </a:lnTo>
                <a:lnTo>
                  <a:pt x="288164" y="62686"/>
                </a:lnTo>
                <a:lnTo>
                  <a:pt x="286802" y="48086"/>
                </a:lnTo>
                <a:lnTo>
                  <a:pt x="307386" y="59469"/>
                </a:lnTo>
                <a:lnTo>
                  <a:pt x="309361" y="74828"/>
                </a:lnTo>
                <a:lnTo>
                  <a:pt x="317128" y="722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1" name="M123">
            <a:extLst>
              <a:ext uri="{FF2B5EF4-FFF2-40B4-BE49-F238E27FC236}">
                <a16:creationId xmlns:a16="http://schemas.microsoft.com/office/drawing/2014/main" id="{00000000-0008-0000-0000-000086000000}"/>
              </a:ext>
            </a:extLst>
          </p:cNvPr>
          <p:cNvSpPr/>
          <p:nvPr/>
        </p:nvSpPr>
        <p:spPr>
          <a:xfrm>
            <a:off x="6787734" y="4924080"/>
            <a:ext cx="284778" cy="217694"/>
          </a:xfrm>
          <a:custGeom>
            <a:avLst/>
            <a:gdLst/>
            <a:ahLst/>
            <a:cxnLst/>
            <a:rect l="0" t="0" r="0" b="0"/>
            <a:pathLst>
              <a:path w="322309" h="255350">
                <a:moveTo>
                  <a:pt x="296404" y="65675"/>
                </a:moveTo>
                <a:lnTo>
                  <a:pt x="284991" y="91191"/>
                </a:lnTo>
                <a:lnTo>
                  <a:pt x="287504" y="88979"/>
                </a:lnTo>
                <a:lnTo>
                  <a:pt x="293659" y="91185"/>
                </a:lnTo>
                <a:lnTo>
                  <a:pt x="289385" y="96827"/>
                </a:lnTo>
                <a:lnTo>
                  <a:pt x="298482" y="98932"/>
                </a:lnTo>
                <a:lnTo>
                  <a:pt x="305315" y="88222"/>
                </a:lnTo>
                <a:lnTo>
                  <a:pt x="309631" y="89345"/>
                </a:lnTo>
                <a:lnTo>
                  <a:pt x="309631" y="89345"/>
                </a:lnTo>
                <a:lnTo>
                  <a:pt x="318740" y="90698"/>
                </a:lnTo>
                <a:lnTo>
                  <a:pt x="312780" y="104880"/>
                </a:lnTo>
                <a:lnTo>
                  <a:pt x="316180" y="105237"/>
                </a:lnTo>
                <a:lnTo>
                  <a:pt x="318446" y="127520"/>
                </a:lnTo>
                <a:lnTo>
                  <a:pt x="322308" y="128034"/>
                </a:lnTo>
                <a:lnTo>
                  <a:pt x="318212" y="141794"/>
                </a:lnTo>
                <a:lnTo>
                  <a:pt x="317708" y="163127"/>
                </a:lnTo>
                <a:lnTo>
                  <a:pt x="307333" y="162957"/>
                </a:lnTo>
                <a:lnTo>
                  <a:pt x="310858" y="184054"/>
                </a:lnTo>
                <a:lnTo>
                  <a:pt x="310858" y="184054"/>
                </a:lnTo>
                <a:lnTo>
                  <a:pt x="297712" y="182785"/>
                </a:lnTo>
                <a:lnTo>
                  <a:pt x="296641" y="191332"/>
                </a:lnTo>
                <a:lnTo>
                  <a:pt x="270010" y="190436"/>
                </a:lnTo>
                <a:lnTo>
                  <a:pt x="267428" y="196554"/>
                </a:lnTo>
                <a:lnTo>
                  <a:pt x="260270" y="198387"/>
                </a:lnTo>
                <a:lnTo>
                  <a:pt x="255465" y="207621"/>
                </a:lnTo>
                <a:lnTo>
                  <a:pt x="256643" y="211248"/>
                </a:lnTo>
                <a:lnTo>
                  <a:pt x="249933" y="213989"/>
                </a:lnTo>
                <a:lnTo>
                  <a:pt x="250177" y="217899"/>
                </a:lnTo>
                <a:lnTo>
                  <a:pt x="250177" y="217899"/>
                </a:lnTo>
                <a:lnTo>
                  <a:pt x="242640" y="214616"/>
                </a:lnTo>
                <a:lnTo>
                  <a:pt x="232055" y="190392"/>
                </a:lnTo>
                <a:lnTo>
                  <a:pt x="235743" y="183092"/>
                </a:lnTo>
                <a:lnTo>
                  <a:pt x="230289" y="184952"/>
                </a:lnTo>
                <a:lnTo>
                  <a:pt x="225997" y="182323"/>
                </a:lnTo>
                <a:lnTo>
                  <a:pt x="229254" y="173062"/>
                </a:lnTo>
                <a:lnTo>
                  <a:pt x="222454" y="172194"/>
                </a:lnTo>
                <a:lnTo>
                  <a:pt x="224225" y="168317"/>
                </a:lnTo>
                <a:lnTo>
                  <a:pt x="231229" y="166334"/>
                </a:lnTo>
                <a:lnTo>
                  <a:pt x="228762" y="156673"/>
                </a:lnTo>
                <a:lnTo>
                  <a:pt x="220479" y="152021"/>
                </a:lnTo>
                <a:lnTo>
                  <a:pt x="219887" y="141490"/>
                </a:lnTo>
                <a:lnTo>
                  <a:pt x="213391" y="141077"/>
                </a:lnTo>
                <a:lnTo>
                  <a:pt x="213141" y="137616"/>
                </a:lnTo>
                <a:lnTo>
                  <a:pt x="206849" y="134350"/>
                </a:lnTo>
                <a:lnTo>
                  <a:pt x="192865" y="137111"/>
                </a:lnTo>
                <a:lnTo>
                  <a:pt x="189824" y="160353"/>
                </a:lnTo>
                <a:lnTo>
                  <a:pt x="191783" y="172260"/>
                </a:lnTo>
                <a:lnTo>
                  <a:pt x="181021" y="176429"/>
                </a:lnTo>
                <a:lnTo>
                  <a:pt x="175171" y="200669"/>
                </a:lnTo>
                <a:lnTo>
                  <a:pt x="174808" y="203669"/>
                </a:lnTo>
                <a:lnTo>
                  <a:pt x="178801" y="205692"/>
                </a:lnTo>
                <a:lnTo>
                  <a:pt x="178118" y="218002"/>
                </a:lnTo>
                <a:lnTo>
                  <a:pt x="175336" y="226367"/>
                </a:lnTo>
                <a:lnTo>
                  <a:pt x="162612" y="235907"/>
                </a:lnTo>
                <a:lnTo>
                  <a:pt x="160779" y="243086"/>
                </a:lnTo>
                <a:lnTo>
                  <a:pt x="153991" y="241312"/>
                </a:lnTo>
                <a:lnTo>
                  <a:pt x="133627" y="244552"/>
                </a:lnTo>
                <a:lnTo>
                  <a:pt x="120046" y="241300"/>
                </a:lnTo>
                <a:lnTo>
                  <a:pt x="109046" y="249513"/>
                </a:lnTo>
                <a:lnTo>
                  <a:pt x="86229" y="242782"/>
                </a:lnTo>
                <a:lnTo>
                  <a:pt x="82758" y="246023"/>
                </a:lnTo>
                <a:lnTo>
                  <a:pt x="64403" y="249437"/>
                </a:lnTo>
                <a:lnTo>
                  <a:pt x="59176" y="255349"/>
                </a:lnTo>
                <a:lnTo>
                  <a:pt x="11711" y="248738"/>
                </a:lnTo>
                <a:lnTo>
                  <a:pt x="11711" y="248738"/>
                </a:lnTo>
                <a:lnTo>
                  <a:pt x="14357" y="240074"/>
                </a:lnTo>
                <a:lnTo>
                  <a:pt x="12515" y="214947"/>
                </a:lnTo>
                <a:lnTo>
                  <a:pt x="9478" y="211733"/>
                </a:lnTo>
                <a:lnTo>
                  <a:pt x="10568" y="187260"/>
                </a:lnTo>
                <a:lnTo>
                  <a:pt x="3955" y="184728"/>
                </a:lnTo>
                <a:lnTo>
                  <a:pt x="1412" y="180020"/>
                </a:lnTo>
                <a:lnTo>
                  <a:pt x="0" y="164964"/>
                </a:lnTo>
                <a:lnTo>
                  <a:pt x="13422" y="159663"/>
                </a:lnTo>
                <a:lnTo>
                  <a:pt x="14717" y="148716"/>
                </a:lnTo>
                <a:lnTo>
                  <a:pt x="8843" y="148152"/>
                </a:lnTo>
                <a:lnTo>
                  <a:pt x="3037" y="136016"/>
                </a:lnTo>
                <a:lnTo>
                  <a:pt x="3037" y="136016"/>
                </a:lnTo>
                <a:lnTo>
                  <a:pt x="5803" y="137122"/>
                </a:lnTo>
                <a:lnTo>
                  <a:pt x="11808" y="106724"/>
                </a:lnTo>
                <a:lnTo>
                  <a:pt x="24943" y="108028"/>
                </a:lnTo>
                <a:lnTo>
                  <a:pt x="25309" y="113146"/>
                </a:lnTo>
                <a:lnTo>
                  <a:pt x="34908" y="121296"/>
                </a:lnTo>
                <a:lnTo>
                  <a:pt x="34495" y="126699"/>
                </a:lnTo>
                <a:lnTo>
                  <a:pt x="39165" y="133551"/>
                </a:lnTo>
                <a:lnTo>
                  <a:pt x="53848" y="135032"/>
                </a:lnTo>
                <a:lnTo>
                  <a:pt x="52811" y="124340"/>
                </a:lnTo>
                <a:lnTo>
                  <a:pt x="57601" y="116615"/>
                </a:lnTo>
                <a:lnTo>
                  <a:pt x="68444" y="116367"/>
                </a:lnTo>
                <a:lnTo>
                  <a:pt x="89826" y="123830"/>
                </a:lnTo>
                <a:lnTo>
                  <a:pt x="92707" y="118773"/>
                </a:lnTo>
                <a:lnTo>
                  <a:pt x="99843" y="118002"/>
                </a:lnTo>
                <a:lnTo>
                  <a:pt x="115108" y="121439"/>
                </a:lnTo>
                <a:lnTo>
                  <a:pt x="119102" y="106180"/>
                </a:lnTo>
                <a:lnTo>
                  <a:pt x="104875" y="88482"/>
                </a:lnTo>
                <a:lnTo>
                  <a:pt x="108470" y="86594"/>
                </a:lnTo>
                <a:lnTo>
                  <a:pt x="106417" y="80393"/>
                </a:lnTo>
                <a:lnTo>
                  <a:pt x="112199" y="77342"/>
                </a:lnTo>
                <a:lnTo>
                  <a:pt x="112933" y="71041"/>
                </a:lnTo>
                <a:lnTo>
                  <a:pt x="102632" y="67394"/>
                </a:lnTo>
                <a:lnTo>
                  <a:pt x="104318" y="59908"/>
                </a:lnTo>
                <a:lnTo>
                  <a:pt x="87791" y="58250"/>
                </a:lnTo>
                <a:lnTo>
                  <a:pt x="85149" y="50533"/>
                </a:lnTo>
                <a:lnTo>
                  <a:pt x="90565" y="50483"/>
                </a:lnTo>
                <a:lnTo>
                  <a:pt x="98926" y="41767"/>
                </a:lnTo>
                <a:lnTo>
                  <a:pt x="113410" y="45041"/>
                </a:lnTo>
                <a:lnTo>
                  <a:pt x="115517" y="39817"/>
                </a:lnTo>
                <a:lnTo>
                  <a:pt x="113914" y="25955"/>
                </a:lnTo>
                <a:lnTo>
                  <a:pt x="109346" y="13541"/>
                </a:lnTo>
                <a:lnTo>
                  <a:pt x="115105" y="3121"/>
                </a:lnTo>
                <a:lnTo>
                  <a:pt x="125370" y="0"/>
                </a:lnTo>
                <a:lnTo>
                  <a:pt x="129518" y="10000"/>
                </a:lnTo>
                <a:lnTo>
                  <a:pt x="125478" y="36540"/>
                </a:lnTo>
                <a:lnTo>
                  <a:pt x="122299" y="41144"/>
                </a:lnTo>
                <a:lnTo>
                  <a:pt x="135508" y="46495"/>
                </a:lnTo>
                <a:lnTo>
                  <a:pt x="142609" y="30235"/>
                </a:lnTo>
                <a:lnTo>
                  <a:pt x="146027" y="29395"/>
                </a:lnTo>
                <a:lnTo>
                  <a:pt x="145941" y="42774"/>
                </a:lnTo>
                <a:lnTo>
                  <a:pt x="149026" y="43281"/>
                </a:lnTo>
                <a:lnTo>
                  <a:pt x="157082" y="16812"/>
                </a:lnTo>
                <a:lnTo>
                  <a:pt x="160494" y="16272"/>
                </a:lnTo>
                <a:lnTo>
                  <a:pt x="161070" y="18688"/>
                </a:lnTo>
                <a:lnTo>
                  <a:pt x="169268" y="18684"/>
                </a:lnTo>
                <a:lnTo>
                  <a:pt x="166536" y="33070"/>
                </a:lnTo>
                <a:lnTo>
                  <a:pt x="169285" y="43794"/>
                </a:lnTo>
                <a:lnTo>
                  <a:pt x="176341" y="47227"/>
                </a:lnTo>
                <a:lnTo>
                  <a:pt x="174421" y="59521"/>
                </a:lnTo>
                <a:lnTo>
                  <a:pt x="190876" y="56504"/>
                </a:lnTo>
                <a:lnTo>
                  <a:pt x="196400" y="59157"/>
                </a:lnTo>
                <a:lnTo>
                  <a:pt x="201169" y="51874"/>
                </a:lnTo>
                <a:lnTo>
                  <a:pt x="212222" y="48007"/>
                </a:lnTo>
                <a:lnTo>
                  <a:pt x="212733" y="45310"/>
                </a:lnTo>
                <a:lnTo>
                  <a:pt x="219712" y="53249"/>
                </a:lnTo>
                <a:lnTo>
                  <a:pt x="222048" y="70278"/>
                </a:lnTo>
                <a:lnTo>
                  <a:pt x="230087" y="70717"/>
                </a:lnTo>
                <a:lnTo>
                  <a:pt x="248460" y="55096"/>
                </a:lnTo>
                <a:lnTo>
                  <a:pt x="259381" y="58890"/>
                </a:lnTo>
                <a:lnTo>
                  <a:pt x="261574" y="66444"/>
                </a:lnTo>
                <a:lnTo>
                  <a:pt x="284629" y="66531"/>
                </a:lnTo>
                <a:lnTo>
                  <a:pt x="294438" y="6293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2" name="M124">
            <a:extLst>
              <a:ext uri="{FF2B5EF4-FFF2-40B4-BE49-F238E27FC236}">
                <a16:creationId xmlns:a16="http://schemas.microsoft.com/office/drawing/2014/main" id="{00000000-0008-0000-0000-000087000000}"/>
              </a:ext>
            </a:extLst>
          </p:cNvPr>
          <p:cNvSpPr/>
          <p:nvPr/>
        </p:nvSpPr>
        <p:spPr>
          <a:xfrm>
            <a:off x="5565357" y="5006087"/>
            <a:ext cx="427633" cy="348486"/>
          </a:xfrm>
          <a:custGeom>
            <a:avLst/>
            <a:gdLst/>
            <a:ahLst/>
            <a:cxnLst/>
            <a:rect l="0" t="0" r="0" b="0"/>
            <a:pathLst>
              <a:path w="471598" h="415994">
                <a:moveTo>
                  <a:pt x="378019" y="7774"/>
                </a:moveTo>
                <a:lnTo>
                  <a:pt x="380340" y="7840"/>
                </a:lnTo>
                <a:lnTo>
                  <a:pt x="378790" y="18771"/>
                </a:lnTo>
                <a:lnTo>
                  <a:pt x="391351" y="29199"/>
                </a:lnTo>
                <a:lnTo>
                  <a:pt x="383880" y="35903"/>
                </a:lnTo>
                <a:lnTo>
                  <a:pt x="386609" y="43497"/>
                </a:lnTo>
                <a:lnTo>
                  <a:pt x="386609" y="43497"/>
                </a:lnTo>
                <a:lnTo>
                  <a:pt x="382438" y="43078"/>
                </a:lnTo>
                <a:lnTo>
                  <a:pt x="382023" y="52236"/>
                </a:lnTo>
                <a:lnTo>
                  <a:pt x="392174" y="60340"/>
                </a:lnTo>
                <a:lnTo>
                  <a:pt x="387470" y="62311"/>
                </a:lnTo>
                <a:lnTo>
                  <a:pt x="381806" y="59896"/>
                </a:lnTo>
                <a:lnTo>
                  <a:pt x="378147" y="63249"/>
                </a:lnTo>
                <a:lnTo>
                  <a:pt x="374040" y="60577"/>
                </a:lnTo>
                <a:lnTo>
                  <a:pt x="379075" y="74248"/>
                </a:lnTo>
                <a:lnTo>
                  <a:pt x="369451" y="91110"/>
                </a:lnTo>
                <a:lnTo>
                  <a:pt x="360823" y="94771"/>
                </a:lnTo>
                <a:lnTo>
                  <a:pt x="370565" y="111882"/>
                </a:lnTo>
                <a:lnTo>
                  <a:pt x="371165" y="139851"/>
                </a:lnTo>
                <a:lnTo>
                  <a:pt x="378663" y="143370"/>
                </a:lnTo>
                <a:lnTo>
                  <a:pt x="397306" y="142094"/>
                </a:lnTo>
                <a:lnTo>
                  <a:pt x="403191" y="136850"/>
                </a:lnTo>
                <a:lnTo>
                  <a:pt x="444548" y="132747"/>
                </a:lnTo>
                <a:lnTo>
                  <a:pt x="466604" y="114421"/>
                </a:lnTo>
                <a:lnTo>
                  <a:pt x="462773" y="112813"/>
                </a:lnTo>
                <a:lnTo>
                  <a:pt x="468958" y="107723"/>
                </a:lnTo>
                <a:lnTo>
                  <a:pt x="471597" y="124477"/>
                </a:lnTo>
                <a:lnTo>
                  <a:pt x="467137" y="134423"/>
                </a:lnTo>
                <a:lnTo>
                  <a:pt x="451344" y="133686"/>
                </a:lnTo>
                <a:lnTo>
                  <a:pt x="428281" y="143414"/>
                </a:lnTo>
                <a:lnTo>
                  <a:pt x="418528" y="142841"/>
                </a:lnTo>
                <a:lnTo>
                  <a:pt x="420960" y="155681"/>
                </a:lnTo>
                <a:lnTo>
                  <a:pt x="420960" y="155681"/>
                </a:lnTo>
                <a:lnTo>
                  <a:pt x="406871" y="160395"/>
                </a:lnTo>
                <a:lnTo>
                  <a:pt x="407984" y="187022"/>
                </a:lnTo>
                <a:lnTo>
                  <a:pt x="398369" y="203428"/>
                </a:lnTo>
                <a:lnTo>
                  <a:pt x="379905" y="203507"/>
                </a:lnTo>
                <a:lnTo>
                  <a:pt x="380251" y="196756"/>
                </a:lnTo>
                <a:lnTo>
                  <a:pt x="373231" y="192651"/>
                </a:lnTo>
                <a:lnTo>
                  <a:pt x="363884" y="194037"/>
                </a:lnTo>
                <a:lnTo>
                  <a:pt x="360755" y="200409"/>
                </a:lnTo>
                <a:lnTo>
                  <a:pt x="344801" y="194093"/>
                </a:lnTo>
                <a:lnTo>
                  <a:pt x="340051" y="197412"/>
                </a:lnTo>
                <a:lnTo>
                  <a:pt x="333718" y="185661"/>
                </a:lnTo>
                <a:lnTo>
                  <a:pt x="327552" y="189691"/>
                </a:lnTo>
                <a:lnTo>
                  <a:pt x="324003" y="194396"/>
                </a:lnTo>
                <a:lnTo>
                  <a:pt x="324937" y="199682"/>
                </a:lnTo>
                <a:lnTo>
                  <a:pt x="316323" y="207846"/>
                </a:lnTo>
                <a:lnTo>
                  <a:pt x="316475" y="218668"/>
                </a:lnTo>
                <a:lnTo>
                  <a:pt x="329202" y="218584"/>
                </a:lnTo>
                <a:lnTo>
                  <a:pt x="343789" y="229369"/>
                </a:lnTo>
                <a:lnTo>
                  <a:pt x="338017" y="235814"/>
                </a:lnTo>
                <a:lnTo>
                  <a:pt x="351626" y="248371"/>
                </a:lnTo>
                <a:lnTo>
                  <a:pt x="352605" y="257562"/>
                </a:lnTo>
                <a:lnTo>
                  <a:pt x="360755" y="271163"/>
                </a:lnTo>
                <a:lnTo>
                  <a:pt x="361053" y="293400"/>
                </a:lnTo>
                <a:lnTo>
                  <a:pt x="361053" y="293400"/>
                </a:lnTo>
                <a:lnTo>
                  <a:pt x="362312" y="298242"/>
                </a:lnTo>
                <a:lnTo>
                  <a:pt x="376079" y="300135"/>
                </a:lnTo>
                <a:lnTo>
                  <a:pt x="381893" y="308710"/>
                </a:lnTo>
                <a:lnTo>
                  <a:pt x="368862" y="308191"/>
                </a:lnTo>
                <a:lnTo>
                  <a:pt x="361764" y="312043"/>
                </a:lnTo>
                <a:lnTo>
                  <a:pt x="356987" y="305299"/>
                </a:lnTo>
                <a:lnTo>
                  <a:pt x="335496" y="318200"/>
                </a:lnTo>
                <a:lnTo>
                  <a:pt x="337863" y="327729"/>
                </a:lnTo>
                <a:lnTo>
                  <a:pt x="334280" y="328077"/>
                </a:lnTo>
                <a:lnTo>
                  <a:pt x="332387" y="334480"/>
                </a:lnTo>
                <a:lnTo>
                  <a:pt x="332021" y="352639"/>
                </a:lnTo>
                <a:lnTo>
                  <a:pt x="337933" y="357764"/>
                </a:lnTo>
                <a:lnTo>
                  <a:pt x="339249" y="366060"/>
                </a:lnTo>
                <a:lnTo>
                  <a:pt x="345930" y="371506"/>
                </a:lnTo>
                <a:lnTo>
                  <a:pt x="342584" y="379818"/>
                </a:lnTo>
                <a:lnTo>
                  <a:pt x="345656" y="386513"/>
                </a:lnTo>
                <a:lnTo>
                  <a:pt x="337331" y="394982"/>
                </a:lnTo>
                <a:lnTo>
                  <a:pt x="323859" y="398648"/>
                </a:lnTo>
                <a:lnTo>
                  <a:pt x="316209" y="415993"/>
                </a:lnTo>
                <a:lnTo>
                  <a:pt x="302976" y="411256"/>
                </a:lnTo>
                <a:lnTo>
                  <a:pt x="309595" y="386676"/>
                </a:lnTo>
                <a:lnTo>
                  <a:pt x="296097" y="375174"/>
                </a:lnTo>
                <a:lnTo>
                  <a:pt x="297418" y="372510"/>
                </a:lnTo>
                <a:lnTo>
                  <a:pt x="288362" y="368643"/>
                </a:lnTo>
                <a:lnTo>
                  <a:pt x="278519" y="370457"/>
                </a:lnTo>
                <a:lnTo>
                  <a:pt x="274584" y="366889"/>
                </a:lnTo>
                <a:lnTo>
                  <a:pt x="272986" y="379004"/>
                </a:lnTo>
                <a:lnTo>
                  <a:pt x="262383" y="380194"/>
                </a:lnTo>
                <a:lnTo>
                  <a:pt x="260688" y="353267"/>
                </a:lnTo>
                <a:lnTo>
                  <a:pt x="251232" y="352539"/>
                </a:lnTo>
                <a:lnTo>
                  <a:pt x="243940" y="346917"/>
                </a:lnTo>
                <a:lnTo>
                  <a:pt x="232531" y="328259"/>
                </a:lnTo>
                <a:lnTo>
                  <a:pt x="225435" y="331802"/>
                </a:lnTo>
                <a:lnTo>
                  <a:pt x="219271" y="330117"/>
                </a:lnTo>
                <a:lnTo>
                  <a:pt x="221229" y="342640"/>
                </a:lnTo>
                <a:lnTo>
                  <a:pt x="214593" y="346346"/>
                </a:lnTo>
                <a:lnTo>
                  <a:pt x="209382" y="343938"/>
                </a:lnTo>
                <a:lnTo>
                  <a:pt x="203365" y="352918"/>
                </a:lnTo>
                <a:lnTo>
                  <a:pt x="194658" y="353108"/>
                </a:lnTo>
                <a:lnTo>
                  <a:pt x="189680" y="348153"/>
                </a:lnTo>
                <a:lnTo>
                  <a:pt x="185238" y="351172"/>
                </a:lnTo>
                <a:lnTo>
                  <a:pt x="181571" y="349110"/>
                </a:lnTo>
                <a:lnTo>
                  <a:pt x="176290" y="354206"/>
                </a:lnTo>
                <a:lnTo>
                  <a:pt x="165427" y="348622"/>
                </a:lnTo>
                <a:lnTo>
                  <a:pt x="159808" y="354608"/>
                </a:lnTo>
                <a:lnTo>
                  <a:pt x="154507" y="355198"/>
                </a:lnTo>
                <a:lnTo>
                  <a:pt x="148959" y="353678"/>
                </a:lnTo>
                <a:lnTo>
                  <a:pt x="142376" y="345369"/>
                </a:lnTo>
                <a:lnTo>
                  <a:pt x="127390" y="352719"/>
                </a:lnTo>
                <a:lnTo>
                  <a:pt x="115177" y="365858"/>
                </a:lnTo>
                <a:lnTo>
                  <a:pt x="91230" y="366321"/>
                </a:lnTo>
                <a:lnTo>
                  <a:pt x="52892" y="379691"/>
                </a:lnTo>
                <a:lnTo>
                  <a:pt x="52892" y="379691"/>
                </a:lnTo>
                <a:lnTo>
                  <a:pt x="41399" y="349750"/>
                </a:lnTo>
                <a:lnTo>
                  <a:pt x="22173" y="353348"/>
                </a:lnTo>
                <a:lnTo>
                  <a:pt x="0" y="307892"/>
                </a:lnTo>
                <a:lnTo>
                  <a:pt x="7615" y="302877"/>
                </a:lnTo>
                <a:lnTo>
                  <a:pt x="8192" y="294485"/>
                </a:lnTo>
                <a:lnTo>
                  <a:pt x="23443" y="298423"/>
                </a:lnTo>
                <a:lnTo>
                  <a:pt x="34522" y="291863"/>
                </a:lnTo>
                <a:lnTo>
                  <a:pt x="34506" y="277594"/>
                </a:lnTo>
                <a:lnTo>
                  <a:pt x="38375" y="273059"/>
                </a:lnTo>
                <a:lnTo>
                  <a:pt x="43550" y="276376"/>
                </a:lnTo>
                <a:lnTo>
                  <a:pt x="48505" y="271875"/>
                </a:lnTo>
                <a:lnTo>
                  <a:pt x="44328" y="261530"/>
                </a:lnTo>
                <a:lnTo>
                  <a:pt x="55435" y="244002"/>
                </a:lnTo>
                <a:lnTo>
                  <a:pt x="51229" y="239514"/>
                </a:lnTo>
                <a:lnTo>
                  <a:pt x="55614" y="228384"/>
                </a:lnTo>
                <a:lnTo>
                  <a:pt x="48387" y="226204"/>
                </a:lnTo>
                <a:lnTo>
                  <a:pt x="46212" y="221328"/>
                </a:lnTo>
                <a:lnTo>
                  <a:pt x="46212" y="221328"/>
                </a:lnTo>
                <a:lnTo>
                  <a:pt x="43221" y="212821"/>
                </a:lnTo>
                <a:lnTo>
                  <a:pt x="50634" y="208997"/>
                </a:lnTo>
                <a:lnTo>
                  <a:pt x="67090" y="188928"/>
                </a:lnTo>
                <a:lnTo>
                  <a:pt x="71605" y="193427"/>
                </a:lnTo>
                <a:lnTo>
                  <a:pt x="80213" y="186032"/>
                </a:lnTo>
                <a:lnTo>
                  <a:pt x="91542" y="185934"/>
                </a:lnTo>
                <a:lnTo>
                  <a:pt x="96068" y="180064"/>
                </a:lnTo>
                <a:lnTo>
                  <a:pt x="91122" y="179459"/>
                </a:lnTo>
                <a:lnTo>
                  <a:pt x="94362" y="175052"/>
                </a:lnTo>
                <a:lnTo>
                  <a:pt x="105854" y="174656"/>
                </a:lnTo>
                <a:lnTo>
                  <a:pt x="103729" y="168129"/>
                </a:lnTo>
                <a:lnTo>
                  <a:pt x="106725" y="156501"/>
                </a:lnTo>
                <a:lnTo>
                  <a:pt x="103165" y="156241"/>
                </a:lnTo>
                <a:lnTo>
                  <a:pt x="103323" y="151137"/>
                </a:lnTo>
                <a:lnTo>
                  <a:pt x="100999" y="151065"/>
                </a:lnTo>
                <a:lnTo>
                  <a:pt x="107664" y="146161"/>
                </a:lnTo>
                <a:lnTo>
                  <a:pt x="107626" y="142403"/>
                </a:lnTo>
                <a:lnTo>
                  <a:pt x="97515" y="133374"/>
                </a:lnTo>
                <a:lnTo>
                  <a:pt x="106090" y="116807"/>
                </a:lnTo>
                <a:lnTo>
                  <a:pt x="113095" y="120931"/>
                </a:lnTo>
                <a:lnTo>
                  <a:pt x="121176" y="115319"/>
                </a:lnTo>
                <a:lnTo>
                  <a:pt x="124968" y="123100"/>
                </a:lnTo>
                <a:lnTo>
                  <a:pt x="128211" y="123500"/>
                </a:lnTo>
                <a:lnTo>
                  <a:pt x="129338" y="132251"/>
                </a:lnTo>
                <a:lnTo>
                  <a:pt x="135135" y="130325"/>
                </a:lnTo>
                <a:lnTo>
                  <a:pt x="139533" y="143684"/>
                </a:lnTo>
                <a:lnTo>
                  <a:pt x="144695" y="147298"/>
                </a:lnTo>
                <a:lnTo>
                  <a:pt x="157092" y="132348"/>
                </a:lnTo>
                <a:lnTo>
                  <a:pt x="165431" y="133503"/>
                </a:lnTo>
                <a:lnTo>
                  <a:pt x="178174" y="127427"/>
                </a:lnTo>
                <a:lnTo>
                  <a:pt x="179428" y="132123"/>
                </a:lnTo>
                <a:lnTo>
                  <a:pt x="188249" y="132690"/>
                </a:lnTo>
                <a:lnTo>
                  <a:pt x="190610" y="136669"/>
                </a:lnTo>
                <a:lnTo>
                  <a:pt x="198982" y="126401"/>
                </a:lnTo>
                <a:lnTo>
                  <a:pt x="208482" y="125033"/>
                </a:lnTo>
                <a:lnTo>
                  <a:pt x="204771" y="119511"/>
                </a:lnTo>
                <a:lnTo>
                  <a:pt x="206397" y="106635"/>
                </a:lnTo>
                <a:lnTo>
                  <a:pt x="211625" y="102884"/>
                </a:lnTo>
                <a:lnTo>
                  <a:pt x="215819" y="107819"/>
                </a:lnTo>
                <a:lnTo>
                  <a:pt x="214918" y="112000"/>
                </a:lnTo>
                <a:lnTo>
                  <a:pt x="219985" y="113654"/>
                </a:lnTo>
                <a:lnTo>
                  <a:pt x="222158" y="113569"/>
                </a:lnTo>
                <a:lnTo>
                  <a:pt x="221001" y="105568"/>
                </a:lnTo>
                <a:lnTo>
                  <a:pt x="225520" y="104801"/>
                </a:lnTo>
                <a:lnTo>
                  <a:pt x="226415" y="100770"/>
                </a:lnTo>
                <a:lnTo>
                  <a:pt x="235455" y="104346"/>
                </a:lnTo>
                <a:lnTo>
                  <a:pt x="240884" y="83314"/>
                </a:lnTo>
                <a:lnTo>
                  <a:pt x="228122" y="48663"/>
                </a:lnTo>
                <a:lnTo>
                  <a:pt x="219972" y="46616"/>
                </a:lnTo>
                <a:lnTo>
                  <a:pt x="220465" y="40467"/>
                </a:lnTo>
                <a:lnTo>
                  <a:pt x="235324" y="46171"/>
                </a:lnTo>
                <a:lnTo>
                  <a:pt x="246850" y="44108"/>
                </a:lnTo>
                <a:lnTo>
                  <a:pt x="251066" y="37768"/>
                </a:lnTo>
                <a:lnTo>
                  <a:pt x="270272" y="32623"/>
                </a:lnTo>
                <a:lnTo>
                  <a:pt x="275268" y="26004"/>
                </a:lnTo>
                <a:lnTo>
                  <a:pt x="276435" y="17920"/>
                </a:lnTo>
                <a:lnTo>
                  <a:pt x="294565" y="7024"/>
                </a:lnTo>
                <a:lnTo>
                  <a:pt x="293154" y="2322"/>
                </a:lnTo>
                <a:lnTo>
                  <a:pt x="296009" y="0"/>
                </a:lnTo>
                <a:lnTo>
                  <a:pt x="302453" y="7405"/>
                </a:lnTo>
                <a:lnTo>
                  <a:pt x="308189" y="1859"/>
                </a:lnTo>
                <a:lnTo>
                  <a:pt x="308952" y="7594"/>
                </a:lnTo>
                <a:lnTo>
                  <a:pt x="317788" y="12661"/>
                </a:lnTo>
                <a:lnTo>
                  <a:pt x="317923" y="18679"/>
                </a:lnTo>
                <a:lnTo>
                  <a:pt x="324773" y="28198"/>
                </a:lnTo>
                <a:lnTo>
                  <a:pt x="330740" y="30775"/>
                </a:lnTo>
                <a:lnTo>
                  <a:pt x="348509" y="21515"/>
                </a:lnTo>
                <a:lnTo>
                  <a:pt x="349679" y="13129"/>
                </a:lnTo>
                <a:lnTo>
                  <a:pt x="352680" y="111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3" name="M125">
            <a:extLst>
              <a:ext uri="{FF2B5EF4-FFF2-40B4-BE49-F238E27FC236}">
                <a16:creationId xmlns:a16="http://schemas.microsoft.com/office/drawing/2014/main" id="{00000000-0008-0000-0000-000088000000}"/>
              </a:ext>
            </a:extLst>
          </p:cNvPr>
          <p:cNvSpPr/>
          <p:nvPr/>
        </p:nvSpPr>
        <p:spPr>
          <a:xfrm>
            <a:off x="6374538" y="5004332"/>
            <a:ext cx="356820" cy="301714"/>
          </a:xfrm>
          <a:custGeom>
            <a:avLst/>
            <a:gdLst/>
            <a:ahLst/>
            <a:cxnLst/>
            <a:rect l="0" t="0" r="0" b="0"/>
            <a:pathLst>
              <a:path w="402399" h="360187">
                <a:moveTo>
                  <a:pt x="290471" y="13078"/>
                </a:moveTo>
                <a:lnTo>
                  <a:pt x="287271" y="40218"/>
                </a:lnTo>
                <a:lnTo>
                  <a:pt x="296177" y="51226"/>
                </a:lnTo>
                <a:lnTo>
                  <a:pt x="298094" y="48411"/>
                </a:lnTo>
                <a:lnTo>
                  <a:pt x="310187" y="47760"/>
                </a:lnTo>
                <a:lnTo>
                  <a:pt x="312425" y="51865"/>
                </a:lnTo>
                <a:lnTo>
                  <a:pt x="326515" y="44490"/>
                </a:lnTo>
                <a:lnTo>
                  <a:pt x="324106" y="63679"/>
                </a:lnTo>
                <a:lnTo>
                  <a:pt x="317220" y="67144"/>
                </a:lnTo>
                <a:lnTo>
                  <a:pt x="316514" y="71338"/>
                </a:lnTo>
                <a:lnTo>
                  <a:pt x="324410" y="86530"/>
                </a:lnTo>
                <a:lnTo>
                  <a:pt x="327508" y="86594"/>
                </a:lnTo>
                <a:lnTo>
                  <a:pt x="325572" y="90311"/>
                </a:lnTo>
                <a:lnTo>
                  <a:pt x="332550" y="90003"/>
                </a:lnTo>
                <a:lnTo>
                  <a:pt x="334186" y="93343"/>
                </a:lnTo>
                <a:lnTo>
                  <a:pt x="342662" y="87956"/>
                </a:lnTo>
                <a:lnTo>
                  <a:pt x="343880" y="81368"/>
                </a:lnTo>
                <a:lnTo>
                  <a:pt x="341254" y="81014"/>
                </a:lnTo>
                <a:lnTo>
                  <a:pt x="340290" y="75133"/>
                </a:lnTo>
                <a:lnTo>
                  <a:pt x="351444" y="75060"/>
                </a:lnTo>
                <a:lnTo>
                  <a:pt x="354438" y="80231"/>
                </a:lnTo>
                <a:lnTo>
                  <a:pt x="352493" y="92064"/>
                </a:lnTo>
                <a:lnTo>
                  <a:pt x="357248" y="94415"/>
                </a:lnTo>
                <a:lnTo>
                  <a:pt x="359419" y="101973"/>
                </a:lnTo>
                <a:lnTo>
                  <a:pt x="375459" y="105603"/>
                </a:lnTo>
                <a:lnTo>
                  <a:pt x="380003" y="110803"/>
                </a:lnTo>
                <a:lnTo>
                  <a:pt x="386596" y="137532"/>
                </a:lnTo>
                <a:lnTo>
                  <a:pt x="397678" y="156985"/>
                </a:lnTo>
                <a:lnTo>
                  <a:pt x="400100" y="167701"/>
                </a:lnTo>
                <a:lnTo>
                  <a:pt x="398067" y="176374"/>
                </a:lnTo>
                <a:lnTo>
                  <a:pt x="402398" y="184723"/>
                </a:lnTo>
                <a:lnTo>
                  <a:pt x="395703" y="186092"/>
                </a:lnTo>
                <a:lnTo>
                  <a:pt x="395703" y="186092"/>
                </a:lnTo>
                <a:lnTo>
                  <a:pt x="389048" y="177697"/>
                </a:lnTo>
                <a:lnTo>
                  <a:pt x="368092" y="178929"/>
                </a:lnTo>
                <a:lnTo>
                  <a:pt x="350485" y="175567"/>
                </a:lnTo>
                <a:lnTo>
                  <a:pt x="353452" y="166914"/>
                </a:lnTo>
                <a:lnTo>
                  <a:pt x="349706" y="160527"/>
                </a:lnTo>
                <a:lnTo>
                  <a:pt x="334343" y="161265"/>
                </a:lnTo>
                <a:lnTo>
                  <a:pt x="332115" y="156562"/>
                </a:lnTo>
                <a:lnTo>
                  <a:pt x="313068" y="163081"/>
                </a:lnTo>
                <a:lnTo>
                  <a:pt x="299664" y="159047"/>
                </a:lnTo>
                <a:lnTo>
                  <a:pt x="294349" y="161190"/>
                </a:lnTo>
                <a:lnTo>
                  <a:pt x="284317" y="159027"/>
                </a:lnTo>
                <a:lnTo>
                  <a:pt x="258881" y="166905"/>
                </a:lnTo>
                <a:lnTo>
                  <a:pt x="245814" y="161669"/>
                </a:lnTo>
                <a:lnTo>
                  <a:pt x="250892" y="185365"/>
                </a:lnTo>
                <a:lnTo>
                  <a:pt x="239436" y="191731"/>
                </a:lnTo>
                <a:lnTo>
                  <a:pt x="239198" y="195632"/>
                </a:lnTo>
                <a:lnTo>
                  <a:pt x="248906" y="213115"/>
                </a:lnTo>
                <a:lnTo>
                  <a:pt x="257581" y="213599"/>
                </a:lnTo>
                <a:lnTo>
                  <a:pt x="259385" y="216341"/>
                </a:lnTo>
                <a:lnTo>
                  <a:pt x="262589" y="240893"/>
                </a:lnTo>
                <a:lnTo>
                  <a:pt x="260872" y="248667"/>
                </a:lnTo>
                <a:lnTo>
                  <a:pt x="263689" y="254885"/>
                </a:lnTo>
                <a:lnTo>
                  <a:pt x="279889" y="259281"/>
                </a:lnTo>
                <a:lnTo>
                  <a:pt x="279715" y="267538"/>
                </a:lnTo>
                <a:lnTo>
                  <a:pt x="272391" y="269036"/>
                </a:lnTo>
                <a:lnTo>
                  <a:pt x="280300" y="284070"/>
                </a:lnTo>
                <a:lnTo>
                  <a:pt x="258077" y="292763"/>
                </a:lnTo>
                <a:lnTo>
                  <a:pt x="258878" y="298937"/>
                </a:lnTo>
                <a:lnTo>
                  <a:pt x="240937" y="295853"/>
                </a:lnTo>
                <a:lnTo>
                  <a:pt x="247197" y="315358"/>
                </a:lnTo>
                <a:lnTo>
                  <a:pt x="243665" y="320838"/>
                </a:lnTo>
                <a:lnTo>
                  <a:pt x="242911" y="334336"/>
                </a:lnTo>
                <a:lnTo>
                  <a:pt x="242911" y="334336"/>
                </a:lnTo>
                <a:lnTo>
                  <a:pt x="239180" y="334557"/>
                </a:lnTo>
                <a:lnTo>
                  <a:pt x="238609" y="339500"/>
                </a:lnTo>
                <a:lnTo>
                  <a:pt x="233069" y="337129"/>
                </a:lnTo>
                <a:lnTo>
                  <a:pt x="223123" y="344724"/>
                </a:lnTo>
                <a:lnTo>
                  <a:pt x="204454" y="346273"/>
                </a:lnTo>
                <a:lnTo>
                  <a:pt x="188310" y="360186"/>
                </a:lnTo>
                <a:lnTo>
                  <a:pt x="179785" y="359399"/>
                </a:lnTo>
                <a:lnTo>
                  <a:pt x="176052" y="352561"/>
                </a:lnTo>
                <a:lnTo>
                  <a:pt x="165948" y="352939"/>
                </a:lnTo>
                <a:lnTo>
                  <a:pt x="166225" y="340334"/>
                </a:lnTo>
                <a:lnTo>
                  <a:pt x="157814" y="341499"/>
                </a:lnTo>
                <a:lnTo>
                  <a:pt x="153504" y="346809"/>
                </a:lnTo>
                <a:lnTo>
                  <a:pt x="145689" y="349038"/>
                </a:lnTo>
                <a:lnTo>
                  <a:pt x="139267" y="344541"/>
                </a:lnTo>
                <a:lnTo>
                  <a:pt x="134701" y="347292"/>
                </a:lnTo>
                <a:lnTo>
                  <a:pt x="130445" y="343143"/>
                </a:lnTo>
                <a:lnTo>
                  <a:pt x="126974" y="345618"/>
                </a:lnTo>
                <a:lnTo>
                  <a:pt x="132086" y="325312"/>
                </a:lnTo>
                <a:lnTo>
                  <a:pt x="127999" y="313658"/>
                </a:lnTo>
                <a:lnTo>
                  <a:pt x="112394" y="310304"/>
                </a:lnTo>
                <a:lnTo>
                  <a:pt x="109864" y="305442"/>
                </a:lnTo>
                <a:lnTo>
                  <a:pt x="111854" y="299781"/>
                </a:lnTo>
                <a:lnTo>
                  <a:pt x="98921" y="288225"/>
                </a:lnTo>
                <a:lnTo>
                  <a:pt x="86195" y="281328"/>
                </a:lnTo>
                <a:lnTo>
                  <a:pt x="82009" y="281083"/>
                </a:lnTo>
                <a:lnTo>
                  <a:pt x="79583" y="285383"/>
                </a:lnTo>
                <a:lnTo>
                  <a:pt x="68586" y="284380"/>
                </a:lnTo>
                <a:lnTo>
                  <a:pt x="61725" y="278966"/>
                </a:lnTo>
                <a:lnTo>
                  <a:pt x="54199" y="282247"/>
                </a:lnTo>
                <a:lnTo>
                  <a:pt x="37035" y="266080"/>
                </a:lnTo>
                <a:lnTo>
                  <a:pt x="37035" y="266080"/>
                </a:lnTo>
                <a:lnTo>
                  <a:pt x="44389" y="256789"/>
                </a:lnTo>
                <a:lnTo>
                  <a:pt x="35578" y="248624"/>
                </a:lnTo>
                <a:lnTo>
                  <a:pt x="41820" y="233748"/>
                </a:lnTo>
                <a:lnTo>
                  <a:pt x="37075" y="230934"/>
                </a:lnTo>
                <a:lnTo>
                  <a:pt x="35040" y="225028"/>
                </a:lnTo>
                <a:lnTo>
                  <a:pt x="29480" y="223997"/>
                </a:lnTo>
                <a:lnTo>
                  <a:pt x="29055" y="215575"/>
                </a:lnTo>
                <a:lnTo>
                  <a:pt x="42335" y="211527"/>
                </a:lnTo>
                <a:lnTo>
                  <a:pt x="50832" y="199556"/>
                </a:lnTo>
                <a:lnTo>
                  <a:pt x="31935" y="198517"/>
                </a:lnTo>
                <a:lnTo>
                  <a:pt x="29154" y="191391"/>
                </a:lnTo>
                <a:lnTo>
                  <a:pt x="23694" y="192766"/>
                </a:lnTo>
                <a:lnTo>
                  <a:pt x="11540" y="181965"/>
                </a:lnTo>
                <a:lnTo>
                  <a:pt x="7031" y="182459"/>
                </a:lnTo>
                <a:lnTo>
                  <a:pt x="7031" y="182459"/>
                </a:lnTo>
                <a:lnTo>
                  <a:pt x="0" y="158405"/>
                </a:lnTo>
                <a:lnTo>
                  <a:pt x="0" y="158405"/>
                </a:lnTo>
                <a:lnTo>
                  <a:pt x="14499" y="148378"/>
                </a:lnTo>
                <a:lnTo>
                  <a:pt x="20254" y="160834"/>
                </a:lnTo>
                <a:lnTo>
                  <a:pt x="32658" y="147450"/>
                </a:lnTo>
                <a:lnTo>
                  <a:pt x="41666" y="160131"/>
                </a:lnTo>
                <a:lnTo>
                  <a:pt x="49934" y="157918"/>
                </a:lnTo>
                <a:lnTo>
                  <a:pt x="52752" y="150020"/>
                </a:lnTo>
                <a:lnTo>
                  <a:pt x="56819" y="148461"/>
                </a:lnTo>
                <a:lnTo>
                  <a:pt x="71635" y="151356"/>
                </a:lnTo>
                <a:lnTo>
                  <a:pt x="76287" y="144551"/>
                </a:lnTo>
                <a:lnTo>
                  <a:pt x="71989" y="135887"/>
                </a:lnTo>
                <a:lnTo>
                  <a:pt x="76148" y="130273"/>
                </a:lnTo>
                <a:lnTo>
                  <a:pt x="103303" y="128938"/>
                </a:lnTo>
                <a:lnTo>
                  <a:pt x="101374" y="125137"/>
                </a:lnTo>
                <a:lnTo>
                  <a:pt x="115441" y="119895"/>
                </a:lnTo>
                <a:lnTo>
                  <a:pt x="116475" y="115260"/>
                </a:lnTo>
                <a:lnTo>
                  <a:pt x="127493" y="107693"/>
                </a:lnTo>
                <a:lnTo>
                  <a:pt x="124644" y="96508"/>
                </a:lnTo>
                <a:lnTo>
                  <a:pt x="131711" y="99222"/>
                </a:lnTo>
                <a:lnTo>
                  <a:pt x="138764" y="88709"/>
                </a:lnTo>
                <a:lnTo>
                  <a:pt x="146775" y="83777"/>
                </a:lnTo>
                <a:lnTo>
                  <a:pt x="146775" y="83777"/>
                </a:lnTo>
                <a:lnTo>
                  <a:pt x="158027" y="79368"/>
                </a:lnTo>
                <a:lnTo>
                  <a:pt x="153320" y="61078"/>
                </a:lnTo>
                <a:lnTo>
                  <a:pt x="171836" y="57278"/>
                </a:lnTo>
                <a:lnTo>
                  <a:pt x="177037" y="53184"/>
                </a:lnTo>
                <a:lnTo>
                  <a:pt x="181335" y="54932"/>
                </a:lnTo>
                <a:lnTo>
                  <a:pt x="189557" y="47296"/>
                </a:lnTo>
                <a:lnTo>
                  <a:pt x="192033" y="47350"/>
                </a:lnTo>
                <a:lnTo>
                  <a:pt x="195421" y="62454"/>
                </a:lnTo>
                <a:lnTo>
                  <a:pt x="217841" y="57079"/>
                </a:lnTo>
                <a:lnTo>
                  <a:pt x="225688" y="59503"/>
                </a:lnTo>
                <a:lnTo>
                  <a:pt x="225020" y="68957"/>
                </a:lnTo>
                <a:lnTo>
                  <a:pt x="233438" y="80861"/>
                </a:lnTo>
                <a:lnTo>
                  <a:pt x="237340" y="57799"/>
                </a:lnTo>
                <a:lnTo>
                  <a:pt x="236682" y="52374"/>
                </a:lnTo>
                <a:lnTo>
                  <a:pt x="233764" y="51259"/>
                </a:lnTo>
                <a:lnTo>
                  <a:pt x="236037" y="39133"/>
                </a:lnTo>
                <a:lnTo>
                  <a:pt x="241895" y="33095"/>
                </a:lnTo>
                <a:lnTo>
                  <a:pt x="243223" y="21700"/>
                </a:lnTo>
                <a:lnTo>
                  <a:pt x="249351" y="17471"/>
                </a:lnTo>
                <a:lnTo>
                  <a:pt x="257556" y="2913"/>
                </a:lnTo>
                <a:lnTo>
                  <a:pt x="261952" y="0"/>
                </a:lnTo>
                <a:lnTo>
                  <a:pt x="264696" y="2012"/>
                </a:lnTo>
                <a:lnTo>
                  <a:pt x="267287" y="11237"/>
                </a:lnTo>
                <a:lnTo>
                  <a:pt x="280065" y="146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64" name="M126">
            <a:extLst>
              <a:ext uri="{FF2B5EF4-FFF2-40B4-BE49-F238E27FC236}">
                <a16:creationId xmlns:a16="http://schemas.microsoft.com/office/drawing/2014/main" id="{00000000-0008-0000-0000-00008B000000}"/>
              </a:ext>
            </a:extLst>
          </p:cNvPr>
          <p:cNvGrpSpPr/>
          <p:nvPr/>
        </p:nvGrpSpPr>
        <p:grpSpPr>
          <a:xfrm>
            <a:off x="6043113" y="5018612"/>
            <a:ext cx="330896" cy="201346"/>
            <a:chOff x="1180079" y="3340914"/>
            <a:chExt cx="369769" cy="240986"/>
          </a:xfrm>
          <a:solidFill>
            <a:schemeClr val="accent1"/>
          </a:solidFill>
        </p:grpSpPr>
        <p:sp>
          <p:nvSpPr>
            <p:cNvPr id="272" name="ID_130">
              <a:extLst>
                <a:ext uri="{FF2B5EF4-FFF2-40B4-BE49-F238E27FC236}">
                  <a16:creationId xmlns:a16="http://schemas.microsoft.com/office/drawing/2014/main" id="{00000000-0008-0000-0000-000089000000}"/>
                </a:ext>
              </a:extLst>
            </p:cNvPr>
            <p:cNvSpPr/>
            <p:nvPr/>
          </p:nvSpPr>
          <p:spPr>
            <a:xfrm>
              <a:off x="1180079" y="3340914"/>
              <a:ext cx="369769" cy="240986"/>
            </a:xfrm>
            <a:custGeom>
              <a:avLst/>
              <a:gdLst/>
              <a:ahLst/>
              <a:cxnLst/>
              <a:rect l="0" t="0" r="0" b="0"/>
              <a:pathLst>
                <a:path w="369769" h="240986">
                  <a:moveTo>
                    <a:pt x="220298" y="0"/>
                  </a:moveTo>
                  <a:lnTo>
                    <a:pt x="223495" y="20825"/>
                  </a:lnTo>
                  <a:lnTo>
                    <a:pt x="238247" y="25550"/>
                  </a:lnTo>
                  <a:lnTo>
                    <a:pt x="239919" y="33107"/>
                  </a:lnTo>
                  <a:lnTo>
                    <a:pt x="256689" y="37730"/>
                  </a:lnTo>
                  <a:lnTo>
                    <a:pt x="272513" y="36765"/>
                  </a:lnTo>
                  <a:lnTo>
                    <a:pt x="274848" y="61622"/>
                  </a:lnTo>
                  <a:lnTo>
                    <a:pt x="283019" y="63324"/>
                  </a:lnTo>
                  <a:lnTo>
                    <a:pt x="288224" y="72318"/>
                  </a:lnTo>
                  <a:lnTo>
                    <a:pt x="296491" y="76426"/>
                  </a:lnTo>
                  <a:lnTo>
                    <a:pt x="301233" y="85408"/>
                  </a:lnTo>
                  <a:lnTo>
                    <a:pt x="317913" y="87763"/>
                  </a:lnTo>
                  <a:lnTo>
                    <a:pt x="312945" y="94557"/>
                  </a:lnTo>
                  <a:lnTo>
                    <a:pt x="307723" y="118324"/>
                  </a:lnTo>
                  <a:lnTo>
                    <a:pt x="313340" y="116806"/>
                  </a:lnTo>
                  <a:lnTo>
                    <a:pt x="317909" y="126683"/>
                  </a:lnTo>
                  <a:lnTo>
                    <a:pt x="320762" y="124047"/>
                  </a:lnTo>
                  <a:lnTo>
                    <a:pt x="321101" y="129314"/>
                  </a:lnTo>
                  <a:lnTo>
                    <a:pt x="327111" y="130811"/>
                  </a:lnTo>
                  <a:lnTo>
                    <a:pt x="349087" y="125925"/>
                  </a:lnTo>
                  <a:lnTo>
                    <a:pt x="354313" y="140924"/>
                  </a:lnTo>
                  <a:lnTo>
                    <a:pt x="362737" y="138719"/>
                  </a:lnTo>
                  <a:lnTo>
                    <a:pt x="362737" y="138719"/>
                  </a:lnTo>
                  <a:lnTo>
                    <a:pt x="369768" y="162773"/>
                  </a:lnTo>
                  <a:lnTo>
                    <a:pt x="369768" y="162773"/>
                  </a:lnTo>
                  <a:lnTo>
                    <a:pt x="368700" y="175218"/>
                  </a:lnTo>
                  <a:lnTo>
                    <a:pt x="358850" y="178591"/>
                  </a:lnTo>
                  <a:lnTo>
                    <a:pt x="356625" y="187403"/>
                  </a:lnTo>
                  <a:lnTo>
                    <a:pt x="345602" y="181282"/>
                  </a:lnTo>
                  <a:lnTo>
                    <a:pt x="340145" y="169435"/>
                  </a:lnTo>
                  <a:lnTo>
                    <a:pt x="336155" y="167687"/>
                  </a:lnTo>
                  <a:lnTo>
                    <a:pt x="333266" y="178285"/>
                  </a:lnTo>
                  <a:lnTo>
                    <a:pt x="324528" y="180480"/>
                  </a:lnTo>
                  <a:lnTo>
                    <a:pt x="320277" y="176622"/>
                  </a:lnTo>
                  <a:lnTo>
                    <a:pt x="317559" y="192932"/>
                  </a:lnTo>
                  <a:lnTo>
                    <a:pt x="298028" y="192311"/>
                  </a:lnTo>
                  <a:lnTo>
                    <a:pt x="296904" y="187477"/>
                  </a:lnTo>
                  <a:lnTo>
                    <a:pt x="278538" y="190035"/>
                  </a:lnTo>
                  <a:lnTo>
                    <a:pt x="281254" y="199566"/>
                  </a:lnTo>
                  <a:lnTo>
                    <a:pt x="274699" y="207518"/>
                  </a:lnTo>
                  <a:lnTo>
                    <a:pt x="278251" y="208205"/>
                  </a:lnTo>
                  <a:lnTo>
                    <a:pt x="275957" y="219566"/>
                  </a:lnTo>
                  <a:lnTo>
                    <a:pt x="252715" y="218246"/>
                  </a:lnTo>
                  <a:lnTo>
                    <a:pt x="253620" y="231937"/>
                  </a:lnTo>
                  <a:lnTo>
                    <a:pt x="244975" y="230072"/>
                  </a:lnTo>
                  <a:lnTo>
                    <a:pt x="249037" y="222661"/>
                  </a:lnTo>
                  <a:lnTo>
                    <a:pt x="248550" y="217242"/>
                  </a:lnTo>
                  <a:lnTo>
                    <a:pt x="231352" y="216216"/>
                  </a:lnTo>
                  <a:lnTo>
                    <a:pt x="210041" y="237015"/>
                  </a:lnTo>
                  <a:lnTo>
                    <a:pt x="210041" y="237015"/>
                  </a:lnTo>
                  <a:lnTo>
                    <a:pt x="200545" y="231971"/>
                  </a:lnTo>
                  <a:lnTo>
                    <a:pt x="197323" y="236697"/>
                  </a:lnTo>
                  <a:lnTo>
                    <a:pt x="188974" y="223119"/>
                  </a:lnTo>
                  <a:lnTo>
                    <a:pt x="177876" y="226293"/>
                  </a:lnTo>
                  <a:lnTo>
                    <a:pt x="166053" y="221337"/>
                  </a:lnTo>
                  <a:lnTo>
                    <a:pt x="151651" y="220220"/>
                  </a:lnTo>
                  <a:lnTo>
                    <a:pt x="157414" y="237640"/>
                  </a:lnTo>
                  <a:lnTo>
                    <a:pt x="148876" y="237723"/>
                  </a:lnTo>
                  <a:lnTo>
                    <a:pt x="147240" y="240985"/>
                  </a:lnTo>
                  <a:lnTo>
                    <a:pt x="130718" y="237708"/>
                  </a:lnTo>
                  <a:lnTo>
                    <a:pt x="128856" y="231652"/>
                  </a:lnTo>
                  <a:lnTo>
                    <a:pt x="118895" y="232747"/>
                  </a:lnTo>
                  <a:lnTo>
                    <a:pt x="115488" y="220492"/>
                  </a:lnTo>
                  <a:lnTo>
                    <a:pt x="103333" y="222430"/>
                  </a:lnTo>
                  <a:lnTo>
                    <a:pt x="93194" y="212553"/>
                  </a:lnTo>
                  <a:lnTo>
                    <a:pt x="93935" y="207915"/>
                  </a:lnTo>
                  <a:lnTo>
                    <a:pt x="87951" y="205355"/>
                  </a:lnTo>
                  <a:lnTo>
                    <a:pt x="87925" y="200397"/>
                  </a:lnTo>
                  <a:lnTo>
                    <a:pt x="81035" y="196912"/>
                  </a:lnTo>
                  <a:lnTo>
                    <a:pt x="76069" y="208800"/>
                  </a:lnTo>
                  <a:lnTo>
                    <a:pt x="67867" y="213842"/>
                  </a:lnTo>
                  <a:lnTo>
                    <a:pt x="37129" y="214381"/>
                  </a:lnTo>
                  <a:lnTo>
                    <a:pt x="35217" y="210424"/>
                  </a:lnTo>
                  <a:lnTo>
                    <a:pt x="17758" y="213414"/>
                  </a:lnTo>
                  <a:lnTo>
                    <a:pt x="16650" y="208427"/>
                  </a:lnTo>
                  <a:lnTo>
                    <a:pt x="5539" y="206176"/>
                  </a:lnTo>
                  <a:lnTo>
                    <a:pt x="5517" y="201218"/>
                  </a:lnTo>
                  <a:lnTo>
                    <a:pt x="3044" y="200851"/>
                  </a:lnTo>
                  <a:lnTo>
                    <a:pt x="5066" y="194896"/>
                  </a:lnTo>
                  <a:lnTo>
                    <a:pt x="0" y="181389"/>
                  </a:lnTo>
                  <a:lnTo>
                    <a:pt x="0" y="181389"/>
                  </a:lnTo>
                  <a:lnTo>
                    <a:pt x="3603" y="168565"/>
                  </a:lnTo>
                  <a:lnTo>
                    <a:pt x="20447" y="165111"/>
                  </a:lnTo>
                  <a:lnTo>
                    <a:pt x="19826" y="153525"/>
                  </a:lnTo>
                  <a:lnTo>
                    <a:pt x="24989" y="151860"/>
                  </a:lnTo>
                  <a:lnTo>
                    <a:pt x="19502" y="136687"/>
                  </a:lnTo>
                  <a:lnTo>
                    <a:pt x="20131" y="130544"/>
                  </a:lnTo>
                  <a:lnTo>
                    <a:pt x="22672" y="122497"/>
                  </a:lnTo>
                  <a:lnTo>
                    <a:pt x="32721" y="111946"/>
                  </a:lnTo>
                  <a:lnTo>
                    <a:pt x="24609" y="102262"/>
                  </a:lnTo>
                  <a:lnTo>
                    <a:pt x="37614" y="97048"/>
                  </a:lnTo>
                  <a:lnTo>
                    <a:pt x="45656" y="103574"/>
                  </a:lnTo>
                  <a:lnTo>
                    <a:pt x="60893" y="107734"/>
                  </a:lnTo>
                  <a:lnTo>
                    <a:pt x="62579" y="84936"/>
                  </a:lnTo>
                  <a:lnTo>
                    <a:pt x="72539" y="83395"/>
                  </a:lnTo>
                  <a:lnTo>
                    <a:pt x="80001" y="88400"/>
                  </a:lnTo>
                  <a:lnTo>
                    <a:pt x="92920" y="86333"/>
                  </a:lnTo>
                  <a:lnTo>
                    <a:pt x="97111" y="80130"/>
                  </a:lnTo>
                  <a:lnTo>
                    <a:pt x="113485" y="82209"/>
                  </a:lnTo>
                  <a:lnTo>
                    <a:pt x="114509" y="66605"/>
                  </a:lnTo>
                  <a:lnTo>
                    <a:pt x="123003" y="61715"/>
                  </a:lnTo>
                  <a:lnTo>
                    <a:pt x="129584" y="40842"/>
                  </a:lnTo>
                  <a:lnTo>
                    <a:pt x="141942" y="42212"/>
                  </a:lnTo>
                  <a:lnTo>
                    <a:pt x="145714" y="34041"/>
                  </a:lnTo>
                  <a:lnTo>
                    <a:pt x="169155" y="32084"/>
                  </a:lnTo>
                  <a:lnTo>
                    <a:pt x="167978" y="41825"/>
                  </a:lnTo>
                  <a:lnTo>
                    <a:pt x="172531" y="45548"/>
                  </a:lnTo>
                  <a:lnTo>
                    <a:pt x="166373" y="56213"/>
                  </a:lnTo>
                  <a:lnTo>
                    <a:pt x="178250" y="58318"/>
                  </a:lnTo>
                  <a:lnTo>
                    <a:pt x="181495" y="46376"/>
                  </a:lnTo>
                  <a:lnTo>
                    <a:pt x="173811" y="43927"/>
                  </a:lnTo>
                  <a:lnTo>
                    <a:pt x="177189" y="32889"/>
                  </a:lnTo>
                  <a:lnTo>
                    <a:pt x="174647" y="23204"/>
                  </a:lnTo>
                  <a:lnTo>
                    <a:pt x="195472" y="20424"/>
                  </a:lnTo>
                  <a:lnTo>
                    <a:pt x="200006" y="244"/>
                  </a:lnTo>
                  <a:lnTo>
                    <a:pt x="208201" y="75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3" name="ID_131">
              <a:extLst>
                <a:ext uri="{FF2B5EF4-FFF2-40B4-BE49-F238E27FC236}">
                  <a16:creationId xmlns:a16="http://schemas.microsoft.com/office/drawing/2014/main" id="{00000000-0008-0000-0000-00008A000000}"/>
                </a:ext>
              </a:extLst>
            </p:cNvPr>
            <p:cNvSpPr/>
            <p:nvPr/>
          </p:nvSpPr>
          <p:spPr>
            <a:xfrm>
              <a:off x="1367192" y="3382612"/>
              <a:ext cx="15670" cy="21583"/>
            </a:xfrm>
            <a:custGeom>
              <a:avLst/>
              <a:gdLst/>
              <a:ahLst/>
              <a:cxnLst/>
              <a:rect l="0" t="0" r="0" b="0"/>
              <a:pathLst>
                <a:path w="15670" h="21583">
                  <a:moveTo>
                    <a:pt x="11541" y="0"/>
                  </a:moveTo>
                  <a:lnTo>
                    <a:pt x="5775" y="1358"/>
                  </a:lnTo>
                  <a:lnTo>
                    <a:pt x="3026" y="5948"/>
                  </a:lnTo>
                  <a:lnTo>
                    <a:pt x="0" y="21503"/>
                  </a:lnTo>
                  <a:lnTo>
                    <a:pt x="3097" y="21582"/>
                  </a:lnTo>
                  <a:lnTo>
                    <a:pt x="5129" y="14719"/>
                  </a:lnTo>
                  <a:lnTo>
                    <a:pt x="14762" y="7446"/>
                  </a:lnTo>
                  <a:lnTo>
                    <a:pt x="15669" y="220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65" name="M127">
            <a:extLst>
              <a:ext uri="{FF2B5EF4-FFF2-40B4-BE49-F238E27FC236}">
                <a16:creationId xmlns:a16="http://schemas.microsoft.com/office/drawing/2014/main" id="{00000000-0008-0000-0000-00008C000000}"/>
              </a:ext>
            </a:extLst>
          </p:cNvPr>
          <p:cNvSpPr/>
          <p:nvPr/>
        </p:nvSpPr>
        <p:spPr>
          <a:xfrm>
            <a:off x="7001354" y="5020261"/>
            <a:ext cx="231920" cy="221005"/>
          </a:xfrm>
          <a:custGeom>
            <a:avLst/>
            <a:gdLst/>
            <a:ahLst/>
            <a:cxnLst/>
            <a:rect l="0" t="0" r="0" b="0"/>
            <a:pathLst>
              <a:path w="252115" h="264746">
                <a:moveTo>
                  <a:pt x="199141" y="77306"/>
                </a:moveTo>
                <a:lnTo>
                  <a:pt x="196222" y="85827"/>
                </a:lnTo>
                <a:lnTo>
                  <a:pt x="205369" y="95583"/>
                </a:lnTo>
                <a:lnTo>
                  <a:pt x="205369" y="95583"/>
                </a:lnTo>
                <a:lnTo>
                  <a:pt x="205262" y="102643"/>
                </a:lnTo>
                <a:lnTo>
                  <a:pt x="201362" y="104387"/>
                </a:lnTo>
                <a:lnTo>
                  <a:pt x="207228" y="105828"/>
                </a:lnTo>
                <a:lnTo>
                  <a:pt x="207228" y="105828"/>
                </a:lnTo>
                <a:lnTo>
                  <a:pt x="203790" y="117947"/>
                </a:lnTo>
                <a:lnTo>
                  <a:pt x="203451" y="140327"/>
                </a:lnTo>
                <a:lnTo>
                  <a:pt x="193805" y="152800"/>
                </a:lnTo>
                <a:lnTo>
                  <a:pt x="210498" y="156059"/>
                </a:lnTo>
                <a:lnTo>
                  <a:pt x="204797" y="163934"/>
                </a:lnTo>
                <a:lnTo>
                  <a:pt x="188648" y="165641"/>
                </a:lnTo>
                <a:lnTo>
                  <a:pt x="180023" y="161903"/>
                </a:lnTo>
                <a:lnTo>
                  <a:pt x="177617" y="167124"/>
                </a:lnTo>
                <a:lnTo>
                  <a:pt x="168219" y="163373"/>
                </a:lnTo>
                <a:lnTo>
                  <a:pt x="165351" y="178350"/>
                </a:lnTo>
                <a:lnTo>
                  <a:pt x="161135" y="180238"/>
                </a:lnTo>
                <a:lnTo>
                  <a:pt x="156206" y="168144"/>
                </a:lnTo>
                <a:lnTo>
                  <a:pt x="146132" y="167985"/>
                </a:lnTo>
                <a:lnTo>
                  <a:pt x="136204" y="158515"/>
                </a:lnTo>
                <a:lnTo>
                  <a:pt x="133181" y="163425"/>
                </a:lnTo>
                <a:lnTo>
                  <a:pt x="132809" y="177089"/>
                </a:lnTo>
                <a:lnTo>
                  <a:pt x="126978" y="183005"/>
                </a:lnTo>
                <a:lnTo>
                  <a:pt x="137042" y="203593"/>
                </a:lnTo>
                <a:lnTo>
                  <a:pt x="134188" y="207603"/>
                </a:lnTo>
                <a:lnTo>
                  <a:pt x="138510" y="208873"/>
                </a:lnTo>
                <a:lnTo>
                  <a:pt x="139942" y="216405"/>
                </a:lnTo>
                <a:lnTo>
                  <a:pt x="132816" y="225605"/>
                </a:lnTo>
                <a:lnTo>
                  <a:pt x="128637" y="244612"/>
                </a:lnTo>
                <a:lnTo>
                  <a:pt x="129742" y="253190"/>
                </a:lnTo>
                <a:lnTo>
                  <a:pt x="125344" y="256574"/>
                </a:lnTo>
                <a:lnTo>
                  <a:pt x="137096" y="259163"/>
                </a:lnTo>
                <a:lnTo>
                  <a:pt x="129272" y="263244"/>
                </a:lnTo>
                <a:lnTo>
                  <a:pt x="129272" y="263244"/>
                </a:lnTo>
                <a:lnTo>
                  <a:pt x="121394" y="261016"/>
                </a:lnTo>
                <a:lnTo>
                  <a:pt x="119783" y="264745"/>
                </a:lnTo>
                <a:lnTo>
                  <a:pt x="111721" y="264316"/>
                </a:lnTo>
                <a:lnTo>
                  <a:pt x="106099" y="256867"/>
                </a:lnTo>
                <a:lnTo>
                  <a:pt x="98825" y="255699"/>
                </a:lnTo>
                <a:lnTo>
                  <a:pt x="98722" y="252393"/>
                </a:lnTo>
                <a:lnTo>
                  <a:pt x="98722" y="252393"/>
                </a:lnTo>
                <a:lnTo>
                  <a:pt x="99285" y="246395"/>
                </a:lnTo>
                <a:lnTo>
                  <a:pt x="87897" y="240654"/>
                </a:lnTo>
                <a:lnTo>
                  <a:pt x="84565" y="235644"/>
                </a:lnTo>
                <a:lnTo>
                  <a:pt x="76365" y="234308"/>
                </a:lnTo>
                <a:lnTo>
                  <a:pt x="69151" y="238997"/>
                </a:lnTo>
                <a:lnTo>
                  <a:pt x="66591" y="234299"/>
                </a:lnTo>
                <a:lnTo>
                  <a:pt x="64668" y="238021"/>
                </a:lnTo>
                <a:lnTo>
                  <a:pt x="57809" y="240011"/>
                </a:lnTo>
                <a:lnTo>
                  <a:pt x="49311" y="237918"/>
                </a:lnTo>
                <a:lnTo>
                  <a:pt x="50301" y="234330"/>
                </a:lnTo>
                <a:lnTo>
                  <a:pt x="42431" y="231796"/>
                </a:lnTo>
                <a:lnTo>
                  <a:pt x="43644" y="224157"/>
                </a:lnTo>
                <a:lnTo>
                  <a:pt x="37489" y="221200"/>
                </a:lnTo>
                <a:lnTo>
                  <a:pt x="37407" y="216843"/>
                </a:lnTo>
                <a:lnTo>
                  <a:pt x="32192" y="213301"/>
                </a:lnTo>
                <a:lnTo>
                  <a:pt x="26562" y="216061"/>
                </a:lnTo>
                <a:lnTo>
                  <a:pt x="15940" y="211225"/>
                </a:lnTo>
                <a:lnTo>
                  <a:pt x="15940" y="211225"/>
                </a:lnTo>
                <a:lnTo>
                  <a:pt x="13510" y="199018"/>
                </a:lnTo>
                <a:lnTo>
                  <a:pt x="19921" y="195972"/>
                </a:lnTo>
                <a:lnTo>
                  <a:pt x="21178" y="185778"/>
                </a:lnTo>
                <a:lnTo>
                  <a:pt x="15178" y="182973"/>
                </a:lnTo>
                <a:lnTo>
                  <a:pt x="15351" y="154434"/>
                </a:lnTo>
                <a:lnTo>
                  <a:pt x="9645" y="143520"/>
                </a:lnTo>
                <a:lnTo>
                  <a:pt x="1750" y="142935"/>
                </a:lnTo>
                <a:lnTo>
                  <a:pt x="0" y="127430"/>
                </a:lnTo>
                <a:lnTo>
                  <a:pt x="1720" y="117393"/>
                </a:lnTo>
                <a:lnTo>
                  <a:pt x="6976" y="109068"/>
                </a:lnTo>
                <a:lnTo>
                  <a:pt x="6976" y="109068"/>
                </a:lnTo>
                <a:lnTo>
                  <a:pt x="6732" y="105158"/>
                </a:lnTo>
                <a:lnTo>
                  <a:pt x="13442" y="102417"/>
                </a:lnTo>
                <a:lnTo>
                  <a:pt x="12264" y="98790"/>
                </a:lnTo>
                <a:lnTo>
                  <a:pt x="17069" y="89556"/>
                </a:lnTo>
                <a:lnTo>
                  <a:pt x="24227" y="87723"/>
                </a:lnTo>
                <a:lnTo>
                  <a:pt x="26809" y="81605"/>
                </a:lnTo>
                <a:lnTo>
                  <a:pt x="53440" y="82501"/>
                </a:lnTo>
                <a:lnTo>
                  <a:pt x="54511" y="73954"/>
                </a:lnTo>
                <a:lnTo>
                  <a:pt x="67657" y="75223"/>
                </a:lnTo>
                <a:lnTo>
                  <a:pt x="67657" y="75223"/>
                </a:lnTo>
                <a:lnTo>
                  <a:pt x="92523" y="70219"/>
                </a:lnTo>
                <a:lnTo>
                  <a:pt x="88958" y="51376"/>
                </a:lnTo>
                <a:lnTo>
                  <a:pt x="109062" y="53204"/>
                </a:lnTo>
                <a:lnTo>
                  <a:pt x="107478" y="65051"/>
                </a:lnTo>
                <a:lnTo>
                  <a:pt x="116230" y="69850"/>
                </a:lnTo>
                <a:lnTo>
                  <a:pt x="118576" y="68384"/>
                </a:lnTo>
                <a:lnTo>
                  <a:pt x="122925" y="57934"/>
                </a:lnTo>
                <a:lnTo>
                  <a:pt x="124753" y="40380"/>
                </a:lnTo>
                <a:lnTo>
                  <a:pt x="114702" y="29849"/>
                </a:lnTo>
                <a:lnTo>
                  <a:pt x="117127" y="23425"/>
                </a:lnTo>
                <a:lnTo>
                  <a:pt x="127996" y="21494"/>
                </a:lnTo>
                <a:lnTo>
                  <a:pt x="132604" y="23822"/>
                </a:lnTo>
                <a:lnTo>
                  <a:pt x="133697" y="33008"/>
                </a:lnTo>
                <a:lnTo>
                  <a:pt x="141531" y="46808"/>
                </a:lnTo>
                <a:lnTo>
                  <a:pt x="149304" y="35057"/>
                </a:lnTo>
                <a:lnTo>
                  <a:pt x="159775" y="38828"/>
                </a:lnTo>
                <a:lnTo>
                  <a:pt x="169109" y="26048"/>
                </a:lnTo>
                <a:lnTo>
                  <a:pt x="178566" y="25293"/>
                </a:lnTo>
                <a:lnTo>
                  <a:pt x="185960" y="37881"/>
                </a:lnTo>
                <a:lnTo>
                  <a:pt x="197801" y="33103"/>
                </a:lnTo>
                <a:lnTo>
                  <a:pt x="198034" y="27996"/>
                </a:lnTo>
                <a:lnTo>
                  <a:pt x="182628" y="22950"/>
                </a:lnTo>
                <a:lnTo>
                  <a:pt x="181471" y="17672"/>
                </a:lnTo>
                <a:lnTo>
                  <a:pt x="184019" y="13052"/>
                </a:lnTo>
                <a:lnTo>
                  <a:pt x="205244" y="1803"/>
                </a:lnTo>
                <a:lnTo>
                  <a:pt x="225240" y="0"/>
                </a:lnTo>
                <a:lnTo>
                  <a:pt x="225083" y="10519"/>
                </a:lnTo>
                <a:lnTo>
                  <a:pt x="219063" y="19598"/>
                </a:lnTo>
                <a:lnTo>
                  <a:pt x="219063" y="19598"/>
                </a:lnTo>
                <a:lnTo>
                  <a:pt x="218107" y="21387"/>
                </a:lnTo>
                <a:lnTo>
                  <a:pt x="210615" y="25332"/>
                </a:lnTo>
                <a:lnTo>
                  <a:pt x="208981" y="31018"/>
                </a:lnTo>
                <a:lnTo>
                  <a:pt x="221751" y="36471"/>
                </a:lnTo>
                <a:lnTo>
                  <a:pt x="226135" y="43601"/>
                </a:lnTo>
                <a:lnTo>
                  <a:pt x="252114" y="46091"/>
                </a:lnTo>
                <a:lnTo>
                  <a:pt x="251465" y="58555"/>
                </a:lnTo>
                <a:lnTo>
                  <a:pt x="250808" y="61100"/>
                </a:lnTo>
                <a:lnTo>
                  <a:pt x="234054" y="62955"/>
                </a:lnTo>
                <a:lnTo>
                  <a:pt x="229203" y="66189"/>
                </a:lnTo>
                <a:lnTo>
                  <a:pt x="230514" y="71768"/>
                </a:lnTo>
                <a:lnTo>
                  <a:pt x="224528" y="78441"/>
                </a:lnTo>
                <a:lnTo>
                  <a:pt x="208073" y="80748"/>
                </a:lnTo>
                <a:lnTo>
                  <a:pt x="204128" y="752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6" name="M128">
            <a:extLst>
              <a:ext uri="{FF2B5EF4-FFF2-40B4-BE49-F238E27FC236}">
                <a16:creationId xmlns:a16="http://schemas.microsoft.com/office/drawing/2014/main" id="{00000000-0008-0000-0000-00008D000000}"/>
              </a:ext>
            </a:extLst>
          </p:cNvPr>
          <p:cNvSpPr/>
          <p:nvPr/>
        </p:nvSpPr>
        <p:spPr>
          <a:xfrm>
            <a:off x="5313063" y="5060922"/>
            <a:ext cx="256276" cy="136031"/>
          </a:xfrm>
          <a:custGeom>
            <a:avLst/>
            <a:gdLst/>
            <a:ahLst/>
            <a:cxnLst/>
            <a:rect l="0" t="0" r="0" b="0"/>
            <a:pathLst>
              <a:path w="281097" h="158849">
                <a:moveTo>
                  <a:pt x="0" y="8943"/>
                </a:moveTo>
                <a:lnTo>
                  <a:pt x="15345" y="0"/>
                </a:lnTo>
                <a:lnTo>
                  <a:pt x="25203" y="1842"/>
                </a:lnTo>
                <a:lnTo>
                  <a:pt x="40838" y="11546"/>
                </a:lnTo>
                <a:lnTo>
                  <a:pt x="59083" y="8408"/>
                </a:lnTo>
                <a:lnTo>
                  <a:pt x="67236" y="14848"/>
                </a:lnTo>
                <a:lnTo>
                  <a:pt x="76216" y="28981"/>
                </a:lnTo>
                <a:lnTo>
                  <a:pt x="82702" y="25141"/>
                </a:lnTo>
                <a:lnTo>
                  <a:pt x="92913" y="25786"/>
                </a:lnTo>
                <a:lnTo>
                  <a:pt x="98840" y="20122"/>
                </a:lnTo>
                <a:lnTo>
                  <a:pt x="113661" y="26631"/>
                </a:lnTo>
                <a:lnTo>
                  <a:pt x="119026" y="33123"/>
                </a:lnTo>
                <a:lnTo>
                  <a:pt x="127149" y="54586"/>
                </a:lnTo>
                <a:lnTo>
                  <a:pt x="133286" y="51935"/>
                </a:lnTo>
                <a:lnTo>
                  <a:pt x="146903" y="57497"/>
                </a:lnTo>
                <a:lnTo>
                  <a:pt x="152850" y="55890"/>
                </a:lnTo>
                <a:lnTo>
                  <a:pt x="160897" y="61115"/>
                </a:lnTo>
                <a:lnTo>
                  <a:pt x="166729" y="48833"/>
                </a:lnTo>
                <a:lnTo>
                  <a:pt x="162129" y="37860"/>
                </a:lnTo>
                <a:lnTo>
                  <a:pt x="169254" y="38094"/>
                </a:lnTo>
                <a:lnTo>
                  <a:pt x="173903" y="33438"/>
                </a:lnTo>
                <a:lnTo>
                  <a:pt x="191577" y="38226"/>
                </a:lnTo>
                <a:lnTo>
                  <a:pt x="198514" y="34695"/>
                </a:lnTo>
                <a:lnTo>
                  <a:pt x="202294" y="23395"/>
                </a:lnTo>
                <a:lnTo>
                  <a:pt x="209086" y="14747"/>
                </a:lnTo>
                <a:lnTo>
                  <a:pt x="216068" y="19334"/>
                </a:lnTo>
                <a:lnTo>
                  <a:pt x="246716" y="15966"/>
                </a:lnTo>
                <a:lnTo>
                  <a:pt x="246716" y="15966"/>
                </a:lnTo>
                <a:lnTo>
                  <a:pt x="247152" y="26501"/>
                </a:lnTo>
                <a:lnTo>
                  <a:pt x="254465" y="30494"/>
                </a:lnTo>
                <a:lnTo>
                  <a:pt x="259728" y="40433"/>
                </a:lnTo>
                <a:lnTo>
                  <a:pt x="267662" y="44444"/>
                </a:lnTo>
                <a:lnTo>
                  <a:pt x="271902" y="42776"/>
                </a:lnTo>
                <a:lnTo>
                  <a:pt x="267917" y="55875"/>
                </a:lnTo>
                <a:lnTo>
                  <a:pt x="260457" y="56387"/>
                </a:lnTo>
                <a:lnTo>
                  <a:pt x="252117" y="64987"/>
                </a:lnTo>
                <a:lnTo>
                  <a:pt x="258064" y="77801"/>
                </a:lnTo>
                <a:lnTo>
                  <a:pt x="263125" y="79616"/>
                </a:lnTo>
                <a:lnTo>
                  <a:pt x="261801" y="91897"/>
                </a:lnTo>
                <a:lnTo>
                  <a:pt x="271832" y="98378"/>
                </a:lnTo>
                <a:lnTo>
                  <a:pt x="268802" y="105795"/>
                </a:lnTo>
                <a:lnTo>
                  <a:pt x="275877" y="102865"/>
                </a:lnTo>
                <a:lnTo>
                  <a:pt x="281096" y="109493"/>
                </a:lnTo>
                <a:lnTo>
                  <a:pt x="281096" y="109493"/>
                </a:lnTo>
                <a:lnTo>
                  <a:pt x="254283" y="108635"/>
                </a:lnTo>
                <a:lnTo>
                  <a:pt x="253580" y="106359"/>
                </a:lnTo>
                <a:lnTo>
                  <a:pt x="242310" y="109453"/>
                </a:lnTo>
                <a:lnTo>
                  <a:pt x="242029" y="113350"/>
                </a:lnTo>
                <a:lnTo>
                  <a:pt x="235796" y="109393"/>
                </a:lnTo>
                <a:lnTo>
                  <a:pt x="231228" y="111499"/>
                </a:lnTo>
                <a:lnTo>
                  <a:pt x="217217" y="103382"/>
                </a:lnTo>
                <a:lnTo>
                  <a:pt x="210867" y="107834"/>
                </a:lnTo>
                <a:lnTo>
                  <a:pt x="190423" y="106717"/>
                </a:lnTo>
                <a:lnTo>
                  <a:pt x="182497" y="111867"/>
                </a:lnTo>
                <a:lnTo>
                  <a:pt x="192097" y="112482"/>
                </a:lnTo>
                <a:lnTo>
                  <a:pt x="202155" y="118069"/>
                </a:lnTo>
                <a:lnTo>
                  <a:pt x="199842" y="127160"/>
                </a:lnTo>
                <a:lnTo>
                  <a:pt x="181939" y="133636"/>
                </a:lnTo>
                <a:lnTo>
                  <a:pt x="177534" y="125979"/>
                </a:lnTo>
                <a:lnTo>
                  <a:pt x="173679" y="125252"/>
                </a:lnTo>
                <a:lnTo>
                  <a:pt x="173679" y="125252"/>
                </a:lnTo>
                <a:lnTo>
                  <a:pt x="163581" y="120863"/>
                </a:lnTo>
                <a:lnTo>
                  <a:pt x="161740" y="115543"/>
                </a:lnTo>
                <a:lnTo>
                  <a:pt x="154183" y="109434"/>
                </a:lnTo>
                <a:lnTo>
                  <a:pt x="160620" y="102433"/>
                </a:lnTo>
                <a:lnTo>
                  <a:pt x="166655" y="102932"/>
                </a:lnTo>
                <a:lnTo>
                  <a:pt x="170662" y="99007"/>
                </a:lnTo>
                <a:lnTo>
                  <a:pt x="161492" y="94798"/>
                </a:lnTo>
                <a:lnTo>
                  <a:pt x="153735" y="99501"/>
                </a:lnTo>
                <a:lnTo>
                  <a:pt x="151170" y="97313"/>
                </a:lnTo>
                <a:lnTo>
                  <a:pt x="152559" y="92850"/>
                </a:lnTo>
                <a:lnTo>
                  <a:pt x="142481" y="92667"/>
                </a:lnTo>
                <a:lnTo>
                  <a:pt x="135168" y="97985"/>
                </a:lnTo>
                <a:lnTo>
                  <a:pt x="133770" y="112063"/>
                </a:lnTo>
                <a:lnTo>
                  <a:pt x="136405" y="116809"/>
                </a:lnTo>
                <a:lnTo>
                  <a:pt x="131731" y="126721"/>
                </a:lnTo>
                <a:lnTo>
                  <a:pt x="121730" y="133450"/>
                </a:lnTo>
                <a:lnTo>
                  <a:pt x="116065" y="131158"/>
                </a:lnTo>
                <a:lnTo>
                  <a:pt x="111008" y="143159"/>
                </a:lnTo>
                <a:lnTo>
                  <a:pt x="99939" y="149249"/>
                </a:lnTo>
                <a:lnTo>
                  <a:pt x="92133" y="141325"/>
                </a:lnTo>
                <a:lnTo>
                  <a:pt x="78433" y="147174"/>
                </a:lnTo>
                <a:lnTo>
                  <a:pt x="72508" y="143368"/>
                </a:lnTo>
                <a:lnTo>
                  <a:pt x="66055" y="146005"/>
                </a:lnTo>
                <a:lnTo>
                  <a:pt x="43284" y="144631"/>
                </a:lnTo>
                <a:lnTo>
                  <a:pt x="34492" y="138472"/>
                </a:lnTo>
                <a:lnTo>
                  <a:pt x="28212" y="154183"/>
                </a:lnTo>
                <a:lnTo>
                  <a:pt x="24016" y="158848"/>
                </a:lnTo>
                <a:lnTo>
                  <a:pt x="18429" y="158806"/>
                </a:lnTo>
                <a:lnTo>
                  <a:pt x="13181" y="144353"/>
                </a:lnTo>
                <a:lnTo>
                  <a:pt x="13181" y="144353"/>
                </a:lnTo>
                <a:lnTo>
                  <a:pt x="9837" y="1377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7" name="M129">
            <a:extLst>
              <a:ext uri="{FF2B5EF4-FFF2-40B4-BE49-F238E27FC236}">
                <a16:creationId xmlns:a16="http://schemas.microsoft.com/office/drawing/2014/main" id="{00000000-0008-0000-0000-00008E000000}"/>
              </a:ext>
            </a:extLst>
          </p:cNvPr>
          <p:cNvSpPr/>
          <p:nvPr/>
        </p:nvSpPr>
        <p:spPr>
          <a:xfrm>
            <a:off x="6785015" y="5039788"/>
            <a:ext cx="240530" cy="273259"/>
          </a:xfrm>
          <a:custGeom>
            <a:avLst/>
            <a:gdLst/>
            <a:ahLst/>
            <a:cxnLst/>
            <a:rect l="0" t="0" r="0" b="0"/>
            <a:pathLst>
              <a:path w="267402" h="319028">
                <a:moveTo>
                  <a:pt x="253199" y="83549"/>
                </a:moveTo>
                <a:lnTo>
                  <a:pt x="247943" y="91874"/>
                </a:lnTo>
                <a:lnTo>
                  <a:pt x="246223" y="101911"/>
                </a:lnTo>
                <a:lnTo>
                  <a:pt x="247973" y="117416"/>
                </a:lnTo>
                <a:lnTo>
                  <a:pt x="255868" y="118001"/>
                </a:lnTo>
                <a:lnTo>
                  <a:pt x="261574" y="128915"/>
                </a:lnTo>
                <a:lnTo>
                  <a:pt x="261401" y="157454"/>
                </a:lnTo>
                <a:lnTo>
                  <a:pt x="267401" y="160259"/>
                </a:lnTo>
                <a:lnTo>
                  <a:pt x="266144" y="170453"/>
                </a:lnTo>
                <a:lnTo>
                  <a:pt x="259733" y="173499"/>
                </a:lnTo>
                <a:lnTo>
                  <a:pt x="262163" y="185706"/>
                </a:lnTo>
                <a:lnTo>
                  <a:pt x="262163" y="185706"/>
                </a:lnTo>
                <a:lnTo>
                  <a:pt x="251976" y="201004"/>
                </a:lnTo>
                <a:lnTo>
                  <a:pt x="254203" y="206899"/>
                </a:lnTo>
                <a:lnTo>
                  <a:pt x="236508" y="216509"/>
                </a:lnTo>
                <a:lnTo>
                  <a:pt x="236219" y="224314"/>
                </a:lnTo>
                <a:lnTo>
                  <a:pt x="246009" y="232591"/>
                </a:lnTo>
                <a:lnTo>
                  <a:pt x="245958" y="244604"/>
                </a:lnTo>
                <a:lnTo>
                  <a:pt x="242947" y="248306"/>
                </a:lnTo>
                <a:lnTo>
                  <a:pt x="233811" y="247099"/>
                </a:lnTo>
                <a:lnTo>
                  <a:pt x="230059" y="275714"/>
                </a:lnTo>
                <a:lnTo>
                  <a:pt x="233435" y="278025"/>
                </a:lnTo>
                <a:lnTo>
                  <a:pt x="229951" y="291027"/>
                </a:lnTo>
                <a:lnTo>
                  <a:pt x="232487" y="297077"/>
                </a:lnTo>
                <a:lnTo>
                  <a:pt x="228221" y="310365"/>
                </a:lnTo>
                <a:lnTo>
                  <a:pt x="228221" y="310365"/>
                </a:lnTo>
                <a:lnTo>
                  <a:pt x="221385" y="310548"/>
                </a:lnTo>
                <a:lnTo>
                  <a:pt x="209185" y="315591"/>
                </a:lnTo>
                <a:lnTo>
                  <a:pt x="208194" y="319027"/>
                </a:lnTo>
                <a:lnTo>
                  <a:pt x="200215" y="313483"/>
                </a:lnTo>
                <a:lnTo>
                  <a:pt x="198962" y="305204"/>
                </a:lnTo>
                <a:lnTo>
                  <a:pt x="189804" y="305044"/>
                </a:lnTo>
                <a:lnTo>
                  <a:pt x="195142" y="292826"/>
                </a:lnTo>
                <a:lnTo>
                  <a:pt x="199680" y="290803"/>
                </a:lnTo>
                <a:lnTo>
                  <a:pt x="183043" y="283304"/>
                </a:lnTo>
                <a:lnTo>
                  <a:pt x="162084" y="283383"/>
                </a:lnTo>
                <a:lnTo>
                  <a:pt x="161465" y="274513"/>
                </a:lnTo>
                <a:lnTo>
                  <a:pt x="154672" y="272440"/>
                </a:lnTo>
                <a:lnTo>
                  <a:pt x="147543" y="263152"/>
                </a:lnTo>
                <a:lnTo>
                  <a:pt x="152755" y="258141"/>
                </a:lnTo>
                <a:lnTo>
                  <a:pt x="142837" y="248652"/>
                </a:lnTo>
                <a:lnTo>
                  <a:pt x="148145" y="238236"/>
                </a:lnTo>
                <a:lnTo>
                  <a:pt x="118723" y="243260"/>
                </a:lnTo>
                <a:lnTo>
                  <a:pt x="109656" y="246848"/>
                </a:lnTo>
                <a:lnTo>
                  <a:pt x="109693" y="253306"/>
                </a:lnTo>
                <a:lnTo>
                  <a:pt x="100957" y="255699"/>
                </a:lnTo>
                <a:lnTo>
                  <a:pt x="97415" y="245722"/>
                </a:lnTo>
                <a:lnTo>
                  <a:pt x="83798" y="243518"/>
                </a:lnTo>
                <a:lnTo>
                  <a:pt x="83095" y="239601"/>
                </a:lnTo>
                <a:lnTo>
                  <a:pt x="75746" y="234208"/>
                </a:lnTo>
                <a:lnTo>
                  <a:pt x="74820" y="225631"/>
                </a:lnTo>
                <a:lnTo>
                  <a:pt x="69278" y="223274"/>
                </a:lnTo>
                <a:lnTo>
                  <a:pt x="65851" y="223961"/>
                </a:lnTo>
                <a:lnTo>
                  <a:pt x="64472" y="231294"/>
                </a:lnTo>
                <a:lnTo>
                  <a:pt x="58081" y="232826"/>
                </a:lnTo>
                <a:lnTo>
                  <a:pt x="56403" y="239552"/>
                </a:lnTo>
                <a:lnTo>
                  <a:pt x="51221" y="242759"/>
                </a:lnTo>
                <a:lnTo>
                  <a:pt x="26895" y="240645"/>
                </a:lnTo>
                <a:lnTo>
                  <a:pt x="24676" y="234896"/>
                </a:lnTo>
                <a:lnTo>
                  <a:pt x="34283" y="227570"/>
                </a:lnTo>
                <a:lnTo>
                  <a:pt x="31395" y="224362"/>
                </a:lnTo>
                <a:lnTo>
                  <a:pt x="33359" y="210882"/>
                </a:lnTo>
                <a:lnTo>
                  <a:pt x="18426" y="204740"/>
                </a:lnTo>
                <a:lnTo>
                  <a:pt x="17606" y="199016"/>
                </a:lnTo>
                <a:lnTo>
                  <a:pt x="22846" y="192658"/>
                </a:lnTo>
                <a:lnTo>
                  <a:pt x="11110" y="189880"/>
                </a:lnTo>
                <a:lnTo>
                  <a:pt x="9551" y="166117"/>
                </a:lnTo>
                <a:lnTo>
                  <a:pt x="0" y="162778"/>
                </a:lnTo>
                <a:lnTo>
                  <a:pt x="1277" y="152888"/>
                </a:lnTo>
                <a:lnTo>
                  <a:pt x="1277" y="152888"/>
                </a:lnTo>
                <a:lnTo>
                  <a:pt x="11760" y="156095"/>
                </a:lnTo>
                <a:lnTo>
                  <a:pt x="22095" y="150885"/>
                </a:lnTo>
                <a:lnTo>
                  <a:pt x="29025" y="153421"/>
                </a:lnTo>
                <a:lnTo>
                  <a:pt x="27342" y="144075"/>
                </a:lnTo>
                <a:lnTo>
                  <a:pt x="18847" y="134298"/>
                </a:lnTo>
                <a:lnTo>
                  <a:pt x="21591" y="128642"/>
                </a:lnTo>
                <a:lnTo>
                  <a:pt x="10981" y="124081"/>
                </a:lnTo>
                <a:lnTo>
                  <a:pt x="14733" y="114388"/>
                </a:lnTo>
                <a:lnTo>
                  <a:pt x="14733" y="114388"/>
                </a:lnTo>
                <a:lnTo>
                  <a:pt x="62198" y="120999"/>
                </a:lnTo>
                <a:lnTo>
                  <a:pt x="67425" y="115087"/>
                </a:lnTo>
                <a:lnTo>
                  <a:pt x="85780" y="111673"/>
                </a:lnTo>
                <a:lnTo>
                  <a:pt x="89251" y="108432"/>
                </a:lnTo>
                <a:lnTo>
                  <a:pt x="112068" y="115163"/>
                </a:lnTo>
                <a:lnTo>
                  <a:pt x="123068" y="106950"/>
                </a:lnTo>
                <a:lnTo>
                  <a:pt x="136649" y="110202"/>
                </a:lnTo>
                <a:lnTo>
                  <a:pt x="157013" y="106962"/>
                </a:lnTo>
                <a:lnTo>
                  <a:pt x="163801" y="108736"/>
                </a:lnTo>
                <a:lnTo>
                  <a:pt x="165634" y="101557"/>
                </a:lnTo>
                <a:lnTo>
                  <a:pt x="178358" y="92017"/>
                </a:lnTo>
                <a:lnTo>
                  <a:pt x="181140" y="83652"/>
                </a:lnTo>
                <a:lnTo>
                  <a:pt x="181823" y="71342"/>
                </a:lnTo>
                <a:lnTo>
                  <a:pt x="177830" y="69319"/>
                </a:lnTo>
                <a:lnTo>
                  <a:pt x="178193" y="66319"/>
                </a:lnTo>
                <a:lnTo>
                  <a:pt x="184043" y="42079"/>
                </a:lnTo>
                <a:lnTo>
                  <a:pt x="194805" y="37910"/>
                </a:lnTo>
                <a:lnTo>
                  <a:pt x="192846" y="26003"/>
                </a:lnTo>
                <a:lnTo>
                  <a:pt x="195887" y="2761"/>
                </a:lnTo>
                <a:lnTo>
                  <a:pt x="209871" y="0"/>
                </a:lnTo>
                <a:lnTo>
                  <a:pt x="216163" y="3266"/>
                </a:lnTo>
                <a:lnTo>
                  <a:pt x="216413" y="6727"/>
                </a:lnTo>
                <a:lnTo>
                  <a:pt x="222909" y="7140"/>
                </a:lnTo>
                <a:lnTo>
                  <a:pt x="223501" y="17671"/>
                </a:lnTo>
                <a:lnTo>
                  <a:pt x="231784" y="22323"/>
                </a:lnTo>
                <a:lnTo>
                  <a:pt x="234251" y="31984"/>
                </a:lnTo>
                <a:lnTo>
                  <a:pt x="227247" y="33967"/>
                </a:lnTo>
                <a:lnTo>
                  <a:pt x="225476" y="37844"/>
                </a:lnTo>
                <a:lnTo>
                  <a:pt x="232276" y="38712"/>
                </a:lnTo>
                <a:lnTo>
                  <a:pt x="229019" y="47973"/>
                </a:lnTo>
                <a:lnTo>
                  <a:pt x="233311" y="50602"/>
                </a:lnTo>
                <a:lnTo>
                  <a:pt x="238765" y="48742"/>
                </a:lnTo>
                <a:lnTo>
                  <a:pt x="235077" y="56042"/>
                </a:lnTo>
                <a:lnTo>
                  <a:pt x="245662" y="8026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8" name="M130">
            <a:extLst>
              <a:ext uri="{FF2B5EF4-FFF2-40B4-BE49-F238E27FC236}">
                <a16:creationId xmlns:a16="http://schemas.microsoft.com/office/drawing/2014/main" id="{00000000-0008-0000-0000-00008F000000}"/>
              </a:ext>
            </a:extLst>
          </p:cNvPr>
          <p:cNvSpPr/>
          <p:nvPr/>
        </p:nvSpPr>
        <p:spPr>
          <a:xfrm>
            <a:off x="7115815" y="5095302"/>
            <a:ext cx="209335" cy="209697"/>
          </a:xfrm>
          <a:custGeom>
            <a:avLst/>
            <a:gdLst/>
            <a:ahLst/>
            <a:cxnLst/>
            <a:rect l="0" t="0" r="0" b="0"/>
            <a:pathLst>
              <a:path w="230817" h="248365">
                <a:moveTo>
                  <a:pt x="203918" y="43259"/>
                </a:moveTo>
                <a:lnTo>
                  <a:pt x="201806" y="50141"/>
                </a:lnTo>
                <a:lnTo>
                  <a:pt x="205062" y="61153"/>
                </a:lnTo>
                <a:lnTo>
                  <a:pt x="216528" y="61463"/>
                </a:lnTo>
                <a:lnTo>
                  <a:pt x="216469" y="65669"/>
                </a:lnTo>
                <a:lnTo>
                  <a:pt x="230604" y="63611"/>
                </a:lnTo>
                <a:lnTo>
                  <a:pt x="230816" y="70675"/>
                </a:lnTo>
                <a:lnTo>
                  <a:pt x="229173" y="77412"/>
                </a:lnTo>
                <a:lnTo>
                  <a:pt x="207241" y="82666"/>
                </a:lnTo>
                <a:lnTo>
                  <a:pt x="199592" y="97430"/>
                </a:lnTo>
                <a:lnTo>
                  <a:pt x="188230" y="100424"/>
                </a:lnTo>
                <a:lnTo>
                  <a:pt x="191122" y="115185"/>
                </a:lnTo>
                <a:lnTo>
                  <a:pt x="201775" y="118639"/>
                </a:lnTo>
                <a:lnTo>
                  <a:pt x="199771" y="128824"/>
                </a:lnTo>
                <a:lnTo>
                  <a:pt x="203090" y="135479"/>
                </a:lnTo>
                <a:lnTo>
                  <a:pt x="200845" y="140704"/>
                </a:lnTo>
                <a:lnTo>
                  <a:pt x="210172" y="150446"/>
                </a:lnTo>
                <a:lnTo>
                  <a:pt x="207071" y="161366"/>
                </a:lnTo>
                <a:lnTo>
                  <a:pt x="211442" y="170587"/>
                </a:lnTo>
                <a:lnTo>
                  <a:pt x="202241" y="173912"/>
                </a:lnTo>
                <a:lnTo>
                  <a:pt x="197042" y="190508"/>
                </a:lnTo>
                <a:lnTo>
                  <a:pt x="203164" y="196600"/>
                </a:lnTo>
                <a:lnTo>
                  <a:pt x="207790" y="209878"/>
                </a:lnTo>
                <a:lnTo>
                  <a:pt x="205508" y="217654"/>
                </a:lnTo>
                <a:lnTo>
                  <a:pt x="195503" y="222618"/>
                </a:lnTo>
                <a:lnTo>
                  <a:pt x="187786" y="219506"/>
                </a:lnTo>
                <a:lnTo>
                  <a:pt x="184773" y="223968"/>
                </a:lnTo>
                <a:lnTo>
                  <a:pt x="175101" y="227284"/>
                </a:lnTo>
                <a:lnTo>
                  <a:pt x="172461" y="238206"/>
                </a:lnTo>
                <a:lnTo>
                  <a:pt x="172461" y="238206"/>
                </a:lnTo>
                <a:lnTo>
                  <a:pt x="146699" y="226725"/>
                </a:lnTo>
                <a:lnTo>
                  <a:pt x="139649" y="231126"/>
                </a:lnTo>
                <a:lnTo>
                  <a:pt x="140991" y="234899"/>
                </a:lnTo>
                <a:lnTo>
                  <a:pt x="131435" y="230105"/>
                </a:lnTo>
                <a:lnTo>
                  <a:pt x="129773" y="237587"/>
                </a:lnTo>
                <a:lnTo>
                  <a:pt x="121548" y="237316"/>
                </a:lnTo>
                <a:lnTo>
                  <a:pt x="121539" y="227407"/>
                </a:lnTo>
                <a:lnTo>
                  <a:pt x="118124" y="227356"/>
                </a:lnTo>
                <a:lnTo>
                  <a:pt x="115437" y="230620"/>
                </a:lnTo>
                <a:lnTo>
                  <a:pt x="108758" y="230821"/>
                </a:lnTo>
                <a:lnTo>
                  <a:pt x="111857" y="241677"/>
                </a:lnTo>
                <a:lnTo>
                  <a:pt x="107255" y="248364"/>
                </a:lnTo>
                <a:lnTo>
                  <a:pt x="99971" y="236996"/>
                </a:lnTo>
                <a:lnTo>
                  <a:pt x="92334" y="238983"/>
                </a:lnTo>
                <a:lnTo>
                  <a:pt x="79855" y="232489"/>
                </a:lnTo>
                <a:lnTo>
                  <a:pt x="79385" y="222573"/>
                </a:lnTo>
                <a:lnTo>
                  <a:pt x="83223" y="215123"/>
                </a:lnTo>
                <a:lnTo>
                  <a:pt x="76000" y="210360"/>
                </a:lnTo>
                <a:lnTo>
                  <a:pt x="80776" y="202474"/>
                </a:lnTo>
                <a:lnTo>
                  <a:pt x="66600" y="205862"/>
                </a:lnTo>
                <a:lnTo>
                  <a:pt x="62993" y="218419"/>
                </a:lnTo>
                <a:lnTo>
                  <a:pt x="53996" y="217981"/>
                </a:lnTo>
                <a:lnTo>
                  <a:pt x="55017" y="212141"/>
                </a:lnTo>
                <a:lnTo>
                  <a:pt x="47616" y="208874"/>
                </a:lnTo>
                <a:lnTo>
                  <a:pt x="52886" y="199345"/>
                </a:lnTo>
                <a:lnTo>
                  <a:pt x="43800" y="194700"/>
                </a:lnTo>
                <a:lnTo>
                  <a:pt x="43556" y="200403"/>
                </a:lnTo>
                <a:lnTo>
                  <a:pt x="40752" y="201110"/>
                </a:lnTo>
                <a:lnTo>
                  <a:pt x="39080" y="188771"/>
                </a:lnTo>
                <a:lnTo>
                  <a:pt x="50472" y="184743"/>
                </a:lnTo>
                <a:lnTo>
                  <a:pt x="44167" y="181041"/>
                </a:lnTo>
                <a:lnTo>
                  <a:pt x="42028" y="168845"/>
                </a:lnTo>
                <a:lnTo>
                  <a:pt x="37913" y="174037"/>
                </a:lnTo>
                <a:lnTo>
                  <a:pt x="32955" y="173509"/>
                </a:lnTo>
                <a:lnTo>
                  <a:pt x="34344" y="184042"/>
                </a:lnTo>
                <a:lnTo>
                  <a:pt x="7939" y="185430"/>
                </a:lnTo>
                <a:lnTo>
                  <a:pt x="3928" y="174104"/>
                </a:lnTo>
                <a:lnTo>
                  <a:pt x="3928" y="174104"/>
                </a:lnTo>
                <a:lnTo>
                  <a:pt x="11752" y="170023"/>
                </a:lnTo>
                <a:lnTo>
                  <a:pt x="0" y="167434"/>
                </a:lnTo>
                <a:lnTo>
                  <a:pt x="4398" y="164050"/>
                </a:lnTo>
                <a:lnTo>
                  <a:pt x="3293" y="155472"/>
                </a:lnTo>
                <a:lnTo>
                  <a:pt x="7472" y="136465"/>
                </a:lnTo>
                <a:lnTo>
                  <a:pt x="14598" y="127265"/>
                </a:lnTo>
                <a:lnTo>
                  <a:pt x="13166" y="119733"/>
                </a:lnTo>
                <a:lnTo>
                  <a:pt x="8844" y="118463"/>
                </a:lnTo>
                <a:lnTo>
                  <a:pt x="11698" y="114453"/>
                </a:lnTo>
                <a:lnTo>
                  <a:pt x="1634" y="93865"/>
                </a:lnTo>
                <a:lnTo>
                  <a:pt x="7465" y="87949"/>
                </a:lnTo>
                <a:lnTo>
                  <a:pt x="7837" y="74285"/>
                </a:lnTo>
                <a:lnTo>
                  <a:pt x="10860" y="69375"/>
                </a:lnTo>
                <a:lnTo>
                  <a:pt x="20788" y="78845"/>
                </a:lnTo>
                <a:lnTo>
                  <a:pt x="30862" y="79004"/>
                </a:lnTo>
                <a:lnTo>
                  <a:pt x="35791" y="91098"/>
                </a:lnTo>
                <a:lnTo>
                  <a:pt x="40007" y="89210"/>
                </a:lnTo>
                <a:lnTo>
                  <a:pt x="42875" y="74233"/>
                </a:lnTo>
                <a:lnTo>
                  <a:pt x="52273" y="77984"/>
                </a:lnTo>
                <a:lnTo>
                  <a:pt x="54679" y="72763"/>
                </a:lnTo>
                <a:lnTo>
                  <a:pt x="63304" y="76501"/>
                </a:lnTo>
                <a:lnTo>
                  <a:pt x="79453" y="74794"/>
                </a:lnTo>
                <a:lnTo>
                  <a:pt x="85154" y="66919"/>
                </a:lnTo>
                <a:lnTo>
                  <a:pt x="68461" y="63660"/>
                </a:lnTo>
                <a:lnTo>
                  <a:pt x="78107" y="51187"/>
                </a:lnTo>
                <a:lnTo>
                  <a:pt x="78446" y="28807"/>
                </a:lnTo>
                <a:lnTo>
                  <a:pt x="81884" y="16688"/>
                </a:lnTo>
                <a:lnTo>
                  <a:pt x="81884" y="16688"/>
                </a:lnTo>
                <a:lnTo>
                  <a:pt x="90277" y="25229"/>
                </a:lnTo>
                <a:lnTo>
                  <a:pt x="128610" y="31810"/>
                </a:lnTo>
                <a:lnTo>
                  <a:pt x="129037" y="23853"/>
                </a:lnTo>
                <a:lnTo>
                  <a:pt x="121958" y="20594"/>
                </a:lnTo>
                <a:lnTo>
                  <a:pt x="124027" y="6350"/>
                </a:lnTo>
                <a:lnTo>
                  <a:pt x="131557" y="0"/>
                </a:lnTo>
                <a:lnTo>
                  <a:pt x="137564" y="2342"/>
                </a:lnTo>
                <a:lnTo>
                  <a:pt x="138201" y="11818"/>
                </a:lnTo>
                <a:lnTo>
                  <a:pt x="145710" y="17487"/>
                </a:lnTo>
                <a:lnTo>
                  <a:pt x="149760" y="16043"/>
                </a:lnTo>
                <a:lnTo>
                  <a:pt x="146430" y="10585"/>
                </a:lnTo>
                <a:lnTo>
                  <a:pt x="150034" y="7783"/>
                </a:lnTo>
                <a:lnTo>
                  <a:pt x="152249" y="15328"/>
                </a:lnTo>
                <a:lnTo>
                  <a:pt x="143004" y="22405"/>
                </a:lnTo>
                <a:lnTo>
                  <a:pt x="155937" y="28153"/>
                </a:lnTo>
                <a:lnTo>
                  <a:pt x="161721" y="24630"/>
                </a:lnTo>
                <a:lnTo>
                  <a:pt x="166033" y="26495"/>
                </a:lnTo>
                <a:lnTo>
                  <a:pt x="166403" y="33111"/>
                </a:lnTo>
                <a:lnTo>
                  <a:pt x="159416" y="34062"/>
                </a:lnTo>
                <a:lnTo>
                  <a:pt x="162895" y="39972"/>
                </a:lnTo>
                <a:lnTo>
                  <a:pt x="170341" y="39478"/>
                </a:lnTo>
                <a:lnTo>
                  <a:pt x="184255" y="30962"/>
                </a:lnTo>
                <a:lnTo>
                  <a:pt x="189036" y="32533"/>
                </a:lnTo>
                <a:lnTo>
                  <a:pt x="188968" y="37339"/>
                </a:lnTo>
                <a:lnTo>
                  <a:pt x="193407" y="4130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9" name="M131">
            <a:extLst>
              <a:ext uri="{FF2B5EF4-FFF2-40B4-BE49-F238E27FC236}">
                <a16:creationId xmlns:a16="http://schemas.microsoft.com/office/drawing/2014/main" id="{00000000-0008-0000-0000-000090000000}"/>
              </a:ext>
            </a:extLst>
          </p:cNvPr>
          <p:cNvSpPr/>
          <p:nvPr/>
        </p:nvSpPr>
        <p:spPr>
          <a:xfrm>
            <a:off x="7267518" y="5090532"/>
            <a:ext cx="216468" cy="289184"/>
          </a:xfrm>
          <a:custGeom>
            <a:avLst/>
            <a:gdLst/>
            <a:ahLst/>
            <a:cxnLst/>
            <a:rect l="0" t="0" r="0" b="0"/>
            <a:pathLst>
              <a:path w="238747" h="340542">
                <a:moveTo>
                  <a:pt x="195385" y="0"/>
                </a:moveTo>
                <a:lnTo>
                  <a:pt x="202945" y="2499"/>
                </a:lnTo>
                <a:lnTo>
                  <a:pt x="203360" y="6410"/>
                </a:lnTo>
                <a:lnTo>
                  <a:pt x="211491" y="12822"/>
                </a:lnTo>
                <a:lnTo>
                  <a:pt x="209788" y="25272"/>
                </a:lnTo>
                <a:lnTo>
                  <a:pt x="218156" y="25225"/>
                </a:lnTo>
                <a:lnTo>
                  <a:pt x="218156" y="25225"/>
                </a:lnTo>
                <a:lnTo>
                  <a:pt x="233195" y="24357"/>
                </a:lnTo>
                <a:lnTo>
                  <a:pt x="228156" y="31057"/>
                </a:lnTo>
                <a:lnTo>
                  <a:pt x="238746" y="39449"/>
                </a:lnTo>
                <a:lnTo>
                  <a:pt x="237109" y="46640"/>
                </a:lnTo>
                <a:lnTo>
                  <a:pt x="219733" y="48231"/>
                </a:lnTo>
                <a:lnTo>
                  <a:pt x="220230" y="58303"/>
                </a:lnTo>
                <a:lnTo>
                  <a:pt x="224784" y="66020"/>
                </a:lnTo>
                <a:lnTo>
                  <a:pt x="206787" y="67451"/>
                </a:lnTo>
                <a:lnTo>
                  <a:pt x="211506" y="74420"/>
                </a:lnTo>
                <a:lnTo>
                  <a:pt x="212289" y="86297"/>
                </a:lnTo>
                <a:lnTo>
                  <a:pt x="199889" y="86143"/>
                </a:lnTo>
                <a:lnTo>
                  <a:pt x="197936" y="105947"/>
                </a:lnTo>
                <a:lnTo>
                  <a:pt x="205829" y="119713"/>
                </a:lnTo>
                <a:lnTo>
                  <a:pt x="202192" y="125375"/>
                </a:lnTo>
                <a:lnTo>
                  <a:pt x="188800" y="117398"/>
                </a:lnTo>
                <a:lnTo>
                  <a:pt x="170088" y="113256"/>
                </a:lnTo>
                <a:lnTo>
                  <a:pt x="159429" y="122132"/>
                </a:lnTo>
                <a:lnTo>
                  <a:pt x="153681" y="122959"/>
                </a:lnTo>
                <a:lnTo>
                  <a:pt x="149604" y="150391"/>
                </a:lnTo>
                <a:lnTo>
                  <a:pt x="129295" y="149526"/>
                </a:lnTo>
                <a:lnTo>
                  <a:pt x="120816" y="145510"/>
                </a:lnTo>
                <a:lnTo>
                  <a:pt x="112032" y="176180"/>
                </a:lnTo>
                <a:lnTo>
                  <a:pt x="111891" y="186840"/>
                </a:lnTo>
                <a:lnTo>
                  <a:pt x="115036" y="195440"/>
                </a:lnTo>
                <a:lnTo>
                  <a:pt x="127449" y="195604"/>
                </a:lnTo>
                <a:lnTo>
                  <a:pt x="127414" y="198306"/>
                </a:lnTo>
                <a:lnTo>
                  <a:pt x="126911" y="201152"/>
                </a:lnTo>
                <a:lnTo>
                  <a:pt x="119288" y="202553"/>
                </a:lnTo>
                <a:lnTo>
                  <a:pt x="117631" y="210490"/>
                </a:lnTo>
                <a:lnTo>
                  <a:pt x="123602" y="216724"/>
                </a:lnTo>
                <a:lnTo>
                  <a:pt x="118671" y="225818"/>
                </a:lnTo>
                <a:lnTo>
                  <a:pt x="120832" y="226747"/>
                </a:lnTo>
                <a:lnTo>
                  <a:pt x="118097" y="245778"/>
                </a:lnTo>
                <a:lnTo>
                  <a:pt x="116182" y="249656"/>
                </a:lnTo>
                <a:lnTo>
                  <a:pt x="111246" y="247189"/>
                </a:lnTo>
                <a:lnTo>
                  <a:pt x="108100" y="250300"/>
                </a:lnTo>
                <a:lnTo>
                  <a:pt x="106457" y="257034"/>
                </a:lnTo>
                <a:lnTo>
                  <a:pt x="112771" y="261021"/>
                </a:lnTo>
                <a:lnTo>
                  <a:pt x="103378" y="266751"/>
                </a:lnTo>
                <a:lnTo>
                  <a:pt x="90904" y="258928"/>
                </a:lnTo>
                <a:lnTo>
                  <a:pt x="90243" y="273480"/>
                </a:lnTo>
                <a:lnTo>
                  <a:pt x="94240" y="276536"/>
                </a:lnTo>
                <a:lnTo>
                  <a:pt x="92248" y="286116"/>
                </a:lnTo>
                <a:lnTo>
                  <a:pt x="86495" y="286489"/>
                </a:lnTo>
                <a:lnTo>
                  <a:pt x="91763" y="287461"/>
                </a:lnTo>
                <a:lnTo>
                  <a:pt x="91255" y="290606"/>
                </a:lnTo>
                <a:lnTo>
                  <a:pt x="102652" y="297964"/>
                </a:lnTo>
                <a:lnTo>
                  <a:pt x="102111" y="303510"/>
                </a:lnTo>
                <a:lnTo>
                  <a:pt x="102111" y="303510"/>
                </a:lnTo>
                <a:lnTo>
                  <a:pt x="104339" y="311195"/>
                </a:lnTo>
                <a:lnTo>
                  <a:pt x="94661" y="326224"/>
                </a:lnTo>
                <a:lnTo>
                  <a:pt x="94661" y="326224"/>
                </a:lnTo>
                <a:lnTo>
                  <a:pt x="85810" y="325805"/>
                </a:lnTo>
                <a:lnTo>
                  <a:pt x="84319" y="332689"/>
                </a:lnTo>
                <a:lnTo>
                  <a:pt x="69595" y="329938"/>
                </a:lnTo>
                <a:lnTo>
                  <a:pt x="80023" y="317172"/>
                </a:lnTo>
                <a:lnTo>
                  <a:pt x="69350" y="313725"/>
                </a:lnTo>
                <a:lnTo>
                  <a:pt x="57733" y="322421"/>
                </a:lnTo>
                <a:lnTo>
                  <a:pt x="59958" y="330106"/>
                </a:lnTo>
                <a:lnTo>
                  <a:pt x="54053" y="330175"/>
                </a:lnTo>
                <a:lnTo>
                  <a:pt x="50249" y="324269"/>
                </a:lnTo>
                <a:lnTo>
                  <a:pt x="43964" y="340541"/>
                </a:lnTo>
                <a:lnTo>
                  <a:pt x="39172" y="338673"/>
                </a:lnTo>
                <a:lnTo>
                  <a:pt x="40929" y="324140"/>
                </a:lnTo>
                <a:lnTo>
                  <a:pt x="29041" y="318721"/>
                </a:lnTo>
                <a:lnTo>
                  <a:pt x="29041" y="318721"/>
                </a:lnTo>
                <a:lnTo>
                  <a:pt x="20060" y="316493"/>
                </a:lnTo>
                <a:lnTo>
                  <a:pt x="15290" y="324231"/>
                </a:lnTo>
                <a:lnTo>
                  <a:pt x="11604" y="321177"/>
                </a:lnTo>
                <a:lnTo>
                  <a:pt x="19694" y="309434"/>
                </a:lnTo>
                <a:lnTo>
                  <a:pt x="11651" y="306919"/>
                </a:lnTo>
                <a:lnTo>
                  <a:pt x="16999" y="280276"/>
                </a:lnTo>
                <a:lnTo>
                  <a:pt x="21338" y="280938"/>
                </a:lnTo>
                <a:lnTo>
                  <a:pt x="21432" y="285292"/>
                </a:lnTo>
                <a:lnTo>
                  <a:pt x="26399" y="285512"/>
                </a:lnTo>
                <a:lnTo>
                  <a:pt x="25000" y="274535"/>
                </a:lnTo>
                <a:lnTo>
                  <a:pt x="15668" y="275454"/>
                </a:lnTo>
                <a:lnTo>
                  <a:pt x="15879" y="271554"/>
                </a:lnTo>
                <a:lnTo>
                  <a:pt x="12944" y="270461"/>
                </a:lnTo>
                <a:lnTo>
                  <a:pt x="14679" y="268535"/>
                </a:lnTo>
                <a:lnTo>
                  <a:pt x="17749" y="271130"/>
                </a:lnTo>
                <a:lnTo>
                  <a:pt x="24913" y="258621"/>
                </a:lnTo>
                <a:lnTo>
                  <a:pt x="13041" y="252598"/>
                </a:lnTo>
                <a:lnTo>
                  <a:pt x="13233" y="250049"/>
                </a:lnTo>
                <a:lnTo>
                  <a:pt x="3789" y="248113"/>
                </a:lnTo>
                <a:lnTo>
                  <a:pt x="0" y="241604"/>
                </a:lnTo>
                <a:lnTo>
                  <a:pt x="0" y="241604"/>
                </a:lnTo>
                <a:lnTo>
                  <a:pt x="2640" y="230682"/>
                </a:lnTo>
                <a:lnTo>
                  <a:pt x="12312" y="227366"/>
                </a:lnTo>
                <a:lnTo>
                  <a:pt x="15325" y="222904"/>
                </a:lnTo>
                <a:lnTo>
                  <a:pt x="23042" y="226016"/>
                </a:lnTo>
                <a:lnTo>
                  <a:pt x="33047" y="221052"/>
                </a:lnTo>
                <a:lnTo>
                  <a:pt x="35329" y="213276"/>
                </a:lnTo>
                <a:lnTo>
                  <a:pt x="30703" y="199998"/>
                </a:lnTo>
                <a:lnTo>
                  <a:pt x="24581" y="193906"/>
                </a:lnTo>
                <a:lnTo>
                  <a:pt x="29780" y="177310"/>
                </a:lnTo>
                <a:lnTo>
                  <a:pt x="38981" y="173985"/>
                </a:lnTo>
                <a:lnTo>
                  <a:pt x="34610" y="164764"/>
                </a:lnTo>
                <a:lnTo>
                  <a:pt x="37711" y="153844"/>
                </a:lnTo>
                <a:lnTo>
                  <a:pt x="28384" y="144102"/>
                </a:lnTo>
                <a:lnTo>
                  <a:pt x="30629" y="138877"/>
                </a:lnTo>
                <a:lnTo>
                  <a:pt x="27310" y="132222"/>
                </a:lnTo>
                <a:lnTo>
                  <a:pt x="29314" y="122037"/>
                </a:lnTo>
                <a:lnTo>
                  <a:pt x="18661" y="118583"/>
                </a:lnTo>
                <a:lnTo>
                  <a:pt x="15769" y="103822"/>
                </a:lnTo>
                <a:lnTo>
                  <a:pt x="27131" y="100828"/>
                </a:lnTo>
                <a:lnTo>
                  <a:pt x="34780" y="86064"/>
                </a:lnTo>
                <a:lnTo>
                  <a:pt x="56712" y="80810"/>
                </a:lnTo>
                <a:lnTo>
                  <a:pt x="58355" y="74073"/>
                </a:lnTo>
                <a:lnTo>
                  <a:pt x="58143" y="67009"/>
                </a:lnTo>
                <a:lnTo>
                  <a:pt x="44008" y="69067"/>
                </a:lnTo>
                <a:lnTo>
                  <a:pt x="44067" y="64861"/>
                </a:lnTo>
                <a:lnTo>
                  <a:pt x="32601" y="64551"/>
                </a:lnTo>
                <a:lnTo>
                  <a:pt x="29345" y="53539"/>
                </a:lnTo>
                <a:lnTo>
                  <a:pt x="31457" y="46657"/>
                </a:lnTo>
                <a:lnTo>
                  <a:pt x="31457" y="46657"/>
                </a:lnTo>
                <a:lnTo>
                  <a:pt x="39160" y="38802"/>
                </a:lnTo>
                <a:lnTo>
                  <a:pt x="36942" y="20141"/>
                </a:lnTo>
                <a:lnTo>
                  <a:pt x="52676" y="25167"/>
                </a:lnTo>
                <a:lnTo>
                  <a:pt x="52334" y="5028"/>
                </a:lnTo>
                <a:lnTo>
                  <a:pt x="78649" y="6591"/>
                </a:lnTo>
                <a:lnTo>
                  <a:pt x="82933" y="10556"/>
                </a:lnTo>
                <a:lnTo>
                  <a:pt x="82447" y="23621"/>
                </a:lnTo>
                <a:lnTo>
                  <a:pt x="87328" y="29247"/>
                </a:lnTo>
                <a:lnTo>
                  <a:pt x="128446" y="36856"/>
                </a:lnTo>
                <a:lnTo>
                  <a:pt x="137493" y="32317"/>
                </a:lnTo>
                <a:lnTo>
                  <a:pt x="144457" y="33008"/>
                </a:lnTo>
                <a:lnTo>
                  <a:pt x="151892" y="9214"/>
                </a:lnTo>
                <a:lnTo>
                  <a:pt x="174262" y="4392"/>
                </a:lnTo>
                <a:lnTo>
                  <a:pt x="182297" y="59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0" name="M132">
            <a:extLst>
              <a:ext uri="{FF2B5EF4-FFF2-40B4-BE49-F238E27FC236}">
                <a16:creationId xmlns:a16="http://schemas.microsoft.com/office/drawing/2014/main" id="{00000000-0008-0000-0000-000091000000}"/>
              </a:ext>
            </a:extLst>
          </p:cNvPr>
          <p:cNvSpPr/>
          <p:nvPr/>
        </p:nvSpPr>
        <p:spPr>
          <a:xfrm>
            <a:off x="7347034" y="5106945"/>
            <a:ext cx="189909" cy="239462"/>
          </a:xfrm>
          <a:custGeom>
            <a:avLst/>
            <a:gdLst/>
            <a:ahLst/>
            <a:cxnLst/>
            <a:rect l="0" t="0" r="0" b="0"/>
            <a:pathLst>
              <a:path w="207316" h="289075">
                <a:moveTo>
                  <a:pt x="131661" y="10789"/>
                </a:moveTo>
                <a:lnTo>
                  <a:pt x="133902" y="4957"/>
                </a:lnTo>
                <a:lnTo>
                  <a:pt x="142014" y="398"/>
                </a:lnTo>
                <a:lnTo>
                  <a:pt x="171300" y="0"/>
                </a:lnTo>
                <a:lnTo>
                  <a:pt x="180553" y="3566"/>
                </a:lnTo>
                <a:lnTo>
                  <a:pt x="179747" y="19332"/>
                </a:lnTo>
                <a:lnTo>
                  <a:pt x="204499" y="22778"/>
                </a:lnTo>
                <a:lnTo>
                  <a:pt x="203522" y="40194"/>
                </a:lnTo>
                <a:lnTo>
                  <a:pt x="194398" y="51654"/>
                </a:lnTo>
                <a:lnTo>
                  <a:pt x="194085" y="65171"/>
                </a:lnTo>
                <a:lnTo>
                  <a:pt x="196504" y="70457"/>
                </a:lnTo>
                <a:lnTo>
                  <a:pt x="198533" y="69279"/>
                </a:lnTo>
                <a:lnTo>
                  <a:pt x="198533" y="69279"/>
                </a:lnTo>
                <a:lnTo>
                  <a:pt x="202082" y="70672"/>
                </a:lnTo>
                <a:lnTo>
                  <a:pt x="196823" y="82928"/>
                </a:lnTo>
                <a:lnTo>
                  <a:pt x="201728" y="87792"/>
                </a:lnTo>
                <a:lnTo>
                  <a:pt x="203470" y="98026"/>
                </a:lnTo>
                <a:lnTo>
                  <a:pt x="201095" y="102204"/>
                </a:lnTo>
                <a:lnTo>
                  <a:pt x="194112" y="102573"/>
                </a:lnTo>
                <a:lnTo>
                  <a:pt x="192032" y="108106"/>
                </a:lnTo>
                <a:lnTo>
                  <a:pt x="199917" y="110151"/>
                </a:lnTo>
                <a:lnTo>
                  <a:pt x="201070" y="131040"/>
                </a:lnTo>
                <a:lnTo>
                  <a:pt x="207315" y="140874"/>
                </a:lnTo>
                <a:lnTo>
                  <a:pt x="203402" y="143983"/>
                </a:lnTo>
                <a:lnTo>
                  <a:pt x="203952" y="149996"/>
                </a:lnTo>
                <a:lnTo>
                  <a:pt x="201716" y="155526"/>
                </a:lnTo>
                <a:lnTo>
                  <a:pt x="197518" y="156228"/>
                </a:lnTo>
                <a:lnTo>
                  <a:pt x="195880" y="163717"/>
                </a:lnTo>
                <a:lnTo>
                  <a:pt x="191102" y="160959"/>
                </a:lnTo>
                <a:lnTo>
                  <a:pt x="187652" y="177286"/>
                </a:lnTo>
                <a:lnTo>
                  <a:pt x="156184" y="187422"/>
                </a:lnTo>
                <a:lnTo>
                  <a:pt x="145387" y="207411"/>
                </a:lnTo>
                <a:lnTo>
                  <a:pt x="145355" y="210113"/>
                </a:lnTo>
                <a:lnTo>
                  <a:pt x="150150" y="211523"/>
                </a:lnTo>
                <a:lnTo>
                  <a:pt x="160590" y="208195"/>
                </a:lnTo>
                <a:lnTo>
                  <a:pt x="164068" y="215894"/>
                </a:lnTo>
                <a:lnTo>
                  <a:pt x="162161" y="219624"/>
                </a:lnTo>
                <a:lnTo>
                  <a:pt x="165009" y="228066"/>
                </a:lnTo>
                <a:lnTo>
                  <a:pt x="152764" y="226417"/>
                </a:lnTo>
                <a:lnTo>
                  <a:pt x="151618" y="231358"/>
                </a:lnTo>
                <a:lnTo>
                  <a:pt x="155384" y="240861"/>
                </a:lnTo>
                <a:lnTo>
                  <a:pt x="151148" y="244563"/>
                </a:lnTo>
                <a:lnTo>
                  <a:pt x="137448" y="247399"/>
                </a:lnTo>
                <a:lnTo>
                  <a:pt x="154056" y="260961"/>
                </a:lnTo>
                <a:lnTo>
                  <a:pt x="154054" y="274020"/>
                </a:lnTo>
                <a:lnTo>
                  <a:pt x="127385" y="257633"/>
                </a:lnTo>
                <a:lnTo>
                  <a:pt x="122353" y="262675"/>
                </a:lnTo>
                <a:lnTo>
                  <a:pt x="113167" y="264513"/>
                </a:lnTo>
                <a:lnTo>
                  <a:pt x="113167" y="264513"/>
                </a:lnTo>
                <a:lnTo>
                  <a:pt x="101987" y="264373"/>
                </a:lnTo>
                <a:lnTo>
                  <a:pt x="91999" y="280459"/>
                </a:lnTo>
                <a:lnTo>
                  <a:pt x="69190" y="278517"/>
                </a:lnTo>
                <a:lnTo>
                  <a:pt x="67505" y="264686"/>
                </a:lnTo>
                <a:lnTo>
                  <a:pt x="51536" y="262528"/>
                </a:lnTo>
                <a:lnTo>
                  <a:pt x="48256" y="275845"/>
                </a:lnTo>
                <a:lnTo>
                  <a:pt x="36257" y="278840"/>
                </a:lnTo>
                <a:lnTo>
                  <a:pt x="32087" y="276984"/>
                </a:lnTo>
                <a:lnTo>
                  <a:pt x="27902" y="288036"/>
                </a:lnTo>
                <a:lnTo>
                  <a:pt x="15616" y="289074"/>
                </a:lnTo>
                <a:lnTo>
                  <a:pt x="15616" y="289074"/>
                </a:lnTo>
                <a:lnTo>
                  <a:pt x="16157" y="283528"/>
                </a:lnTo>
                <a:lnTo>
                  <a:pt x="4760" y="276170"/>
                </a:lnTo>
                <a:lnTo>
                  <a:pt x="5268" y="273025"/>
                </a:lnTo>
                <a:lnTo>
                  <a:pt x="0" y="272053"/>
                </a:lnTo>
                <a:lnTo>
                  <a:pt x="5753" y="271680"/>
                </a:lnTo>
                <a:lnTo>
                  <a:pt x="7745" y="262100"/>
                </a:lnTo>
                <a:lnTo>
                  <a:pt x="3748" y="259044"/>
                </a:lnTo>
                <a:lnTo>
                  <a:pt x="4409" y="244492"/>
                </a:lnTo>
                <a:lnTo>
                  <a:pt x="16883" y="252315"/>
                </a:lnTo>
                <a:lnTo>
                  <a:pt x="26276" y="246585"/>
                </a:lnTo>
                <a:lnTo>
                  <a:pt x="19962" y="242598"/>
                </a:lnTo>
                <a:lnTo>
                  <a:pt x="21605" y="235864"/>
                </a:lnTo>
                <a:lnTo>
                  <a:pt x="24751" y="232753"/>
                </a:lnTo>
                <a:lnTo>
                  <a:pt x="29687" y="235220"/>
                </a:lnTo>
                <a:lnTo>
                  <a:pt x="31602" y="231342"/>
                </a:lnTo>
                <a:lnTo>
                  <a:pt x="34337" y="212311"/>
                </a:lnTo>
                <a:lnTo>
                  <a:pt x="32176" y="211382"/>
                </a:lnTo>
                <a:lnTo>
                  <a:pt x="37107" y="202288"/>
                </a:lnTo>
                <a:lnTo>
                  <a:pt x="31136" y="196054"/>
                </a:lnTo>
                <a:lnTo>
                  <a:pt x="32793" y="188117"/>
                </a:lnTo>
                <a:lnTo>
                  <a:pt x="40416" y="186716"/>
                </a:lnTo>
                <a:lnTo>
                  <a:pt x="40919" y="183870"/>
                </a:lnTo>
                <a:lnTo>
                  <a:pt x="40954" y="181168"/>
                </a:lnTo>
                <a:lnTo>
                  <a:pt x="28541" y="181004"/>
                </a:lnTo>
                <a:lnTo>
                  <a:pt x="25396" y="172404"/>
                </a:lnTo>
                <a:lnTo>
                  <a:pt x="25537" y="161744"/>
                </a:lnTo>
                <a:lnTo>
                  <a:pt x="34321" y="131074"/>
                </a:lnTo>
                <a:lnTo>
                  <a:pt x="42800" y="135090"/>
                </a:lnTo>
                <a:lnTo>
                  <a:pt x="63109" y="135955"/>
                </a:lnTo>
                <a:lnTo>
                  <a:pt x="67186" y="108523"/>
                </a:lnTo>
                <a:lnTo>
                  <a:pt x="72934" y="107696"/>
                </a:lnTo>
                <a:lnTo>
                  <a:pt x="83593" y="98820"/>
                </a:lnTo>
                <a:lnTo>
                  <a:pt x="102305" y="102962"/>
                </a:lnTo>
                <a:lnTo>
                  <a:pt x="115697" y="110939"/>
                </a:lnTo>
                <a:lnTo>
                  <a:pt x="119334" y="105277"/>
                </a:lnTo>
                <a:lnTo>
                  <a:pt x="111441" y="91511"/>
                </a:lnTo>
                <a:lnTo>
                  <a:pt x="113394" y="71707"/>
                </a:lnTo>
                <a:lnTo>
                  <a:pt x="125794" y="71861"/>
                </a:lnTo>
                <a:lnTo>
                  <a:pt x="125011" y="59984"/>
                </a:lnTo>
                <a:lnTo>
                  <a:pt x="120292" y="53015"/>
                </a:lnTo>
                <a:lnTo>
                  <a:pt x="138289" y="51584"/>
                </a:lnTo>
                <a:lnTo>
                  <a:pt x="133735" y="43867"/>
                </a:lnTo>
                <a:lnTo>
                  <a:pt x="133238" y="33795"/>
                </a:lnTo>
                <a:lnTo>
                  <a:pt x="150614" y="32204"/>
                </a:lnTo>
                <a:lnTo>
                  <a:pt x="152251" y="25013"/>
                </a:lnTo>
                <a:lnTo>
                  <a:pt x="141661" y="16621"/>
                </a:lnTo>
                <a:lnTo>
                  <a:pt x="146700" y="992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1" name="M133">
            <a:extLst>
              <a:ext uri="{FF2B5EF4-FFF2-40B4-BE49-F238E27FC236}">
                <a16:creationId xmlns:a16="http://schemas.microsoft.com/office/drawing/2014/main" id="{00000000-0008-0000-0000-000092000000}"/>
              </a:ext>
            </a:extLst>
          </p:cNvPr>
          <p:cNvSpPr/>
          <p:nvPr/>
        </p:nvSpPr>
        <p:spPr>
          <a:xfrm>
            <a:off x="5324815" y="5139136"/>
            <a:ext cx="160928" cy="137093"/>
          </a:xfrm>
          <a:custGeom>
            <a:avLst/>
            <a:gdLst/>
            <a:ahLst/>
            <a:cxnLst/>
            <a:rect l="0" t="0" r="0" b="0"/>
            <a:pathLst>
              <a:path w="180812" h="160029">
                <a:moveTo>
                  <a:pt x="162519" y="32585"/>
                </a:moveTo>
                <a:lnTo>
                  <a:pt x="160550" y="35826"/>
                </a:lnTo>
                <a:lnTo>
                  <a:pt x="164204" y="42707"/>
                </a:lnTo>
                <a:lnTo>
                  <a:pt x="169138" y="48428"/>
                </a:lnTo>
                <a:lnTo>
                  <a:pt x="174613" y="47105"/>
                </a:lnTo>
                <a:lnTo>
                  <a:pt x="180811" y="56923"/>
                </a:lnTo>
                <a:lnTo>
                  <a:pt x="177115" y="65516"/>
                </a:lnTo>
                <a:lnTo>
                  <a:pt x="168609" y="69294"/>
                </a:lnTo>
                <a:lnTo>
                  <a:pt x="171162" y="71932"/>
                </a:lnTo>
                <a:lnTo>
                  <a:pt x="169013" y="75918"/>
                </a:lnTo>
                <a:lnTo>
                  <a:pt x="169013" y="75918"/>
                </a:lnTo>
                <a:lnTo>
                  <a:pt x="160462" y="71581"/>
                </a:lnTo>
                <a:lnTo>
                  <a:pt x="153936" y="76474"/>
                </a:lnTo>
                <a:lnTo>
                  <a:pt x="149773" y="85050"/>
                </a:lnTo>
                <a:lnTo>
                  <a:pt x="141629" y="87185"/>
                </a:lnTo>
                <a:lnTo>
                  <a:pt x="133636" y="94132"/>
                </a:lnTo>
                <a:lnTo>
                  <a:pt x="129363" y="91888"/>
                </a:lnTo>
                <a:lnTo>
                  <a:pt x="119953" y="94730"/>
                </a:lnTo>
                <a:lnTo>
                  <a:pt x="109986" y="90943"/>
                </a:lnTo>
                <a:lnTo>
                  <a:pt x="105693" y="93955"/>
                </a:lnTo>
                <a:lnTo>
                  <a:pt x="105543" y="89143"/>
                </a:lnTo>
                <a:lnTo>
                  <a:pt x="100990" y="95300"/>
                </a:lnTo>
                <a:lnTo>
                  <a:pt x="94921" y="91041"/>
                </a:lnTo>
                <a:lnTo>
                  <a:pt x="91084" y="94368"/>
                </a:lnTo>
                <a:lnTo>
                  <a:pt x="85040" y="94015"/>
                </a:lnTo>
                <a:lnTo>
                  <a:pt x="88675" y="106004"/>
                </a:lnTo>
                <a:lnTo>
                  <a:pt x="84896" y="112187"/>
                </a:lnTo>
                <a:lnTo>
                  <a:pt x="85476" y="118065"/>
                </a:lnTo>
                <a:lnTo>
                  <a:pt x="102696" y="127954"/>
                </a:lnTo>
                <a:lnTo>
                  <a:pt x="105133" y="134043"/>
                </a:lnTo>
                <a:lnTo>
                  <a:pt x="100103" y="140484"/>
                </a:lnTo>
                <a:lnTo>
                  <a:pt x="89672" y="136530"/>
                </a:lnTo>
                <a:lnTo>
                  <a:pt x="85999" y="130249"/>
                </a:lnTo>
                <a:lnTo>
                  <a:pt x="75612" y="138912"/>
                </a:lnTo>
                <a:lnTo>
                  <a:pt x="66177" y="137694"/>
                </a:lnTo>
                <a:lnTo>
                  <a:pt x="61576" y="154360"/>
                </a:lnTo>
                <a:lnTo>
                  <a:pt x="45276" y="153959"/>
                </a:lnTo>
                <a:lnTo>
                  <a:pt x="33598" y="159270"/>
                </a:lnTo>
                <a:lnTo>
                  <a:pt x="16171" y="160028"/>
                </a:lnTo>
                <a:lnTo>
                  <a:pt x="10869" y="142424"/>
                </a:lnTo>
                <a:lnTo>
                  <a:pt x="3833" y="134673"/>
                </a:lnTo>
                <a:lnTo>
                  <a:pt x="3833" y="134673"/>
                </a:lnTo>
                <a:lnTo>
                  <a:pt x="1417" y="132638"/>
                </a:lnTo>
                <a:lnTo>
                  <a:pt x="633" y="114736"/>
                </a:lnTo>
                <a:lnTo>
                  <a:pt x="6171" y="111772"/>
                </a:lnTo>
                <a:lnTo>
                  <a:pt x="685" y="113236"/>
                </a:lnTo>
                <a:lnTo>
                  <a:pt x="2569" y="90016"/>
                </a:lnTo>
                <a:lnTo>
                  <a:pt x="0" y="51767"/>
                </a:lnTo>
                <a:lnTo>
                  <a:pt x="2021" y="51686"/>
                </a:lnTo>
                <a:lnTo>
                  <a:pt x="2021" y="51686"/>
                </a:lnTo>
                <a:lnTo>
                  <a:pt x="7269" y="66139"/>
                </a:lnTo>
                <a:lnTo>
                  <a:pt x="12856" y="66181"/>
                </a:lnTo>
                <a:lnTo>
                  <a:pt x="17052" y="61516"/>
                </a:lnTo>
                <a:lnTo>
                  <a:pt x="23332" y="45805"/>
                </a:lnTo>
                <a:lnTo>
                  <a:pt x="32124" y="51964"/>
                </a:lnTo>
                <a:lnTo>
                  <a:pt x="54895" y="53338"/>
                </a:lnTo>
                <a:lnTo>
                  <a:pt x="61348" y="50701"/>
                </a:lnTo>
                <a:lnTo>
                  <a:pt x="67273" y="54507"/>
                </a:lnTo>
                <a:lnTo>
                  <a:pt x="80973" y="48658"/>
                </a:lnTo>
                <a:lnTo>
                  <a:pt x="88779" y="56582"/>
                </a:lnTo>
                <a:lnTo>
                  <a:pt x="99848" y="50492"/>
                </a:lnTo>
                <a:lnTo>
                  <a:pt x="104905" y="38491"/>
                </a:lnTo>
                <a:lnTo>
                  <a:pt x="110570" y="40783"/>
                </a:lnTo>
                <a:lnTo>
                  <a:pt x="120571" y="34054"/>
                </a:lnTo>
                <a:lnTo>
                  <a:pt x="125245" y="24142"/>
                </a:lnTo>
                <a:lnTo>
                  <a:pt x="122610" y="19396"/>
                </a:lnTo>
                <a:lnTo>
                  <a:pt x="124008" y="5318"/>
                </a:lnTo>
                <a:lnTo>
                  <a:pt x="131321" y="0"/>
                </a:lnTo>
                <a:lnTo>
                  <a:pt x="141399" y="183"/>
                </a:lnTo>
                <a:lnTo>
                  <a:pt x="140010" y="4646"/>
                </a:lnTo>
                <a:lnTo>
                  <a:pt x="142575" y="6834"/>
                </a:lnTo>
                <a:lnTo>
                  <a:pt x="150332" y="2131"/>
                </a:lnTo>
                <a:lnTo>
                  <a:pt x="159502" y="6340"/>
                </a:lnTo>
                <a:lnTo>
                  <a:pt x="155495" y="10265"/>
                </a:lnTo>
                <a:lnTo>
                  <a:pt x="149460" y="9766"/>
                </a:lnTo>
                <a:lnTo>
                  <a:pt x="143023" y="16767"/>
                </a:lnTo>
                <a:lnTo>
                  <a:pt x="150580" y="22876"/>
                </a:lnTo>
                <a:lnTo>
                  <a:pt x="152421" y="281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2" name="M134">
            <a:extLst>
              <a:ext uri="{FF2B5EF4-FFF2-40B4-BE49-F238E27FC236}">
                <a16:creationId xmlns:a16="http://schemas.microsoft.com/office/drawing/2014/main" id="{00000000-0008-0000-0000-000093000000}"/>
              </a:ext>
            </a:extLst>
          </p:cNvPr>
          <p:cNvSpPr/>
          <p:nvPr/>
        </p:nvSpPr>
        <p:spPr>
          <a:xfrm>
            <a:off x="5853319" y="5138513"/>
            <a:ext cx="385870" cy="204280"/>
          </a:xfrm>
          <a:custGeom>
            <a:avLst/>
            <a:gdLst/>
            <a:ahLst/>
            <a:cxnLst/>
            <a:rect l="0" t="0" r="0" b="0"/>
            <a:pathLst>
              <a:path w="427075" h="242342">
                <a:moveTo>
                  <a:pt x="104637" y="840"/>
                </a:moveTo>
                <a:lnTo>
                  <a:pt x="139242" y="0"/>
                </a:lnTo>
                <a:lnTo>
                  <a:pt x="156130" y="17445"/>
                </a:lnTo>
                <a:lnTo>
                  <a:pt x="155362" y="22833"/>
                </a:lnTo>
                <a:lnTo>
                  <a:pt x="165693" y="25069"/>
                </a:lnTo>
                <a:lnTo>
                  <a:pt x="172632" y="37880"/>
                </a:lnTo>
                <a:lnTo>
                  <a:pt x="196896" y="46954"/>
                </a:lnTo>
                <a:lnTo>
                  <a:pt x="214808" y="44283"/>
                </a:lnTo>
                <a:lnTo>
                  <a:pt x="214808" y="44283"/>
                </a:lnTo>
                <a:lnTo>
                  <a:pt x="219874" y="57790"/>
                </a:lnTo>
                <a:lnTo>
                  <a:pt x="217852" y="63745"/>
                </a:lnTo>
                <a:lnTo>
                  <a:pt x="220325" y="64112"/>
                </a:lnTo>
                <a:lnTo>
                  <a:pt x="220347" y="69070"/>
                </a:lnTo>
                <a:lnTo>
                  <a:pt x="231458" y="71321"/>
                </a:lnTo>
                <a:lnTo>
                  <a:pt x="232566" y="76308"/>
                </a:lnTo>
                <a:lnTo>
                  <a:pt x="250025" y="73318"/>
                </a:lnTo>
                <a:lnTo>
                  <a:pt x="251937" y="77275"/>
                </a:lnTo>
                <a:lnTo>
                  <a:pt x="282675" y="76736"/>
                </a:lnTo>
                <a:lnTo>
                  <a:pt x="290877" y="71694"/>
                </a:lnTo>
                <a:lnTo>
                  <a:pt x="295843" y="59806"/>
                </a:lnTo>
                <a:lnTo>
                  <a:pt x="302733" y="63291"/>
                </a:lnTo>
                <a:lnTo>
                  <a:pt x="302759" y="68249"/>
                </a:lnTo>
                <a:lnTo>
                  <a:pt x="308743" y="70809"/>
                </a:lnTo>
                <a:lnTo>
                  <a:pt x="308002" y="75447"/>
                </a:lnTo>
                <a:lnTo>
                  <a:pt x="318141" y="85324"/>
                </a:lnTo>
                <a:lnTo>
                  <a:pt x="330296" y="83386"/>
                </a:lnTo>
                <a:lnTo>
                  <a:pt x="333703" y="95641"/>
                </a:lnTo>
                <a:lnTo>
                  <a:pt x="343664" y="94546"/>
                </a:lnTo>
                <a:lnTo>
                  <a:pt x="345526" y="100602"/>
                </a:lnTo>
                <a:lnTo>
                  <a:pt x="362048" y="103879"/>
                </a:lnTo>
                <a:lnTo>
                  <a:pt x="363684" y="100617"/>
                </a:lnTo>
                <a:lnTo>
                  <a:pt x="372222" y="100534"/>
                </a:lnTo>
                <a:lnTo>
                  <a:pt x="366459" y="83114"/>
                </a:lnTo>
                <a:lnTo>
                  <a:pt x="380861" y="84231"/>
                </a:lnTo>
                <a:lnTo>
                  <a:pt x="392684" y="89187"/>
                </a:lnTo>
                <a:lnTo>
                  <a:pt x="403782" y="86013"/>
                </a:lnTo>
                <a:lnTo>
                  <a:pt x="412131" y="99591"/>
                </a:lnTo>
                <a:lnTo>
                  <a:pt x="415353" y="94865"/>
                </a:lnTo>
                <a:lnTo>
                  <a:pt x="424849" y="99909"/>
                </a:lnTo>
                <a:lnTo>
                  <a:pt x="424849" y="99909"/>
                </a:lnTo>
                <a:lnTo>
                  <a:pt x="427074" y="104020"/>
                </a:lnTo>
                <a:lnTo>
                  <a:pt x="425581" y="126512"/>
                </a:lnTo>
                <a:lnTo>
                  <a:pt x="417708" y="130971"/>
                </a:lnTo>
                <a:lnTo>
                  <a:pt x="405766" y="130521"/>
                </a:lnTo>
                <a:lnTo>
                  <a:pt x="404904" y="133953"/>
                </a:lnTo>
                <a:lnTo>
                  <a:pt x="397706" y="136175"/>
                </a:lnTo>
                <a:lnTo>
                  <a:pt x="397706" y="136175"/>
                </a:lnTo>
                <a:lnTo>
                  <a:pt x="390744" y="135248"/>
                </a:lnTo>
                <a:lnTo>
                  <a:pt x="389550" y="151738"/>
                </a:lnTo>
                <a:lnTo>
                  <a:pt x="366614" y="143947"/>
                </a:lnTo>
                <a:lnTo>
                  <a:pt x="356549" y="148946"/>
                </a:lnTo>
                <a:lnTo>
                  <a:pt x="353621" y="154127"/>
                </a:lnTo>
                <a:lnTo>
                  <a:pt x="352637" y="162211"/>
                </a:lnTo>
                <a:lnTo>
                  <a:pt x="346994" y="170325"/>
                </a:lnTo>
                <a:lnTo>
                  <a:pt x="351170" y="177040"/>
                </a:lnTo>
                <a:lnTo>
                  <a:pt x="345254" y="183645"/>
                </a:lnTo>
                <a:lnTo>
                  <a:pt x="345297" y="188001"/>
                </a:lnTo>
                <a:lnTo>
                  <a:pt x="356508" y="186937"/>
                </a:lnTo>
                <a:lnTo>
                  <a:pt x="352384" y="190285"/>
                </a:lnTo>
                <a:lnTo>
                  <a:pt x="354240" y="196638"/>
                </a:lnTo>
                <a:lnTo>
                  <a:pt x="351028" y="200760"/>
                </a:lnTo>
                <a:lnTo>
                  <a:pt x="352418" y="219263"/>
                </a:lnTo>
                <a:lnTo>
                  <a:pt x="355372" y="219189"/>
                </a:lnTo>
                <a:lnTo>
                  <a:pt x="356677" y="222826"/>
                </a:lnTo>
                <a:lnTo>
                  <a:pt x="350739" y="242341"/>
                </a:lnTo>
                <a:lnTo>
                  <a:pt x="336960" y="240335"/>
                </a:lnTo>
                <a:lnTo>
                  <a:pt x="335914" y="232652"/>
                </a:lnTo>
                <a:lnTo>
                  <a:pt x="318475" y="234002"/>
                </a:lnTo>
                <a:lnTo>
                  <a:pt x="314714" y="229251"/>
                </a:lnTo>
                <a:lnTo>
                  <a:pt x="279299" y="234631"/>
                </a:lnTo>
                <a:lnTo>
                  <a:pt x="268449" y="233594"/>
                </a:lnTo>
                <a:lnTo>
                  <a:pt x="266859" y="229048"/>
                </a:lnTo>
                <a:lnTo>
                  <a:pt x="258052" y="233019"/>
                </a:lnTo>
                <a:lnTo>
                  <a:pt x="255277" y="226340"/>
                </a:lnTo>
                <a:lnTo>
                  <a:pt x="252310" y="226861"/>
                </a:lnTo>
                <a:lnTo>
                  <a:pt x="252310" y="226861"/>
                </a:lnTo>
                <a:lnTo>
                  <a:pt x="257060" y="217679"/>
                </a:lnTo>
                <a:lnTo>
                  <a:pt x="260496" y="217019"/>
                </a:lnTo>
                <a:lnTo>
                  <a:pt x="261574" y="205637"/>
                </a:lnTo>
                <a:lnTo>
                  <a:pt x="255830" y="199629"/>
                </a:lnTo>
                <a:lnTo>
                  <a:pt x="243896" y="198561"/>
                </a:lnTo>
                <a:lnTo>
                  <a:pt x="236053" y="189793"/>
                </a:lnTo>
                <a:lnTo>
                  <a:pt x="231101" y="189060"/>
                </a:lnTo>
                <a:lnTo>
                  <a:pt x="206063" y="195895"/>
                </a:lnTo>
                <a:lnTo>
                  <a:pt x="207439" y="208244"/>
                </a:lnTo>
                <a:lnTo>
                  <a:pt x="186137" y="208869"/>
                </a:lnTo>
                <a:lnTo>
                  <a:pt x="172908" y="204004"/>
                </a:lnTo>
                <a:lnTo>
                  <a:pt x="167669" y="213771"/>
                </a:lnTo>
                <a:lnTo>
                  <a:pt x="153998" y="213697"/>
                </a:lnTo>
                <a:lnTo>
                  <a:pt x="148767" y="217457"/>
                </a:lnTo>
                <a:lnTo>
                  <a:pt x="149407" y="222429"/>
                </a:lnTo>
                <a:lnTo>
                  <a:pt x="139639" y="227264"/>
                </a:lnTo>
                <a:lnTo>
                  <a:pt x="153157" y="227336"/>
                </a:lnTo>
                <a:lnTo>
                  <a:pt x="151050" y="236136"/>
                </a:lnTo>
                <a:lnTo>
                  <a:pt x="140948" y="236158"/>
                </a:lnTo>
                <a:lnTo>
                  <a:pt x="135334" y="214383"/>
                </a:lnTo>
                <a:lnTo>
                  <a:pt x="130275" y="206286"/>
                </a:lnTo>
                <a:lnTo>
                  <a:pt x="129920" y="196666"/>
                </a:lnTo>
                <a:lnTo>
                  <a:pt x="132675" y="192538"/>
                </a:lnTo>
                <a:lnTo>
                  <a:pt x="140788" y="191261"/>
                </a:lnTo>
                <a:lnTo>
                  <a:pt x="144373" y="185203"/>
                </a:lnTo>
                <a:lnTo>
                  <a:pt x="128601" y="176959"/>
                </a:lnTo>
                <a:lnTo>
                  <a:pt x="128792" y="170056"/>
                </a:lnTo>
                <a:lnTo>
                  <a:pt x="123964" y="164967"/>
                </a:lnTo>
                <a:lnTo>
                  <a:pt x="113612" y="163027"/>
                </a:lnTo>
                <a:lnTo>
                  <a:pt x="114994" y="141289"/>
                </a:lnTo>
                <a:lnTo>
                  <a:pt x="121312" y="131853"/>
                </a:lnTo>
                <a:lnTo>
                  <a:pt x="107370" y="130714"/>
                </a:lnTo>
                <a:lnTo>
                  <a:pt x="94984" y="123909"/>
                </a:lnTo>
                <a:lnTo>
                  <a:pt x="87544" y="112435"/>
                </a:lnTo>
                <a:lnTo>
                  <a:pt x="63777" y="134895"/>
                </a:lnTo>
                <a:lnTo>
                  <a:pt x="57081" y="135606"/>
                </a:lnTo>
                <a:lnTo>
                  <a:pt x="51329" y="141300"/>
                </a:lnTo>
                <a:lnTo>
                  <a:pt x="44730" y="138559"/>
                </a:lnTo>
                <a:lnTo>
                  <a:pt x="44730" y="138559"/>
                </a:lnTo>
                <a:lnTo>
                  <a:pt x="44432" y="116322"/>
                </a:lnTo>
                <a:lnTo>
                  <a:pt x="36282" y="102721"/>
                </a:lnTo>
                <a:lnTo>
                  <a:pt x="35303" y="93530"/>
                </a:lnTo>
                <a:lnTo>
                  <a:pt x="21694" y="80973"/>
                </a:lnTo>
                <a:lnTo>
                  <a:pt x="27466" y="74528"/>
                </a:lnTo>
                <a:lnTo>
                  <a:pt x="12879" y="63743"/>
                </a:lnTo>
                <a:lnTo>
                  <a:pt x="152" y="63827"/>
                </a:lnTo>
                <a:lnTo>
                  <a:pt x="0" y="53005"/>
                </a:lnTo>
                <a:lnTo>
                  <a:pt x="8614" y="44841"/>
                </a:lnTo>
                <a:lnTo>
                  <a:pt x="7680" y="39555"/>
                </a:lnTo>
                <a:lnTo>
                  <a:pt x="11229" y="34850"/>
                </a:lnTo>
                <a:lnTo>
                  <a:pt x="17395" y="30820"/>
                </a:lnTo>
                <a:lnTo>
                  <a:pt x="23728" y="42571"/>
                </a:lnTo>
                <a:lnTo>
                  <a:pt x="28478" y="39252"/>
                </a:lnTo>
                <a:lnTo>
                  <a:pt x="44432" y="45568"/>
                </a:lnTo>
                <a:lnTo>
                  <a:pt x="47561" y="39196"/>
                </a:lnTo>
                <a:lnTo>
                  <a:pt x="56908" y="37810"/>
                </a:lnTo>
                <a:lnTo>
                  <a:pt x="63928" y="41915"/>
                </a:lnTo>
                <a:lnTo>
                  <a:pt x="63582" y="48666"/>
                </a:lnTo>
                <a:lnTo>
                  <a:pt x="82046" y="48587"/>
                </a:lnTo>
                <a:lnTo>
                  <a:pt x="91661" y="32181"/>
                </a:lnTo>
                <a:lnTo>
                  <a:pt x="90548" y="55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3" name="M135">
            <a:extLst>
              <a:ext uri="{FF2B5EF4-FFF2-40B4-BE49-F238E27FC236}">
                <a16:creationId xmlns:a16="http://schemas.microsoft.com/office/drawing/2014/main" id="{00000000-0008-0000-0000-000094000000}"/>
              </a:ext>
            </a:extLst>
          </p:cNvPr>
          <p:cNvSpPr/>
          <p:nvPr/>
        </p:nvSpPr>
        <p:spPr>
          <a:xfrm>
            <a:off x="5400651" y="5150488"/>
            <a:ext cx="242677" cy="266706"/>
          </a:xfrm>
          <a:custGeom>
            <a:avLst/>
            <a:gdLst/>
            <a:ahLst/>
            <a:cxnLst/>
            <a:rect l="0" t="0" r="0" b="0"/>
            <a:pathLst>
              <a:path w="269789" h="313648">
                <a:moveTo>
                  <a:pt x="187532" y="6111"/>
                </a:moveTo>
                <a:lnTo>
                  <a:pt x="189171" y="22842"/>
                </a:lnTo>
                <a:lnTo>
                  <a:pt x="194494" y="21358"/>
                </a:lnTo>
                <a:lnTo>
                  <a:pt x="201120" y="27728"/>
                </a:lnTo>
                <a:lnTo>
                  <a:pt x="204761" y="25440"/>
                </a:lnTo>
                <a:lnTo>
                  <a:pt x="213148" y="49744"/>
                </a:lnTo>
                <a:lnTo>
                  <a:pt x="223035" y="46300"/>
                </a:lnTo>
                <a:lnTo>
                  <a:pt x="231224" y="47459"/>
                </a:lnTo>
                <a:lnTo>
                  <a:pt x="231224" y="47459"/>
                </a:lnTo>
                <a:lnTo>
                  <a:pt x="233399" y="52335"/>
                </a:lnTo>
                <a:lnTo>
                  <a:pt x="240626" y="54515"/>
                </a:lnTo>
                <a:lnTo>
                  <a:pt x="236241" y="65645"/>
                </a:lnTo>
                <a:lnTo>
                  <a:pt x="240447" y="70133"/>
                </a:lnTo>
                <a:lnTo>
                  <a:pt x="229340" y="87661"/>
                </a:lnTo>
                <a:lnTo>
                  <a:pt x="233517" y="98006"/>
                </a:lnTo>
                <a:lnTo>
                  <a:pt x="228562" y="102507"/>
                </a:lnTo>
                <a:lnTo>
                  <a:pt x="223387" y="99190"/>
                </a:lnTo>
                <a:lnTo>
                  <a:pt x="219518" y="103725"/>
                </a:lnTo>
                <a:lnTo>
                  <a:pt x="219534" y="117994"/>
                </a:lnTo>
                <a:lnTo>
                  <a:pt x="208455" y="124554"/>
                </a:lnTo>
                <a:lnTo>
                  <a:pt x="193204" y="120616"/>
                </a:lnTo>
                <a:lnTo>
                  <a:pt x="192627" y="129008"/>
                </a:lnTo>
                <a:lnTo>
                  <a:pt x="185012" y="134023"/>
                </a:lnTo>
                <a:lnTo>
                  <a:pt x="207185" y="179479"/>
                </a:lnTo>
                <a:lnTo>
                  <a:pt x="226411" y="175881"/>
                </a:lnTo>
                <a:lnTo>
                  <a:pt x="237904" y="205822"/>
                </a:lnTo>
                <a:lnTo>
                  <a:pt x="237904" y="205822"/>
                </a:lnTo>
                <a:lnTo>
                  <a:pt x="244801" y="233814"/>
                </a:lnTo>
                <a:lnTo>
                  <a:pt x="243352" y="240375"/>
                </a:lnTo>
                <a:lnTo>
                  <a:pt x="246514" y="238672"/>
                </a:lnTo>
                <a:lnTo>
                  <a:pt x="257839" y="254488"/>
                </a:lnTo>
                <a:lnTo>
                  <a:pt x="269788" y="260264"/>
                </a:lnTo>
                <a:lnTo>
                  <a:pt x="269788" y="260264"/>
                </a:lnTo>
                <a:lnTo>
                  <a:pt x="251944" y="273970"/>
                </a:lnTo>
                <a:lnTo>
                  <a:pt x="249060" y="281685"/>
                </a:lnTo>
                <a:lnTo>
                  <a:pt x="237788" y="293942"/>
                </a:lnTo>
                <a:lnTo>
                  <a:pt x="235655" y="292524"/>
                </a:lnTo>
                <a:lnTo>
                  <a:pt x="228813" y="297413"/>
                </a:lnTo>
                <a:lnTo>
                  <a:pt x="225441" y="295806"/>
                </a:lnTo>
                <a:lnTo>
                  <a:pt x="225855" y="292517"/>
                </a:lnTo>
                <a:lnTo>
                  <a:pt x="220007" y="290532"/>
                </a:lnTo>
                <a:lnTo>
                  <a:pt x="213871" y="292740"/>
                </a:lnTo>
                <a:lnTo>
                  <a:pt x="213871" y="292740"/>
                </a:lnTo>
                <a:lnTo>
                  <a:pt x="209007" y="289134"/>
                </a:lnTo>
                <a:lnTo>
                  <a:pt x="204253" y="277126"/>
                </a:lnTo>
                <a:lnTo>
                  <a:pt x="197412" y="277059"/>
                </a:lnTo>
                <a:lnTo>
                  <a:pt x="194123" y="267948"/>
                </a:lnTo>
                <a:lnTo>
                  <a:pt x="182691" y="270437"/>
                </a:lnTo>
                <a:lnTo>
                  <a:pt x="180093" y="278761"/>
                </a:lnTo>
                <a:lnTo>
                  <a:pt x="170742" y="279364"/>
                </a:lnTo>
                <a:lnTo>
                  <a:pt x="171050" y="284327"/>
                </a:lnTo>
                <a:lnTo>
                  <a:pt x="160377" y="287288"/>
                </a:lnTo>
                <a:lnTo>
                  <a:pt x="149532" y="281086"/>
                </a:lnTo>
                <a:lnTo>
                  <a:pt x="135413" y="289638"/>
                </a:lnTo>
                <a:lnTo>
                  <a:pt x="136189" y="284860"/>
                </a:lnTo>
                <a:lnTo>
                  <a:pt x="121379" y="271472"/>
                </a:lnTo>
                <a:lnTo>
                  <a:pt x="107043" y="291422"/>
                </a:lnTo>
                <a:lnTo>
                  <a:pt x="91900" y="297833"/>
                </a:lnTo>
                <a:lnTo>
                  <a:pt x="81962" y="287751"/>
                </a:lnTo>
                <a:lnTo>
                  <a:pt x="84963" y="286348"/>
                </a:lnTo>
                <a:lnTo>
                  <a:pt x="84985" y="280945"/>
                </a:lnTo>
                <a:lnTo>
                  <a:pt x="83344" y="278790"/>
                </a:lnTo>
                <a:lnTo>
                  <a:pt x="80483" y="280648"/>
                </a:lnTo>
                <a:lnTo>
                  <a:pt x="77528" y="275897"/>
                </a:lnTo>
                <a:lnTo>
                  <a:pt x="61906" y="287393"/>
                </a:lnTo>
                <a:lnTo>
                  <a:pt x="60572" y="294854"/>
                </a:lnTo>
                <a:lnTo>
                  <a:pt x="63828" y="299915"/>
                </a:lnTo>
                <a:lnTo>
                  <a:pt x="60315" y="302651"/>
                </a:lnTo>
                <a:lnTo>
                  <a:pt x="62592" y="304377"/>
                </a:lnTo>
                <a:lnTo>
                  <a:pt x="38791" y="313647"/>
                </a:lnTo>
                <a:lnTo>
                  <a:pt x="32754" y="293935"/>
                </a:lnTo>
                <a:lnTo>
                  <a:pt x="29195" y="293366"/>
                </a:lnTo>
                <a:lnTo>
                  <a:pt x="28693" y="289747"/>
                </a:lnTo>
                <a:lnTo>
                  <a:pt x="3739" y="286963"/>
                </a:lnTo>
                <a:lnTo>
                  <a:pt x="3739" y="286963"/>
                </a:lnTo>
                <a:lnTo>
                  <a:pt x="0" y="282485"/>
                </a:lnTo>
                <a:lnTo>
                  <a:pt x="1329" y="275324"/>
                </a:lnTo>
                <a:lnTo>
                  <a:pt x="23913" y="269773"/>
                </a:lnTo>
                <a:lnTo>
                  <a:pt x="25140" y="265610"/>
                </a:lnTo>
                <a:lnTo>
                  <a:pt x="21817" y="257993"/>
                </a:lnTo>
                <a:lnTo>
                  <a:pt x="26211" y="256789"/>
                </a:lnTo>
                <a:lnTo>
                  <a:pt x="23490" y="254446"/>
                </a:lnTo>
                <a:lnTo>
                  <a:pt x="26646" y="248396"/>
                </a:lnTo>
                <a:lnTo>
                  <a:pt x="22542" y="245557"/>
                </a:lnTo>
                <a:lnTo>
                  <a:pt x="23934" y="241100"/>
                </a:lnTo>
                <a:lnTo>
                  <a:pt x="29466" y="243085"/>
                </a:lnTo>
                <a:lnTo>
                  <a:pt x="30638" y="240572"/>
                </a:lnTo>
                <a:lnTo>
                  <a:pt x="27481" y="232660"/>
                </a:lnTo>
                <a:lnTo>
                  <a:pt x="17220" y="227964"/>
                </a:lnTo>
                <a:lnTo>
                  <a:pt x="21718" y="218955"/>
                </a:lnTo>
                <a:lnTo>
                  <a:pt x="25781" y="222994"/>
                </a:lnTo>
                <a:lnTo>
                  <a:pt x="31076" y="222720"/>
                </a:lnTo>
                <a:lnTo>
                  <a:pt x="25504" y="212625"/>
                </a:lnTo>
                <a:lnTo>
                  <a:pt x="28818" y="201774"/>
                </a:lnTo>
                <a:lnTo>
                  <a:pt x="27230" y="193462"/>
                </a:lnTo>
                <a:lnTo>
                  <a:pt x="20128" y="187369"/>
                </a:lnTo>
                <a:lnTo>
                  <a:pt x="22827" y="181002"/>
                </a:lnTo>
                <a:lnTo>
                  <a:pt x="30263" y="181700"/>
                </a:lnTo>
                <a:lnTo>
                  <a:pt x="41522" y="165555"/>
                </a:lnTo>
                <a:lnTo>
                  <a:pt x="36793" y="153534"/>
                </a:lnTo>
                <a:lnTo>
                  <a:pt x="38740" y="151045"/>
                </a:lnTo>
                <a:lnTo>
                  <a:pt x="42420" y="152519"/>
                </a:lnTo>
                <a:lnTo>
                  <a:pt x="45117" y="146150"/>
                </a:lnTo>
                <a:lnTo>
                  <a:pt x="58977" y="154568"/>
                </a:lnTo>
                <a:lnTo>
                  <a:pt x="71670" y="146576"/>
                </a:lnTo>
                <a:lnTo>
                  <a:pt x="70960" y="139794"/>
                </a:lnTo>
                <a:lnTo>
                  <a:pt x="84696" y="147304"/>
                </a:lnTo>
                <a:lnTo>
                  <a:pt x="94338" y="147018"/>
                </a:lnTo>
                <a:lnTo>
                  <a:pt x="93841" y="138441"/>
                </a:lnTo>
                <a:lnTo>
                  <a:pt x="87571" y="125921"/>
                </a:lnTo>
                <a:lnTo>
                  <a:pt x="89895" y="121341"/>
                </a:lnTo>
                <a:lnTo>
                  <a:pt x="95476" y="121673"/>
                </a:lnTo>
                <a:lnTo>
                  <a:pt x="96206" y="113586"/>
                </a:lnTo>
                <a:lnTo>
                  <a:pt x="91165" y="111018"/>
                </a:lnTo>
                <a:lnTo>
                  <a:pt x="89611" y="106311"/>
                </a:lnTo>
                <a:lnTo>
                  <a:pt x="94446" y="100911"/>
                </a:lnTo>
                <a:lnTo>
                  <a:pt x="100142" y="102449"/>
                </a:lnTo>
                <a:lnTo>
                  <a:pt x="100578" y="89094"/>
                </a:lnTo>
                <a:lnTo>
                  <a:pt x="89207" y="75954"/>
                </a:lnTo>
                <a:lnTo>
                  <a:pt x="86609" y="65203"/>
                </a:lnTo>
                <a:lnTo>
                  <a:pt x="86609" y="65203"/>
                </a:lnTo>
                <a:lnTo>
                  <a:pt x="88758" y="61217"/>
                </a:lnTo>
                <a:lnTo>
                  <a:pt x="86205" y="58579"/>
                </a:lnTo>
                <a:lnTo>
                  <a:pt x="94711" y="54801"/>
                </a:lnTo>
                <a:lnTo>
                  <a:pt x="98407" y="46208"/>
                </a:lnTo>
                <a:lnTo>
                  <a:pt x="92209" y="36390"/>
                </a:lnTo>
                <a:lnTo>
                  <a:pt x="86734" y="37713"/>
                </a:lnTo>
                <a:lnTo>
                  <a:pt x="81800" y="31992"/>
                </a:lnTo>
                <a:lnTo>
                  <a:pt x="78146" y="25111"/>
                </a:lnTo>
                <a:lnTo>
                  <a:pt x="80115" y="21870"/>
                </a:lnTo>
                <a:lnTo>
                  <a:pt x="80115" y="21870"/>
                </a:lnTo>
                <a:lnTo>
                  <a:pt x="83970" y="22597"/>
                </a:lnTo>
                <a:lnTo>
                  <a:pt x="88375" y="30254"/>
                </a:lnTo>
                <a:lnTo>
                  <a:pt x="106278" y="23778"/>
                </a:lnTo>
                <a:lnTo>
                  <a:pt x="108591" y="14687"/>
                </a:lnTo>
                <a:lnTo>
                  <a:pt x="98533" y="9100"/>
                </a:lnTo>
                <a:lnTo>
                  <a:pt x="88933" y="8485"/>
                </a:lnTo>
                <a:lnTo>
                  <a:pt x="96859" y="3335"/>
                </a:lnTo>
                <a:lnTo>
                  <a:pt x="117303" y="4452"/>
                </a:lnTo>
                <a:lnTo>
                  <a:pt x="123653" y="0"/>
                </a:lnTo>
                <a:lnTo>
                  <a:pt x="137664" y="8117"/>
                </a:lnTo>
                <a:lnTo>
                  <a:pt x="142232" y="6011"/>
                </a:lnTo>
                <a:lnTo>
                  <a:pt x="148465" y="9968"/>
                </a:lnTo>
                <a:lnTo>
                  <a:pt x="148746" y="6071"/>
                </a:lnTo>
                <a:lnTo>
                  <a:pt x="160016" y="2977"/>
                </a:lnTo>
                <a:lnTo>
                  <a:pt x="160719" y="525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4" name="M136">
            <a:extLst>
              <a:ext uri="{FF2B5EF4-FFF2-40B4-BE49-F238E27FC236}">
                <a16:creationId xmlns:a16="http://schemas.microsoft.com/office/drawing/2014/main" id="{00000000-0008-0000-0000-000095000000}"/>
              </a:ext>
            </a:extLst>
          </p:cNvPr>
          <p:cNvSpPr/>
          <p:nvPr/>
        </p:nvSpPr>
        <p:spPr>
          <a:xfrm>
            <a:off x="6582844" y="5138306"/>
            <a:ext cx="195797" cy="256699"/>
          </a:xfrm>
          <a:custGeom>
            <a:avLst/>
            <a:gdLst/>
            <a:ahLst/>
            <a:cxnLst/>
            <a:rect l="0" t="0" r="0" b="0"/>
            <a:pathLst>
              <a:path w="211957" h="304428">
                <a:moveTo>
                  <a:pt x="156505" y="29530"/>
                </a:moveTo>
                <a:lnTo>
                  <a:pt x="160788" y="40282"/>
                </a:lnTo>
                <a:lnTo>
                  <a:pt x="155713" y="53700"/>
                </a:lnTo>
                <a:lnTo>
                  <a:pt x="156079" y="74287"/>
                </a:lnTo>
                <a:lnTo>
                  <a:pt x="171913" y="73700"/>
                </a:lnTo>
                <a:lnTo>
                  <a:pt x="185646" y="77425"/>
                </a:lnTo>
                <a:lnTo>
                  <a:pt x="185646" y="77425"/>
                </a:lnTo>
                <a:lnTo>
                  <a:pt x="192965" y="91837"/>
                </a:lnTo>
                <a:lnTo>
                  <a:pt x="193534" y="110322"/>
                </a:lnTo>
                <a:lnTo>
                  <a:pt x="203971" y="124192"/>
                </a:lnTo>
                <a:lnTo>
                  <a:pt x="201525" y="138261"/>
                </a:lnTo>
                <a:lnTo>
                  <a:pt x="207678" y="141083"/>
                </a:lnTo>
                <a:lnTo>
                  <a:pt x="202813" y="143842"/>
                </a:lnTo>
                <a:lnTo>
                  <a:pt x="207377" y="148586"/>
                </a:lnTo>
                <a:lnTo>
                  <a:pt x="202969" y="175679"/>
                </a:lnTo>
                <a:lnTo>
                  <a:pt x="211956" y="192669"/>
                </a:lnTo>
                <a:lnTo>
                  <a:pt x="206039" y="217476"/>
                </a:lnTo>
                <a:lnTo>
                  <a:pt x="198853" y="219589"/>
                </a:lnTo>
                <a:lnTo>
                  <a:pt x="199020" y="226948"/>
                </a:lnTo>
                <a:lnTo>
                  <a:pt x="191974" y="237769"/>
                </a:lnTo>
                <a:lnTo>
                  <a:pt x="195499" y="240240"/>
                </a:lnTo>
                <a:lnTo>
                  <a:pt x="193337" y="247553"/>
                </a:lnTo>
                <a:lnTo>
                  <a:pt x="196604" y="247316"/>
                </a:lnTo>
                <a:lnTo>
                  <a:pt x="197459" y="243280"/>
                </a:lnTo>
                <a:lnTo>
                  <a:pt x="203211" y="243092"/>
                </a:lnTo>
                <a:lnTo>
                  <a:pt x="204932" y="250481"/>
                </a:lnTo>
                <a:lnTo>
                  <a:pt x="204683" y="255280"/>
                </a:lnTo>
                <a:lnTo>
                  <a:pt x="199538" y="256230"/>
                </a:lnTo>
                <a:lnTo>
                  <a:pt x="202776" y="265449"/>
                </a:lnTo>
                <a:lnTo>
                  <a:pt x="197650" y="265350"/>
                </a:lnTo>
                <a:lnTo>
                  <a:pt x="194937" y="269049"/>
                </a:lnTo>
                <a:lnTo>
                  <a:pt x="196913" y="287249"/>
                </a:lnTo>
                <a:lnTo>
                  <a:pt x="190660" y="289078"/>
                </a:lnTo>
                <a:lnTo>
                  <a:pt x="189464" y="302562"/>
                </a:lnTo>
                <a:lnTo>
                  <a:pt x="181970" y="304216"/>
                </a:lnTo>
                <a:lnTo>
                  <a:pt x="181970" y="304216"/>
                </a:lnTo>
                <a:lnTo>
                  <a:pt x="169841" y="304427"/>
                </a:lnTo>
                <a:lnTo>
                  <a:pt x="163698" y="292750"/>
                </a:lnTo>
                <a:lnTo>
                  <a:pt x="157660" y="299384"/>
                </a:lnTo>
                <a:lnTo>
                  <a:pt x="151857" y="294166"/>
                </a:lnTo>
                <a:lnTo>
                  <a:pt x="150665" y="299395"/>
                </a:lnTo>
                <a:lnTo>
                  <a:pt x="140397" y="299790"/>
                </a:lnTo>
                <a:lnTo>
                  <a:pt x="115972" y="293145"/>
                </a:lnTo>
                <a:lnTo>
                  <a:pt x="110868" y="284186"/>
                </a:lnTo>
                <a:lnTo>
                  <a:pt x="110862" y="276832"/>
                </a:lnTo>
                <a:lnTo>
                  <a:pt x="93854" y="287742"/>
                </a:lnTo>
                <a:lnTo>
                  <a:pt x="93567" y="294190"/>
                </a:lnTo>
                <a:lnTo>
                  <a:pt x="99096" y="297455"/>
                </a:lnTo>
                <a:lnTo>
                  <a:pt x="97755" y="302230"/>
                </a:lnTo>
                <a:lnTo>
                  <a:pt x="95120" y="301876"/>
                </a:lnTo>
                <a:lnTo>
                  <a:pt x="87249" y="291509"/>
                </a:lnTo>
                <a:lnTo>
                  <a:pt x="91076" y="286785"/>
                </a:lnTo>
                <a:lnTo>
                  <a:pt x="89431" y="283599"/>
                </a:lnTo>
                <a:lnTo>
                  <a:pt x="92992" y="284273"/>
                </a:lnTo>
                <a:lnTo>
                  <a:pt x="105547" y="270720"/>
                </a:lnTo>
                <a:lnTo>
                  <a:pt x="104597" y="263946"/>
                </a:lnTo>
                <a:lnTo>
                  <a:pt x="92043" y="262339"/>
                </a:lnTo>
                <a:lnTo>
                  <a:pt x="89807" y="250135"/>
                </a:lnTo>
                <a:lnTo>
                  <a:pt x="82628" y="251639"/>
                </a:lnTo>
                <a:lnTo>
                  <a:pt x="81740" y="257024"/>
                </a:lnTo>
                <a:lnTo>
                  <a:pt x="70728" y="256047"/>
                </a:lnTo>
                <a:lnTo>
                  <a:pt x="68423" y="239787"/>
                </a:lnTo>
                <a:lnTo>
                  <a:pt x="55359" y="240417"/>
                </a:lnTo>
                <a:lnTo>
                  <a:pt x="51363" y="230876"/>
                </a:lnTo>
                <a:lnTo>
                  <a:pt x="42755" y="226493"/>
                </a:lnTo>
                <a:lnTo>
                  <a:pt x="41655" y="219714"/>
                </a:lnTo>
                <a:lnTo>
                  <a:pt x="28308" y="219133"/>
                </a:lnTo>
                <a:lnTo>
                  <a:pt x="25576" y="208717"/>
                </a:lnTo>
                <a:lnTo>
                  <a:pt x="14509" y="210585"/>
                </a:lnTo>
                <a:lnTo>
                  <a:pt x="14509" y="210585"/>
                </a:lnTo>
                <a:lnTo>
                  <a:pt x="5958" y="203647"/>
                </a:lnTo>
                <a:lnTo>
                  <a:pt x="5272" y="192071"/>
                </a:lnTo>
                <a:lnTo>
                  <a:pt x="10563" y="191583"/>
                </a:lnTo>
                <a:lnTo>
                  <a:pt x="11853" y="182001"/>
                </a:lnTo>
                <a:lnTo>
                  <a:pt x="3713" y="177774"/>
                </a:lnTo>
                <a:lnTo>
                  <a:pt x="3713" y="177774"/>
                </a:lnTo>
                <a:lnTo>
                  <a:pt x="4467" y="164276"/>
                </a:lnTo>
                <a:lnTo>
                  <a:pt x="7999" y="158796"/>
                </a:lnTo>
                <a:lnTo>
                  <a:pt x="1739" y="139291"/>
                </a:lnTo>
                <a:lnTo>
                  <a:pt x="19680" y="142375"/>
                </a:lnTo>
                <a:lnTo>
                  <a:pt x="18879" y="136201"/>
                </a:lnTo>
                <a:lnTo>
                  <a:pt x="41102" y="127508"/>
                </a:lnTo>
                <a:lnTo>
                  <a:pt x="33193" y="112474"/>
                </a:lnTo>
                <a:lnTo>
                  <a:pt x="40517" y="110976"/>
                </a:lnTo>
                <a:lnTo>
                  <a:pt x="40691" y="102719"/>
                </a:lnTo>
                <a:lnTo>
                  <a:pt x="24491" y="98323"/>
                </a:lnTo>
                <a:lnTo>
                  <a:pt x="21674" y="92105"/>
                </a:lnTo>
                <a:lnTo>
                  <a:pt x="23391" y="84331"/>
                </a:lnTo>
                <a:lnTo>
                  <a:pt x="20187" y="59779"/>
                </a:lnTo>
                <a:lnTo>
                  <a:pt x="18383" y="57037"/>
                </a:lnTo>
                <a:lnTo>
                  <a:pt x="9708" y="56553"/>
                </a:lnTo>
                <a:lnTo>
                  <a:pt x="0" y="39070"/>
                </a:lnTo>
                <a:lnTo>
                  <a:pt x="238" y="35169"/>
                </a:lnTo>
                <a:lnTo>
                  <a:pt x="11694" y="28803"/>
                </a:lnTo>
                <a:lnTo>
                  <a:pt x="6616" y="5107"/>
                </a:lnTo>
                <a:lnTo>
                  <a:pt x="19683" y="10343"/>
                </a:lnTo>
                <a:lnTo>
                  <a:pt x="45119" y="2465"/>
                </a:lnTo>
                <a:lnTo>
                  <a:pt x="55151" y="4628"/>
                </a:lnTo>
                <a:lnTo>
                  <a:pt x="60466" y="2485"/>
                </a:lnTo>
                <a:lnTo>
                  <a:pt x="73870" y="6519"/>
                </a:lnTo>
                <a:lnTo>
                  <a:pt x="92917" y="0"/>
                </a:lnTo>
                <a:lnTo>
                  <a:pt x="95145" y="4703"/>
                </a:lnTo>
                <a:lnTo>
                  <a:pt x="110508" y="3965"/>
                </a:lnTo>
                <a:lnTo>
                  <a:pt x="114254" y="10352"/>
                </a:lnTo>
                <a:lnTo>
                  <a:pt x="111287" y="19005"/>
                </a:lnTo>
                <a:lnTo>
                  <a:pt x="128894" y="22367"/>
                </a:lnTo>
                <a:lnTo>
                  <a:pt x="149850" y="211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5" name="M137">
            <a:extLst>
              <a:ext uri="{FF2B5EF4-FFF2-40B4-BE49-F238E27FC236}">
                <a16:creationId xmlns:a16="http://schemas.microsoft.com/office/drawing/2014/main" id="{00000000-0008-0000-0000-000096000000}"/>
              </a:ext>
            </a:extLst>
          </p:cNvPr>
          <p:cNvSpPr/>
          <p:nvPr/>
        </p:nvSpPr>
        <p:spPr>
          <a:xfrm>
            <a:off x="6203290" y="5157729"/>
            <a:ext cx="210118" cy="297705"/>
          </a:xfrm>
          <a:custGeom>
            <a:avLst/>
            <a:gdLst/>
            <a:ahLst/>
            <a:cxnLst/>
            <a:rect l="0" t="0" r="0" b="0"/>
            <a:pathLst>
              <a:path w="233593" h="348110">
                <a:moveTo>
                  <a:pt x="189791" y="494"/>
                </a:moveTo>
                <a:lnTo>
                  <a:pt x="194300" y="0"/>
                </a:lnTo>
                <a:lnTo>
                  <a:pt x="206454" y="10801"/>
                </a:lnTo>
                <a:lnTo>
                  <a:pt x="211914" y="9426"/>
                </a:lnTo>
                <a:lnTo>
                  <a:pt x="214695" y="16552"/>
                </a:lnTo>
                <a:lnTo>
                  <a:pt x="233592" y="17591"/>
                </a:lnTo>
                <a:lnTo>
                  <a:pt x="225095" y="29562"/>
                </a:lnTo>
                <a:lnTo>
                  <a:pt x="211815" y="33610"/>
                </a:lnTo>
                <a:lnTo>
                  <a:pt x="212240" y="42032"/>
                </a:lnTo>
                <a:lnTo>
                  <a:pt x="217800" y="43063"/>
                </a:lnTo>
                <a:lnTo>
                  <a:pt x="219835" y="48969"/>
                </a:lnTo>
                <a:lnTo>
                  <a:pt x="224580" y="51783"/>
                </a:lnTo>
                <a:lnTo>
                  <a:pt x="218338" y="66659"/>
                </a:lnTo>
                <a:lnTo>
                  <a:pt x="227149" y="74824"/>
                </a:lnTo>
                <a:lnTo>
                  <a:pt x="219795" y="84115"/>
                </a:lnTo>
                <a:lnTo>
                  <a:pt x="219795" y="84115"/>
                </a:lnTo>
                <a:lnTo>
                  <a:pt x="213043" y="94171"/>
                </a:lnTo>
                <a:lnTo>
                  <a:pt x="210366" y="109127"/>
                </a:lnTo>
                <a:lnTo>
                  <a:pt x="204990" y="113357"/>
                </a:lnTo>
                <a:lnTo>
                  <a:pt x="206716" y="125862"/>
                </a:lnTo>
                <a:lnTo>
                  <a:pt x="202069" y="132060"/>
                </a:lnTo>
                <a:lnTo>
                  <a:pt x="199610" y="130952"/>
                </a:lnTo>
                <a:lnTo>
                  <a:pt x="198846" y="137090"/>
                </a:lnTo>
                <a:lnTo>
                  <a:pt x="174876" y="139530"/>
                </a:lnTo>
                <a:lnTo>
                  <a:pt x="174307" y="150478"/>
                </a:lnTo>
                <a:lnTo>
                  <a:pt x="178090" y="161229"/>
                </a:lnTo>
                <a:lnTo>
                  <a:pt x="174465" y="183214"/>
                </a:lnTo>
                <a:lnTo>
                  <a:pt x="180731" y="194172"/>
                </a:lnTo>
                <a:lnTo>
                  <a:pt x="179138" y="222208"/>
                </a:lnTo>
                <a:lnTo>
                  <a:pt x="183025" y="222149"/>
                </a:lnTo>
                <a:lnTo>
                  <a:pt x="185079" y="233907"/>
                </a:lnTo>
                <a:lnTo>
                  <a:pt x="195427" y="236701"/>
                </a:lnTo>
                <a:lnTo>
                  <a:pt x="194940" y="244195"/>
                </a:lnTo>
                <a:lnTo>
                  <a:pt x="188105" y="250639"/>
                </a:lnTo>
                <a:lnTo>
                  <a:pt x="188533" y="258905"/>
                </a:lnTo>
                <a:lnTo>
                  <a:pt x="204490" y="261229"/>
                </a:lnTo>
                <a:lnTo>
                  <a:pt x="204986" y="266644"/>
                </a:lnTo>
                <a:lnTo>
                  <a:pt x="217588" y="266187"/>
                </a:lnTo>
                <a:lnTo>
                  <a:pt x="226768" y="272553"/>
                </a:lnTo>
                <a:lnTo>
                  <a:pt x="228919" y="280408"/>
                </a:lnTo>
                <a:lnTo>
                  <a:pt x="228919" y="280408"/>
                </a:lnTo>
                <a:lnTo>
                  <a:pt x="225057" y="286021"/>
                </a:lnTo>
                <a:lnTo>
                  <a:pt x="217256" y="287191"/>
                </a:lnTo>
                <a:lnTo>
                  <a:pt x="213024" y="295347"/>
                </a:lnTo>
                <a:lnTo>
                  <a:pt x="194820" y="295823"/>
                </a:lnTo>
                <a:lnTo>
                  <a:pt x="192687" y="307179"/>
                </a:lnTo>
                <a:lnTo>
                  <a:pt x="185933" y="310022"/>
                </a:lnTo>
                <a:lnTo>
                  <a:pt x="183892" y="317477"/>
                </a:lnTo>
                <a:lnTo>
                  <a:pt x="179466" y="320524"/>
                </a:lnTo>
                <a:lnTo>
                  <a:pt x="179985" y="338093"/>
                </a:lnTo>
                <a:lnTo>
                  <a:pt x="167508" y="339449"/>
                </a:lnTo>
                <a:lnTo>
                  <a:pt x="164614" y="343432"/>
                </a:lnTo>
                <a:lnTo>
                  <a:pt x="149957" y="338282"/>
                </a:lnTo>
                <a:lnTo>
                  <a:pt x="149232" y="342617"/>
                </a:lnTo>
                <a:lnTo>
                  <a:pt x="149232" y="342617"/>
                </a:lnTo>
                <a:lnTo>
                  <a:pt x="134165" y="348109"/>
                </a:lnTo>
                <a:lnTo>
                  <a:pt x="126194" y="330211"/>
                </a:lnTo>
                <a:lnTo>
                  <a:pt x="116045" y="325315"/>
                </a:lnTo>
                <a:lnTo>
                  <a:pt x="115092" y="313287"/>
                </a:lnTo>
                <a:lnTo>
                  <a:pt x="79990" y="304931"/>
                </a:lnTo>
                <a:lnTo>
                  <a:pt x="74704" y="292194"/>
                </a:lnTo>
                <a:lnTo>
                  <a:pt x="61794" y="292327"/>
                </a:lnTo>
                <a:lnTo>
                  <a:pt x="61502" y="304176"/>
                </a:lnTo>
                <a:lnTo>
                  <a:pt x="46052" y="306346"/>
                </a:lnTo>
                <a:lnTo>
                  <a:pt x="47756" y="287778"/>
                </a:lnTo>
                <a:lnTo>
                  <a:pt x="34238" y="293596"/>
                </a:lnTo>
                <a:lnTo>
                  <a:pt x="32900" y="284858"/>
                </a:lnTo>
                <a:lnTo>
                  <a:pt x="31502" y="284823"/>
                </a:lnTo>
                <a:lnTo>
                  <a:pt x="31502" y="284823"/>
                </a:lnTo>
                <a:lnTo>
                  <a:pt x="31588" y="281373"/>
                </a:lnTo>
                <a:lnTo>
                  <a:pt x="31588" y="281373"/>
                </a:lnTo>
                <a:lnTo>
                  <a:pt x="39006" y="283209"/>
                </a:lnTo>
                <a:lnTo>
                  <a:pt x="37882" y="278378"/>
                </a:lnTo>
                <a:lnTo>
                  <a:pt x="35549" y="272166"/>
                </a:lnTo>
                <a:lnTo>
                  <a:pt x="31811" y="278677"/>
                </a:lnTo>
                <a:lnTo>
                  <a:pt x="31811" y="278677"/>
                </a:lnTo>
                <a:lnTo>
                  <a:pt x="26966" y="260996"/>
                </a:lnTo>
                <a:lnTo>
                  <a:pt x="34035" y="258020"/>
                </a:lnTo>
                <a:lnTo>
                  <a:pt x="34274" y="248419"/>
                </a:lnTo>
                <a:lnTo>
                  <a:pt x="31109" y="244437"/>
                </a:lnTo>
                <a:lnTo>
                  <a:pt x="31109" y="244437"/>
                </a:lnTo>
                <a:lnTo>
                  <a:pt x="32861" y="236525"/>
                </a:lnTo>
                <a:lnTo>
                  <a:pt x="42740" y="233018"/>
                </a:lnTo>
                <a:lnTo>
                  <a:pt x="61149" y="261694"/>
                </a:lnTo>
                <a:lnTo>
                  <a:pt x="68940" y="260985"/>
                </a:lnTo>
                <a:lnTo>
                  <a:pt x="69387" y="255442"/>
                </a:lnTo>
                <a:lnTo>
                  <a:pt x="83561" y="254288"/>
                </a:lnTo>
                <a:lnTo>
                  <a:pt x="68295" y="242956"/>
                </a:lnTo>
                <a:lnTo>
                  <a:pt x="64766" y="228459"/>
                </a:lnTo>
                <a:lnTo>
                  <a:pt x="65147" y="225616"/>
                </a:lnTo>
                <a:lnTo>
                  <a:pt x="72458" y="225345"/>
                </a:lnTo>
                <a:lnTo>
                  <a:pt x="73832" y="207364"/>
                </a:lnTo>
                <a:lnTo>
                  <a:pt x="66500" y="189619"/>
                </a:lnTo>
                <a:lnTo>
                  <a:pt x="65486" y="173979"/>
                </a:lnTo>
                <a:lnTo>
                  <a:pt x="54065" y="177301"/>
                </a:lnTo>
                <a:lnTo>
                  <a:pt x="46026" y="175750"/>
                </a:lnTo>
                <a:lnTo>
                  <a:pt x="42568" y="164853"/>
                </a:lnTo>
                <a:lnTo>
                  <a:pt x="29004" y="154455"/>
                </a:lnTo>
                <a:lnTo>
                  <a:pt x="23860" y="155228"/>
                </a:lnTo>
                <a:lnTo>
                  <a:pt x="20754" y="142837"/>
                </a:lnTo>
                <a:lnTo>
                  <a:pt x="35662" y="149066"/>
                </a:lnTo>
                <a:lnTo>
                  <a:pt x="28572" y="134473"/>
                </a:lnTo>
                <a:lnTo>
                  <a:pt x="28820" y="130725"/>
                </a:lnTo>
                <a:lnTo>
                  <a:pt x="34498" y="133419"/>
                </a:lnTo>
                <a:lnTo>
                  <a:pt x="32213" y="119246"/>
                </a:lnTo>
                <a:lnTo>
                  <a:pt x="23062" y="118867"/>
                </a:lnTo>
                <a:lnTo>
                  <a:pt x="23984" y="113033"/>
                </a:lnTo>
                <a:lnTo>
                  <a:pt x="10555" y="122308"/>
                </a:lnTo>
                <a:lnTo>
                  <a:pt x="204" y="120245"/>
                </a:lnTo>
                <a:lnTo>
                  <a:pt x="0" y="116035"/>
                </a:lnTo>
                <a:lnTo>
                  <a:pt x="4492" y="116448"/>
                </a:lnTo>
                <a:lnTo>
                  <a:pt x="2921" y="111002"/>
                </a:lnTo>
                <a:lnTo>
                  <a:pt x="2921" y="111002"/>
                </a:lnTo>
                <a:lnTo>
                  <a:pt x="10119" y="108780"/>
                </a:lnTo>
                <a:lnTo>
                  <a:pt x="10981" y="105348"/>
                </a:lnTo>
                <a:lnTo>
                  <a:pt x="22923" y="105798"/>
                </a:lnTo>
                <a:lnTo>
                  <a:pt x="30796" y="101339"/>
                </a:lnTo>
                <a:lnTo>
                  <a:pt x="32289" y="78847"/>
                </a:lnTo>
                <a:lnTo>
                  <a:pt x="30064" y="74736"/>
                </a:lnTo>
                <a:lnTo>
                  <a:pt x="30064" y="74736"/>
                </a:lnTo>
                <a:lnTo>
                  <a:pt x="51375" y="53937"/>
                </a:lnTo>
                <a:lnTo>
                  <a:pt x="68573" y="54963"/>
                </a:lnTo>
                <a:lnTo>
                  <a:pt x="69060" y="60382"/>
                </a:lnTo>
                <a:lnTo>
                  <a:pt x="64998" y="67793"/>
                </a:lnTo>
                <a:lnTo>
                  <a:pt x="73643" y="69658"/>
                </a:lnTo>
                <a:lnTo>
                  <a:pt x="72738" y="55967"/>
                </a:lnTo>
                <a:lnTo>
                  <a:pt x="95980" y="57287"/>
                </a:lnTo>
                <a:lnTo>
                  <a:pt x="98274" y="45926"/>
                </a:lnTo>
                <a:lnTo>
                  <a:pt x="94722" y="45239"/>
                </a:lnTo>
                <a:lnTo>
                  <a:pt x="101277" y="37287"/>
                </a:lnTo>
                <a:lnTo>
                  <a:pt x="98561" y="27756"/>
                </a:lnTo>
                <a:lnTo>
                  <a:pt x="116927" y="25198"/>
                </a:lnTo>
                <a:lnTo>
                  <a:pt x="118051" y="30032"/>
                </a:lnTo>
                <a:lnTo>
                  <a:pt x="137582" y="30653"/>
                </a:lnTo>
                <a:lnTo>
                  <a:pt x="140300" y="14343"/>
                </a:lnTo>
                <a:lnTo>
                  <a:pt x="144551" y="18201"/>
                </a:lnTo>
                <a:lnTo>
                  <a:pt x="153289" y="16006"/>
                </a:lnTo>
                <a:lnTo>
                  <a:pt x="156178" y="5408"/>
                </a:lnTo>
                <a:lnTo>
                  <a:pt x="160168" y="7156"/>
                </a:lnTo>
                <a:lnTo>
                  <a:pt x="165625" y="19003"/>
                </a:lnTo>
                <a:lnTo>
                  <a:pt x="176648" y="25124"/>
                </a:lnTo>
                <a:lnTo>
                  <a:pt x="178873" y="16312"/>
                </a:lnTo>
                <a:lnTo>
                  <a:pt x="188723" y="1293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6" name="M138">
            <a:extLst>
              <a:ext uri="{FF2B5EF4-FFF2-40B4-BE49-F238E27FC236}">
                <a16:creationId xmlns:a16="http://schemas.microsoft.com/office/drawing/2014/main" id="{00000000-0008-0000-0000-000097000000}"/>
              </a:ext>
            </a:extLst>
          </p:cNvPr>
          <p:cNvSpPr/>
          <p:nvPr/>
        </p:nvSpPr>
        <p:spPr>
          <a:xfrm>
            <a:off x="7425466" y="5140817"/>
            <a:ext cx="233977" cy="288683"/>
          </a:xfrm>
          <a:custGeom>
            <a:avLst/>
            <a:gdLst/>
            <a:ahLst/>
            <a:cxnLst/>
            <a:rect l="0" t="0" r="0" b="0"/>
            <a:pathLst>
              <a:path w="260117" h="332365">
                <a:moveTo>
                  <a:pt x="256323" y="24524"/>
                </a:moveTo>
                <a:lnTo>
                  <a:pt x="250936" y="35734"/>
                </a:lnTo>
                <a:lnTo>
                  <a:pt x="251002" y="44297"/>
                </a:lnTo>
                <a:lnTo>
                  <a:pt x="242818" y="55927"/>
                </a:lnTo>
                <a:lnTo>
                  <a:pt x="243997" y="61797"/>
                </a:lnTo>
                <a:lnTo>
                  <a:pt x="237112" y="67733"/>
                </a:lnTo>
                <a:lnTo>
                  <a:pt x="239846" y="87886"/>
                </a:lnTo>
                <a:lnTo>
                  <a:pt x="234320" y="97139"/>
                </a:lnTo>
                <a:lnTo>
                  <a:pt x="239674" y="119120"/>
                </a:lnTo>
                <a:lnTo>
                  <a:pt x="237326" y="121198"/>
                </a:lnTo>
                <a:lnTo>
                  <a:pt x="241200" y="151269"/>
                </a:lnTo>
                <a:lnTo>
                  <a:pt x="239236" y="161008"/>
                </a:lnTo>
                <a:lnTo>
                  <a:pt x="229438" y="177419"/>
                </a:lnTo>
                <a:lnTo>
                  <a:pt x="232516" y="180004"/>
                </a:lnTo>
                <a:lnTo>
                  <a:pt x="238142" y="176460"/>
                </a:lnTo>
                <a:lnTo>
                  <a:pt x="250181" y="183191"/>
                </a:lnTo>
                <a:lnTo>
                  <a:pt x="248911" y="185880"/>
                </a:lnTo>
                <a:lnTo>
                  <a:pt x="259583" y="189744"/>
                </a:lnTo>
                <a:lnTo>
                  <a:pt x="256095" y="196764"/>
                </a:lnTo>
                <a:lnTo>
                  <a:pt x="243045" y="197529"/>
                </a:lnTo>
                <a:lnTo>
                  <a:pt x="244969" y="191694"/>
                </a:lnTo>
                <a:lnTo>
                  <a:pt x="241715" y="191060"/>
                </a:lnTo>
                <a:lnTo>
                  <a:pt x="238405" y="195829"/>
                </a:lnTo>
                <a:lnTo>
                  <a:pt x="237588" y="199723"/>
                </a:lnTo>
                <a:lnTo>
                  <a:pt x="244731" y="199648"/>
                </a:lnTo>
                <a:lnTo>
                  <a:pt x="254229" y="212056"/>
                </a:lnTo>
                <a:lnTo>
                  <a:pt x="254229" y="212056"/>
                </a:lnTo>
                <a:lnTo>
                  <a:pt x="254796" y="217316"/>
                </a:lnTo>
                <a:lnTo>
                  <a:pt x="251976" y="219688"/>
                </a:lnTo>
                <a:lnTo>
                  <a:pt x="249067" y="215605"/>
                </a:lnTo>
                <a:lnTo>
                  <a:pt x="244231" y="217806"/>
                </a:lnTo>
                <a:lnTo>
                  <a:pt x="235140" y="210956"/>
                </a:lnTo>
                <a:lnTo>
                  <a:pt x="226122" y="212062"/>
                </a:lnTo>
                <a:lnTo>
                  <a:pt x="221038" y="222816"/>
                </a:lnTo>
                <a:lnTo>
                  <a:pt x="205386" y="219646"/>
                </a:lnTo>
                <a:lnTo>
                  <a:pt x="199750" y="238197"/>
                </a:lnTo>
                <a:lnTo>
                  <a:pt x="200601" y="245561"/>
                </a:lnTo>
                <a:lnTo>
                  <a:pt x="206460" y="249677"/>
                </a:lnTo>
                <a:lnTo>
                  <a:pt x="199813" y="261012"/>
                </a:lnTo>
                <a:lnTo>
                  <a:pt x="184205" y="267596"/>
                </a:lnTo>
                <a:lnTo>
                  <a:pt x="181871" y="281977"/>
                </a:lnTo>
                <a:lnTo>
                  <a:pt x="172547" y="282024"/>
                </a:lnTo>
                <a:lnTo>
                  <a:pt x="171496" y="278711"/>
                </a:lnTo>
                <a:lnTo>
                  <a:pt x="168386" y="278977"/>
                </a:lnTo>
                <a:lnTo>
                  <a:pt x="171695" y="288768"/>
                </a:lnTo>
                <a:lnTo>
                  <a:pt x="159393" y="291032"/>
                </a:lnTo>
                <a:lnTo>
                  <a:pt x="148400" y="287456"/>
                </a:lnTo>
                <a:lnTo>
                  <a:pt x="147558" y="293150"/>
                </a:lnTo>
                <a:lnTo>
                  <a:pt x="141962" y="293236"/>
                </a:lnTo>
                <a:lnTo>
                  <a:pt x="145906" y="301835"/>
                </a:lnTo>
                <a:lnTo>
                  <a:pt x="159663" y="308592"/>
                </a:lnTo>
                <a:lnTo>
                  <a:pt x="155827" y="318003"/>
                </a:lnTo>
                <a:lnTo>
                  <a:pt x="155827" y="318003"/>
                </a:lnTo>
                <a:lnTo>
                  <a:pt x="144508" y="315474"/>
                </a:lnTo>
                <a:lnTo>
                  <a:pt x="138719" y="332364"/>
                </a:lnTo>
                <a:lnTo>
                  <a:pt x="132703" y="328244"/>
                </a:lnTo>
                <a:lnTo>
                  <a:pt x="120581" y="327954"/>
                </a:lnTo>
                <a:lnTo>
                  <a:pt x="123674" y="315836"/>
                </a:lnTo>
                <a:lnTo>
                  <a:pt x="124382" y="308341"/>
                </a:lnTo>
                <a:lnTo>
                  <a:pt x="106906" y="327495"/>
                </a:lnTo>
                <a:lnTo>
                  <a:pt x="107454" y="320449"/>
                </a:lnTo>
                <a:lnTo>
                  <a:pt x="102821" y="317844"/>
                </a:lnTo>
                <a:lnTo>
                  <a:pt x="102860" y="314544"/>
                </a:lnTo>
                <a:lnTo>
                  <a:pt x="98812" y="315096"/>
                </a:lnTo>
                <a:lnTo>
                  <a:pt x="98812" y="315096"/>
                </a:lnTo>
                <a:lnTo>
                  <a:pt x="99170" y="311049"/>
                </a:lnTo>
                <a:lnTo>
                  <a:pt x="94513" y="310544"/>
                </a:lnTo>
                <a:lnTo>
                  <a:pt x="93875" y="298831"/>
                </a:lnTo>
                <a:lnTo>
                  <a:pt x="86285" y="296641"/>
                </a:lnTo>
                <a:lnTo>
                  <a:pt x="88021" y="281354"/>
                </a:lnTo>
                <a:lnTo>
                  <a:pt x="86022" y="279529"/>
                </a:lnTo>
                <a:lnTo>
                  <a:pt x="81515" y="279626"/>
                </a:lnTo>
                <a:lnTo>
                  <a:pt x="80441" y="291469"/>
                </a:lnTo>
                <a:lnTo>
                  <a:pt x="74238" y="290344"/>
                </a:lnTo>
                <a:lnTo>
                  <a:pt x="72131" y="284616"/>
                </a:lnTo>
                <a:lnTo>
                  <a:pt x="67096" y="289808"/>
                </a:lnTo>
                <a:lnTo>
                  <a:pt x="59157" y="290912"/>
                </a:lnTo>
                <a:lnTo>
                  <a:pt x="61644" y="303698"/>
                </a:lnTo>
                <a:lnTo>
                  <a:pt x="59861" y="309679"/>
                </a:lnTo>
                <a:lnTo>
                  <a:pt x="31118" y="308726"/>
                </a:lnTo>
                <a:lnTo>
                  <a:pt x="27352" y="311531"/>
                </a:lnTo>
                <a:lnTo>
                  <a:pt x="28048" y="318142"/>
                </a:lnTo>
                <a:lnTo>
                  <a:pt x="15998" y="312139"/>
                </a:lnTo>
                <a:lnTo>
                  <a:pt x="13921" y="304160"/>
                </a:lnTo>
                <a:lnTo>
                  <a:pt x="0" y="298882"/>
                </a:lnTo>
                <a:lnTo>
                  <a:pt x="53" y="294681"/>
                </a:lnTo>
                <a:lnTo>
                  <a:pt x="11422" y="292874"/>
                </a:lnTo>
                <a:lnTo>
                  <a:pt x="13841" y="285851"/>
                </a:lnTo>
                <a:lnTo>
                  <a:pt x="15223" y="274763"/>
                </a:lnTo>
                <a:lnTo>
                  <a:pt x="12161" y="271122"/>
                </a:lnTo>
                <a:lnTo>
                  <a:pt x="11397" y="257755"/>
                </a:lnTo>
                <a:lnTo>
                  <a:pt x="24574" y="260021"/>
                </a:lnTo>
                <a:lnTo>
                  <a:pt x="26094" y="250285"/>
                </a:lnTo>
                <a:lnTo>
                  <a:pt x="32152" y="250360"/>
                </a:lnTo>
                <a:lnTo>
                  <a:pt x="25535" y="245325"/>
                </a:lnTo>
                <a:lnTo>
                  <a:pt x="25287" y="240218"/>
                </a:lnTo>
                <a:lnTo>
                  <a:pt x="29174" y="239966"/>
                </a:lnTo>
                <a:lnTo>
                  <a:pt x="33370" y="227260"/>
                </a:lnTo>
                <a:lnTo>
                  <a:pt x="33399" y="224858"/>
                </a:lnTo>
                <a:lnTo>
                  <a:pt x="27193" y="224331"/>
                </a:lnTo>
                <a:lnTo>
                  <a:pt x="27878" y="219236"/>
                </a:lnTo>
                <a:lnTo>
                  <a:pt x="27878" y="219236"/>
                </a:lnTo>
                <a:lnTo>
                  <a:pt x="37064" y="217398"/>
                </a:lnTo>
                <a:lnTo>
                  <a:pt x="42096" y="212356"/>
                </a:lnTo>
                <a:lnTo>
                  <a:pt x="68765" y="228743"/>
                </a:lnTo>
                <a:lnTo>
                  <a:pt x="68767" y="215684"/>
                </a:lnTo>
                <a:lnTo>
                  <a:pt x="52159" y="202122"/>
                </a:lnTo>
                <a:lnTo>
                  <a:pt x="65859" y="199286"/>
                </a:lnTo>
                <a:lnTo>
                  <a:pt x="70095" y="195584"/>
                </a:lnTo>
                <a:lnTo>
                  <a:pt x="66329" y="186081"/>
                </a:lnTo>
                <a:lnTo>
                  <a:pt x="67475" y="181140"/>
                </a:lnTo>
                <a:lnTo>
                  <a:pt x="79720" y="182789"/>
                </a:lnTo>
                <a:lnTo>
                  <a:pt x="76872" y="174347"/>
                </a:lnTo>
                <a:lnTo>
                  <a:pt x="78779" y="170617"/>
                </a:lnTo>
                <a:lnTo>
                  <a:pt x="75301" y="162918"/>
                </a:lnTo>
                <a:lnTo>
                  <a:pt x="64861" y="166246"/>
                </a:lnTo>
                <a:lnTo>
                  <a:pt x="60066" y="164836"/>
                </a:lnTo>
                <a:lnTo>
                  <a:pt x="60098" y="162134"/>
                </a:lnTo>
                <a:lnTo>
                  <a:pt x="70895" y="142145"/>
                </a:lnTo>
                <a:lnTo>
                  <a:pt x="102363" y="132009"/>
                </a:lnTo>
                <a:lnTo>
                  <a:pt x="105813" y="115682"/>
                </a:lnTo>
                <a:lnTo>
                  <a:pt x="110591" y="118440"/>
                </a:lnTo>
                <a:lnTo>
                  <a:pt x="112229" y="110951"/>
                </a:lnTo>
                <a:lnTo>
                  <a:pt x="116427" y="110249"/>
                </a:lnTo>
                <a:lnTo>
                  <a:pt x="118663" y="104719"/>
                </a:lnTo>
                <a:lnTo>
                  <a:pt x="118113" y="98706"/>
                </a:lnTo>
                <a:lnTo>
                  <a:pt x="122026" y="95597"/>
                </a:lnTo>
                <a:lnTo>
                  <a:pt x="115781" y="85763"/>
                </a:lnTo>
                <a:lnTo>
                  <a:pt x="114628" y="64874"/>
                </a:lnTo>
                <a:lnTo>
                  <a:pt x="106743" y="62829"/>
                </a:lnTo>
                <a:lnTo>
                  <a:pt x="108823" y="57296"/>
                </a:lnTo>
                <a:lnTo>
                  <a:pt x="115806" y="56927"/>
                </a:lnTo>
                <a:lnTo>
                  <a:pt x="118181" y="52749"/>
                </a:lnTo>
                <a:lnTo>
                  <a:pt x="116439" y="42515"/>
                </a:lnTo>
                <a:lnTo>
                  <a:pt x="111534" y="37651"/>
                </a:lnTo>
                <a:lnTo>
                  <a:pt x="116793" y="25395"/>
                </a:lnTo>
                <a:lnTo>
                  <a:pt x="113244" y="24002"/>
                </a:lnTo>
                <a:lnTo>
                  <a:pt x="113244" y="24002"/>
                </a:lnTo>
                <a:lnTo>
                  <a:pt x="117915" y="22254"/>
                </a:lnTo>
                <a:lnTo>
                  <a:pt x="129749" y="4214"/>
                </a:lnTo>
                <a:lnTo>
                  <a:pt x="138834" y="9425"/>
                </a:lnTo>
                <a:lnTo>
                  <a:pt x="142196" y="0"/>
                </a:lnTo>
                <a:lnTo>
                  <a:pt x="150194" y="5499"/>
                </a:lnTo>
                <a:lnTo>
                  <a:pt x="157403" y="12190"/>
                </a:lnTo>
                <a:lnTo>
                  <a:pt x="166129" y="8082"/>
                </a:lnTo>
                <a:lnTo>
                  <a:pt x="204153" y="3542"/>
                </a:lnTo>
                <a:lnTo>
                  <a:pt x="220983" y="9582"/>
                </a:lnTo>
                <a:lnTo>
                  <a:pt x="250929" y="6592"/>
                </a:lnTo>
                <a:lnTo>
                  <a:pt x="256943" y="9509"/>
                </a:lnTo>
                <a:lnTo>
                  <a:pt x="256720" y="16116"/>
                </a:lnTo>
                <a:lnTo>
                  <a:pt x="260116" y="1750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77" name="M139">
            <a:extLst>
              <a:ext uri="{FF2B5EF4-FFF2-40B4-BE49-F238E27FC236}">
                <a16:creationId xmlns:a16="http://schemas.microsoft.com/office/drawing/2014/main" id="{00000000-0008-0000-0000-00009A000000}"/>
              </a:ext>
            </a:extLst>
          </p:cNvPr>
          <p:cNvGrpSpPr/>
          <p:nvPr/>
        </p:nvGrpSpPr>
        <p:grpSpPr>
          <a:xfrm>
            <a:off x="6753049" y="5172720"/>
            <a:ext cx="235540" cy="267118"/>
            <a:chOff x="1969329" y="3512239"/>
            <a:chExt cx="263760" cy="321726"/>
          </a:xfrm>
          <a:solidFill>
            <a:schemeClr val="accent1"/>
          </a:solidFill>
        </p:grpSpPr>
        <p:sp>
          <p:nvSpPr>
            <p:cNvPr id="270" name="ID_144">
              <a:extLst>
                <a:ext uri="{FF2B5EF4-FFF2-40B4-BE49-F238E27FC236}">
                  <a16:creationId xmlns:a16="http://schemas.microsoft.com/office/drawing/2014/main" id="{00000000-0008-0000-0000-000098000000}"/>
                </a:ext>
              </a:extLst>
            </p:cNvPr>
            <p:cNvSpPr/>
            <p:nvPr/>
          </p:nvSpPr>
          <p:spPr>
            <a:xfrm>
              <a:off x="1969329" y="3512239"/>
              <a:ext cx="263760" cy="321726"/>
            </a:xfrm>
            <a:custGeom>
              <a:avLst/>
              <a:gdLst/>
              <a:ahLst/>
              <a:cxnLst/>
              <a:rect l="0" t="0" r="0" b="0"/>
              <a:pathLst>
                <a:path w="263760" h="321726">
                  <a:moveTo>
                    <a:pt x="4046" y="39166"/>
                  </a:moveTo>
                  <a:lnTo>
                    <a:pt x="22867" y="28569"/>
                  </a:lnTo>
                  <a:lnTo>
                    <a:pt x="26248" y="22175"/>
                  </a:lnTo>
                  <a:lnTo>
                    <a:pt x="22881" y="19857"/>
                  </a:lnTo>
                  <a:lnTo>
                    <a:pt x="24279" y="11772"/>
                  </a:lnTo>
                  <a:lnTo>
                    <a:pt x="28761" y="12611"/>
                  </a:lnTo>
                  <a:lnTo>
                    <a:pt x="30065" y="9331"/>
                  </a:lnTo>
                  <a:lnTo>
                    <a:pt x="29160" y="0"/>
                  </a:lnTo>
                  <a:lnTo>
                    <a:pt x="38127" y="1375"/>
                  </a:lnTo>
                  <a:lnTo>
                    <a:pt x="36815" y="5105"/>
                  </a:lnTo>
                  <a:lnTo>
                    <a:pt x="36815" y="5105"/>
                  </a:lnTo>
                  <a:lnTo>
                    <a:pt x="35538" y="14995"/>
                  </a:lnTo>
                  <a:lnTo>
                    <a:pt x="45089" y="18334"/>
                  </a:lnTo>
                  <a:lnTo>
                    <a:pt x="46648" y="42097"/>
                  </a:lnTo>
                  <a:lnTo>
                    <a:pt x="58384" y="44875"/>
                  </a:lnTo>
                  <a:lnTo>
                    <a:pt x="53144" y="51233"/>
                  </a:lnTo>
                  <a:lnTo>
                    <a:pt x="53964" y="56957"/>
                  </a:lnTo>
                  <a:lnTo>
                    <a:pt x="68897" y="63099"/>
                  </a:lnTo>
                  <a:lnTo>
                    <a:pt x="66933" y="76579"/>
                  </a:lnTo>
                  <a:lnTo>
                    <a:pt x="69821" y="79787"/>
                  </a:lnTo>
                  <a:lnTo>
                    <a:pt x="60214" y="87113"/>
                  </a:lnTo>
                  <a:lnTo>
                    <a:pt x="62433" y="92862"/>
                  </a:lnTo>
                  <a:lnTo>
                    <a:pt x="86759" y="94976"/>
                  </a:lnTo>
                  <a:lnTo>
                    <a:pt x="91941" y="91769"/>
                  </a:lnTo>
                  <a:lnTo>
                    <a:pt x="93619" y="85043"/>
                  </a:lnTo>
                  <a:lnTo>
                    <a:pt x="100010" y="83511"/>
                  </a:lnTo>
                  <a:lnTo>
                    <a:pt x="101389" y="76178"/>
                  </a:lnTo>
                  <a:lnTo>
                    <a:pt x="104816" y="75491"/>
                  </a:lnTo>
                  <a:lnTo>
                    <a:pt x="110358" y="77848"/>
                  </a:lnTo>
                  <a:lnTo>
                    <a:pt x="111284" y="86425"/>
                  </a:lnTo>
                  <a:lnTo>
                    <a:pt x="118633" y="91818"/>
                  </a:lnTo>
                  <a:lnTo>
                    <a:pt x="119336" y="95735"/>
                  </a:lnTo>
                  <a:lnTo>
                    <a:pt x="132953" y="97939"/>
                  </a:lnTo>
                  <a:lnTo>
                    <a:pt x="136495" y="107916"/>
                  </a:lnTo>
                  <a:lnTo>
                    <a:pt x="145231" y="105523"/>
                  </a:lnTo>
                  <a:lnTo>
                    <a:pt x="145194" y="99065"/>
                  </a:lnTo>
                  <a:lnTo>
                    <a:pt x="154261" y="95477"/>
                  </a:lnTo>
                  <a:lnTo>
                    <a:pt x="183683" y="90453"/>
                  </a:lnTo>
                  <a:lnTo>
                    <a:pt x="178375" y="100869"/>
                  </a:lnTo>
                  <a:lnTo>
                    <a:pt x="188293" y="110358"/>
                  </a:lnTo>
                  <a:lnTo>
                    <a:pt x="183081" y="115369"/>
                  </a:lnTo>
                  <a:lnTo>
                    <a:pt x="190210" y="124657"/>
                  </a:lnTo>
                  <a:lnTo>
                    <a:pt x="197003" y="126730"/>
                  </a:lnTo>
                  <a:lnTo>
                    <a:pt x="197622" y="135600"/>
                  </a:lnTo>
                  <a:lnTo>
                    <a:pt x="218581" y="135521"/>
                  </a:lnTo>
                  <a:lnTo>
                    <a:pt x="235218" y="143020"/>
                  </a:lnTo>
                  <a:lnTo>
                    <a:pt x="230680" y="145043"/>
                  </a:lnTo>
                  <a:lnTo>
                    <a:pt x="225342" y="157261"/>
                  </a:lnTo>
                  <a:lnTo>
                    <a:pt x="234500" y="157421"/>
                  </a:lnTo>
                  <a:lnTo>
                    <a:pt x="235753" y="165700"/>
                  </a:lnTo>
                  <a:lnTo>
                    <a:pt x="243732" y="171244"/>
                  </a:lnTo>
                  <a:lnTo>
                    <a:pt x="244723" y="167808"/>
                  </a:lnTo>
                  <a:lnTo>
                    <a:pt x="256923" y="162765"/>
                  </a:lnTo>
                  <a:lnTo>
                    <a:pt x="263759" y="162582"/>
                  </a:lnTo>
                  <a:lnTo>
                    <a:pt x="263759" y="162582"/>
                  </a:lnTo>
                  <a:lnTo>
                    <a:pt x="263270" y="163925"/>
                  </a:lnTo>
                  <a:lnTo>
                    <a:pt x="263270" y="163925"/>
                  </a:lnTo>
                  <a:lnTo>
                    <a:pt x="258756" y="164598"/>
                  </a:lnTo>
                  <a:lnTo>
                    <a:pt x="256921" y="162915"/>
                  </a:lnTo>
                  <a:lnTo>
                    <a:pt x="252514" y="166292"/>
                  </a:lnTo>
                  <a:lnTo>
                    <a:pt x="244860" y="168862"/>
                  </a:lnTo>
                  <a:lnTo>
                    <a:pt x="242383" y="177375"/>
                  </a:lnTo>
                  <a:lnTo>
                    <a:pt x="223283" y="177192"/>
                  </a:lnTo>
                  <a:lnTo>
                    <a:pt x="223270" y="186799"/>
                  </a:lnTo>
                  <a:lnTo>
                    <a:pt x="218769" y="186570"/>
                  </a:lnTo>
                  <a:lnTo>
                    <a:pt x="215217" y="176599"/>
                  </a:lnTo>
                  <a:lnTo>
                    <a:pt x="204630" y="178063"/>
                  </a:lnTo>
                  <a:lnTo>
                    <a:pt x="200497" y="183394"/>
                  </a:lnTo>
                  <a:lnTo>
                    <a:pt x="186679" y="174440"/>
                  </a:lnTo>
                  <a:lnTo>
                    <a:pt x="179930" y="195636"/>
                  </a:lnTo>
                  <a:lnTo>
                    <a:pt x="181112" y="207666"/>
                  </a:lnTo>
                  <a:lnTo>
                    <a:pt x="177448" y="212704"/>
                  </a:lnTo>
                  <a:lnTo>
                    <a:pt x="169371" y="212558"/>
                  </a:lnTo>
                  <a:lnTo>
                    <a:pt x="165271" y="207380"/>
                  </a:lnTo>
                  <a:lnTo>
                    <a:pt x="160467" y="206693"/>
                  </a:lnTo>
                  <a:lnTo>
                    <a:pt x="158077" y="201396"/>
                  </a:lnTo>
                  <a:lnTo>
                    <a:pt x="153941" y="215280"/>
                  </a:lnTo>
                  <a:lnTo>
                    <a:pt x="159971" y="225447"/>
                  </a:lnTo>
                  <a:lnTo>
                    <a:pt x="153087" y="236579"/>
                  </a:lnTo>
                  <a:lnTo>
                    <a:pt x="161102" y="240177"/>
                  </a:lnTo>
                  <a:lnTo>
                    <a:pt x="161037" y="252332"/>
                  </a:lnTo>
                  <a:lnTo>
                    <a:pt x="165014" y="255856"/>
                  </a:lnTo>
                  <a:lnTo>
                    <a:pt x="164303" y="260796"/>
                  </a:lnTo>
                  <a:lnTo>
                    <a:pt x="169744" y="260744"/>
                  </a:lnTo>
                  <a:lnTo>
                    <a:pt x="166932" y="270148"/>
                  </a:lnTo>
                  <a:lnTo>
                    <a:pt x="166932" y="270148"/>
                  </a:lnTo>
                  <a:lnTo>
                    <a:pt x="162684" y="272923"/>
                  </a:lnTo>
                  <a:lnTo>
                    <a:pt x="148778" y="268318"/>
                  </a:lnTo>
                  <a:lnTo>
                    <a:pt x="142840" y="270010"/>
                  </a:lnTo>
                  <a:lnTo>
                    <a:pt x="141004" y="259921"/>
                  </a:lnTo>
                  <a:lnTo>
                    <a:pt x="133649" y="262638"/>
                  </a:lnTo>
                  <a:lnTo>
                    <a:pt x="127939" y="277240"/>
                  </a:lnTo>
                  <a:lnTo>
                    <a:pt x="121778" y="274124"/>
                  </a:lnTo>
                  <a:lnTo>
                    <a:pt x="116178" y="282725"/>
                  </a:lnTo>
                  <a:lnTo>
                    <a:pt x="107260" y="285710"/>
                  </a:lnTo>
                  <a:lnTo>
                    <a:pt x="105112" y="309229"/>
                  </a:lnTo>
                  <a:lnTo>
                    <a:pt x="99093" y="306716"/>
                  </a:lnTo>
                  <a:lnTo>
                    <a:pt x="99220" y="299966"/>
                  </a:lnTo>
                  <a:lnTo>
                    <a:pt x="92736" y="297444"/>
                  </a:lnTo>
                  <a:lnTo>
                    <a:pt x="88399" y="304865"/>
                  </a:lnTo>
                  <a:lnTo>
                    <a:pt x="79974" y="306357"/>
                  </a:lnTo>
                  <a:lnTo>
                    <a:pt x="79974" y="306357"/>
                  </a:lnTo>
                  <a:lnTo>
                    <a:pt x="68151" y="306583"/>
                  </a:lnTo>
                  <a:lnTo>
                    <a:pt x="62184" y="309621"/>
                  </a:lnTo>
                  <a:lnTo>
                    <a:pt x="61790" y="313965"/>
                  </a:lnTo>
                  <a:lnTo>
                    <a:pt x="53664" y="316060"/>
                  </a:lnTo>
                  <a:lnTo>
                    <a:pt x="40602" y="307857"/>
                  </a:lnTo>
                  <a:lnTo>
                    <a:pt x="36136" y="321725"/>
                  </a:lnTo>
                  <a:lnTo>
                    <a:pt x="28250" y="319322"/>
                  </a:lnTo>
                  <a:lnTo>
                    <a:pt x="25486" y="309516"/>
                  </a:lnTo>
                  <a:lnTo>
                    <a:pt x="20778" y="311675"/>
                  </a:lnTo>
                  <a:lnTo>
                    <a:pt x="12759" y="308218"/>
                  </a:lnTo>
                  <a:lnTo>
                    <a:pt x="12759" y="308218"/>
                  </a:lnTo>
                  <a:lnTo>
                    <a:pt x="10204" y="295713"/>
                  </a:lnTo>
                  <a:lnTo>
                    <a:pt x="7728" y="295065"/>
                  </a:lnTo>
                  <a:lnTo>
                    <a:pt x="11470" y="270677"/>
                  </a:lnTo>
                  <a:lnTo>
                    <a:pt x="0" y="268951"/>
                  </a:lnTo>
                  <a:lnTo>
                    <a:pt x="370" y="265957"/>
                  </a:lnTo>
                  <a:lnTo>
                    <a:pt x="370" y="265957"/>
                  </a:lnTo>
                  <a:lnTo>
                    <a:pt x="7864" y="264303"/>
                  </a:lnTo>
                  <a:lnTo>
                    <a:pt x="9060" y="250819"/>
                  </a:lnTo>
                  <a:lnTo>
                    <a:pt x="15313" y="248990"/>
                  </a:lnTo>
                  <a:lnTo>
                    <a:pt x="13337" y="230790"/>
                  </a:lnTo>
                  <a:lnTo>
                    <a:pt x="16050" y="227091"/>
                  </a:lnTo>
                  <a:lnTo>
                    <a:pt x="21176" y="227190"/>
                  </a:lnTo>
                  <a:lnTo>
                    <a:pt x="17938" y="217971"/>
                  </a:lnTo>
                  <a:lnTo>
                    <a:pt x="23083" y="217021"/>
                  </a:lnTo>
                  <a:lnTo>
                    <a:pt x="23332" y="212222"/>
                  </a:lnTo>
                  <a:lnTo>
                    <a:pt x="21611" y="204833"/>
                  </a:lnTo>
                  <a:lnTo>
                    <a:pt x="15859" y="205021"/>
                  </a:lnTo>
                  <a:lnTo>
                    <a:pt x="15004" y="209057"/>
                  </a:lnTo>
                  <a:lnTo>
                    <a:pt x="11737" y="209294"/>
                  </a:lnTo>
                  <a:lnTo>
                    <a:pt x="13899" y="201981"/>
                  </a:lnTo>
                  <a:lnTo>
                    <a:pt x="10374" y="199510"/>
                  </a:lnTo>
                  <a:lnTo>
                    <a:pt x="17420" y="188689"/>
                  </a:lnTo>
                  <a:lnTo>
                    <a:pt x="17253" y="181330"/>
                  </a:lnTo>
                  <a:lnTo>
                    <a:pt x="24439" y="179217"/>
                  </a:lnTo>
                  <a:lnTo>
                    <a:pt x="30356" y="154410"/>
                  </a:lnTo>
                  <a:lnTo>
                    <a:pt x="21369" y="137420"/>
                  </a:lnTo>
                  <a:lnTo>
                    <a:pt x="25777" y="110327"/>
                  </a:lnTo>
                  <a:lnTo>
                    <a:pt x="21213" y="105583"/>
                  </a:lnTo>
                  <a:lnTo>
                    <a:pt x="26078" y="102824"/>
                  </a:lnTo>
                  <a:lnTo>
                    <a:pt x="19925" y="100002"/>
                  </a:lnTo>
                  <a:lnTo>
                    <a:pt x="22371" y="85933"/>
                  </a:lnTo>
                  <a:lnTo>
                    <a:pt x="11934" y="72063"/>
                  </a:lnTo>
                  <a:lnTo>
                    <a:pt x="11365" y="5357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1" name="ID_145">
              <a:extLst>
                <a:ext uri="{FF2B5EF4-FFF2-40B4-BE49-F238E27FC236}">
                  <a16:creationId xmlns:a16="http://schemas.microsoft.com/office/drawing/2014/main" id="{00000000-0008-0000-0000-000099000000}"/>
                </a:ext>
              </a:extLst>
            </p:cNvPr>
            <p:cNvSpPr/>
            <p:nvPr/>
          </p:nvSpPr>
          <p:spPr>
            <a:xfrm>
              <a:off x="2055300" y="3652393"/>
              <a:ext cx="30050" cy="27505"/>
            </a:xfrm>
            <a:custGeom>
              <a:avLst/>
              <a:gdLst/>
              <a:ahLst/>
              <a:cxnLst/>
              <a:rect l="0" t="0" r="0" b="0"/>
              <a:pathLst>
                <a:path w="30050" h="27505">
                  <a:moveTo>
                    <a:pt x="17277" y="27504"/>
                  </a:moveTo>
                  <a:lnTo>
                    <a:pt x="19549" y="22292"/>
                  </a:lnTo>
                  <a:lnTo>
                    <a:pt x="23563" y="23568"/>
                  </a:lnTo>
                  <a:lnTo>
                    <a:pt x="24431" y="18630"/>
                  </a:lnTo>
                  <a:lnTo>
                    <a:pt x="28462" y="19005"/>
                  </a:lnTo>
                  <a:lnTo>
                    <a:pt x="30049" y="8825"/>
                  </a:lnTo>
                  <a:lnTo>
                    <a:pt x="26035" y="7549"/>
                  </a:lnTo>
                  <a:lnTo>
                    <a:pt x="27324" y="5021"/>
                  </a:lnTo>
                  <a:lnTo>
                    <a:pt x="21423" y="5061"/>
                  </a:lnTo>
                  <a:lnTo>
                    <a:pt x="19941" y="1280"/>
                  </a:lnTo>
                  <a:lnTo>
                    <a:pt x="7700" y="0"/>
                  </a:lnTo>
                  <a:lnTo>
                    <a:pt x="4705" y="10604"/>
                  </a:lnTo>
                  <a:lnTo>
                    <a:pt x="0" y="13067"/>
                  </a:lnTo>
                  <a:lnTo>
                    <a:pt x="9365" y="18798"/>
                  </a:lnTo>
                  <a:lnTo>
                    <a:pt x="6796" y="2325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78" name="M140">
            <a:extLst>
              <a:ext uri="{FF2B5EF4-FFF2-40B4-BE49-F238E27FC236}">
                <a16:creationId xmlns:a16="http://schemas.microsoft.com/office/drawing/2014/main" id="{00000000-0008-0000-0000-00009B000000}"/>
              </a:ext>
            </a:extLst>
          </p:cNvPr>
          <p:cNvSpPr/>
          <p:nvPr/>
        </p:nvSpPr>
        <p:spPr>
          <a:xfrm>
            <a:off x="5329976" y="5201810"/>
            <a:ext cx="157720" cy="232447"/>
          </a:xfrm>
          <a:custGeom>
            <a:avLst/>
            <a:gdLst/>
            <a:ahLst/>
            <a:cxnLst/>
            <a:rect l="0" t="0" r="0" b="0"/>
            <a:pathLst>
              <a:path w="179150" h="267941">
                <a:moveTo>
                  <a:pt x="82310" y="226097"/>
                </a:moveTo>
                <a:lnTo>
                  <a:pt x="79047" y="230641"/>
                </a:lnTo>
                <a:lnTo>
                  <a:pt x="72941" y="231788"/>
                </a:lnTo>
                <a:lnTo>
                  <a:pt x="70404" y="237857"/>
                </a:lnTo>
                <a:lnTo>
                  <a:pt x="57280" y="234864"/>
                </a:lnTo>
                <a:lnTo>
                  <a:pt x="58066" y="239243"/>
                </a:lnTo>
                <a:lnTo>
                  <a:pt x="62351" y="241339"/>
                </a:lnTo>
                <a:lnTo>
                  <a:pt x="56940" y="249562"/>
                </a:lnTo>
                <a:lnTo>
                  <a:pt x="47461" y="244589"/>
                </a:lnTo>
                <a:lnTo>
                  <a:pt x="49302" y="254558"/>
                </a:lnTo>
                <a:lnTo>
                  <a:pt x="46577" y="261520"/>
                </a:lnTo>
                <a:lnTo>
                  <a:pt x="47929" y="267569"/>
                </a:lnTo>
                <a:lnTo>
                  <a:pt x="45582" y="267940"/>
                </a:lnTo>
                <a:lnTo>
                  <a:pt x="45582" y="267940"/>
                </a:lnTo>
                <a:lnTo>
                  <a:pt x="11532" y="107493"/>
                </a:lnTo>
                <a:lnTo>
                  <a:pt x="10087" y="86117"/>
                </a:lnTo>
                <a:lnTo>
                  <a:pt x="0" y="63092"/>
                </a:lnTo>
                <a:lnTo>
                  <a:pt x="0" y="63092"/>
                </a:lnTo>
                <a:lnTo>
                  <a:pt x="7036" y="70843"/>
                </a:lnTo>
                <a:lnTo>
                  <a:pt x="12338" y="88447"/>
                </a:lnTo>
                <a:lnTo>
                  <a:pt x="29765" y="87689"/>
                </a:lnTo>
                <a:lnTo>
                  <a:pt x="41443" y="82378"/>
                </a:lnTo>
                <a:lnTo>
                  <a:pt x="57743" y="82779"/>
                </a:lnTo>
                <a:lnTo>
                  <a:pt x="62344" y="66113"/>
                </a:lnTo>
                <a:lnTo>
                  <a:pt x="71779" y="67331"/>
                </a:lnTo>
                <a:lnTo>
                  <a:pt x="82166" y="58668"/>
                </a:lnTo>
                <a:lnTo>
                  <a:pt x="85839" y="64949"/>
                </a:lnTo>
                <a:lnTo>
                  <a:pt x="96270" y="68903"/>
                </a:lnTo>
                <a:lnTo>
                  <a:pt x="101300" y="62462"/>
                </a:lnTo>
                <a:lnTo>
                  <a:pt x="98863" y="56373"/>
                </a:lnTo>
                <a:lnTo>
                  <a:pt x="81643" y="46484"/>
                </a:lnTo>
                <a:lnTo>
                  <a:pt x="81063" y="40606"/>
                </a:lnTo>
                <a:lnTo>
                  <a:pt x="84842" y="34423"/>
                </a:lnTo>
                <a:lnTo>
                  <a:pt x="81207" y="22434"/>
                </a:lnTo>
                <a:lnTo>
                  <a:pt x="87251" y="22787"/>
                </a:lnTo>
                <a:lnTo>
                  <a:pt x="91088" y="19460"/>
                </a:lnTo>
                <a:lnTo>
                  <a:pt x="97157" y="23719"/>
                </a:lnTo>
                <a:lnTo>
                  <a:pt x="101710" y="17562"/>
                </a:lnTo>
                <a:lnTo>
                  <a:pt x="101860" y="22374"/>
                </a:lnTo>
                <a:lnTo>
                  <a:pt x="106153" y="19362"/>
                </a:lnTo>
                <a:lnTo>
                  <a:pt x="116120" y="23149"/>
                </a:lnTo>
                <a:lnTo>
                  <a:pt x="125530" y="20307"/>
                </a:lnTo>
                <a:lnTo>
                  <a:pt x="129803" y="22551"/>
                </a:lnTo>
                <a:lnTo>
                  <a:pt x="137796" y="15604"/>
                </a:lnTo>
                <a:lnTo>
                  <a:pt x="145940" y="13469"/>
                </a:lnTo>
                <a:lnTo>
                  <a:pt x="150103" y="4893"/>
                </a:lnTo>
                <a:lnTo>
                  <a:pt x="156629" y="0"/>
                </a:lnTo>
                <a:lnTo>
                  <a:pt x="165180" y="4337"/>
                </a:lnTo>
                <a:lnTo>
                  <a:pt x="165180" y="4337"/>
                </a:lnTo>
                <a:lnTo>
                  <a:pt x="167778" y="15088"/>
                </a:lnTo>
                <a:lnTo>
                  <a:pt x="179149" y="28228"/>
                </a:lnTo>
                <a:lnTo>
                  <a:pt x="178713" y="41583"/>
                </a:lnTo>
                <a:lnTo>
                  <a:pt x="173017" y="40045"/>
                </a:lnTo>
                <a:lnTo>
                  <a:pt x="168182" y="45445"/>
                </a:lnTo>
                <a:lnTo>
                  <a:pt x="169736" y="50152"/>
                </a:lnTo>
                <a:lnTo>
                  <a:pt x="174777" y="52720"/>
                </a:lnTo>
                <a:lnTo>
                  <a:pt x="174047" y="60807"/>
                </a:lnTo>
                <a:lnTo>
                  <a:pt x="168466" y="60475"/>
                </a:lnTo>
                <a:lnTo>
                  <a:pt x="166142" y="65055"/>
                </a:lnTo>
                <a:lnTo>
                  <a:pt x="172412" y="77575"/>
                </a:lnTo>
                <a:lnTo>
                  <a:pt x="172909" y="86152"/>
                </a:lnTo>
                <a:lnTo>
                  <a:pt x="163267" y="86438"/>
                </a:lnTo>
                <a:lnTo>
                  <a:pt x="149531" y="78928"/>
                </a:lnTo>
                <a:lnTo>
                  <a:pt x="150241" y="85710"/>
                </a:lnTo>
                <a:lnTo>
                  <a:pt x="137548" y="93702"/>
                </a:lnTo>
                <a:lnTo>
                  <a:pt x="123688" y="85284"/>
                </a:lnTo>
                <a:lnTo>
                  <a:pt x="120991" y="91653"/>
                </a:lnTo>
                <a:lnTo>
                  <a:pt x="117311" y="90179"/>
                </a:lnTo>
                <a:lnTo>
                  <a:pt x="115364" y="92668"/>
                </a:lnTo>
                <a:lnTo>
                  <a:pt x="120093" y="104689"/>
                </a:lnTo>
                <a:lnTo>
                  <a:pt x="108834" y="120834"/>
                </a:lnTo>
                <a:lnTo>
                  <a:pt x="101398" y="120136"/>
                </a:lnTo>
                <a:lnTo>
                  <a:pt x="98699" y="126503"/>
                </a:lnTo>
                <a:lnTo>
                  <a:pt x="105801" y="132596"/>
                </a:lnTo>
                <a:lnTo>
                  <a:pt x="107389" y="140908"/>
                </a:lnTo>
                <a:lnTo>
                  <a:pt x="104075" y="151759"/>
                </a:lnTo>
                <a:lnTo>
                  <a:pt x="109647" y="161854"/>
                </a:lnTo>
                <a:lnTo>
                  <a:pt x="104352" y="162128"/>
                </a:lnTo>
                <a:lnTo>
                  <a:pt x="100289" y="158089"/>
                </a:lnTo>
                <a:lnTo>
                  <a:pt x="95791" y="167098"/>
                </a:lnTo>
                <a:lnTo>
                  <a:pt x="106052" y="171794"/>
                </a:lnTo>
                <a:lnTo>
                  <a:pt x="109209" y="179706"/>
                </a:lnTo>
                <a:lnTo>
                  <a:pt x="108037" y="182219"/>
                </a:lnTo>
                <a:lnTo>
                  <a:pt x="102505" y="180234"/>
                </a:lnTo>
                <a:lnTo>
                  <a:pt x="101113" y="184691"/>
                </a:lnTo>
                <a:lnTo>
                  <a:pt x="105217" y="187530"/>
                </a:lnTo>
                <a:lnTo>
                  <a:pt x="102061" y="193580"/>
                </a:lnTo>
                <a:lnTo>
                  <a:pt x="104782" y="195923"/>
                </a:lnTo>
                <a:lnTo>
                  <a:pt x="100388" y="197127"/>
                </a:lnTo>
                <a:lnTo>
                  <a:pt x="103711" y="204744"/>
                </a:lnTo>
                <a:lnTo>
                  <a:pt x="102484" y="208907"/>
                </a:lnTo>
                <a:lnTo>
                  <a:pt x="79900" y="214458"/>
                </a:lnTo>
                <a:lnTo>
                  <a:pt x="78571" y="2216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9" name="M141">
            <a:extLst>
              <a:ext uri="{FF2B5EF4-FFF2-40B4-BE49-F238E27FC236}">
                <a16:creationId xmlns:a16="http://schemas.microsoft.com/office/drawing/2014/main" id="{00000000-0008-0000-0000-00009C000000}"/>
              </a:ext>
            </a:extLst>
          </p:cNvPr>
          <p:cNvSpPr/>
          <p:nvPr/>
        </p:nvSpPr>
        <p:spPr>
          <a:xfrm>
            <a:off x="6970239" y="5198264"/>
            <a:ext cx="195706" cy="214207"/>
          </a:xfrm>
          <a:custGeom>
            <a:avLst/>
            <a:gdLst/>
            <a:ahLst/>
            <a:cxnLst/>
            <a:rect l="0" t="0" r="0" b="0"/>
            <a:pathLst>
              <a:path w="219475" h="251473">
                <a:moveTo>
                  <a:pt x="50531" y="0"/>
                </a:moveTo>
                <a:lnTo>
                  <a:pt x="61153" y="4836"/>
                </a:lnTo>
                <a:lnTo>
                  <a:pt x="66783" y="2076"/>
                </a:lnTo>
                <a:lnTo>
                  <a:pt x="71998" y="5618"/>
                </a:lnTo>
                <a:lnTo>
                  <a:pt x="72080" y="9975"/>
                </a:lnTo>
                <a:lnTo>
                  <a:pt x="78235" y="12932"/>
                </a:lnTo>
                <a:lnTo>
                  <a:pt x="77022" y="20571"/>
                </a:lnTo>
                <a:lnTo>
                  <a:pt x="84892" y="23105"/>
                </a:lnTo>
                <a:lnTo>
                  <a:pt x="83902" y="26693"/>
                </a:lnTo>
                <a:lnTo>
                  <a:pt x="92400" y="28786"/>
                </a:lnTo>
                <a:lnTo>
                  <a:pt x="99259" y="26796"/>
                </a:lnTo>
                <a:lnTo>
                  <a:pt x="101182" y="23074"/>
                </a:lnTo>
                <a:lnTo>
                  <a:pt x="103742" y="27772"/>
                </a:lnTo>
                <a:lnTo>
                  <a:pt x="110956" y="23083"/>
                </a:lnTo>
                <a:lnTo>
                  <a:pt x="119156" y="24419"/>
                </a:lnTo>
                <a:lnTo>
                  <a:pt x="122488" y="29429"/>
                </a:lnTo>
                <a:lnTo>
                  <a:pt x="133876" y="35170"/>
                </a:lnTo>
                <a:lnTo>
                  <a:pt x="133313" y="41168"/>
                </a:lnTo>
                <a:lnTo>
                  <a:pt x="133313" y="41168"/>
                </a:lnTo>
                <a:lnTo>
                  <a:pt x="130392" y="49080"/>
                </a:lnTo>
                <a:lnTo>
                  <a:pt x="131956" y="67576"/>
                </a:lnTo>
                <a:lnTo>
                  <a:pt x="124530" y="66104"/>
                </a:lnTo>
                <a:lnTo>
                  <a:pt x="106582" y="72269"/>
                </a:lnTo>
                <a:lnTo>
                  <a:pt x="81277" y="72602"/>
                </a:lnTo>
                <a:lnTo>
                  <a:pt x="76392" y="77026"/>
                </a:lnTo>
                <a:lnTo>
                  <a:pt x="76962" y="89348"/>
                </a:lnTo>
                <a:lnTo>
                  <a:pt x="90651" y="87623"/>
                </a:lnTo>
                <a:lnTo>
                  <a:pt x="96663" y="80815"/>
                </a:lnTo>
                <a:lnTo>
                  <a:pt x="99325" y="88817"/>
                </a:lnTo>
                <a:lnTo>
                  <a:pt x="94316" y="100746"/>
                </a:lnTo>
                <a:lnTo>
                  <a:pt x="104296" y="107517"/>
                </a:lnTo>
                <a:lnTo>
                  <a:pt x="107468" y="112973"/>
                </a:lnTo>
                <a:lnTo>
                  <a:pt x="105954" y="120005"/>
                </a:lnTo>
                <a:lnTo>
                  <a:pt x="113362" y="122829"/>
                </a:lnTo>
                <a:lnTo>
                  <a:pt x="113449" y="127034"/>
                </a:lnTo>
                <a:lnTo>
                  <a:pt x="124042" y="124954"/>
                </a:lnTo>
                <a:lnTo>
                  <a:pt x="121879" y="114710"/>
                </a:lnTo>
                <a:lnTo>
                  <a:pt x="137094" y="114805"/>
                </a:lnTo>
                <a:lnTo>
                  <a:pt x="146617" y="121264"/>
                </a:lnTo>
                <a:lnTo>
                  <a:pt x="148779" y="112290"/>
                </a:lnTo>
                <a:lnTo>
                  <a:pt x="149648" y="116208"/>
                </a:lnTo>
                <a:lnTo>
                  <a:pt x="155224" y="117047"/>
                </a:lnTo>
                <a:lnTo>
                  <a:pt x="161177" y="113689"/>
                </a:lnTo>
                <a:lnTo>
                  <a:pt x="166095" y="116920"/>
                </a:lnTo>
                <a:lnTo>
                  <a:pt x="177933" y="114554"/>
                </a:lnTo>
                <a:lnTo>
                  <a:pt x="182368" y="118828"/>
                </a:lnTo>
                <a:lnTo>
                  <a:pt x="180980" y="138022"/>
                </a:lnTo>
                <a:lnTo>
                  <a:pt x="187572" y="133622"/>
                </a:lnTo>
                <a:lnTo>
                  <a:pt x="188446" y="127330"/>
                </a:lnTo>
                <a:lnTo>
                  <a:pt x="192678" y="124844"/>
                </a:lnTo>
                <a:lnTo>
                  <a:pt x="203524" y="126364"/>
                </a:lnTo>
                <a:lnTo>
                  <a:pt x="213357" y="123062"/>
                </a:lnTo>
                <a:lnTo>
                  <a:pt x="213923" y="126674"/>
                </a:lnTo>
                <a:lnTo>
                  <a:pt x="218124" y="126138"/>
                </a:lnTo>
                <a:lnTo>
                  <a:pt x="219474" y="139370"/>
                </a:lnTo>
                <a:lnTo>
                  <a:pt x="214589" y="143948"/>
                </a:lnTo>
                <a:lnTo>
                  <a:pt x="206246" y="141118"/>
                </a:lnTo>
                <a:lnTo>
                  <a:pt x="206409" y="150728"/>
                </a:lnTo>
                <a:lnTo>
                  <a:pt x="199847" y="153178"/>
                </a:lnTo>
                <a:lnTo>
                  <a:pt x="201868" y="163117"/>
                </a:lnTo>
                <a:lnTo>
                  <a:pt x="194325" y="168704"/>
                </a:lnTo>
                <a:lnTo>
                  <a:pt x="180907" y="172397"/>
                </a:lnTo>
                <a:lnTo>
                  <a:pt x="177998" y="189462"/>
                </a:lnTo>
                <a:lnTo>
                  <a:pt x="172234" y="190422"/>
                </a:lnTo>
                <a:lnTo>
                  <a:pt x="177175" y="192451"/>
                </a:lnTo>
                <a:lnTo>
                  <a:pt x="176614" y="198446"/>
                </a:lnTo>
                <a:lnTo>
                  <a:pt x="170581" y="196700"/>
                </a:lnTo>
                <a:lnTo>
                  <a:pt x="169120" y="200729"/>
                </a:lnTo>
                <a:lnTo>
                  <a:pt x="169120" y="200729"/>
                </a:lnTo>
                <a:lnTo>
                  <a:pt x="158721" y="199964"/>
                </a:lnTo>
                <a:lnTo>
                  <a:pt x="153583" y="210389"/>
                </a:lnTo>
                <a:lnTo>
                  <a:pt x="146144" y="209069"/>
                </a:lnTo>
                <a:lnTo>
                  <a:pt x="142249" y="219362"/>
                </a:lnTo>
                <a:lnTo>
                  <a:pt x="139628" y="208364"/>
                </a:lnTo>
                <a:lnTo>
                  <a:pt x="134098" y="204373"/>
                </a:lnTo>
                <a:lnTo>
                  <a:pt x="113559" y="205992"/>
                </a:lnTo>
                <a:lnTo>
                  <a:pt x="109383" y="214328"/>
                </a:lnTo>
                <a:lnTo>
                  <a:pt x="111835" y="225924"/>
                </a:lnTo>
                <a:lnTo>
                  <a:pt x="104531" y="244863"/>
                </a:lnTo>
                <a:lnTo>
                  <a:pt x="104889" y="251472"/>
                </a:lnTo>
                <a:lnTo>
                  <a:pt x="79430" y="249251"/>
                </a:lnTo>
                <a:lnTo>
                  <a:pt x="79430" y="249251"/>
                </a:lnTo>
                <a:lnTo>
                  <a:pt x="52065" y="240240"/>
                </a:lnTo>
                <a:lnTo>
                  <a:pt x="49752" y="220692"/>
                </a:lnTo>
                <a:lnTo>
                  <a:pt x="38473" y="216748"/>
                </a:lnTo>
                <a:lnTo>
                  <a:pt x="41003" y="205085"/>
                </a:lnTo>
                <a:lnTo>
                  <a:pt x="38132" y="200233"/>
                </a:lnTo>
                <a:lnTo>
                  <a:pt x="39767" y="177147"/>
                </a:lnTo>
                <a:lnTo>
                  <a:pt x="33272" y="175385"/>
                </a:lnTo>
                <a:lnTo>
                  <a:pt x="26988" y="179480"/>
                </a:lnTo>
                <a:lnTo>
                  <a:pt x="17702" y="177370"/>
                </a:lnTo>
                <a:lnTo>
                  <a:pt x="13231" y="166335"/>
                </a:lnTo>
                <a:lnTo>
                  <a:pt x="0" y="158901"/>
                </a:lnTo>
                <a:lnTo>
                  <a:pt x="5617" y="157497"/>
                </a:lnTo>
                <a:lnTo>
                  <a:pt x="19689" y="161192"/>
                </a:lnTo>
                <a:lnTo>
                  <a:pt x="24512" y="151668"/>
                </a:lnTo>
                <a:lnTo>
                  <a:pt x="20877" y="137194"/>
                </a:lnTo>
                <a:lnTo>
                  <a:pt x="16100" y="126002"/>
                </a:lnTo>
                <a:lnTo>
                  <a:pt x="16100" y="126002"/>
                </a:lnTo>
                <a:lnTo>
                  <a:pt x="16589" y="124659"/>
                </a:lnTo>
                <a:lnTo>
                  <a:pt x="16589" y="124659"/>
                </a:lnTo>
                <a:lnTo>
                  <a:pt x="20855" y="111371"/>
                </a:lnTo>
                <a:lnTo>
                  <a:pt x="18319" y="105321"/>
                </a:lnTo>
                <a:lnTo>
                  <a:pt x="21803" y="92319"/>
                </a:lnTo>
                <a:lnTo>
                  <a:pt x="18427" y="90008"/>
                </a:lnTo>
                <a:lnTo>
                  <a:pt x="22179" y="61393"/>
                </a:lnTo>
                <a:lnTo>
                  <a:pt x="31315" y="62600"/>
                </a:lnTo>
                <a:lnTo>
                  <a:pt x="34326" y="58898"/>
                </a:lnTo>
                <a:lnTo>
                  <a:pt x="34377" y="46885"/>
                </a:lnTo>
                <a:lnTo>
                  <a:pt x="24587" y="38608"/>
                </a:lnTo>
                <a:lnTo>
                  <a:pt x="24876" y="30803"/>
                </a:lnTo>
                <a:lnTo>
                  <a:pt x="42571" y="21193"/>
                </a:lnTo>
                <a:lnTo>
                  <a:pt x="40344" y="1529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0" name="M142">
            <a:extLst>
              <a:ext uri="{FF2B5EF4-FFF2-40B4-BE49-F238E27FC236}">
                <a16:creationId xmlns:a16="http://schemas.microsoft.com/office/drawing/2014/main" id="{00000000-0008-0000-0000-00009D000000}"/>
              </a:ext>
            </a:extLst>
          </p:cNvPr>
          <p:cNvSpPr/>
          <p:nvPr/>
        </p:nvSpPr>
        <p:spPr>
          <a:xfrm>
            <a:off x="5616361" y="5231081"/>
            <a:ext cx="470533" cy="313061"/>
          </a:xfrm>
          <a:custGeom>
            <a:avLst/>
            <a:gdLst/>
            <a:ahLst/>
            <a:cxnLst/>
            <a:rect l="0" t="0" r="0" b="0"/>
            <a:pathLst>
              <a:path w="525006" h="370896">
                <a:moveTo>
                  <a:pt x="515741" y="114426"/>
                </a:moveTo>
                <a:lnTo>
                  <a:pt x="502431" y="118276"/>
                </a:lnTo>
                <a:lnTo>
                  <a:pt x="499722" y="126611"/>
                </a:lnTo>
                <a:lnTo>
                  <a:pt x="491777" y="133154"/>
                </a:lnTo>
                <a:lnTo>
                  <a:pt x="490791" y="123520"/>
                </a:lnTo>
                <a:lnTo>
                  <a:pt x="487112" y="121620"/>
                </a:lnTo>
                <a:lnTo>
                  <a:pt x="489192" y="119423"/>
                </a:lnTo>
                <a:lnTo>
                  <a:pt x="474625" y="123686"/>
                </a:lnTo>
                <a:lnTo>
                  <a:pt x="459229" y="118316"/>
                </a:lnTo>
                <a:lnTo>
                  <a:pt x="454592" y="123145"/>
                </a:lnTo>
                <a:lnTo>
                  <a:pt x="457586" y="138839"/>
                </a:lnTo>
                <a:lnTo>
                  <a:pt x="452629" y="149664"/>
                </a:lnTo>
                <a:lnTo>
                  <a:pt x="433556" y="153648"/>
                </a:lnTo>
                <a:lnTo>
                  <a:pt x="431194" y="149080"/>
                </a:lnTo>
                <a:lnTo>
                  <a:pt x="424743" y="151906"/>
                </a:lnTo>
                <a:lnTo>
                  <a:pt x="418788" y="147990"/>
                </a:lnTo>
                <a:lnTo>
                  <a:pt x="413440" y="155949"/>
                </a:lnTo>
                <a:lnTo>
                  <a:pt x="407700" y="155491"/>
                </a:lnTo>
                <a:lnTo>
                  <a:pt x="401547" y="170032"/>
                </a:lnTo>
                <a:lnTo>
                  <a:pt x="397262" y="173217"/>
                </a:lnTo>
                <a:lnTo>
                  <a:pt x="398438" y="186908"/>
                </a:lnTo>
                <a:lnTo>
                  <a:pt x="404184" y="198474"/>
                </a:lnTo>
                <a:lnTo>
                  <a:pt x="407480" y="197364"/>
                </a:lnTo>
                <a:lnTo>
                  <a:pt x="413123" y="201421"/>
                </a:lnTo>
                <a:lnTo>
                  <a:pt x="414340" y="208059"/>
                </a:lnTo>
                <a:lnTo>
                  <a:pt x="400391" y="217580"/>
                </a:lnTo>
                <a:lnTo>
                  <a:pt x="402781" y="226801"/>
                </a:lnTo>
                <a:lnTo>
                  <a:pt x="395993" y="230365"/>
                </a:lnTo>
                <a:lnTo>
                  <a:pt x="395299" y="238600"/>
                </a:lnTo>
                <a:lnTo>
                  <a:pt x="405670" y="257494"/>
                </a:lnTo>
                <a:lnTo>
                  <a:pt x="405268" y="277740"/>
                </a:lnTo>
                <a:lnTo>
                  <a:pt x="403015" y="286080"/>
                </a:lnTo>
                <a:lnTo>
                  <a:pt x="393837" y="291528"/>
                </a:lnTo>
                <a:lnTo>
                  <a:pt x="393837" y="291528"/>
                </a:lnTo>
                <a:lnTo>
                  <a:pt x="382463" y="280710"/>
                </a:lnTo>
                <a:lnTo>
                  <a:pt x="373548" y="282263"/>
                </a:lnTo>
                <a:lnTo>
                  <a:pt x="370958" y="274689"/>
                </a:lnTo>
                <a:lnTo>
                  <a:pt x="362276" y="284650"/>
                </a:lnTo>
                <a:lnTo>
                  <a:pt x="349838" y="284152"/>
                </a:lnTo>
                <a:lnTo>
                  <a:pt x="344209" y="290595"/>
                </a:lnTo>
                <a:lnTo>
                  <a:pt x="343554" y="286226"/>
                </a:lnTo>
                <a:lnTo>
                  <a:pt x="338682" y="287889"/>
                </a:lnTo>
                <a:lnTo>
                  <a:pt x="336955" y="282889"/>
                </a:lnTo>
                <a:lnTo>
                  <a:pt x="331619" y="289941"/>
                </a:lnTo>
                <a:lnTo>
                  <a:pt x="330618" y="297865"/>
                </a:lnTo>
                <a:lnTo>
                  <a:pt x="324207" y="298884"/>
                </a:lnTo>
                <a:lnTo>
                  <a:pt x="316933" y="313831"/>
                </a:lnTo>
                <a:lnTo>
                  <a:pt x="309266" y="320665"/>
                </a:lnTo>
                <a:lnTo>
                  <a:pt x="299133" y="348430"/>
                </a:lnTo>
                <a:lnTo>
                  <a:pt x="283391" y="354280"/>
                </a:lnTo>
                <a:lnTo>
                  <a:pt x="271700" y="370895"/>
                </a:lnTo>
                <a:lnTo>
                  <a:pt x="271700" y="370895"/>
                </a:lnTo>
                <a:lnTo>
                  <a:pt x="271888" y="348100"/>
                </a:lnTo>
                <a:lnTo>
                  <a:pt x="256504" y="336106"/>
                </a:lnTo>
                <a:lnTo>
                  <a:pt x="254049" y="329434"/>
                </a:lnTo>
                <a:lnTo>
                  <a:pt x="250760" y="330089"/>
                </a:lnTo>
                <a:lnTo>
                  <a:pt x="247581" y="321596"/>
                </a:lnTo>
                <a:lnTo>
                  <a:pt x="243095" y="320565"/>
                </a:lnTo>
                <a:lnTo>
                  <a:pt x="251679" y="309112"/>
                </a:lnTo>
                <a:lnTo>
                  <a:pt x="250867" y="304888"/>
                </a:lnTo>
                <a:lnTo>
                  <a:pt x="256705" y="302206"/>
                </a:lnTo>
                <a:lnTo>
                  <a:pt x="256006" y="288682"/>
                </a:lnTo>
                <a:lnTo>
                  <a:pt x="248507" y="284264"/>
                </a:lnTo>
                <a:lnTo>
                  <a:pt x="252725" y="267581"/>
                </a:lnTo>
                <a:lnTo>
                  <a:pt x="246307" y="263493"/>
                </a:lnTo>
                <a:lnTo>
                  <a:pt x="247794" y="260535"/>
                </a:lnTo>
                <a:lnTo>
                  <a:pt x="244711" y="254143"/>
                </a:lnTo>
                <a:lnTo>
                  <a:pt x="226881" y="235916"/>
                </a:lnTo>
                <a:lnTo>
                  <a:pt x="221435" y="246562"/>
                </a:lnTo>
                <a:lnTo>
                  <a:pt x="215052" y="246675"/>
                </a:lnTo>
                <a:lnTo>
                  <a:pt x="213305" y="242572"/>
                </a:lnTo>
                <a:lnTo>
                  <a:pt x="215789" y="232140"/>
                </a:lnTo>
                <a:lnTo>
                  <a:pt x="204581" y="221756"/>
                </a:lnTo>
                <a:lnTo>
                  <a:pt x="197566" y="227552"/>
                </a:lnTo>
                <a:lnTo>
                  <a:pt x="195957" y="218800"/>
                </a:lnTo>
                <a:lnTo>
                  <a:pt x="190068" y="212773"/>
                </a:lnTo>
                <a:lnTo>
                  <a:pt x="182741" y="223813"/>
                </a:lnTo>
                <a:lnTo>
                  <a:pt x="176675" y="223783"/>
                </a:lnTo>
                <a:lnTo>
                  <a:pt x="171812" y="219887"/>
                </a:lnTo>
                <a:lnTo>
                  <a:pt x="173893" y="191731"/>
                </a:lnTo>
                <a:lnTo>
                  <a:pt x="155740" y="169425"/>
                </a:lnTo>
                <a:lnTo>
                  <a:pt x="134746" y="164293"/>
                </a:lnTo>
                <a:lnTo>
                  <a:pt x="127692" y="166183"/>
                </a:lnTo>
                <a:lnTo>
                  <a:pt x="120896" y="174984"/>
                </a:lnTo>
                <a:lnTo>
                  <a:pt x="115710" y="176779"/>
                </a:lnTo>
                <a:lnTo>
                  <a:pt x="112549" y="183588"/>
                </a:lnTo>
                <a:lnTo>
                  <a:pt x="114342" y="191148"/>
                </a:lnTo>
                <a:lnTo>
                  <a:pt x="108986" y="193387"/>
                </a:lnTo>
                <a:lnTo>
                  <a:pt x="108493" y="199376"/>
                </a:lnTo>
                <a:lnTo>
                  <a:pt x="104979" y="202422"/>
                </a:lnTo>
                <a:lnTo>
                  <a:pt x="95353" y="201829"/>
                </a:lnTo>
                <a:lnTo>
                  <a:pt x="92680" y="207902"/>
                </a:lnTo>
                <a:lnTo>
                  <a:pt x="86541" y="200060"/>
                </a:lnTo>
                <a:lnTo>
                  <a:pt x="78263" y="206261"/>
                </a:lnTo>
                <a:lnTo>
                  <a:pt x="74670" y="206752"/>
                </a:lnTo>
                <a:lnTo>
                  <a:pt x="69839" y="201951"/>
                </a:lnTo>
                <a:lnTo>
                  <a:pt x="63563" y="203710"/>
                </a:lnTo>
                <a:lnTo>
                  <a:pt x="57075" y="197206"/>
                </a:lnTo>
                <a:lnTo>
                  <a:pt x="50585" y="195805"/>
                </a:lnTo>
                <a:lnTo>
                  <a:pt x="39132" y="183893"/>
                </a:lnTo>
                <a:lnTo>
                  <a:pt x="33026" y="185205"/>
                </a:lnTo>
                <a:lnTo>
                  <a:pt x="34984" y="172207"/>
                </a:lnTo>
                <a:lnTo>
                  <a:pt x="31884" y="166857"/>
                </a:lnTo>
                <a:lnTo>
                  <a:pt x="31884" y="166857"/>
                </a:lnTo>
                <a:lnTo>
                  <a:pt x="19935" y="161081"/>
                </a:lnTo>
                <a:lnTo>
                  <a:pt x="8610" y="145265"/>
                </a:lnTo>
                <a:lnTo>
                  <a:pt x="5448" y="146968"/>
                </a:lnTo>
                <a:lnTo>
                  <a:pt x="6897" y="140407"/>
                </a:lnTo>
                <a:lnTo>
                  <a:pt x="0" y="112415"/>
                </a:lnTo>
                <a:lnTo>
                  <a:pt x="0" y="112415"/>
                </a:lnTo>
                <a:lnTo>
                  <a:pt x="38338" y="99045"/>
                </a:lnTo>
                <a:lnTo>
                  <a:pt x="62285" y="98582"/>
                </a:lnTo>
                <a:lnTo>
                  <a:pt x="74498" y="85443"/>
                </a:lnTo>
                <a:lnTo>
                  <a:pt x="89484" y="78093"/>
                </a:lnTo>
                <a:lnTo>
                  <a:pt x="96067" y="86402"/>
                </a:lnTo>
                <a:lnTo>
                  <a:pt x="101615" y="87922"/>
                </a:lnTo>
                <a:lnTo>
                  <a:pt x="106916" y="87332"/>
                </a:lnTo>
                <a:lnTo>
                  <a:pt x="112535" y="81346"/>
                </a:lnTo>
                <a:lnTo>
                  <a:pt x="123398" y="86930"/>
                </a:lnTo>
                <a:lnTo>
                  <a:pt x="128679" y="81834"/>
                </a:lnTo>
                <a:lnTo>
                  <a:pt x="132346" y="83896"/>
                </a:lnTo>
                <a:lnTo>
                  <a:pt x="136788" y="80877"/>
                </a:lnTo>
                <a:lnTo>
                  <a:pt x="141766" y="85832"/>
                </a:lnTo>
                <a:lnTo>
                  <a:pt x="150473" y="85642"/>
                </a:lnTo>
                <a:lnTo>
                  <a:pt x="156490" y="76662"/>
                </a:lnTo>
                <a:lnTo>
                  <a:pt x="161701" y="79070"/>
                </a:lnTo>
                <a:lnTo>
                  <a:pt x="168337" y="75364"/>
                </a:lnTo>
                <a:lnTo>
                  <a:pt x="166379" y="62841"/>
                </a:lnTo>
                <a:lnTo>
                  <a:pt x="172543" y="64526"/>
                </a:lnTo>
                <a:lnTo>
                  <a:pt x="179639" y="60983"/>
                </a:lnTo>
                <a:lnTo>
                  <a:pt x="191048" y="79641"/>
                </a:lnTo>
                <a:lnTo>
                  <a:pt x="198340" y="85263"/>
                </a:lnTo>
                <a:lnTo>
                  <a:pt x="207796" y="85991"/>
                </a:lnTo>
                <a:lnTo>
                  <a:pt x="209491" y="112918"/>
                </a:lnTo>
                <a:lnTo>
                  <a:pt x="220094" y="111728"/>
                </a:lnTo>
                <a:lnTo>
                  <a:pt x="221692" y="99613"/>
                </a:lnTo>
                <a:lnTo>
                  <a:pt x="225627" y="103181"/>
                </a:lnTo>
                <a:lnTo>
                  <a:pt x="235470" y="101367"/>
                </a:lnTo>
                <a:lnTo>
                  <a:pt x="244526" y="105234"/>
                </a:lnTo>
                <a:lnTo>
                  <a:pt x="243205" y="107898"/>
                </a:lnTo>
                <a:lnTo>
                  <a:pt x="256703" y="119400"/>
                </a:lnTo>
                <a:lnTo>
                  <a:pt x="250084" y="143980"/>
                </a:lnTo>
                <a:lnTo>
                  <a:pt x="263317" y="148717"/>
                </a:lnTo>
                <a:lnTo>
                  <a:pt x="270967" y="131372"/>
                </a:lnTo>
                <a:lnTo>
                  <a:pt x="284439" y="127706"/>
                </a:lnTo>
                <a:lnTo>
                  <a:pt x="292764" y="119237"/>
                </a:lnTo>
                <a:lnTo>
                  <a:pt x="289692" y="112542"/>
                </a:lnTo>
                <a:lnTo>
                  <a:pt x="293038" y="104230"/>
                </a:lnTo>
                <a:lnTo>
                  <a:pt x="286357" y="98784"/>
                </a:lnTo>
                <a:lnTo>
                  <a:pt x="285041" y="90488"/>
                </a:lnTo>
                <a:lnTo>
                  <a:pt x="279129" y="85363"/>
                </a:lnTo>
                <a:lnTo>
                  <a:pt x="279495" y="67204"/>
                </a:lnTo>
                <a:lnTo>
                  <a:pt x="281388" y="60801"/>
                </a:lnTo>
                <a:lnTo>
                  <a:pt x="284971" y="60453"/>
                </a:lnTo>
                <a:lnTo>
                  <a:pt x="282604" y="50924"/>
                </a:lnTo>
                <a:lnTo>
                  <a:pt x="304095" y="38023"/>
                </a:lnTo>
                <a:lnTo>
                  <a:pt x="308872" y="44767"/>
                </a:lnTo>
                <a:lnTo>
                  <a:pt x="315970" y="40915"/>
                </a:lnTo>
                <a:lnTo>
                  <a:pt x="329001" y="41434"/>
                </a:lnTo>
                <a:lnTo>
                  <a:pt x="323187" y="32859"/>
                </a:lnTo>
                <a:lnTo>
                  <a:pt x="309420" y="30966"/>
                </a:lnTo>
                <a:lnTo>
                  <a:pt x="308161" y="26124"/>
                </a:lnTo>
                <a:lnTo>
                  <a:pt x="308161" y="26124"/>
                </a:lnTo>
                <a:lnTo>
                  <a:pt x="314760" y="28865"/>
                </a:lnTo>
                <a:lnTo>
                  <a:pt x="320512" y="23171"/>
                </a:lnTo>
                <a:lnTo>
                  <a:pt x="327208" y="22460"/>
                </a:lnTo>
                <a:lnTo>
                  <a:pt x="350975" y="0"/>
                </a:lnTo>
                <a:lnTo>
                  <a:pt x="358415" y="11474"/>
                </a:lnTo>
                <a:lnTo>
                  <a:pt x="370801" y="18279"/>
                </a:lnTo>
                <a:lnTo>
                  <a:pt x="384743" y="19418"/>
                </a:lnTo>
                <a:lnTo>
                  <a:pt x="378425" y="28854"/>
                </a:lnTo>
                <a:lnTo>
                  <a:pt x="377043" y="50592"/>
                </a:lnTo>
                <a:lnTo>
                  <a:pt x="387395" y="52532"/>
                </a:lnTo>
                <a:lnTo>
                  <a:pt x="392223" y="57621"/>
                </a:lnTo>
                <a:lnTo>
                  <a:pt x="392032" y="64524"/>
                </a:lnTo>
                <a:lnTo>
                  <a:pt x="407804" y="72768"/>
                </a:lnTo>
                <a:lnTo>
                  <a:pt x="404219" y="78826"/>
                </a:lnTo>
                <a:lnTo>
                  <a:pt x="396106" y="80103"/>
                </a:lnTo>
                <a:lnTo>
                  <a:pt x="393351" y="84231"/>
                </a:lnTo>
                <a:lnTo>
                  <a:pt x="393706" y="93851"/>
                </a:lnTo>
                <a:lnTo>
                  <a:pt x="398765" y="101948"/>
                </a:lnTo>
                <a:lnTo>
                  <a:pt x="404379" y="123723"/>
                </a:lnTo>
                <a:lnTo>
                  <a:pt x="414481" y="123701"/>
                </a:lnTo>
                <a:lnTo>
                  <a:pt x="416588" y="114901"/>
                </a:lnTo>
                <a:lnTo>
                  <a:pt x="403070" y="114829"/>
                </a:lnTo>
                <a:lnTo>
                  <a:pt x="412838" y="109994"/>
                </a:lnTo>
                <a:lnTo>
                  <a:pt x="412198" y="105022"/>
                </a:lnTo>
                <a:lnTo>
                  <a:pt x="417429" y="101262"/>
                </a:lnTo>
                <a:lnTo>
                  <a:pt x="431100" y="101336"/>
                </a:lnTo>
                <a:lnTo>
                  <a:pt x="436339" y="91569"/>
                </a:lnTo>
                <a:lnTo>
                  <a:pt x="449568" y="96434"/>
                </a:lnTo>
                <a:lnTo>
                  <a:pt x="470870" y="95809"/>
                </a:lnTo>
                <a:lnTo>
                  <a:pt x="469494" y="83460"/>
                </a:lnTo>
                <a:lnTo>
                  <a:pt x="494532" y="76625"/>
                </a:lnTo>
                <a:lnTo>
                  <a:pt x="499484" y="77358"/>
                </a:lnTo>
                <a:lnTo>
                  <a:pt x="507327" y="86126"/>
                </a:lnTo>
                <a:lnTo>
                  <a:pt x="519261" y="87194"/>
                </a:lnTo>
                <a:lnTo>
                  <a:pt x="525005" y="93202"/>
                </a:lnTo>
                <a:lnTo>
                  <a:pt x="523927" y="104584"/>
                </a:lnTo>
                <a:lnTo>
                  <a:pt x="520491" y="10524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1" name="M143">
            <a:extLst>
              <a:ext uri="{FF2B5EF4-FFF2-40B4-BE49-F238E27FC236}">
                <a16:creationId xmlns:a16="http://schemas.microsoft.com/office/drawing/2014/main" id="{00000000-0008-0000-0000-00009E000000}"/>
              </a:ext>
            </a:extLst>
          </p:cNvPr>
          <p:cNvSpPr/>
          <p:nvPr/>
        </p:nvSpPr>
        <p:spPr>
          <a:xfrm>
            <a:off x="6365221" y="5226537"/>
            <a:ext cx="234102" cy="240291"/>
          </a:xfrm>
          <a:custGeom>
            <a:avLst/>
            <a:gdLst/>
            <a:ahLst/>
            <a:cxnLst/>
            <a:rect l="0" t="0" r="0" b="0"/>
            <a:pathLst>
              <a:path w="262161" h="274757">
                <a:moveTo>
                  <a:pt x="251364" y="68256"/>
                </a:moveTo>
                <a:lnTo>
                  <a:pt x="259504" y="72483"/>
                </a:lnTo>
                <a:lnTo>
                  <a:pt x="258214" y="82065"/>
                </a:lnTo>
                <a:lnTo>
                  <a:pt x="252923" y="82553"/>
                </a:lnTo>
                <a:lnTo>
                  <a:pt x="253609" y="94129"/>
                </a:lnTo>
                <a:lnTo>
                  <a:pt x="262160" y="101067"/>
                </a:lnTo>
                <a:lnTo>
                  <a:pt x="262160" y="101067"/>
                </a:lnTo>
                <a:lnTo>
                  <a:pt x="238804" y="103722"/>
                </a:lnTo>
                <a:lnTo>
                  <a:pt x="238033" y="125173"/>
                </a:lnTo>
                <a:lnTo>
                  <a:pt x="231363" y="124730"/>
                </a:lnTo>
                <a:lnTo>
                  <a:pt x="223113" y="118247"/>
                </a:lnTo>
                <a:lnTo>
                  <a:pt x="218979" y="122662"/>
                </a:lnTo>
                <a:lnTo>
                  <a:pt x="200606" y="124516"/>
                </a:lnTo>
                <a:lnTo>
                  <a:pt x="210011" y="120667"/>
                </a:lnTo>
                <a:lnTo>
                  <a:pt x="208284" y="114324"/>
                </a:lnTo>
                <a:lnTo>
                  <a:pt x="200122" y="118200"/>
                </a:lnTo>
                <a:lnTo>
                  <a:pt x="190835" y="116646"/>
                </a:lnTo>
                <a:lnTo>
                  <a:pt x="188602" y="119300"/>
                </a:lnTo>
                <a:lnTo>
                  <a:pt x="190219" y="130594"/>
                </a:lnTo>
                <a:lnTo>
                  <a:pt x="197986" y="137819"/>
                </a:lnTo>
                <a:lnTo>
                  <a:pt x="190895" y="142318"/>
                </a:lnTo>
                <a:lnTo>
                  <a:pt x="188567" y="149322"/>
                </a:lnTo>
                <a:lnTo>
                  <a:pt x="177720" y="147884"/>
                </a:lnTo>
                <a:lnTo>
                  <a:pt x="167935" y="161778"/>
                </a:lnTo>
                <a:lnTo>
                  <a:pt x="168516" y="170646"/>
                </a:lnTo>
                <a:lnTo>
                  <a:pt x="182607" y="173058"/>
                </a:lnTo>
                <a:lnTo>
                  <a:pt x="182255" y="182055"/>
                </a:lnTo>
                <a:lnTo>
                  <a:pt x="170218" y="199201"/>
                </a:lnTo>
                <a:lnTo>
                  <a:pt x="168691" y="219127"/>
                </a:lnTo>
                <a:lnTo>
                  <a:pt x="162309" y="219436"/>
                </a:lnTo>
                <a:lnTo>
                  <a:pt x="162422" y="214336"/>
                </a:lnTo>
                <a:lnTo>
                  <a:pt x="150137" y="214364"/>
                </a:lnTo>
                <a:lnTo>
                  <a:pt x="148606" y="234289"/>
                </a:lnTo>
                <a:lnTo>
                  <a:pt x="144818" y="236756"/>
                </a:lnTo>
                <a:lnTo>
                  <a:pt x="143299" y="242124"/>
                </a:lnTo>
                <a:lnTo>
                  <a:pt x="145743" y="244129"/>
                </a:lnTo>
                <a:lnTo>
                  <a:pt x="140101" y="253007"/>
                </a:lnTo>
                <a:lnTo>
                  <a:pt x="139571" y="269800"/>
                </a:lnTo>
                <a:lnTo>
                  <a:pt x="139571" y="269800"/>
                </a:lnTo>
                <a:lnTo>
                  <a:pt x="118772" y="267684"/>
                </a:lnTo>
                <a:lnTo>
                  <a:pt x="113012" y="274756"/>
                </a:lnTo>
                <a:lnTo>
                  <a:pt x="99781" y="261253"/>
                </a:lnTo>
                <a:lnTo>
                  <a:pt x="98985" y="255234"/>
                </a:lnTo>
                <a:lnTo>
                  <a:pt x="89281" y="257864"/>
                </a:lnTo>
                <a:lnTo>
                  <a:pt x="83410" y="256080"/>
                </a:lnTo>
                <a:lnTo>
                  <a:pt x="81212" y="236522"/>
                </a:lnTo>
                <a:lnTo>
                  <a:pt x="85145" y="214102"/>
                </a:lnTo>
                <a:lnTo>
                  <a:pt x="72404" y="213661"/>
                </a:lnTo>
                <a:lnTo>
                  <a:pt x="65434" y="198943"/>
                </a:lnTo>
                <a:lnTo>
                  <a:pt x="54612" y="196293"/>
                </a:lnTo>
                <a:lnTo>
                  <a:pt x="54612" y="196293"/>
                </a:lnTo>
                <a:lnTo>
                  <a:pt x="52461" y="188438"/>
                </a:lnTo>
                <a:lnTo>
                  <a:pt x="43281" y="182072"/>
                </a:lnTo>
                <a:lnTo>
                  <a:pt x="30679" y="182529"/>
                </a:lnTo>
                <a:lnTo>
                  <a:pt x="30183" y="177114"/>
                </a:lnTo>
                <a:lnTo>
                  <a:pt x="14226" y="174790"/>
                </a:lnTo>
                <a:lnTo>
                  <a:pt x="13798" y="166524"/>
                </a:lnTo>
                <a:lnTo>
                  <a:pt x="20633" y="160080"/>
                </a:lnTo>
                <a:lnTo>
                  <a:pt x="21120" y="152586"/>
                </a:lnTo>
                <a:lnTo>
                  <a:pt x="10772" y="149792"/>
                </a:lnTo>
                <a:lnTo>
                  <a:pt x="8718" y="138034"/>
                </a:lnTo>
                <a:lnTo>
                  <a:pt x="4831" y="138093"/>
                </a:lnTo>
                <a:lnTo>
                  <a:pt x="6424" y="110057"/>
                </a:lnTo>
                <a:lnTo>
                  <a:pt x="158" y="99099"/>
                </a:lnTo>
                <a:lnTo>
                  <a:pt x="3783" y="77114"/>
                </a:lnTo>
                <a:lnTo>
                  <a:pt x="0" y="66363"/>
                </a:lnTo>
                <a:lnTo>
                  <a:pt x="569" y="55415"/>
                </a:lnTo>
                <a:lnTo>
                  <a:pt x="24539" y="52975"/>
                </a:lnTo>
                <a:lnTo>
                  <a:pt x="25303" y="46837"/>
                </a:lnTo>
                <a:lnTo>
                  <a:pt x="27762" y="47945"/>
                </a:lnTo>
                <a:lnTo>
                  <a:pt x="32409" y="41747"/>
                </a:lnTo>
                <a:lnTo>
                  <a:pt x="30683" y="29242"/>
                </a:lnTo>
                <a:lnTo>
                  <a:pt x="36059" y="25012"/>
                </a:lnTo>
                <a:lnTo>
                  <a:pt x="38736" y="10056"/>
                </a:lnTo>
                <a:lnTo>
                  <a:pt x="45488" y="0"/>
                </a:lnTo>
                <a:lnTo>
                  <a:pt x="45488" y="0"/>
                </a:lnTo>
                <a:lnTo>
                  <a:pt x="62652" y="16167"/>
                </a:lnTo>
                <a:lnTo>
                  <a:pt x="70178" y="12886"/>
                </a:lnTo>
                <a:lnTo>
                  <a:pt x="77039" y="18300"/>
                </a:lnTo>
                <a:lnTo>
                  <a:pt x="88036" y="19303"/>
                </a:lnTo>
                <a:lnTo>
                  <a:pt x="90462" y="15003"/>
                </a:lnTo>
                <a:lnTo>
                  <a:pt x="94648" y="15248"/>
                </a:lnTo>
                <a:lnTo>
                  <a:pt x="107374" y="22145"/>
                </a:lnTo>
                <a:lnTo>
                  <a:pt x="120307" y="33701"/>
                </a:lnTo>
                <a:lnTo>
                  <a:pt x="118317" y="39362"/>
                </a:lnTo>
                <a:lnTo>
                  <a:pt x="120847" y="44224"/>
                </a:lnTo>
                <a:lnTo>
                  <a:pt x="136452" y="47578"/>
                </a:lnTo>
                <a:lnTo>
                  <a:pt x="140539" y="59232"/>
                </a:lnTo>
                <a:lnTo>
                  <a:pt x="135427" y="79538"/>
                </a:lnTo>
                <a:lnTo>
                  <a:pt x="138898" y="77063"/>
                </a:lnTo>
                <a:lnTo>
                  <a:pt x="143154" y="81212"/>
                </a:lnTo>
                <a:lnTo>
                  <a:pt x="147720" y="78461"/>
                </a:lnTo>
                <a:lnTo>
                  <a:pt x="154142" y="82958"/>
                </a:lnTo>
                <a:lnTo>
                  <a:pt x="161957" y="80729"/>
                </a:lnTo>
                <a:lnTo>
                  <a:pt x="166267" y="75419"/>
                </a:lnTo>
                <a:lnTo>
                  <a:pt x="174678" y="74254"/>
                </a:lnTo>
                <a:lnTo>
                  <a:pt x="174401" y="86859"/>
                </a:lnTo>
                <a:lnTo>
                  <a:pt x="184505" y="86481"/>
                </a:lnTo>
                <a:lnTo>
                  <a:pt x="188238" y="93319"/>
                </a:lnTo>
                <a:lnTo>
                  <a:pt x="196763" y="94106"/>
                </a:lnTo>
                <a:lnTo>
                  <a:pt x="212907" y="80193"/>
                </a:lnTo>
                <a:lnTo>
                  <a:pt x="231576" y="78644"/>
                </a:lnTo>
                <a:lnTo>
                  <a:pt x="241522" y="71049"/>
                </a:lnTo>
                <a:lnTo>
                  <a:pt x="247062" y="73420"/>
                </a:lnTo>
                <a:lnTo>
                  <a:pt x="247633" y="6847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2" name="M144">
            <a:extLst>
              <a:ext uri="{FF2B5EF4-FFF2-40B4-BE49-F238E27FC236}">
                <a16:creationId xmlns:a16="http://schemas.microsoft.com/office/drawing/2014/main" id="{00000000-0008-0000-0000-00009F000000}"/>
              </a:ext>
            </a:extLst>
          </p:cNvPr>
          <p:cNvSpPr/>
          <p:nvPr/>
        </p:nvSpPr>
        <p:spPr>
          <a:xfrm>
            <a:off x="7038954" y="5235295"/>
            <a:ext cx="261541" cy="212937"/>
          </a:xfrm>
          <a:custGeom>
            <a:avLst/>
            <a:gdLst/>
            <a:ahLst/>
            <a:cxnLst/>
            <a:rect l="0" t="0" r="0" b="0"/>
            <a:pathLst>
              <a:path w="285046" h="250061">
                <a:moveTo>
                  <a:pt x="56921" y="0"/>
                </a:moveTo>
                <a:lnTo>
                  <a:pt x="57024" y="3306"/>
                </a:lnTo>
                <a:lnTo>
                  <a:pt x="64298" y="4474"/>
                </a:lnTo>
                <a:lnTo>
                  <a:pt x="69920" y="11923"/>
                </a:lnTo>
                <a:lnTo>
                  <a:pt x="77982" y="12352"/>
                </a:lnTo>
                <a:lnTo>
                  <a:pt x="79593" y="8623"/>
                </a:lnTo>
                <a:lnTo>
                  <a:pt x="87471" y="10851"/>
                </a:lnTo>
                <a:lnTo>
                  <a:pt x="87471" y="10851"/>
                </a:lnTo>
                <a:lnTo>
                  <a:pt x="91482" y="22177"/>
                </a:lnTo>
                <a:lnTo>
                  <a:pt x="117887" y="20789"/>
                </a:lnTo>
                <a:lnTo>
                  <a:pt x="116498" y="10256"/>
                </a:lnTo>
                <a:lnTo>
                  <a:pt x="121456" y="10784"/>
                </a:lnTo>
                <a:lnTo>
                  <a:pt x="125571" y="5592"/>
                </a:lnTo>
                <a:lnTo>
                  <a:pt x="127710" y="17788"/>
                </a:lnTo>
                <a:lnTo>
                  <a:pt x="134015" y="21490"/>
                </a:lnTo>
                <a:lnTo>
                  <a:pt x="122623" y="25518"/>
                </a:lnTo>
                <a:lnTo>
                  <a:pt x="124295" y="37857"/>
                </a:lnTo>
                <a:lnTo>
                  <a:pt x="127099" y="37150"/>
                </a:lnTo>
                <a:lnTo>
                  <a:pt x="127343" y="31447"/>
                </a:lnTo>
                <a:lnTo>
                  <a:pt x="136429" y="36092"/>
                </a:lnTo>
                <a:lnTo>
                  <a:pt x="131159" y="45621"/>
                </a:lnTo>
                <a:lnTo>
                  <a:pt x="138560" y="48888"/>
                </a:lnTo>
                <a:lnTo>
                  <a:pt x="137539" y="54728"/>
                </a:lnTo>
                <a:lnTo>
                  <a:pt x="146536" y="55166"/>
                </a:lnTo>
                <a:lnTo>
                  <a:pt x="150143" y="42609"/>
                </a:lnTo>
                <a:lnTo>
                  <a:pt x="164319" y="39221"/>
                </a:lnTo>
                <a:lnTo>
                  <a:pt x="159543" y="47107"/>
                </a:lnTo>
                <a:lnTo>
                  <a:pt x="166766" y="51870"/>
                </a:lnTo>
                <a:lnTo>
                  <a:pt x="162928" y="59320"/>
                </a:lnTo>
                <a:lnTo>
                  <a:pt x="163398" y="69236"/>
                </a:lnTo>
                <a:lnTo>
                  <a:pt x="175877" y="75730"/>
                </a:lnTo>
                <a:lnTo>
                  <a:pt x="183514" y="73743"/>
                </a:lnTo>
                <a:lnTo>
                  <a:pt x="190798" y="85111"/>
                </a:lnTo>
                <a:lnTo>
                  <a:pt x="195400" y="78424"/>
                </a:lnTo>
                <a:lnTo>
                  <a:pt x="192301" y="67568"/>
                </a:lnTo>
                <a:lnTo>
                  <a:pt x="198980" y="67367"/>
                </a:lnTo>
                <a:lnTo>
                  <a:pt x="201667" y="64103"/>
                </a:lnTo>
                <a:lnTo>
                  <a:pt x="205082" y="64154"/>
                </a:lnTo>
                <a:lnTo>
                  <a:pt x="205091" y="74063"/>
                </a:lnTo>
                <a:lnTo>
                  <a:pt x="213316" y="74334"/>
                </a:lnTo>
                <a:lnTo>
                  <a:pt x="214978" y="66852"/>
                </a:lnTo>
                <a:lnTo>
                  <a:pt x="224534" y="71646"/>
                </a:lnTo>
                <a:lnTo>
                  <a:pt x="223192" y="67873"/>
                </a:lnTo>
                <a:lnTo>
                  <a:pt x="230242" y="63472"/>
                </a:lnTo>
                <a:lnTo>
                  <a:pt x="256004" y="74953"/>
                </a:lnTo>
                <a:lnTo>
                  <a:pt x="256004" y="74953"/>
                </a:lnTo>
                <a:lnTo>
                  <a:pt x="259793" y="81462"/>
                </a:lnTo>
                <a:lnTo>
                  <a:pt x="269237" y="83398"/>
                </a:lnTo>
                <a:lnTo>
                  <a:pt x="269045" y="85947"/>
                </a:lnTo>
                <a:lnTo>
                  <a:pt x="280917" y="91970"/>
                </a:lnTo>
                <a:lnTo>
                  <a:pt x="273753" y="104479"/>
                </a:lnTo>
                <a:lnTo>
                  <a:pt x="270683" y="101884"/>
                </a:lnTo>
                <a:lnTo>
                  <a:pt x="268948" y="103810"/>
                </a:lnTo>
                <a:lnTo>
                  <a:pt x="271883" y="104903"/>
                </a:lnTo>
                <a:lnTo>
                  <a:pt x="271672" y="108803"/>
                </a:lnTo>
                <a:lnTo>
                  <a:pt x="281004" y="107884"/>
                </a:lnTo>
                <a:lnTo>
                  <a:pt x="282403" y="118861"/>
                </a:lnTo>
                <a:lnTo>
                  <a:pt x="277436" y="118641"/>
                </a:lnTo>
                <a:lnTo>
                  <a:pt x="277342" y="114287"/>
                </a:lnTo>
                <a:lnTo>
                  <a:pt x="273003" y="113625"/>
                </a:lnTo>
                <a:lnTo>
                  <a:pt x="267655" y="140268"/>
                </a:lnTo>
                <a:lnTo>
                  <a:pt x="275698" y="142783"/>
                </a:lnTo>
                <a:lnTo>
                  <a:pt x="267608" y="154526"/>
                </a:lnTo>
                <a:lnTo>
                  <a:pt x="271294" y="157580"/>
                </a:lnTo>
                <a:lnTo>
                  <a:pt x="276064" y="149842"/>
                </a:lnTo>
                <a:lnTo>
                  <a:pt x="285045" y="152070"/>
                </a:lnTo>
                <a:lnTo>
                  <a:pt x="285045" y="152070"/>
                </a:lnTo>
                <a:lnTo>
                  <a:pt x="279564" y="166101"/>
                </a:lnTo>
                <a:lnTo>
                  <a:pt x="273052" y="165109"/>
                </a:lnTo>
                <a:lnTo>
                  <a:pt x="269739" y="179620"/>
                </a:lnTo>
                <a:lnTo>
                  <a:pt x="252364" y="177421"/>
                </a:lnTo>
                <a:lnTo>
                  <a:pt x="251226" y="191812"/>
                </a:lnTo>
                <a:lnTo>
                  <a:pt x="247586" y="196412"/>
                </a:lnTo>
                <a:lnTo>
                  <a:pt x="248488" y="209330"/>
                </a:lnTo>
                <a:lnTo>
                  <a:pt x="237239" y="224024"/>
                </a:lnTo>
                <a:lnTo>
                  <a:pt x="231218" y="242542"/>
                </a:lnTo>
                <a:lnTo>
                  <a:pt x="232352" y="250060"/>
                </a:lnTo>
                <a:lnTo>
                  <a:pt x="232352" y="250060"/>
                </a:lnTo>
                <a:lnTo>
                  <a:pt x="221016" y="248995"/>
                </a:lnTo>
                <a:lnTo>
                  <a:pt x="213253" y="248131"/>
                </a:lnTo>
                <a:lnTo>
                  <a:pt x="213253" y="248131"/>
                </a:lnTo>
                <a:lnTo>
                  <a:pt x="218309" y="242654"/>
                </a:lnTo>
                <a:lnTo>
                  <a:pt x="215465" y="235110"/>
                </a:lnTo>
                <a:lnTo>
                  <a:pt x="216946" y="229580"/>
                </a:lnTo>
                <a:lnTo>
                  <a:pt x="211746" y="223652"/>
                </a:lnTo>
                <a:lnTo>
                  <a:pt x="210168" y="214626"/>
                </a:lnTo>
                <a:lnTo>
                  <a:pt x="210479" y="193472"/>
                </a:lnTo>
                <a:lnTo>
                  <a:pt x="200564" y="191225"/>
                </a:lnTo>
                <a:lnTo>
                  <a:pt x="191198" y="193937"/>
                </a:lnTo>
                <a:lnTo>
                  <a:pt x="183551" y="185570"/>
                </a:lnTo>
                <a:lnTo>
                  <a:pt x="182554" y="189907"/>
                </a:lnTo>
                <a:lnTo>
                  <a:pt x="173839" y="190676"/>
                </a:lnTo>
                <a:lnTo>
                  <a:pt x="168021" y="195091"/>
                </a:lnTo>
                <a:lnTo>
                  <a:pt x="160889" y="193933"/>
                </a:lnTo>
                <a:lnTo>
                  <a:pt x="158573" y="192847"/>
                </a:lnTo>
                <a:lnTo>
                  <a:pt x="157789" y="183081"/>
                </a:lnTo>
                <a:lnTo>
                  <a:pt x="134527" y="179724"/>
                </a:lnTo>
                <a:lnTo>
                  <a:pt x="125319" y="182283"/>
                </a:lnTo>
                <a:lnTo>
                  <a:pt x="121765" y="190932"/>
                </a:lnTo>
                <a:lnTo>
                  <a:pt x="110793" y="186859"/>
                </a:lnTo>
                <a:lnTo>
                  <a:pt x="110793" y="186859"/>
                </a:lnTo>
                <a:lnTo>
                  <a:pt x="97806" y="182454"/>
                </a:lnTo>
                <a:lnTo>
                  <a:pt x="100825" y="178299"/>
                </a:lnTo>
                <a:lnTo>
                  <a:pt x="99843" y="171530"/>
                </a:lnTo>
                <a:lnTo>
                  <a:pt x="91178" y="169142"/>
                </a:lnTo>
                <a:lnTo>
                  <a:pt x="92728" y="159561"/>
                </a:lnTo>
                <a:lnTo>
                  <a:pt x="92728" y="159561"/>
                </a:lnTo>
                <a:lnTo>
                  <a:pt x="94189" y="155532"/>
                </a:lnTo>
                <a:lnTo>
                  <a:pt x="100222" y="157278"/>
                </a:lnTo>
                <a:lnTo>
                  <a:pt x="100783" y="151283"/>
                </a:lnTo>
                <a:lnTo>
                  <a:pt x="95842" y="149254"/>
                </a:lnTo>
                <a:lnTo>
                  <a:pt x="101606" y="148294"/>
                </a:lnTo>
                <a:lnTo>
                  <a:pt x="104515" y="131229"/>
                </a:lnTo>
                <a:lnTo>
                  <a:pt x="117933" y="127536"/>
                </a:lnTo>
                <a:lnTo>
                  <a:pt x="125476" y="121949"/>
                </a:lnTo>
                <a:lnTo>
                  <a:pt x="123455" y="112010"/>
                </a:lnTo>
                <a:lnTo>
                  <a:pt x="130017" y="109560"/>
                </a:lnTo>
                <a:lnTo>
                  <a:pt x="129854" y="99950"/>
                </a:lnTo>
                <a:lnTo>
                  <a:pt x="138197" y="102780"/>
                </a:lnTo>
                <a:lnTo>
                  <a:pt x="143082" y="98202"/>
                </a:lnTo>
                <a:lnTo>
                  <a:pt x="141732" y="84970"/>
                </a:lnTo>
                <a:lnTo>
                  <a:pt x="137531" y="85506"/>
                </a:lnTo>
                <a:lnTo>
                  <a:pt x="136965" y="81894"/>
                </a:lnTo>
                <a:lnTo>
                  <a:pt x="127132" y="85196"/>
                </a:lnTo>
                <a:lnTo>
                  <a:pt x="116286" y="83676"/>
                </a:lnTo>
                <a:lnTo>
                  <a:pt x="112054" y="86162"/>
                </a:lnTo>
                <a:lnTo>
                  <a:pt x="111180" y="92454"/>
                </a:lnTo>
                <a:lnTo>
                  <a:pt x="104588" y="96854"/>
                </a:lnTo>
                <a:lnTo>
                  <a:pt x="105976" y="77660"/>
                </a:lnTo>
                <a:lnTo>
                  <a:pt x="101541" y="73386"/>
                </a:lnTo>
                <a:lnTo>
                  <a:pt x="89703" y="75752"/>
                </a:lnTo>
                <a:lnTo>
                  <a:pt x="84785" y="72521"/>
                </a:lnTo>
                <a:lnTo>
                  <a:pt x="78832" y="75879"/>
                </a:lnTo>
                <a:lnTo>
                  <a:pt x="73256" y="75040"/>
                </a:lnTo>
                <a:lnTo>
                  <a:pt x="72387" y="71122"/>
                </a:lnTo>
                <a:lnTo>
                  <a:pt x="70225" y="80096"/>
                </a:lnTo>
                <a:lnTo>
                  <a:pt x="60702" y="73637"/>
                </a:lnTo>
                <a:lnTo>
                  <a:pt x="45487" y="73542"/>
                </a:lnTo>
                <a:lnTo>
                  <a:pt x="47650" y="83786"/>
                </a:lnTo>
                <a:lnTo>
                  <a:pt x="37057" y="85866"/>
                </a:lnTo>
                <a:lnTo>
                  <a:pt x="36970" y="81661"/>
                </a:lnTo>
                <a:lnTo>
                  <a:pt x="29562" y="78837"/>
                </a:lnTo>
                <a:lnTo>
                  <a:pt x="31076" y="71805"/>
                </a:lnTo>
                <a:lnTo>
                  <a:pt x="27904" y="66349"/>
                </a:lnTo>
                <a:lnTo>
                  <a:pt x="17924" y="59578"/>
                </a:lnTo>
                <a:lnTo>
                  <a:pt x="22933" y="47649"/>
                </a:lnTo>
                <a:lnTo>
                  <a:pt x="20271" y="39647"/>
                </a:lnTo>
                <a:lnTo>
                  <a:pt x="14259" y="46455"/>
                </a:lnTo>
                <a:lnTo>
                  <a:pt x="570" y="48180"/>
                </a:lnTo>
                <a:lnTo>
                  <a:pt x="0" y="35858"/>
                </a:lnTo>
                <a:lnTo>
                  <a:pt x="4885" y="31434"/>
                </a:lnTo>
                <a:lnTo>
                  <a:pt x="30190" y="31101"/>
                </a:lnTo>
                <a:lnTo>
                  <a:pt x="48138" y="24936"/>
                </a:lnTo>
                <a:lnTo>
                  <a:pt x="55564" y="26408"/>
                </a:lnTo>
                <a:lnTo>
                  <a:pt x="54000" y="79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3" name="M145">
            <a:extLst>
              <a:ext uri="{FF2B5EF4-FFF2-40B4-BE49-F238E27FC236}">
                <a16:creationId xmlns:a16="http://schemas.microsoft.com/office/drawing/2014/main" id="{00000000-0008-0000-0000-0000A0000000}"/>
              </a:ext>
            </a:extLst>
          </p:cNvPr>
          <p:cNvSpPr/>
          <p:nvPr/>
        </p:nvSpPr>
        <p:spPr>
          <a:xfrm>
            <a:off x="5963847" y="5248174"/>
            <a:ext cx="316321" cy="260842"/>
          </a:xfrm>
          <a:custGeom>
            <a:avLst/>
            <a:gdLst/>
            <a:ahLst/>
            <a:cxnLst/>
            <a:rect l="0" t="0" r="0" b="0"/>
            <a:pathLst>
              <a:path w="349756" h="309033">
                <a:moveTo>
                  <a:pt x="269115" y="927"/>
                </a:moveTo>
                <a:lnTo>
                  <a:pt x="270686" y="6373"/>
                </a:lnTo>
                <a:lnTo>
                  <a:pt x="266194" y="5960"/>
                </a:lnTo>
                <a:lnTo>
                  <a:pt x="266398" y="10170"/>
                </a:lnTo>
                <a:lnTo>
                  <a:pt x="276749" y="12233"/>
                </a:lnTo>
                <a:lnTo>
                  <a:pt x="290178" y="2958"/>
                </a:lnTo>
                <a:lnTo>
                  <a:pt x="289256" y="8792"/>
                </a:lnTo>
                <a:lnTo>
                  <a:pt x="298407" y="9171"/>
                </a:lnTo>
                <a:lnTo>
                  <a:pt x="300692" y="23344"/>
                </a:lnTo>
                <a:lnTo>
                  <a:pt x="295014" y="20650"/>
                </a:lnTo>
                <a:lnTo>
                  <a:pt x="294766" y="24398"/>
                </a:lnTo>
                <a:lnTo>
                  <a:pt x="301856" y="38991"/>
                </a:lnTo>
                <a:lnTo>
                  <a:pt x="286948" y="32762"/>
                </a:lnTo>
                <a:lnTo>
                  <a:pt x="290054" y="45153"/>
                </a:lnTo>
                <a:lnTo>
                  <a:pt x="295198" y="44380"/>
                </a:lnTo>
                <a:lnTo>
                  <a:pt x="308762" y="54778"/>
                </a:lnTo>
                <a:lnTo>
                  <a:pt x="312220" y="65675"/>
                </a:lnTo>
                <a:lnTo>
                  <a:pt x="320259" y="67226"/>
                </a:lnTo>
                <a:lnTo>
                  <a:pt x="331680" y="63904"/>
                </a:lnTo>
                <a:lnTo>
                  <a:pt x="332694" y="79544"/>
                </a:lnTo>
                <a:lnTo>
                  <a:pt x="340026" y="97289"/>
                </a:lnTo>
                <a:lnTo>
                  <a:pt x="338652" y="115270"/>
                </a:lnTo>
                <a:lnTo>
                  <a:pt x="331341" y="115541"/>
                </a:lnTo>
                <a:lnTo>
                  <a:pt x="330960" y="118384"/>
                </a:lnTo>
                <a:lnTo>
                  <a:pt x="334489" y="132881"/>
                </a:lnTo>
                <a:lnTo>
                  <a:pt x="349755" y="144213"/>
                </a:lnTo>
                <a:lnTo>
                  <a:pt x="335581" y="145367"/>
                </a:lnTo>
                <a:lnTo>
                  <a:pt x="335134" y="150910"/>
                </a:lnTo>
                <a:lnTo>
                  <a:pt x="327343" y="151619"/>
                </a:lnTo>
                <a:lnTo>
                  <a:pt x="308934" y="122943"/>
                </a:lnTo>
                <a:lnTo>
                  <a:pt x="299055" y="126450"/>
                </a:lnTo>
                <a:lnTo>
                  <a:pt x="297303" y="134362"/>
                </a:lnTo>
                <a:lnTo>
                  <a:pt x="297303" y="134362"/>
                </a:lnTo>
                <a:lnTo>
                  <a:pt x="278997" y="139158"/>
                </a:lnTo>
                <a:lnTo>
                  <a:pt x="257456" y="161130"/>
                </a:lnTo>
                <a:lnTo>
                  <a:pt x="260514" y="169313"/>
                </a:lnTo>
                <a:lnTo>
                  <a:pt x="266499" y="172465"/>
                </a:lnTo>
                <a:lnTo>
                  <a:pt x="261052" y="178782"/>
                </a:lnTo>
                <a:lnTo>
                  <a:pt x="239738" y="185295"/>
                </a:lnTo>
                <a:lnTo>
                  <a:pt x="231782" y="198449"/>
                </a:lnTo>
                <a:lnTo>
                  <a:pt x="223868" y="203800"/>
                </a:lnTo>
                <a:lnTo>
                  <a:pt x="212994" y="197217"/>
                </a:lnTo>
                <a:lnTo>
                  <a:pt x="208732" y="199659"/>
                </a:lnTo>
                <a:lnTo>
                  <a:pt x="208581" y="205508"/>
                </a:lnTo>
                <a:lnTo>
                  <a:pt x="206735" y="204710"/>
                </a:lnTo>
                <a:lnTo>
                  <a:pt x="211716" y="216694"/>
                </a:lnTo>
                <a:lnTo>
                  <a:pt x="202657" y="218111"/>
                </a:lnTo>
                <a:lnTo>
                  <a:pt x="199100" y="211266"/>
                </a:lnTo>
                <a:lnTo>
                  <a:pt x="188517" y="211443"/>
                </a:lnTo>
                <a:lnTo>
                  <a:pt x="188591" y="214596"/>
                </a:lnTo>
                <a:lnTo>
                  <a:pt x="180367" y="219785"/>
                </a:lnTo>
                <a:lnTo>
                  <a:pt x="186368" y="228344"/>
                </a:lnTo>
                <a:lnTo>
                  <a:pt x="179985" y="228478"/>
                </a:lnTo>
                <a:lnTo>
                  <a:pt x="175500" y="233464"/>
                </a:lnTo>
                <a:lnTo>
                  <a:pt x="173794" y="227267"/>
                </a:lnTo>
                <a:lnTo>
                  <a:pt x="167563" y="227554"/>
                </a:lnTo>
                <a:lnTo>
                  <a:pt x="167698" y="234310"/>
                </a:lnTo>
                <a:lnTo>
                  <a:pt x="171483" y="238311"/>
                </a:lnTo>
                <a:lnTo>
                  <a:pt x="168846" y="249946"/>
                </a:lnTo>
                <a:lnTo>
                  <a:pt x="168846" y="249946"/>
                </a:lnTo>
                <a:lnTo>
                  <a:pt x="166249" y="248077"/>
                </a:lnTo>
                <a:lnTo>
                  <a:pt x="156823" y="257433"/>
                </a:lnTo>
                <a:lnTo>
                  <a:pt x="151089" y="244679"/>
                </a:lnTo>
                <a:lnTo>
                  <a:pt x="145139" y="240171"/>
                </a:lnTo>
                <a:lnTo>
                  <a:pt x="134282" y="238835"/>
                </a:lnTo>
                <a:lnTo>
                  <a:pt x="132118" y="244180"/>
                </a:lnTo>
                <a:lnTo>
                  <a:pt x="136560" y="246848"/>
                </a:lnTo>
                <a:lnTo>
                  <a:pt x="135585" y="254324"/>
                </a:lnTo>
                <a:lnTo>
                  <a:pt x="128336" y="257733"/>
                </a:lnTo>
                <a:lnTo>
                  <a:pt x="126223" y="266980"/>
                </a:lnTo>
                <a:lnTo>
                  <a:pt x="118702" y="268881"/>
                </a:lnTo>
                <a:lnTo>
                  <a:pt x="118072" y="275016"/>
                </a:lnTo>
                <a:lnTo>
                  <a:pt x="121881" y="278117"/>
                </a:lnTo>
                <a:lnTo>
                  <a:pt x="121032" y="286646"/>
                </a:lnTo>
                <a:lnTo>
                  <a:pt x="118209" y="287472"/>
                </a:lnTo>
                <a:lnTo>
                  <a:pt x="110502" y="278715"/>
                </a:lnTo>
                <a:lnTo>
                  <a:pt x="103267" y="281523"/>
                </a:lnTo>
                <a:lnTo>
                  <a:pt x="101393" y="275922"/>
                </a:lnTo>
                <a:lnTo>
                  <a:pt x="92408" y="274331"/>
                </a:lnTo>
                <a:lnTo>
                  <a:pt x="89599" y="280407"/>
                </a:lnTo>
                <a:lnTo>
                  <a:pt x="87441" y="279599"/>
                </a:lnTo>
                <a:lnTo>
                  <a:pt x="82497" y="260862"/>
                </a:lnTo>
                <a:lnTo>
                  <a:pt x="70100" y="258878"/>
                </a:lnTo>
                <a:lnTo>
                  <a:pt x="63143" y="262891"/>
                </a:lnTo>
                <a:lnTo>
                  <a:pt x="55059" y="256820"/>
                </a:lnTo>
                <a:lnTo>
                  <a:pt x="48803" y="269403"/>
                </a:lnTo>
                <a:lnTo>
                  <a:pt x="51509" y="278629"/>
                </a:lnTo>
                <a:lnTo>
                  <a:pt x="49172" y="284416"/>
                </a:lnTo>
                <a:lnTo>
                  <a:pt x="39234" y="289247"/>
                </a:lnTo>
                <a:lnTo>
                  <a:pt x="27639" y="309032"/>
                </a:lnTo>
                <a:lnTo>
                  <a:pt x="27291" y="304672"/>
                </a:lnTo>
                <a:lnTo>
                  <a:pt x="18554" y="299632"/>
                </a:lnTo>
                <a:lnTo>
                  <a:pt x="14912" y="290531"/>
                </a:lnTo>
                <a:lnTo>
                  <a:pt x="11146" y="291627"/>
                </a:lnTo>
                <a:lnTo>
                  <a:pt x="11462" y="285785"/>
                </a:lnTo>
                <a:lnTo>
                  <a:pt x="6710" y="283104"/>
                </a:lnTo>
                <a:lnTo>
                  <a:pt x="7469" y="278173"/>
                </a:lnTo>
                <a:lnTo>
                  <a:pt x="0" y="272416"/>
                </a:lnTo>
                <a:lnTo>
                  <a:pt x="1815" y="268715"/>
                </a:lnTo>
                <a:lnTo>
                  <a:pt x="1815" y="268715"/>
                </a:lnTo>
                <a:lnTo>
                  <a:pt x="10993" y="263267"/>
                </a:lnTo>
                <a:lnTo>
                  <a:pt x="13246" y="254927"/>
                </a:lnTo>
                <a:lnTo>
                  <a:pt x="13648" y="234681"/>
                </a:lnTo>
                <a:lnTo>
                  <a:pt x="3277" y="215787"/>
                </a:lnTo>
                <a:lnTo>
                  <a:pt x="3971" y="207552"/>
                </a:lnTo>
                <a:lnTo>
                  <a:pt x="10759" y="203988"/>
                </a:lnTo>
                <a:lnTo>
                  <a:pt x="8369" y="194767"/>
                </a:lnTo>
                <a:lnTo>
                  <a:pt x="22318" y="185246"/>
                </a:lnTo>
                <a:lnTo>
                  <a:pt x="21101" y="178608"/>
                </a:lnTo>
                <a:lnTo>
                  <a:pt x="15458" y="174551"/>
                </a:lnTo>
                <a:lnTo>
                  <a:pt x="12162" y="175661"/>
                </a:lnTo>
                <a:lnTo>
                  <a:pt x="6416" y="164095"/>
                </a:lnTo>
                <a:lnTo>
                  <a:pt x="5240" y="150404"/>
                </a:lnTo>
                <a:lnTo>
                  <a:pt x="9525" y="147219"/>
                </a:lnTo>
                <a:lnTo>
                  <a:pt x="15678" y="132678"/>
                </a:lnTo>
                <a:lnTo>
                  <a:pt x="21418" y="133136"/>
                </a:lnTo>
                <a:lnTo>
                  <a:pt x="26766" y="125177"/>
                </a:lnTo>
                <a:lnTo>
                  <a:pt x="32721" y="129093"/>
                </a:lnTo>
                <a:lnTo>
                  <a:pt x="39172" y="126267"/>
                </a:lnTo>
                <a:lnTo>
                  <a:pt x="41534" y="130835"/>
                </a:lnTo>
                <a:lnTo>
                  <a:pt x="60607" y="126851"/>
                </a:lnTo>
                <a:lnTo>
                  <a:pt x="65564" y="116026"/>
                </a:lnTo>
                <a:lnTo>
                  <a:pt x="62570" y="100332"/>
                </a:lnTo>
                <a:lnTo>
                  <a:pt x="67207" y="95503"/>
                </a:lnTo>
                <a:lnTo>
                  <a:pt x="82603" y="100873"/>
                </a:lnTo>
                <a:lnTo>
                  <a:pt x="97170" y="96610"/>
                </a:lnTo>
                <a:lnTo>
                  <a:pt x="95090" y="98807"/>
                </a:lnTo>
                <a:lnTo>
                  <a:pt x="98769" y="100707"/>
                </a:lnTo>
                <a:lnTo>
                  <a:pt x="99755" y="110341"/>
                </a:lnTo>
                <a:lnTo>
                  <a:pt x="107700" y="103798"/>
                </a:lnTo>
                <a:lnTo>
                  <a:pt x="110409" y="95463"/>
                </a:lnTo>
                <a:lnTo>
                  <a:pt x="123719" y="91613"/>
                </a:lnTo>
                <a:lnTo>
                  <a:pt x="123719" y="91613"/>
                </a:lnTo>
                <a:lnTo>
                  <a:pt x="126686" y="91092"/>
                </a:lnTo>
                <a:lnTo>
                  <a:pt x="129461" y="97771"/>
                </a:lnTo>
                <a:lnTo>
                  <a:pt x="138268" y="93800"/>
                </a:lnTo>
                <a:lnTo>
                  <a:pt x="139858" y="98346"/>
                </a:lnTo>
                <a:lnTo>
                  <a:pt x="150708" y="99383"/>
                </a:lnTo>
                <a:lnTo>
                  <a:pt x="186123" y="94003"/>
                </a:lnTo>
                <a:lnTo>
                  <a:pt x="189884" y="98754"/>
                </a:lnTo>
                <a:lnTo>
                  <a:pt x="207323" y="97404"/>
                </a:lnTo>
                <a:lnTo>
                  <a:pt x="208369" y="105087"/>
                </a:lnTo>
                <a:lnTo>
                  <a:pt x="222148" y="107093"/>
                </a:lnTo>
                <a:lnTo>
                  <a:pt x="228086" y="87578"/>
                </a:lnTo>
                <a:lnTo>
                  <a:pt x="226781" y="83941"/>
                </a:lnTo>
                <a:lnTo>
                  <a:pt x="223827" y="84015"/>
                </a:lnTo>
                <a:lnTo>
                  <a:pt x="222437" y="65512"/>
                </a:lnTo>
                <a:lnTo>
                  <a:pt x="225649" y="61390"/>
                </a:lnTo>
                <a:lnTo>
                  <a:pt x="223793" y="55037"/>
                </a:lnTo>
                <a:lnTo>
                  <a:pt x="227917" y="51689"/>
                </a:lnTo>
                <a:lnTo>
                  <a:pt x="216706" y="52753"/>
                </a:lnTo>
                <a:lnTo>
                  <a:pt x="216663" y="48397"/>
                </a:lnTo>
                <a:lnTo>
                  <a:pt x="222579" y="41792"/>
                </a:lnTo>
                <a:lnTo>
                  <a:pt x="218403" y="35077"/>
                </a:lnTo>
                <a:lnTo>
                  <a:pt x="224046" y="26963"/>
                </a:lnTo>
                <a:lnTo>
                  <a:pt x="225030" y="18879"/>
                </a:lnTo>
                <a:lnTo>
                  <a:pt x="227958" y="13698"/>
                </a:lnTo>
                <a:lnTo>
                  <a:pt x="238023" y="8699"/>
                </a:lnTo>
                <a:lnTo>
                  <a:pt x="260959" y="16490"/>
                </a:lnTo>
                <a:lnTo>
                  <a:pt x="262153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4" name="M146">
            <a:extLst>
              <a:ext uri="{FF2B5EF4-FFF2-40B4-BE49-F238E27FC236}">
                <a16:creationId xmlns:a16="http://schemas.microsoft.com/office/drawing/2014/main" id="{00000000-0008-0000-0000-0000A1000000}"/>
              </a:ext>
            </a:extLst>
          </p:cNvPr>
          <p:cNvSpPr/>
          <p:nvPr/>
        </p:nvSpPr>
        <p:spPr>
          <a:xfrm>
            <a:off x="6823526" y="5286795"/>
            <a:ext cx="33884" cy="23027"/>
          </a:xfrm>
          <a:custGeom>
            <a:avLst/>
            <a:gdLst/>
            <a:ahLst/>
            <a:cxnLst/>
            <a:rect l="0" t="0" r="0" b="0"/>
            <a:pathLst>
              <a:path w="30050" h="27505">
                <a:moveTo>
                  <a:pt x="17277" y="27504"/>
                </a:moveTo>
                <a:lnTo>
                  <a:pt x="6796" y="23254"/>
                </a:lnTo>
                <a:lnTo>
                  <a:pt x="9365" y="18798"/>
                </a:lnTo>
                <a:lnTo>
                  <a:pt x="0" y="13067"/>
                </a:lnTo>
                <a:lnTo>
                  <a:pt x="4705" y="10604"/>
                </a:lnTo>
                <a:lnTo>
                  <a:pt x="7700" y="0"/>
                </a:lnTo>
                <a:lnTo>
                  <a:pt x="19941" y="1280"/>
                </a:lnTo>
                <a:lnTo>
                  <a:pt x="21423" y="5061"/>
                </a:lnTo>
                <a:lnTo>
                  <a:pt x="27324" y="5021"/>
                </a:lnTo>
                <a:lnTo>
                  <a:pt x="26035" y="7549"/>
                </a:lnTo>
                <a:lnTo>
                  <a:pt x="30049" y="8825"/>
                </a:lnTo>
                <a:lnTo>
                  <a:pt x="28462" y="19005"/>
                </a:lnTo>
                <a:lnTo>
                  <a:pt x="24431" y="18630"/>
                </a:lnTo>
                <a:lnTo>
                  <a:pt x="23563" y="23568"/>
                </a:lnTo>
                <a:lnTo>
                  <a:pt x="19549" y="222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5" name="M147">
            <a:extLst>
              <a:ext uri="{FF2B5EF4-FFF2-40B4-BE49-F238E27FC236}">
                <a16:creationId xmlns:a16="http://schemas.microsoft.com/office/drawing/2014/main" id="{00000000-0008-0000-0000-0000A2000000}"/>
              </a:ext>
            </a:extLst>
          </p:cNvPr>
          <p:cNvSpPr/>
          <p:nvPr/>
        </p:nvSpPr>
        <p:spPr>
          <a:xfrm>
            <a:off x="6890751" y="5303841"/>
            <a:ext cx="152650" cy="223351"/>
          </a:xfrm>
          <a:custGeom>
            <a:avLst/>
            <a:gdLst/>
            <a:ahLst/>
            <a:cxnLst/>
            <a:rect l="0" t="0" r="0" b="0"/>
            <a:pathLst>
              <a:path w="173514" h="267354">
                <a:moveTo>
                  <a:pt x="173513" y="124259"/>
                </a:moveTo>
                <a:lnTo>
                  <a:pt x="162428" y="136379"/>
                </a:lnTo>
                <a:lnTo>
                  <a:pt x="156854" y="153542"/>
                </a:lnTo>
                <a:lnTo>
                  <a:pt x="154058" y="153345"/>
                </a:lnTo>
                <a:lnTo>
                  <a:pt x="153140" y="161732"/>
                </a:lnTo>
                <a:lnTo>
                  <a:pt x="163451" y="168206"/>
                </a:lnTo>
                <a:lnTo>
                  <a:pt x="164465" y="182026"/>
                </a:lnTo>
                <a:lnTo>
                  <a:pt x="168042" y="182086"/>
                </a:lnTo>
                <a:lnTo>
                  <a:pt x="170461" y="195628"/>
                </a:lnTo>
                <a:lnTo>
                  <a:pt x="150898" y="193351"/>
                </a:lnTo>
                <a:lnTo>
                  <a:pt x="138694" y="197496"/>
                </a:lnTo>
                <a:lnTo>
                  <a:pt x="140079" y="207570"/>
                </a:lnTo>
                <a:lnTo>
                  <a:pt x="148047" y="205604"/>
                </a:lnTo>
                <a:lnTo>
                  <a:pt x="144459" y="224595"/>
                </a:lnTo>
                <a:lnTo>
                  <a:pt x="133891" y="223817"/>
                </a:lnTo>
                <a:lnTo>
                  <a:pt x="134381" y="231625"/>
                </a:lnTo>
                <a:lnTo>
                  <a:pt x="129984" y="233950"/>
                </a:lnTo>
                <a:lnTo>
                  <a:pt x="134380" y="250074"/>
                </a:lnTo>
                <a:lnTo>
                  <a:pt x="134380" y="250074"/>
                </a:lnTo>
                <a:lnTo>
                  <a:pt x="121179" y="257499"/>
                </a:lnTo>
                <a:lnTo>
                  <a:pt x="116852" y="264775"/>
                </a:lnTo>
                <a:lnTo>
                  <a:pt x="109802" y="267353"/>
                </a:lnTo>
                <a:lnTo>
                  <a:pt x="106301" y="262794"/>
                </a:lnTo>
                <a:lnTo>
                  <a:pt x="99424" y="264325"/>
                </a:lnTo>
                <a:lnTo>
                  <a:pt x="99424" y="264325"/>
                </a:lnTo>
                <a:lnTo>
                  <a:pt x="99316" y="261623"/>
                </a:lnTo>
                <a:lnTo>
                  <a:pt x="91132" y="266731"/>
                </a:lnTo>
                <a:lnTo>
                  <a:pt x="78307" y="261258"/>
                </a:lnTo>
                <a:lnTo>
                  <a:pt x="75092" y="267051"/>
                </a:lnTo>
                <a:lnTo>
                  <a:pt x="67564" y="261370"/>
                </a:lnTo>
                <a:lnTo>
                  <a:pt x="60227" y="262591"/>
                </a:lnTo>
                <a:lnTo>
                  <a:pt x="53736" y="259926"/>
                </a:lnTo>
                <a:lnTo>
                  <a:pt x="60157" y="231241"/>
                </a:lnTo>
                <a:lnTo>
                  <a:pt x="55635" y="222911"/>
                </a:lnTo>
                <a:lnTo>
                  <a:pt x="49063" y="216194"/>
                </a:lnTo>
                <a:lnTo>
                  <a:pt x="46516" y="219449"/>
                </a:lnTo>
                <a:lnTo>
                  <a:pt x="24451" y="209004"/>
                </a:lnTo>
                <a:lnTo>
                  <a:pt x="27676" y="194060"/>
                </a:lnTo>
                <a:lnTo>
                  <a:pt x="24344" y="180348"/>
                </a:lnTo>
                <a:lnTo>
                  <a:pt x="13195" y="177596"/>
                </a:lnTo>
                <a:lnTo>
                  <a:pt x="19180" y="164801"/>
                </a:lnTo>
                <a:lnTo>
                  <a:pt x="27091" y="165994"/>
                </a:lnTo>
                <a:lnTo>
                  <a:pt x="34327" y="152770"/>
                </a:lnTo>
                <a:lnTo>
                  <a:pt x="23623" y="151227"/>
                </a:lnTo>
                <a:lnTo>
                  <a:pt x="15509" y="144179"/>
                </a:lnTo>
                <a:lnTo>
                  <a:pt x="18855" y="139738"/>
                </a:lnTo>
                <a:lnTo>
                  <a:pt x="24887" y="141497"/>
                </a:lnTo>
                <a:lnTo>
                  <a:pt x="31783" y="138469"/>
                </a:lnTo>
                <a:lnTo>
                  <a:pt x="35316" y="140934"/>
                </a:lnTo>
                <a:lnTo>
                  <a:pt x="33547" y="135500"/>
                </a:lnTo>
                <a:lnTo>
                  <a:pt x="23266" y="136516"/>
                </a:lnTo>
                <a:lnTo>
                  <a:pt x="20378" y="132862"/>
                </a:lnTo>
                <a:lnTo>
                  <a:pt x="22561" y="123898"/>
                </a:lnTo>
                <a:lnTo>
                  <a:pt x="13845" y="107233"/>
                </a:lnTo>
                <a:lnTo>
                  <a:pt x="13845" y="107233"/>
                </a:lnTo>
                <a:lnTo>
                  <a:pt x="16657" y="97829"/>
                </a:lnTo>
                <a:lnTo>
                  <a:pt x="11216" y="97881"/>
                </a:lnTo>
                <a:lnTo>
                  <a:pt x="11927" y="92941"/>
                </a:lnTo>
                <a:lnTo>
                  <a:pt x="7950" y="89417"/>
                </a:lnTo>
                <a:lnTo>
                  <a:pt x="8015" y="77262"/>
                </a:lnTo>
                <a:lnTo>
                  <a:pt x="0" y="73664"/>
                </a:lnTo>
                <a:lnTo>
                  <a:pt x="6884" y="62532"/>
                </a:lnTo>
                <a:lnTo>
                  <a:pt x="854" y="52365"/>
                </a:lnTo>
                <a:lnTo>
                  <a:pt x="4990" y="38481"/>
                </a:lnTo>
                <a:lnTo>
                  <a:pt x="7380" y="43778"/>
                </a:lnTo>
                <a:lnTo>
                  <a:pt x="12184" y="44465"/>
                </a:lnTo>
                <a:lnTo>
                  <a:pt x="16284" y="49643"/>
                </a:lnTo>
                <a:lnTo>
                  <a:pt x="24361" y="49789"/>
                </a:lnTo>
                <a:lnTo>
                  <a:pt x="28025" y="44751"/>
                </a:lnTo>
                <a:lnTo>
                  <a:pt x="26843" y="32721"/>
                </a:lnTo>
                <a:lnTo>
                  <a:pt x="33592" y="11525"/>
                </a:lnTo>
                <a:lnTo>
                  <a:pt x="47410" y="20479"/>
                </a:lnTo>
                <a:lnTo>
                  <a:pt x="51543" y="15148"/>
                </a:lnTo>
                <a:lnTo>
                  <a:pt x="62130" y="13684"/>
                </a:lnTo>
                <a:lnTo>
                  <a:pt x="65682" y="23655"/>
                </a:lnTo>
                <a:lnTo>
                  <a:pt x="70183" y="23884"/>
                </a:lnTo>
                <a:lnTo>
                  <a:pt x="70196" y="14277"/>
                </a:lnTo>
                <a:lnTo>
                  <a:pt x="89296" y="14460"/>
                </a:lnTo>
                <a:lnTo>
                  <a:pt x="91773" y="5947"/>
                </a:lnTo>
                <a:lnTo>
                  <a:pt x="99427" y="3377"/>
                </a:lnTo>
                <a:lnTo>
                  <a:pt x="103834" y="0"/>
                </a:lnTo>
                <a:lnTo>
                  <a:pt x="105669" y="1683"/>
                </a:lnTo>
                <a:lnTo>
                  <a:pt x="110183" y="1010"/>
                </a:lnTo>
                <a:lnTo>
                  <a:pt x="110183" y="1010"/>
                </a:lnTo>
                <a:lnTo>
                  <a:pt x="114960" y="12202"/>
                </a:lnTo>
                <a:lnTo>
                  <a:pt x="118595" y="26676"/>
                </a:lnTo>
                <a:lnTo>
                  <a:pt x="113772" y="36200"/>
                </a:lnTo>
                <a:lnTo>
                  <a:pt x="99700" y="32505"/>
                </a:lnTo>
                <a:lnTo>
                  <a:pt x="94083" y="33909"/>
                </a:lnTo>
                <a:lnTo>
                  <a:pt x="107314" y="41343"/>
                </a:lnTo>
                <a:lnTo>
                  <a:pt x="111785" y="52378"/>
                </a:lnTo>
                <a:lnTo>
                  <a:pt x="121071" y="54488"/>
                </a:lnTo>
                <a:lnTo>
                  <a:pt x="127355" y="50393"/>
                </a:lnTo>
                <a:lnTo>
                  <a:pt x="133850" y="52155"/>
                </a:lnTo>
                <a:lnTo>
                  <a:pt x="132215" y="75241"/>
                </a:lnTo>
                <a:lnTo>
                  <a:pt x="135086" y="80093"/>
                </a:lnTo>
                <a:lnTo>
                  <a:pt x="132556" y="91756"/>
                </a:lnTo>
                <a:lnTo>
                  <a:pt x="143835" y="95700"/>
                </a:lnTo>
                <a:lnTo>
                  <a:pt x="146148" y="1152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6" name="M148">
            <a:extLst>
              <a:ext uri="{FF2B5EF4-FFF2-40B4-BE49-F238E27FC236}">
                <a16:creationId xmlns:a16="http://schemas.microsoft.com/office/drawing/2014/main" id="{00000000-0008-0000-0000-0000A3000000}"/>
              </a:ext>
            </a:extLst>
          </p:cNvPr>
          <p:cNvSpPr/>
          <p:nvPr/>
        </p:nvSpPr>
        <p:spPr>
          <a:xfrm>
            <a:off x="6487339" y="5312340"/>
            <a:ext cx="272047" cy="198392"/>
          </a:xfrm>
          <a:custGeom>
            <a:avLst/>
            <a:gdLst/>
            <a:ahLst/>
            <a:cxnLst/>
            <a:rect l="0" t="0" r="0" b="0"/>
            <a:pathLst>
              <a:path w="302440" h="230082">
                <a:moveTo>
                  <a:pt x="122589" y="1868"/>
                </a:moveTo>
                <a:lnTo>
                  <a:pt x="133656" y="0"/>
                </a:lnTo>
                <a:lnTo>
                  <a:pt x="136388" y="10416"/>
                </a:lnTo>
                <a:lnTo>
                  <a:pt x="149735" y="10997"/>
                </a:lnTo>
                <a:lnTo>
                  <a:pt x="150835" y="17776"/>
                </a:lnTo>
                <a:lnTo>
                  <a:pt x="159443" y="22159"/>
                </a:lnTo>
                <a:lnTo>
                  <a:pt x="163439" y="31700"/>
                </a:lnTo>
                <a:lnTo>
                  <a:pt x="176503" y="31070"/>
                </a:lnTo>
                <a:lnTo>
                  <a:pt x="178808" y="47330"/>
                </a:lnTo>
                <a:lnTo>
                  <a:pt x="189820" y="48307"/>
                </a:lnTo>
                <a:lnTo>
                  <a:pt x="190708" y="42922"/>
                </a:lnTo>
                <a:lnTo>
                  <a:pt x="197887" y="41418"/>
                </a:lnTo>
                <a:lnTo>
                  <a:pt x="200123" y="53622"/>
                </a:lnTo>
                <a:lnTo>
                  <a:pt x="212677" y="55229"/>
                </a:lnTo>
                <a:lnTo>
                  <a:pt x="213627" y="62003"/>
                </a:lnTo>
                <a:lnTo>
                  <a:pt x="201072" y="75556"/>
                </a:lnTo>
                <a:lnTo>
                  <a:pt x="197511" y="74882"/>
                </a:lnTo>
                <a:lnTo>
                  <a:pt x="199156" y="78068"/>
                </a:lnTo>
                <a:lnTo>
                  <a:pt x="195329" y="82792"/>
                </a:lnTo>
                <a:lnTo>
                  <a:pt x="203200" y="93159"/>
                </a:lnTo>
                <a:lnTo>
                  <a:pt x="205835" y="93513"/>
                </a:lnTo>
                <a:lnTo>
                  <a:pt x="207176" y="88738"/>
                </a:lnTo>
                <a:lnTo>
                  <a:pt x="201647" y="85473"/>
                </a:lnTo>
                <a:lnTo>
                  <a:pt x="201934" y="79025"/>
                </a:lnTo>
                <a:lnTo>
                  <a:pt x="218942" y="68115"/>
                </a:lnTo>
                <a:lnTo>
                  <a:pt x="218948" y="75469"/>
                </a:lnTo>
                <a:lnTo>
                  <a:pt x="224052" y="84428"/>
                </a:lnTo>
                <a:lnTo>
                  <a:pt x="248477" y="91073"/>
                </a:lnTo>
                <a:lnTo>
                  <a:pt x="258745" y="90678"/>
                </a:lnTo>
                <a:lnTo>
                  <a:pt x="259937" y="85449"/>
                </a:lnTo>
                <a:lnTo>
                  <a:pt x="265740" y="90667"/>
                </a:lnTo>
                <a:lnTo>
                  <a:pt x="271778" y="84033"/>
                </a:lnTo>
                <a:lnTo>
                  <a:pt x="277921" y="95710"/>
                </a:lnTo>
                <a:lnTo>
                  <a:pt x="290050" y="95499"/>
                </a:lnTo>
                <a:lnTo>
                  <a:pt x="290050" y="95499"/>
                </a:lnTo>
                <a:lnTo>
                  <a:pt x="289680" y="98493"/>
                </a:lnTo>
                <a:lnTo>
                  <a:pt x="301150" y="100219"/>
                </a:lnTo>
                <a:lnTo>
                  <a:pt x="297408" y="124607"/>
                </a:lnTo>
                <a:lnTo>
                  <a:pt x="299884" y="125255"/>
                </a:lnTo>
                <a:lnTo>
                  <a:pt x="302439" y="137760"/>
                </a:lnTo>
                <a:lnTo>
                  <a:pt x="302439" y="137760"/>
                </a:lnTo>
                <a:lnTo>
                  <a:pt x="299565" y="141605"/>
                </a:lnTo>
                <a:lnTo>
                  <a:pt x="292716" y="141921"/>
                </a:lnTo>
                <a:lnTo>
                  <a:pt x="290592" y="147131"/>
                </a:lnTo>
                <a:lnTo>
                  <a:pt x="300383" y="163378"/>
                </a:lnTo>
                <a:lnTo>
                  <a:pt x="294112" y="165956"/>
                </a:lnTo>
                <a:lnTo>
                  <a:pt x="268689" y="161554"/>
                </a:lnTo>
                <a:lnTo>
                  <a:pt x="262233" y="165477"/>
                </a:lnTo>
                <a:lnTo>
                  <a:pt x="254022" y="163813"/>
                </a:lnTo>
                <a:lnTo>
                  <a:pt x="253794" y="167409"/>
                </a:lnTo>
                <a:lnTo>
                  <a:pt x="247407" y="167882"/>
                </a:lnTo>
                <a:lnTo>
                  <a:pt x="247556" y="175987"/>
                </a:lnTo>
                <a:lnTo>
                  <a:pt x="243513" y="183707"/>
                </a:lnTo>
                <a:lnTo>
                  <a:pt x="229934" y="185835"/>
                </a:lnTo>
                <a:lnTo>
                  <a:pt x="225897" y="193105"/>
                </a:lnTo>
                <a:lnTo>
                  <a:pt x="219811" y="194032"/>
                </a:lnTo>
                <a:lnTo>
                  <a:pt x="219027" y="201967"/>
                </a:lnTo>
                <a:lnTo>
                  <a:pt x="211644" y="205418"/>
                </a:lnTo>
                <a:lnTo>
                  <a:pt x="207212" y="201427"/>
                </a:lnTo>
                <a:lnTo>
                  <a:pt x="207526" y="193632"/>
                </a:lnTo>
                <a:lnTo>
                  <a:pt x="195871" y="192944"/>
                </a:lnTo>
                <a:lnTo>
                  <a:pt x="193720" y="199201"/>
                </a:lnTo>
                <a:lnTo>
                  <a:pt x="197043" y="204070"/>
                </a:lnTo>
                <a:lnTo>
                  <a:pt x="192262" y="217173"/>
                </a:lnTo>
                <a:lnTo>
                  <a:pt x="198697" y="222105"/>
                </a:lnTo>
                <a:lnTo>
                  <a:pt x="196064" y="229101"/>
                </a:lnTo>
                <a:lnTo>
                  <a:pt x="192620" y="230081"/>
                </a:lnTo>
                <a:lnTo>
                  <a:pt x="192620" y="230081"/>
                </a:lnTo>
                <a:lnTo>
                  <a:pt x="185512" y="227535"/>
                </a:lnTo>
                <a:lnTo>
                  <a:pt x="182219" y="221167"/>
                </a:lnTo>
                <a:lnTo>
                  <a:pt x="162021" y="219549"/>
                </a:lnTo>
                <a:lnTo>
                  <a:pt x="160216" y="209010"/>
                </a:lnTo>
                <a:lnTo>
                  <a:pt x="153282" y="205715"/>
                </a:lnTo>
                <a:lnTo>
                  <a:pt x="120433" y="199024"/>
                </a:lnTo>
                <a:lnTo>
                  <a:pt x="103946" y="198673"/>
                </a:lnTo>
                <a:lnTo>
                  <a:pt x="98118" y="202000"/>
                </a:lnTo>
                <a:lnTo>
                  <a:pt x="83790" y="188040"/>
                </a:lnTo>
                <a:lnTo>
                  <a:pt x="69497" y="222986"/>
                </a:lnTo>
                <a:lnTo>
                  <a:pt x="60497" y="221741"/>
                </a:lnTo>
                <a:lnTo>
                  <a:pt x="54658" y="225364"/>
                </a:lnTo>
                <a:lnTo>
                  <a:pt x="54658" y="225364"/>
                </a:lnTo>
                <a:lnTo>
                  <a:pt x="44770" y="221998"/>
                </a:lnTo>
                <a:lnTo>
                  <a:pt x="40371" y="223852"/>
                </a:lnTo>
                <a:lnTo>
                  <a:pt x="34955" y="215333"/>
                </a:lnTo>
                <a:lnTo>
                  <a:pt x="38595" y="205511"/>
                </a:lnTo>
                <a:lnTo>
                  <a:pt x="38091" y="200099"/>
                </a:lnTo>
                <a:lnTo>
                  <a:pt x="33928" y="198358"/>
                </a:lnTo>
                <a:lnTo>
                  <a:pt x="35645" y="191044"/>
                </a:lnTo>
                <a:lnTo>
                  <a:pt x="37117" y="187776"/>
                </a:lnTo>
                <a:lnTo>
                  <a:pt x="46442" y="188280"/>
                </a:lnTo>
                <a:lnTo>
                  <a:pt x="45202" y="180902"/>
                </a:lnTo>
                <a:lnTo>
                  <a:pt x="34481" y="173165"/>
                </a:lnTo>
                <a:lnTo>
                  <a:pt x="27652" y="172414"/>
                </a:lnTo>
                <a:lnTo>
                  <a:pt x="23229" y="175468"/>
                </a:lnTo>
                <a:lnTo>
                  <a:pt x="0" y="170601"/>
                </a:lnTo>
                <a:lnTo>
                  <a:pt x="0" y="170601"/>
                </a:lnTo>
                <a:lnTo>
                  <a:pt x="530" y="153808"/>
                </a:lnTo>
                <a:lnTo>
                  <a:pt x="6172" y="144930"/>
                </a:lnTo>
                <a:lnTo>
                  <a:pt x="3728" y="142925"/>
                </a:lnTo>
                <a:lnTo>
                  <a:pt x="5247" y="137557"/>
                </a:lnTo>
                <a:lnTo>
                  <a:pt x="9035" y="135090"/>
                </a:lnTo>
                <a:lnTo>
                  <a:pt x="10566" y="115165"/>
                </a:lnTo>
                <a:lnTo>
                  <a:pt x="22851" y="115137"/>
                </a:lnTo>
                <a:lnTo>
                  <a:pt x="22738" y="120237"/>
                </a:lnTo>
                <a:lnTo>
                  <a:pt x="29120" y="119928"/>
                </a:lnTo>
                <a:lnTo>
                  <a:pt x="30647" y="100002"/>
                </a:lnTo>
                <a:lnTo>
                  <a:pt x="42684" y="82856"/>
                </a:lnTo>
                <a:lnTo>
                  <a:pt x="43036" y="73859"/>
                </a:lnTo>
                <a:lnTo>
                  <a:pt x="28945" y="71447"/>
                </a:lnTo>
                <a:lnTo>
                  <a:pt x="28364" y="62579"/>
                </a:lnTo>
                <a:lnTo>
                  <a:pt x="38149" y="48685"/>
                </a:lnTo>
                <a:lnTo>
                  <a:pt x="48996" y="50123"/>
                </a:lnTo>
                <a:lnTo>
                  <a:pt x="51324" y="43119"/>
                </a:lnTo>
                <a:lnTo>
                  <a:pt x="58415" y="38620"/>
                </a:lnTo>
                <a:lnTo>
                  <a:pt x="50648" y="31395"/>
                </a:lnTo>
                <a:lnTo>
                  <a:pt x="49031" y="20101"/>
                </a:lnTo>
                <a:lnTo>
                  <a:pt x="51264" y="17447"/>
                </a:lnTo>
                <a:lnTo>
                  <a:pt x="60551" y="19001"/>
                </a:lnTo>
                <a:lnTo>
                  <a:pt x="68713" y="15125"/>
                </a:lnTo>
                <a:lnTo>
                  <a:pt x="70440" y="21468"/>
                </a:lnTo>
                <a:lnTo>
                  <a:pt x="61035" y="25317"/>
                </a:lnTo>
                <a:lnTo>
                  <a:pt x="79408" y="23463"/>
                </a:lnTo>
                <a:lnTo>
                  <a:pt x="83542" y="19048"/>
                </a:lnTo>
                <a:lnTo>
                  <a:pt x="91792" y="25531"/>
                </a:lnTo>
                <a:lnTo>
                  <a:pt x="98462" y="25974"/>
                </a:lnTo>
                <a:lnTo>
                  <a:pt x="99233" y="45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7" name="M149">
            <a:extLst>
              <a:ext uri="{FF2B5EF4-FFF2-40B4-BE49-F238E27FC236}">
                <a16:creationId xmlns:a16="http://schemas.microsoft.com/office/drawing/2014/main" id="{00000000-0008-0000-0000-0000A4000000}"/>
              </a:ext>
            </a:extLst>
          </p:cNvPr>
          <p:cNvSpPr/>
          <p:nvPr/>
        </p:nvSpPr>
        <p:spPr>
          <a:xfrm>
            <a:off x="7551448" y="5314351"/>
            <a:ext cx="221465" cy="192977"/>
          </a:xfrm>
          <a:custGeom>
            <a:avLst/>
            <a:gdLst/>
            <a:ahLst/>
            <a:cxnLst/>
            <a:rect l="0" t="0" r="0" b="0"/>
            <a:pathLst>
              <a:path w="242397" h="231681">
                <a:moveTo>
                  <a:pt x="112267" y="11515"/>
                </a:moveTo>
                <a:lnTo>
                  <a:pt x="124728" y="7890"/>
                </a:lnTo>
                <a:lnTo>
                  <a:pt x="126804" y="2207"/>
                </a:lnTo>
                <a:lnTo>
                  <a:pt x="131174" y="0"/>
                </a:lnTo>
                <a:lnTo>
                  <a:pt x="139848" y="2190"/>
                </a:lnTo>
                <a:lnTo>
                  <a:pt x="142025" y="17222"/>
                </a:lnTo>
                <a:lnTo>
                  <a:pt x="158070" y="12279"/>
                </a:lnTo>
                <a:lnTo>
                  <a:pt x="165267" y="6796"/>
                </a:lnTo>
                <a:lnTo>
                  <a:pt x="169890" y="10444"/>
                </a:lnTo>
                <a:lnTo>
                  <a:pt x="169890" y="10444"/>
                </a:lnTo>
                <a:lnTo>
                  <a:pt x="166666" y="22421"/>
                </a:lnTo>
                <a:lnTo>
                  <a:pt x="180321" y="23605"/>
                </a:lnTo>
                <a:lnTo>
                  <a:pt x="183988" y="29795"/>
                </a:lnTo>
                <a:lnTo>
                  <a:pt x="190812" y="30912"/>
                </a:lnTo>
                <a:lnTo>
                  <a:pt x="190153" y="34808"/>
                </a:lnTo>
                <a:lnTo>
                  <a:pt x="194638" y="36802"/>
                </a:lnTo>
                <a:lnTo>
                  <a:pt x="195816" y="43568"/>
                </a:lnTo>
                <a:lnTo>
                  <a:pt x="202602" y="48735"/>
                </a:lnTo>
                <a:lnTo>
                  <a:pt x="206220" y="43967"/>
                </a:lnTo>
                <a:lnTo>
                  <a:pt x="207879" y="32725"/>
                </a:lnTo>
                <a:lnTo>
                  <a:pt x="218874" y="36281"/>
                </a:lnTo>
                <a:lnTo>
                  <a:pt x="224035" y="32427"/>
                </a:lnTo>
                <a:lnTo>
                  <a:pt x="226832" y="15641"/>
                </a:lnTo>
                <a:lnTo>
                  <a:pt x="233103" y="25906"/>
                </a:lnTo>
                <a:lnTo>
                  <a:pt x="233103" y="25906"/>
                </a:lnTo>
                <a:lnTo>
                  <a:pt x="234414" y="35374"/>
                </a:lnTo>
                <a:lnTo>
                  <a:pt x="236094" y="38542"/>
                </a:lnTo>
                <a:lnTo>
                  <a:pt x="241994" y="38746"/>
                </a:lnTo>
                <a:lnTo>
                  <a:pt x="242396" y="45804"/>
                </a:lnTo>
                <a:lnTo>
                  <a:pt x="240309" y="53140"/>
                </a:lnTo>
                <a:lnTo>
                  <a:pt x="230579" y="63856"/>
                </a:lnTo>
                <a:lnTo>
                  <a:pt x="227148" y="81984"/>
                </a:lnTo>
                <a:lnTo>
                  <a:pt x="234733" y="85055"/>
                </a:lnTo>
                <a:lnTo>
                  <a:pt x="236092" y="89419"/>
                </a:lnTo>
                <a:lnTo>
                  <a:pt x="230494" y="89818"/>
                </a:lnTo>
                <a:lnTo>
                  <a:pt x="227310" y="98042"/>
                </a:lnTo>
                <a:lnTo>
                  <a:pt x="215807" y="98385"/>
                </a:lnTo>
                <a:lnTo>
                  <a:pt x="215580" y="105886"/>
                </a:lnTo>
                <a:lnTo>
                  <a:pt x="227722" y="103898"/>
                </a:lnTo>
                <a:lnTo>
                  <a:pt x="233586" y="108454"/>
                </a:lnTo>
                <a:lnTo>
                  <a:pt x="236248" y="123183"/>
                </a:lnTo>
                <a:lnTo>
                  <a:pt x="231282" y="122238"/>
                </a:lnTo>
                <a:lnTo>
                  <a:pt x="228130" y="127010"/>
                </a:lnTo>
                <a:lnTo>
                  <a:pt x="215711" y="125094"/>
                </a:lnTo>
                <a:lnTo>
                  <a:pt x="208802" y="132531"/>
                </a:lnTo>
                <a:lnTo>
                  <a:pt x="213427" y="136626"/>
                </a:lnTo>
                <a:lnTo>
                  <a:pt x="212136" y="141565"/>
                </a:lnTo>
                <a:lnTo>
                  <a:pt x="202029" y="141769"/>
                </a:lnTo>
                <a:lnTo>
                  <a:pt x="196977" y="149823"/>
                </a:lnTo>
                <a:lnTo>
                  <a:pt x="192624" y="149781"/>
                </a:lnTo>
                <a:lnTo>
                  <a:pt x="193478" y="158041"/>
                </a:lnTo>
                <a:lnTo>
                  <a:pt x="206283" y="168665"/>
                </a:lnTo>
                <a:lnTo>
                  <a:pt x="197076" y="172028"/>
                </a:lnTo>
                <a:lnTo>
                  <a:pt x="196409" y="176672"/>
                </a:lnTo>
                <a:lnTo>
                  <a:pt x="191292" y="175123"/>
                </a:lnTo>
                <a:lnTo>
                  <a:pt x="186750" y="178380"/>
                </a:lnTo>
                <a:lnTo>
                  <a:pt x="185721" y="188421"/>
                </a:lnTo>
                <a:lnTo>
                  <a:pt x="190180" y="193714"/>
                </a:lnTo>
                <a:lnTo>
                  <a:pt x="190425" y="200617"/>
                </a:lnTo>
                <a:lnTo>
                  <a:pt x="177822" y="200945"/>
                </a:lnTo>
                <a:lnTo>
                  <a:pt x="170755" y="207776"/>
                </a:lnTo>
                <a:lnTo>
                  <a:pt x="164239" y="205912"/>
                </a:lnTo>
                <a:lnTo>
                  <a:pt x="161358" y="214134"/>
                </a:lnTo>
                <a:lnTo>
                  <a:pt x="152488" y="214346"/>
                </a:lnTo>
                <a:lnTo>
                  <a:pt x="151582" y="227236"/>
                </a:lnTo>
                <a:lnTo>
                  <a:pt x="151582" y="227236"/>
                </a:lnTo>
                <a:lnTo>
                  <a:pt x="143316" y="229104"/>
                </a:lnTo>
                <a:lnTo>
                  <a:pt x="121913" y="222287"/>
                </a:lnTo>
                <a:lnTo>
                  <a:pt x="116717" y="228234"/>
                </a:lnTo>
                <a:lnTo>
                  <a:pt x="112390" y="225339"/>
                </a:lnTo>
                <a:lnTo>
                  <a:pt x="110187" y="227716"/>
                </a:lnTo>
                <a:lnTo>
                  <a:pt x="108975" y="224554"/>
                </a:lnTo>
                <a:lnTo>
                  <a:pt x="98645" y="230446"/>
                </a:lnTo>
                <a:lnTo>
                  <a:pt x="88868" y="227944"/>
                </a:lnTo>
                <a:lnTo>
                  <a:pt x="87583" y="231680"/>
                </a:lnTo>
                <a:lnTo>
                  <a:pt x="82915" y="231631"/>
                </a:lnTo>
                <a:lnTo>
                  <a:pt x="81738" y="225319"/>
                </a:lnTo>
                <a:lnTo>
                  <a:pt x="86594" y="222220"/>
                </a:lnTo>
                <a:lnTo>
                  <a:pt x="86786" y="218772"/>
                </a:lnTo>
                <a:lnTo>
                  <a:pt x="84153" y="217694"/>
                </a:lnTo>
                <a:lnTo>
                  <a:pt x="82735" y="204630"/>
                </a:lnTo>
                <a:lnTo>
                  <a:pt x="78093" y="202330"/>
                </a:lnTo>
                <a:lnTo>
                  <a:pt x="69039" y="205233"/>
                </a:lnTo>
                <a:lnTo>
                  <a:pt x="56350" y="198947"/>
                </a:lnTo>
                <a:lnTo>
                  <a:pt x="36460" y="196929"/>
                </a:lnTo>
                <a:lnTo>
                  <a:pt x="35400" y="194367"/>
                </a:lnTo>
                <a:lnTo>
                  <a:pt x="30695" y="183815"/>
                </a:lnTo>
                <a:lnTo>
                  <a:pt x="30695" y="183815"/>
                </a:lnTo>
                <a:lnTo>
                  <a:pt x="28903" y="177044"/>
                </a:lnTo>
                <a:lnTo>
                  <a:pt x="16336" y="174354"/>
                </a:lnTo>
                <a:lnTo>
                  <a:pt x="15450" y="170143"/>
                </a:lnTo>
                <a:lnTo>
                  <a:pt x="27271" y="169975"/>
                </a:lnTo>
                <a:lnTo>
                  <a:pt x="30071" y="155903"/>
                </a:lnTo>
                <a:lnTo>
                  <a:pt x="24853" y="149694"/>
                </a:lnTo>
                <a:lnTo>
                  <a:pt x="20036" y="149340"/>
                </a:lnTo>
                <a:lnTo>
                  <a:pt x="19943" y="143788"/>
                </a:lnTo>
                <a:lnTo>
                  <a:pt x="15289" y="142835"/>
                </a:lnTo>
                <a:lnTo>
                  <a:pt x="13865" y="117462"/>
                </a:lnTo>
                <a:lnTo>
                  <a:pt x="13865" y="117462"/>
                </a:lnTo>
                <a:lnTo>
                  <a:pt x="17701" y="108051"/>
                </a:lnTo>
                <a:lnTo>
                  <a:pt x="3944" y="101294"/>
                </a:lnTo>
                <a:lnTo>
                  <a:pt x="0" y="92695"/>
                </a:lnTo>
                <a:lnTo>
                  <a:pt x="5596" y="92609"/>
                </a:lnTo>
                <a:lnTo>
                  <a:pt x="6438" y="86915"/>
                </a:lnTo>
                <a:lnTo>
                  <a:pt x="17431" y="90491"/>
                </a:lnTo>
                <a:lnTo>
                  <a:pt x="29733" y="88227"/>
                </a:lnTo>
                <a:lnTo>
                  <a:pt x="26424" y="78436"/>
                </a:lnTo>
                <a:lnTo>
                  <a:pt x="29534" y="78170"/>
                </a:lnTo>
                <a:lnTo>
                  <a:pt x="30585" y="81483"/>
                </a:lnTo>
                <a:lnTo>
                  <a:pt x="39909" y="81436"/>
                </a:lnTo>
                <a:lnTo>
                  <a:pt x="42243" y="67055"/>
                </a:lnTo>
                <a:lnTo>
                  <a:pt x="57851" y="60471"/>
                </a:lnTo>
                <a:lnTo>
                  <a:pt x="64498" y="49136"/>
                </a:lnTo>
                <a:lnTo>
                  <a:pt x="58639" y="45020"/>
                </a:lnTo>
                <a:lnTo>
                  <a:pt x="57788" y="37656"/>
                </a:lnTo>
                <a:lnTo>
                  <a:pt x="63424" y="19105"/>
                </a:lnTo>
                <a:lnTo>
                  <a:pt x="79076" y="22275"/>
                </a:lnTo>
                <a:lnTo>
                  <a:pt x="84160" y="11521"/>
                </a:lnTo>
                <a:lnTo>
                  <a:pt x="93178" y="10415"/>
                </a:lnTo>
                <a:lnTo>
                  <a:pt x="102269" y="17265"/>
                </a:lnTo>
                <a:lnTo>
                  <a:pt x="107105" y="15064"/>
                </a:lnTo>
                <a:lnTo>
                  <a:pt x="110014" y="19147"/>
                </a:lnTo>
                <a:lnTo>
                  <a:pt x="112834" y="1677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8" name="M150">
            <a:extLst>
              <a:ext uri="{FF2B5EF4-FFF2-40B4-BE49-F238E27FC236}">
                <a16:creationId xmlns:a16="http://schemas.microsoft.com/office/drawing/2014/main" id="{00000000-0008-0000-0000-0000A5000000}"/>
              </a:ext>
            </a:extLst>
          </p:cNvPr>
          <p:cNvSpPr/>
          <p:nvPr/>
        </p:nvSpPr>
        <p:spPr>
          <a:xfrm>
            <a:off x="7356093" y="5334523"/>
            <a:ext cx="161565" cy="166812"/>
          </a:xfrm>
          <a:custGeom>
            <a:avLst/>
            <a:gdLst/>
            <a:ahLst/>
            <a:cxnLst/>
            <a:rect l="0" t="0" r="0" b="0"/>
            <a:pathLst>
              <a:path w="181520" h="202593">
                <a:moveTo>
                  <a:pt x="105001" y="1985"/>
                </a:moveTo>
                <a:lnTo>
                  <a:pt x="104316" y="7080"/>
                </a:lnTo>
                <a:lnTo>
                  <a:pt x="110522" y="7607"/>
                </a:lnTo>
                <a:lnTo>
                  <a:pt x="110493" y="10009"/>
                </a:lnTo>
                <a:lnTo>
                  <a:pt x="106297" y="22715"/>
                </a:lnTo>
                <a:lnTo>
                  <a:pt x="102410" y="22967"/>
                </a:lnTo>
                <a:lnTo>
                  <a:pt x="102658" y="28074"/>
                </a:lnTo>
                <a:lnTo>
                  <a:pt x="109275" y="33109"/>
                </a:lnTo>
                <a:lnTo>
                  <a:pt x="103217" y="33034"/>
                </a:lnTo>
                <a:lnTo>
                  <a:pt x="101697" y="42770"/>
                </a:lnTo>
                <a:lnTo>
                  <a:pt x="88520" y="40504"/>
                </a:lnTo>
                <a:lnTo>
                  <a:pt x="89284" y="53871"/>
                </a:lnTo>
                <a:lnTo>
                  <a:pt x="92346" y="57512"/>
                </a:lnTo>
                <a:lnTo>
                  <a:pt x="90964" y="68600"/>
                </a:lnTo>
                <a:lnTo>
                  <a:pt x="88545" y="75623"/>
                </a:lnTo>
                <a:lnTo>
                  <a:pt x="77176" y="77430"/>
                </a:lnTo>
                <a:lnTo>
                  <a:pt x="77123" y="81631"/>
                </a:lnTo>
                <a:lnTo>
                  <a:pt x="91044" y="86909"/>
                </a:lnTo>
                <a:lnTo>
                  <a:pt x="93121" y="94888"/>
                </a:lnTo>
                <a:lnTo>
                  <a:pt x="105171" y="100891"/>
                </a:lnTo>
                <a:lnTo>
                  <a:pt x="104475" y="94280"/>
                </a:lnTo>
                <a:lnTo>
                  <a:pt x="108241" y="91475"/>
                </a:lnTo>
                <a:lnTo>
                  <a:pt x="136984" y="92428"/>
                </a:lnTo>
                <a:lnTo>
                  <a:pt x="138767" y="86447"/>
                </a:lnTo>
                <a:lnTo>
                  <a:pt x="136280" y="73661"/>
                </a:lnTo>
                <a:lnTo>
                  <a:pt x="144219" y="72557"/>
                </a:lnTo>
                <a:lnTo>
                  <a:pt x="149254" y="67365"/>
                </a:lnTo>
                <a:lnTo>
                  <a:pt x="151361" y="73093"/>
                </a:lnTo>
                <a:lnTo>
                  <a:pt x="157564" y="74218"/>
                </a:lnTo>
                <a:lnTo>
                  <a:pt x="158638" y="62375"/>
                </a:lnTo>
                <a:lnTo>
                  <a:pt x="163145" y="62278"/>
                </a:lnTo>
                <a:lnTo>
                  <a:pt x="165144" y="64103"/>
                </a:lnTo>
                <a:lnTo>
                  <a:pt x="163408" y="79390"/>
                </a:lnTo>
                <a:lnTo>
                  <a:pt x="170998" y="81580"/>
                </a:lnTo>
                <a:lnTo>
                  <a:pt x="171636" y="93293"/>
                </a:lnTo>
                <a:lnTo>
                  <a:pt x="176293" y="93798"/>
                </a:lnTo>
                <a:lnTo>
                  <a:pt x="175935" y="97845"/>
                </a:lnTo>
                <a:lnTo>
                  <a:pt x="175935" y="97845"/>
                </a:lnTo>
                <a:lnTo>
                  <a:pt x="172097" y="106953"/>
                </a:lnTo>
                <a:lnTo>
                  <a:pt x="179502" y="111842"/>
                </a:lnTo>
                <a:lnTo>
                  <a:pt x="175797" y="122751"/>
                </a:lnTo>
                <a:lnTo>
                  <a:pt x="181519" y="125369"/>
                </a:lnTo>
                <a:lnTo>
                  <a:pt x="179283" y="130444"/>
                </a:lnTo>
                <a:lnTo>
                  <a:pt x="166842" y="130598"/>
                </a:lnTo>
                <a:lnTo>
                  <a:pt x="162549" y="151701"/>
                </a:lnTo>
                <a:lnTo>
                  <a:pt x="163276" y="155910"/>
                </a:lnTo>
                <a:lnTo>
                  <a:pt x="180130" y="164360"/>
                </a:lnTo>
                <a:lnTo>
                  <a:pt x="176908" y="173774"/>
                </a:lnTo>
                <a:lnTo>
                  <a:pt x="171663" y="170111"/>
                </a:lnTo>
                <a:lnTo>
                  <a:pt x="171868" y="165914"/>
                </a:lnTo>
                <a:lnTo>
                  <a:pt x="168295" y="165571"/>
                </a:lnTo>
                <a:lnTo>
                  <a:pt x="163242" y="171962"/>
                </a:lnTo>
                <a:lnTo>
                  <a:pt x="154292" y="165855"/>
                </a:lnTo>
                <a:lnTo>
                  <a:pt x="144359" y="176987"/>
                </a:lnTo>
                <a:lnTo>
                  <a:pt x="132396" y="175792"/>
                </a:lnTo>
                <a:lnTo>
                  <a:pt x="128266" y="182792"/>
                </a:lnTo>
                <a:lnTo>
                  <a:pt x="120139" y="185842"/>
                </a:lnTo>
                <a:lnTo>
                  <a:pt x="120627" y="196799"/>
                </a:lnTo>
                <a:lnTo>
                  <a:pt x="116725" y="197800"/>
                </a:lnTo>
                <a:lnTo>
                  <a:pt x="116044" y="202592"/>
                </a:lnTo>
                <a:lnTo>
                  <a:pt x="116044" y="202592"/>
                </a:lnTo>
                <a:lnTo>
                  <a:pt x="111260" y="199383"/>
                </a:lnTo>
                <a:lnTo>
                  <a:pt x="108741" y="201752"/>
                </a:lnTo>
                <a:lnTo>
                  <a:pt x="104092" y="200194"/>
                </a:lnTo>
                <a:lnTo>
                  <a:pt x="103699" y="194339"/>
                </a:lnTo>
                <a:lnTo>
                  <a:pt x="89592" y="190263"/>
                </a:lnTo>
                <a:lnTo>
                  <a:pt x="54206" y="195663"/>
                </a:lnTo>
                <a:lnTo>
                  <a:pt x="52692" y="192344"/>
                </a:lnTo>
                <a:lnTo>
                  <a:pt x="59297" y="186879"/>
                </a:lnTo>
                <a:lnTo>
                  <a:pt x="64427" y="187244"/>
                </a:lnTo>
                <a:lnTo>
                  <a:pt x="64644" y="182447"/>
                </a:lnTo>
                <a:lnTo>
                  <a:pt x="61260" y="179403"/>
                </a:lnTo>
                <a:lnTo>
                  <a:pt x="51924" y="179583"/>
                </a:lnTo>
                <a:lnTo>
                  <a:pt x="56817" y="174096"/>
                </a:lnTo>
                <a:lnTo>
                  <a:pt x="44503" y="164036"/>
                </a:lnTo>
                <a:lnTo>
                  <a:pt x="45247" y="154594"/>
                </a:lnTo>
                <a:lnTo>
                  <a:pt x="40892" y="154688"/>
                </a:lnTo>
                <a:lnTo>
                  <a:pt x="42334" y="151406"/>
                </a:lnTo>
                <a:lnTo>
                  <a:pt x="39139" y="145963"/>
                </a:lnTo>
                <a:lnTo>
                  <a:pt x="21025" y="151577"/>
                </a:lnTo>
                <a:lnTo>
                  <a:pt x="5248" y="145066"/>
                </a:lnTo>
                <a:lnTo>
                  <a:pt x="5248" y="145066"/>
                </a:lnTo>
                <a:lnTo>
                  <a:pt x="6321" y="134579"/>
                </a:lnTo>
                <a:lnTo>
                  <a:pt x="11573" y="137199"/>
                </a:lnTo>
                <a:lnTo>
                  <a:pt x="14420" y="133636"/>
                </a:lnTo>
                <a:lnTo>
                  <a:pt x="20011" y="134160"/>
                </a:lnTo>
                <a:lnTo>
                  <a:pt x="18606" y="122738"/>
                </a:lnTo>
                <a:lnTo>
                  <a:pt x="21089" y="111368"/>
                </a:lnTo>
                <a:lnTo>
                  <a:pt x="16936" y="108012"/>
                </a:lnTo>
                <a:lnTo>
                  <a:pt x="18963" y="95734"/>
                </a:lnTo>
                <a:lnTo>
                  <a:pt x="23068" y="90986"/>
                </a:lnTo>
                <a:lnTo>
                  <a:pt x="23061" y="79732"/>
                </a:lnTo>
                <a:lnTo>
                  <a:pt x="18883" y="78326"/>
                </a:lnTo>
                <a:lnTo>
                  <a:pt x="20928" y="64696"/>
                </a:lnTo>
                <a:lnTo>
                  <a:pt x="16257" y="65385"/>
                </a:lnTo>
                <a:lnTo>
                  <a:pt x="15751" y="68380"/>
                </a:lnTo>
                <a:lnTo>
                  <a:pt x="11886" y="66828"/>
                </a:lnTo>
                <a:lnTo>
                  <a:pt x="24934" y="55444"/>
                </a:lnTo>
                <a:lnTo>
                  <a:pt x="26408" y="49761"/>
                </a:lnTo>
                <a:lnTo>
                  <a:pt x="14545" y="42100"/>
                </a:lnTo>
                <a:lnTo>
                  <a:pt x="0" y="49260"/>
                </a:lnTo>
                <a:lnTo>
                  <a:pt x="0" y="49260"/>
                </a:lnTo>
                <a:lnTo>
                  <a:pt x="9678" y="34231"/>
                </a:lnTo>
                <a:lnTo>
                  <a:pt x="7450" y="26546"/>
                </a:lnTo>
                <a:lnTo>
                  <a:pt x="7450" y="26546"/>
                </a:lnTo>
                <a:lnTo>
                  <a:pt x="19736" y="25508"/>
                </a:lnTo>
                <a:lnTo>
                  <a:pt x="23921" y="14456"/>
                </a:lnTo>
                <a:lnTo>
                  <a:pt x="28091" y="16312"/>
                </a:lnTo>
                <a:lnTo>
                  <a:pt x="40090" y="13317"/>
                </a:lnTo>
                <a:lnTo>
                  <a:pt x="43370" y="0"/>
                </a:lnTo>
                <a:lnTo>
                  <a:pt x="59339" y="2158"/>
                </a:lnTo>
                <a:lnTo>
                  <a:pt x="61024" y="15989"/>
                </a:lnTo>
                <a:lnTo>
                  <a:pt x="83833" y="17931"/>
                </a:lnTo>
                <a:lnTo>
                  <a:pt x="93821" y="18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9" name="M151">
            <a:extLst>
              <a:ext uri="{FF2B5EF4-FFF2-40B4-BE49-F238E27FC236}">
                <a16:creationId xmlns:a16="http://schemas.microsoft.com/office/drawing/2014/main" id="{00000000-0008-0000-0000-0000A6000000}"/>
              </a:ext>
            </a:extLst>
          </p:cNvPr>
          <p:cNvSpPr/>
          <p:nvPr/>
        </p:nvSpPr>
        <p:spPr>
          <a:xfrm>
            <a:off x="5540733" y="5363442"/>
            <a:ext cx="319171" cy="241516"/>
          </a:xfrm>
          <a:custGeom>
            <a:avLst/>
            <a:gdLst/>
            <a:ahLst/>
            <a:cxnLst/>
            <a:rect l="0" t="0" r="0" b="0"/>
            <a:pathLst>
              <a:path w="358639" h="276118">
                <a:moveTo>
                  <a:pt x="58139" y="35040"/>
                </a:moveTo>
                <a:lnTo>
                  <a:pt x="64275" y="32832"/>
                </a:lnTo>
                <a:lnTo>
                  <a:pt x="70123" y="34817"/>
                </a:lnTo>
                <a:lnTo>
                  <a:pt x="69709" y="38106"/>
                </a:lnTo>
                <a:lnTo>
                  <a:pt x="73081" y="39713"/>
                </a:lnTo>
                <a:lnTo>
                  <a:pt x="79923" y="34824"/>
                </a:lnTo>
                <a:lnTo>
                  <a:pt x="82056" y="36242"/>
                </a:lnTo>
                <a:lnTo>
                  <a:pt x="93328" y="23985"/>
                </a:lnTo>
                <a:lnTo>
                  <a:pt x="96212" y="16270"/>
                </a:lnTo>
                <a:lnTo>
                  <a:pt x="114056" y="2564"/>
                </a:lnTo>
                <a:lnTo>
                  <a:pt x="114056" y="2564"/>
                </a:lnTo>
                <a:lnTo>
                  <a:pt x="117156" y="7914"/>
                </a:lnTo>
                <a:lnTo>
                  <a:pt x="115198" y="20912"/>
                </a:lnTo>
                <a:lnTo>
                  <a:pt x="121304" y="19600"/>
                </a:lnTo>
                <a:lnTo>
                  <a:pt x="132757" y="31512"/>
                </a:lnTo>
                <a:lnTo>
                  <a:pt x="139247" y="32913"/>
                </a:lnTo>
                <a:lnTo>
                  <a:pt x="145735" y="39417"/>
                </a:lnTo>
                <a:lnTo>
                  <a:pt x="152011" y="37658"/>
                </a:lnTo>
                <a:lnTo>
                  <a:pt x="156842" y="42459"/>
                </a:lnTo>
                <a:lnTo>
                  <a:pt x="160435" y="41968"/>
                </a:lnTo>
                <a:lnTo>
                  <a:pt x="168713" y="35767"/>
                </a:lnTo>
                <a:lnTo>
                  <a:pt x="174852" y="43609"/>
                </a:lnTo>
                <a:lnTo>
                  <a:pt x="177525" y="37536"/>
                </a:lnTo>
                <a:lnTo>
                  <a:pt x="187151" y="38129"/>
                </a:lnTo>
                <a:lnTo>
                  <a:pt x="190665" y="35083"/>
                </a:lnTo>
                <a:lnTo>
                  <a:pt x="191158" y="29094"/>
                </a:lnTo>
                <a:lnTo>
                  <a:pt x="196514" y="26855"/>
                </a:lnTo>
                <a:lnTo>
                  <a:pt x="194721" y="19295"/>
                </a:lnTo>
                <a:lnTo>
                  <a:pt x="197882" y="12486"/>
                </a:lnTo>
                <a:lnTo>
                  <a:pt x="203068" y="10691"/>
                </a:lnTo>
                <a:lnTo>
                  <a:pt x="209864" y="1890"/>
                </a:lnTo>
                <a:lnTo>
                  <a:pt x="216918" y="0"/>
                </a:lnTo>
                <a:lnTo>
                  <a:pt x="237912" y="5132"/>
                </a:lnTo>
                <a:lnTo>
                  <a:pt x="256065" y="27438"/>
                </a:lnTo>
                <a:lnTo>
                  <a:pt x="253984" y="55594"/>
                </a:lnTo>
                <a:lnTo>
                  <a:pt x="258847" y="59490"/>
                </a:lnTo>
                <a:lnTo>
                  <a:pt x="264913" y="59520"/>
                </a:lnTo>
                <a:lnTo>
                  <a:pt x="272240" y="48480"/>
                </a:lnTo>
                <a:lnTo>
                  <a:pt x="278129" y="54507"/>
                </a:lnTo>
                <a:lnTo>
                  <a:pt x="279738" y="63259"/>
                </a:lnTo>
                <a:lnTo>
                  <a:pt x="286753" y="57463"/>
                </a:lnTo>
                <a:lnTo>
                  <a:pt x="297961" y="67847"/>
                </a:lnTo>
                <a:lnTo>
                  <a:pt x="295477" y="78279"/>
                </a:lnTo>
                <a:lnTo>
                  <a:pt x="297224" y="82382"/>
                </a:lnTo>
                <a:lnTo>
                  <a:pt x="303607" y="82269"/>
                </a:lnTo>
                <a:lnTo>
                  <a:pt x="309053" y="71623"/>
                </a:lnTo>
                <a:lnTo>
                  <a:pt x="326883" y="89850"/>
                </a:lnTo>
                <a:lnTo>
                  <a:pt x="329966" y="96242"/>
                </a:lnTo>
                <a:lnTo>
                  <a:pt x="328479" y="99200"/>
                </a:lnTo>
                <a:lnTo>
                  <a:pt x="334897" y="103288"/>
                </a:lnTo>
                <a:lnTo>
                  <a:pt x="330679" y="119971"/>
                </a:lnTo>
                <a:lnTo>
                  <a:pt x="338178" y="124389"/>
                </a:lnTo>
                <a:lnTo>
                  <a:pt x="338877" y="137913"/>
                </a:lnTo>
                <a:lnTo>
                  <a:pt x="333039" y="140595"/>
                </a:lnTo>
                <a:lnTo>
                  <a:pt x="333851" y="144819"/>
                </a:lnTo>
                <a:lnTo>
                  <a:pt x="325267" y="156272"/>
                </a:lnTo>
                <a:lnTo>
                  <a:pt x="329753" y="157303"/>
                </a:lnTo>
                <a:lnTo>
                  <a:pt x="332932" y="165796"/>
                </a:lnTo>
                <a:lnTo>
                  <a:pt x="336221" y="165141"/>
                </a:lnTo>
                <a:lnTo>
                  <a:pt x="338676" y="171813"/>
                </a:lnTo>
                <a:lnTo>
                  <a:pt x="354060" y="183807"/>
                </a:lnTo>
                <a:lnTo>
                  <a:pt x="353872" y="206602"/>
                </a:lnTo>
                <a:lnTo>
                  <a:pt x="353872" y="206602"/>
                </a:lnTo>
                <a:lnTo>
                  <a:pt x="351715" y="211190"/>
                </a:lnTo>
                <a:lnTo>
                  <a:pt x="356416" y="221074"/>
                </a:lnTo>
                <a:lnTo>
                  <a:pt x="355315" y="232291"/>
                </a:lnTo>
                <a:lnTo>
                  <a:pt x="358524" y="234483"/>
                </a:lnTo>
                <a:lnTo>
                  <a:pt x="358638" y="241385"/>
                </a:lnTo>
                <a:lnTo>
                  <a:pt x="358638" y="241385"/>
                </a:lnTo>
                <a:lnTo>
                  <a:pt x="326141" y="238948"/>
                </a:lnTo>
                <a:lnTo>
                  <a:pt x="319056" y="241442"/>
                </a:lnTo>
                <a:lnTo>
                  <a:pt x="315229" y="239081"/>
                </a:lnTo>
                <a:lnTo>
                  <a:pt x="311175" y="244512"/>
                </a:lnTo>
                <a:lnTo>
                  <a:pt x="313163" y="251169"/>
                </a:lnTo>
                <a:lnTo>
                  <a:pt x="309650" y="254066"/>
                </a:lnTo>
                <a:lnTo>
                  <a:pt x="308138" y="263170"/>
                </a:lnTo>
                <a:lnTo>
                  <a:pt x="304352" y="264709"/>
                </a:lnTo>
                <a:lnTo>
                  <a:pt x="305524" y="267293"/>
                </a:lnTo>
                <a:lnTo>
                  <a:pt x="288287" y="270387"/>
                </a:lnTo>
                <a:lnTo>
                  <a:pt x="284222" y="276117"/>
                </a:lnTo>
                <a:lnTo>
                  <a:pt x="269736" y="265193"/>
                </a:lnTo>
                <a:lnTo>
                  <a:pt x="275620" y="255919"/>
                </a:lnTo>
                <a:lnTo>
                  <a:pt x="271247" y="235094"/>
                </a:lnTo>
                <a:lnTo>
                  <a:pt x="267968" y="230047"/>
                </a:lnTo>
                <a:lnTo>
                  <a:pt x="264463" y="232643"/>
                </a:lnTo>
                <a:lnTo>
                  <a:pt x="256291" y="224452"/>
                </a:lnTo>
                <a:lnTo>
                  <a:pt x="253058" y="228406"/>
                </a:lnTo>
                <a:lnTo>
                  <a:pt x="243508" y="229922"/>
                </a:lnTo>
                <a:lnTo>
                  <a:pt x="247422" y="239787"/>
                </a:lnTo>
                <a:lnTo>
                  <a:pt x="251421" y="241556"/>
                </a:lnTo>
                <a:lnTo>
                  <a:pt x="250447" y="253375"/>
                </a:lnTo>
                <a:lnTo>
                  <a:pt x="245713" y="255334"/>
                </a:lnTo>
                <a:lnTo>
                  <a:pt x="241126" y="252348"/>
                </a:lnTo>
                <a:lnTo>
                  <a:pt x="235005" y="253815"/>
                </a:lnTo>
                <a:lnTo>
                  <a:pt x="221828" y="246223"/>
                </a:lnTo>
                <a:lnTo>
                  <a:pt x="214361" y="240600"/>
                </a:lnTo>
                <a:lnTo>
                  <a:pt x="211592" y="234217"/>
                </a:lnTo>
                <a:lnTo>
                  <a:pt x="206704" y="230921"/>
                </a:lnTo>
                <a:lnTo>
                  <a:pt x="204297" y="233248"/>
                </a:lnTo>
                <a:lnTo>
                  <a:pt x="197953" y="226608"/>
                </a:lnTo>
                <a:lnTo>
                  <a:pt x="191062" y="243197"/>
                </a:lnTo>
                <a:lnTo>
                  <a:pt x="191062" y="243197"/>
                </a:lnTo>
                <a:lnTo>
                  <a:pt x="165226" y="252311"/>
                </a:lnTo>
                <a:lnTo>
                  <a:pt x="151821" y="252352"/>
                </a:lnTo>
                <a:lnTo>
                  <a:pt x="146389" y="256685"/>
                </a:lnTo>
                <a:lnTo>
                  <a:pt x="136850" y="252643"/>
                </a:lnTo>
                <a:lnTo>
                  <a:pt x="120252" y="255131"/>
                </a:lnTo>
                <a:lnTo>
                  <a:pt x="103020" y="247849"/>
                </a:lnTo>
                <a:lnTo>
                  <a:pt x="97812" y="249937"/>
                </a:lnTo>
                <a:lnTo>
                  <a:pt x="97812" y="249937"/>
                </a:lnTo>
                <a:lnTo>
                  <a:pt x="74686" y="241866"/>
                </a:lnTo>
                <a:lnTo>
                  <a:pt x="81124" y="235318"/>
                </a:lnTo>
                <a:lnTo>
                  <a:pt x="93598" y="235107"/>
                </a:lnTo>
                <a:lnTo>
                  <a:pt x="102347" y="229380"/>
                </a:lnTo>
                <a:lnTo>
                  <a:pt x="103391" y="220863"/>
                </a:lnTo>
                <a:lnTo>
                  <a:pt x="95749" y="221075"/>
                </a:lnTo>
                <a:lnTo>
                  <a:pt x="93403" y="216353"/>
                </a:lnTo>
                <a:lnTo>
                  <a:pt x="98459" y="214110"/>
                </a:lnTo>
                <a:lnTo>
                  <a:pt x="99149" y="206932"/>
                </a:lnTo>
                <a:lnTo>
                  <a:pt x="106811" y="201020"/>
                </a:lnTo>
                <a:lnTo>
                  <a:pt x="100812" y="188532"/>
                </a:lnTo>
                <a:lnTo>
                  <a:pt x="76822" y="188534"/>
                </a:lnTo>
                <a:lnTo>
                  <a:pt x="72657" y="177303"/>
                </a:lnTo>
                <a:lnTo>
                  <a:pt x="81357" y="178025"/>
                </a:lnTo>
                <a:lnTo>
                  <a:pt x="83445" y="171039"/>
                </a:lnTo>
                <a:lnTo>
                  <a:pt x="75417" y="148884"/>
                </a:lnTo>
                <a:lnTo>
                  <a:pt x="55226" y="152151"/>
                </a:lnTo>
                <a:lnTo>
                  <a:pt x="47666" y="140059"/>
                </a:lnTo>
                <a:lnTo>
                  <a:pt x="36061" y="137741"/>
                </a:lnTo>
                <a:lnTo>
                  <a:pt x="34441" y="134839"/>
                </a:lnTo>
                <a:lnTo>
                  <a:pt x="27567" y="140473"/>
                </a:lnTo>
                <a:lnTo>
                  <a:pt x="25043" y="131690"/>
                </a:lnTo>
                <a:lnTo>
                  <a:pt x="12143" y="130979"/>
                </a:lnTo>
                <a:lnTo>
                  <a:pt x="12542" y="123339"/>
                </a:lnTo>
                <a:lnTo>
                  <a:pt x="7201" y="124819"/>
                </a:lnTo>
                <a:lnTo>
                  <a:pt x="0" y="116336"/>
                </a:lnTo>
                <a:lnTo>
                  <a:pt x="0" y="116336"/>
                </a:lnTo>
                <a:lnTo>
                  <a:pt x="6028" y="107975"/>
                </a:lnTo>
                <a:lnTo>
                  <a:pt x="13427" y="105361"/>
                </a:lnTo>
                <a:lnTo>
                  <a:pt x="12738" y="97686"/>
                </a:lnTo>
                <a:lnTo>
                  <a:pt x="22917" y="95759"/>
                </a:lnTo>
                <a:lnTo>
                  <a:pt x="25150" y="84274"/>
                </a:lnTo>
                <a:lnTo>
                  <a:pt x="29570" y="82314"/>
                </a:lnTo>
                <a:lnTo>
                  <a:pt x="40524" y="60750"/>
                </a:lnTo>
                <a:lnTo>
                  <a:pt x="56423" y="450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0" name="M152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SpPr/>
          <p:nvPr/>
        </p:nvSpPr>
        <p:spPr>
          <a:xfrm>
            <a:off x="6117998" y="5363893"/>
            <a:ext cx="158157" cy="189786"/>
          </a:xfrm>
          <a:custGeom>
            <a:avLst/>
            <a:gdLst/>
            <a:ahLst/>
            <a:cxnLst/>
            <a:rect l="0" t="0" r="0" b="0"/>
            <a:pathLst>
              <a:path w="172016" h="222419">
                <a:moveTo>
                  <a:pt x="130442" y="34240"/>
                </a:moveTo>
                <a:lnTo>
                  <a:pt x="130219" y="36936"/>
                </a:lnTo>
                <a:lnTo>
                  <a:pt x="130219" y="36936"/>
                </a:lnTo>
                <a:lnTo>
                  <a:pt x="130133" y="40386"/>
                </a:lnTo>
                <a:lnTo>
                  <a:pt x="130133" y="40386"/>
                </a:lnTo>
                <a:lnTo>
                  <a:pt x="127610" y="54281"/>
                </a:lnTo>
                <a:lnTo>
                  <a:pt x="118580" y="54656"/>
                </a:lnTo>
                <a:lnTo>
                  <a:pt x="115184" y="72279"/>
                </a:lnTo>
                <a:lnTo>
                  <a:pt x="108310" y="73457"/>
                </a:lnTo>
                <a:lnTo>
                  <a:pt x="107678" y="80044"/>
                </a:lnTo>
                <a:lnTo>
                  <a:pt x="106795" y="78071"/>
                </a:lnTo>
                <a:lnTo>
                  <a:pt x="97684" y="81593"/>
                </a:lnTo>
                <a:lnTo>
                  <a:pt x="97301" y="84435"/>
                </a:lnTo>
                <a:lnTo>
                  <a:pt x="106542" y="88119"/>
                </a:lnTo>
                <a:lnTo>
                  <a:pt x="108287" y="92964"/>
                </a:lnTo>
                <a:lnTo>
                  <a:pt x="108656" y="96875"/>
                </a:lnTo>
                <a:lnTo>
                  <a:pt x="101376" y="101794"/>
                </a:lnTo>
                <a:lnTo>
                  <a:pt x="103015" y="110838"/>
                </a:lnTo>
                <a:lnTo>
                  <a:pt x="111451" y="115701"/>
                </a:lnTo>
                <a:lnTo>
                  <a:pt x="113326" y="121600"/>
                </a:lnTo>
                <a:lnTo>
                  <a:pt x="116056" y="118218"/>
                </a:lnTo>
                <a:lnTo>
                  <a:pt x="130104" y="116468"/>
                </a:lnTo>
                <a:lnTo>
                  <a:pt x="131248" y="120547"/>
                </a:lnTo>
                <a:lnTo>
                  <a:pt x="127815" y="120912"/>
                </a:lnTo>
                <a:lnTo>
                  <a:pt x="127484" y="127955"/>
                </a:lnTo>
                <a:lnTo>
                  <a:pt x="133875" y="127514"/>
                </a:lnTo>
                <a:lnTo>
                  <a:pt x="131633" y="136310"/>
                </a:lnTo>
                <a:lnTo>
                  <a:pt x="135414" y="140755"/>
                </a:lnTo>
                <a:lnTo>
                  <a:pt x="144847" y="136938"/>
                </a:lnTo>
                <a:lnTo>
                  <a:pt x="146968" y="145543"/>
                </a:lnTo>
                <a:lnTo>
                  <a:pt x="155545" y="144854"/>
                </a:lnTo>
                <a:lnTo>
                  <a:pt x="158753" y="141032"/>
                </a:lnTo>
                <a:lnTo>
                  <a:pt x="167389" y="144245"/>
                </a:lnTo>
                <a:lnTo>
                  <a:pt x="172015" y="165062"/>
                </a:lnTo>
                <a:lnTo>
                  <a:pt x="166763" y="163433"/>
                </a:lnTo>
                <a:lnTo>
                  <a:pt x="165988" y="156963"/>
                </a:lnTo>
                <a:lnTo>
                  <a:pt x="162828" y="158836"/>
                </a:lnTo>
                <a:lnTo>
                  <a:pt x="162962" y="166039"/>
                </a:lnTo>
                <a:lnTo>
                  <a:pt x="157088" y="164395"/>
                </a:lnTo>
                <a:lnTo>
                  <a:pt x="152454" y="169231"/>
                </a:lnTo>
                <a:lnTo>
                  <a:pt x="148490" y="165833"/>
                </a:lnTo>
                <a:lnTo>
                  <a:pt x="144904" y="172344"/>
                </a:lnTo>
                <a:lnTo>
                  <a:pt x="146038" y="176873"/>
                </a:lnTo>
                <a:lnTo>
                  <a:pt x="152784" y="174789"/>
                </a:lnTo>
                <a:lnTo>
                  <a:pt x="161679" y="180259"/>
                </a:lnTo>
                <a:lnTo>
                  <a:pt x="154140" y="189223"/>
                </a:lnTo>
                <a:lnTo>
                  <a:pt x="143166" y="185952"/>
                </a:lnTo>
                <a:lnTo>
                  <a:pt x="137936" y="170822"/>
                </a:lnTo>
                <a:lnTo>
                  <a:pt x="138700" y="165140"/>
                </a:lnTo>
                <a:lnTo>
                  <a:pt x="125290" y="166007"/>
                </a:lnTo>
                <a:lnTo>
                  <a:pt x="124517" y="178288"/>
                </a:lnTo>
                <a:lnTo>
                  <a:pt x="117796" y="166870"/>
                </a:lnTo>
                <a:lnTo>
                  <a:pt x="105949" y="167473"/>
                </a:lnTo>
                <a:lnTo>
                  <a:pt x="109279" y="189907"/>
                </a:lnTo>
                <a:lnTo>
                  <a:pt x="98652" y="191441"/>
                </a:lnTo>
                <a:lnTo>
                  <a:pt x="97894" y="202971"/>
                </a:lnTo>
                <a:lnTo>
                  <a:pt x="101725" y="205467"/>
                </a:lnTo>
                <a:lnTo>
                  <a:pt x="101725" y="205467"/>
                </a:lnTo>
                <a:lnTo>
                  <a:pt x="96047" y="214474"/>
                </a:lnTo>
                <a:lnTo>
                  <a:pt x="95847" y="222418"/>
                </a:lnTo>
                <a:lnTo>
                  <a:pt x="85756" y="221113"/>
                </a:lnTo>
                <a:lnTo>
                  <a:pt x="88667" y="216837"/>
                </a:lnTo>
                <a:lnTo>
                  <a:pt x="83887" y="214917"/>
                </a:lnTo>
                <a:lnTo>
                  <a:pt x="85941" y="207619"/>
                </a:lnTo>
                <a:lnTo>
                  <a:pt x="79955" y="210317"/>
                </a:lnTo>
                <a:lnTo>
                  <a:pt x="82195" y="201824"/>
                </a:lnTo>
                <a:lnTo>
                  <a:pt x="79393" y="195604"/>
                </a:lnTo>
                <a:lnTo>
                  <a:pt x="68709" y="193232"/>
                </a:lnTo>
                <a:lnTo>
                  <a:pt x="59670" y="199602"/>
                </a:lnTo>
                <a:lnTo>
                  <a:pt x="54647" y="188974"/>
                </a:lnTo>
                <a:lnTo>
                  <a:pt x="62583" y="189176"/>
                </a:lnTo>
                <a:lnTo>
                  <a:pt x="64600" y="183377"/>
                </a:lnTo>
                <a:lnTo>
                  <a:pt x="42289" y="179056"/>
                </a:lnTo>
                <a:lnTo>
                  <a:pt x="47347" y="170036"/>
                </a:lnTo>
                <a:lnTo>
                  <a:pt x="46206" y="165956"/>
                </a:lnTo>
                <a:lnTo>
                  <a:pt x="49182" y="165282"/>
                </a:lnTo>
                <a:lnTo>
                  <a:pt x="49522" y="170241"/>
                </a:lnTo>
                <a:lnTo>
                  <a:pt x="57166" y="163536"/>
                </a:lnTo>
                <a:lnTo>
                  <a:pt x="56173" y="159761"/>
                </a:lnTo>
                <a:lnTo>
                  <a:pt x="50860" y="160525"/>
                </a:lnTo>
                <a:lnTo>
                  <a:pt x="51381" y="146286"/>
                </a:lnTo>
                <a:lnTo>
                  <a:pt x="41095" y="146772"/>
                </a:lnTo>
                <a:lnTo>
                  <a:pt x="37324" y="130021"/>
                </a:lnTo>
                <a:lnTo>
                  <a:pt x="30657" y="135101"/>
                </a:lnTo>
                <a:lnTo>
                  <a:pt x="24182" y="132683"/>
                </a:lnTo>
                <a:lnTo>
                  <a:pt x="23054" y="128153"/>
                </a:lnTo>
                <a:lnTo>
                  <a:pt x="12354" y="132676"/>
                </a:lnTo>
                <a:lnTo>
                  <a:pt x="1283" y="115584"/>
                </a:lnTo>
                <a:lnTo>
                  <a:pt x="1283" y="115584"/>
                </a:lnTo>
                <a:lnTo>
                  <a:pt x="3920" y="103949"/>
                </a:lnTo>
                <a:lnTo>
                  <a:pt x="135" y="99948"/>
                </a:lnTo>
                <a:lnTo>
                  <a:pt x="0" y="93192"/>
                </a:lnTo>
                <a:lnTo>
                  <a:pt x="6231" y="92905"/>
                </a:lnTo>
                <a:lnTo>
                  <a:pt x="7937" y="99102"/>
                </a:lnTo>
                <a:lnTo>
                  <a:pt x="12422" y="94116"/>
                </a:lnTo>
                <a:lnTo>
                  <a:pt x="18805" y="93982"/>
                </a:lnTo>
                <a:lnTo>
                  <a:pt x="12804" y="85423"/>
                </a:lnTo>
                <a:lnTo>
                  <a:pt x="21028" y="80234"/>
                </a:lnTo>
                <a:lnTo>
                  <a:pt x="20954" y="77081"/>
                </a:lnTo>
                <a:lnTo>
                  <a:pt x="31537" y="76904"/>
                </a:lnTo>
                <a:lnTo>
                  <a:pt x="35094" y="83749"/>
                </a:lnTo>
                <a:lnTo>
                  <a:pt x="44153" y="82332"/>
                </a:lnTo>
                <a:lnTo>
                  <a:pt x="39172" y="70348"/>
                </a:lnTo>
                <a:lnTo>
                  <a:pt x="41018" y="71146"/>
                </a:lnTo>
                <a:lnTo>
                  <a:pt x="41169" y="65297"/>
                </a:lnTo>
                <a:lnTo>
                  <a:pt x="45431" y="62855"/>
                </a:lnTo>
                <a:lnTo>
                  <a:pt x="56305" y="69438"/>
                </a:lnTo>
                <a:lnTo>
                  <a:pt x="64219" y="64087"/>
                </a:lnTo>
                <a:lnTo>
                  <a:pt x="72175" y="50933"/>
                </a:lnTo>
                <a:lnTo>
                  <a:pt x="93489" y="44420"/>
                </a:lnTo>
                <a:lnTo>
                  <a:pt x="98936" y="38103"/>
                </a:lnTo>
                <a:lnTo>
                  <a:pt x="92951" y="34951"/>
                </a:lnTo>
                <a:lnTo>
                  <a:pt x="89893" y="26768"/>
                </a:lnTo>
                <a:lnTo>
                  <a:pt x="111434" y="4796"/>
                </a:lnTo>
                <a:lnTo>
                  <a:pt x="129740" y="0"/>
                </a:lnTo>
                <a:lnTo>
                  <a:pt x="129740" y="0"/>
                </a:lnTo>
                <a:lnTo>
                  <a:pt x="132905" y="3982"/>
                </a:lnTo>
                <a:lnTo>
                  <a:pt x="132666" y="13583"/>
                </a:lnTo>
                <a:lnTo>
                  <a:pt x="125597" y="165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1" name="M153">
            <a:extLst>
              <a:ext uri="{FF2B5EF4-FFF2-40B4-BE49-F238E27FC236}">
                <a16:creationId xmlns:a16="http://schemas.microsoft.com/office/drawing/2014/main" id="{00000000-0008-0000-0000-0000A8000000}"/>
              </a:ext>
            </a:extLst>
          </p:cNvPr>
          <p:cNvSpPr/>
          <p:nvPr/>
        </p:nvSpPr>
        <p:spPr>
          <a:xfrm>
            <a:off x="5372691" y="5374373"/>
            <a:ext cx="216912" cy="148572"/>
          </a:xfrm>
          <a:custGeom>
            <a:avLst/>
            <a:gdLst/>
            <a:ahLst/>
            <a:cxnLst/>
            <a:rect l="0" t="0" r="0" b="0"/>
            <a:pathLst>
              <a:path w="246861" h="176601">
                <a:moveTo>
                  <a:pt x="246860" y="24792"/>
                </a:moveTo>
                <a:lnTo>
                  <a:pt x="245144" y="34794"/>
                </a:lnTo>
                <a:lnTo>
                  <a:pt x="229245" y="50502"/>
                </a:lnTo>
                <a:lnTo>
                  <a:pt x="218291" y="72066"/>
                </a:lnTo>
                <a:lnTo>
                  <a:pt x="213871" y="74026"/>
                </a:lnTo>
                <a:lnTo>
                  <a:pt x="211638" y="85511"/>
                </a:lnTo>
                <a:lnTo>
                  <a:pt x="201459" y="87438"/>
                </a:lnTo>
                <a:lnTo>
                  <a:pt x="202148" y="95113"/>
                </a:lnTo>
                <a:lnTo>
                  <a:pt x="194749" y="97727"/>
                </a:lnTo>
                <a:lnTo>
                  <a:pt x="188721" y="106088"/>
                </a:lnTo>
                <a:lnTo>
                  <a:pt x="188721" y="106088"/>
                </a:lnTo>
                <a:lnTo>
                  <a:pt x="174886" y="110296"/>
                </a:lnTo>
                <a:lnTo>
                  <a:pt x="174242" y="120628"/>
                </a:lnTo>
                <a:lnTo>
                  <a:pt x="165256" y="124090"/>
                </a:lnTo>
                <a:lnTo>
                  <a:pt x="162666" y="131959"/>
                </a:lnTo>
                <a:lnTo>
                  <a:pt x="162666" y="131959"/>
                </a:lnTo>
                <a:lnTo>
                  <a:pt x="160766" y="132948"/>
                </a:lnTo>
                <a:lnTo>
                  <a:pt x="155025" y="132312"/>
                </a:lnTo>
                <a:lnTo>
                  <a:pt x="153624" y="127465"/>
                </a:lnTo>
                <a:lnTo>
                  <a:pt x="145502" y="123451"/>
                </a:lnTo>
                <a:lnTo>
                  <a:pt x="144491" y="116216"/>
                </a:lnTo>
                <a:lnTo>
                  <a:pt x="151227" y="114934"/>
                </a:lnTo>
                <a:lnTo>
                  <a:pt x="153667" y="106910"/>
                </a:lnTo>
                <a:lnTo>
                  <a:pt x="142708" y="99202"/>
                </a:lnTo>
                <a:lnTo>
                  <a:pt x="139024" y="97582"/>
                </a:lnTo>
                <a:lnTo>
                  <a:pt x="136025" y="103637"/>
                </a:lnTo>
                <a:lnTo>
                  <a:pt x="129838" y="107187"/>
                </a:lnTo>
                <a:lnTo>
                  <a:pt x="118850" y="105178"/>
                </a:lnTo>
                <a:lnTo>
                  <a:pt x="114386" y="113134"/>
                </a:lnTo>
                <a:lnTo>
                  <a:pt x="108291" y="113835"/>
                </a:lnTo>
                <a:lnTo>
                  <a:pt x="105143" y="110131"/>
                </a:lnTo>
                <a:lnTo>
                  <a:pt x="110539" y="107007"/>
                </a:lnTo>
                <a:lnTo>
                  <a:pt x="107470" y="100903"/>
                </a:lnTo>
                <a:lnTo>
                  <a:pt x="109203" y="90756"/>
                </a:lnTo>
                <a:lnTo>
                  <a:pt x="107570" y="93104"/>
                </a:lnTo>
                <a:lnTo>
                  <a:pt x="102702" y="89643"/>
                </a:lnTo>
                <a:lnTo>
                  <a:pt x="90428" y="88939"/>
                </a:lnTo>
                <a:lnTo>
                  <a:pt x="92410" y="99659"/>
                </a:lnTo>
                <a:lnTo>
                  <a:pt x="84294" y="100291"/>
                </a:lnTo>
                <a:lnTo>
                  <a:pt x="83565" y="108220"/>
                </a:lnTo>
                <a:lnTo>
                  <a:pt x="77346" y="112667"/>
                </a:lnTo>
                <a:lnTo>
                  <a:pt x="79517" y="131795"/>
                </a:lnTo>
                <a:lnTo>
                  <a:pt x="76432" y="135594"/>
                </a:lnTo>
                <a:lnTo>
                  <a:pt x="75179" y="149956"/>
                </a:lnTo>
                <a:lnTo>
                  <a:pt x="68070" y="157672"/>
                </a:lnTo>
                <a:lnTo>
                  <a:pt x="68985" y="162954"/>
                </a:lnTo>
                <a:lnTo>
                  <a:pt x="83079" y="160719"/>
                </a:lnTo>
                <a:lnTo>
                  <a:pt x="90626" y="168019"/>
                </a:lnTo>
                <a:lnTo>
                  <a:pt x="90626" y="168019"/>
                </a:lnTo>
                <a:lnTo>
                  <a:pt x="86057" y="174320"/>
                </a:lnTo>
                <a:lnTo>
                  <a:pt x="77881" y="176600"/>
                </a:lnTo>
                <a:lnTo>
                  <a:pt x="67132" y="171894"/>
                </a:lnTo>
                <a:lnTo>
                  <a:pt x="61289" y="174250"/>
                </a:lnTo>
                <a:lnTo>
                  <a:pt x="63233" y="162613"/>
                </a:lnTo>
                <a:lnTo>
                  <a:pt x="54418" y="156019"/>
                </a:lnTo>
                <a:lnTo>
                  <a:pt x="46051" y="154690"/>
                </a:lnTo>
                <a:lnTo>
                  <a:pt x="39979" y="159289"/>
                </a:lnTo>
                <a:lnTo>
                  <a:pt x="37062" y="153340"/>
                </a:lnTo>
                <a:lnTo>
                  <a:pt x="40078" y="151640"/>
                </a:lnTo>
                <a:lnTo>
                  <a:pt x="39772" y="146829"/>
                </a:lnTo>
                <a:lnTo>
                  <a:pt x="29187" y="141974"/>
                </a:lnTo>
                <a:lnTo>
                  <a:pt x="31591" y="139954"/>
                </a:lnTo>
                <a:lnTo>
                  <a:pt x="29132" y="129668"/>
                </a:lnTo>
                <a:lnTo>
                  <a:pt x="34010" y="128181"/>
                </a:lnTo>
                <a:lnTo>
                  <a:pt x="37983" y="121112"/>
                </a:lnTo>
                <a:lnTo>
                  <a:pt x="35845" y="115188"/>
                </a:lnTo>
                <a:lnTo>
                  <a:pt x="29780" y="110334"/>
                </a:lnTo>
                <a:lnTo>
                  <a:pt x="31120" y="107527"/>
                </a:lnTo>
                <a:lnTo>
                  <a:pt x="27663" y="108462"/>
                </a:lnTo>
                <a:lnTo>
                  <a:pt x="25426" y="105536"/>
                </a:lnTo>
                <a:lnTo>
                  <a:pt x="24242" y="99043"/>
                </a:lnTo>
                <a:lnTo>
                  <a:pt x="4901" y="90889"/>
                </a:lnTo>
                <a:lnTo>
                  <a:pt x="4901" y="90889"/>
                </a:lnTo>
                <a:lnTo>
                  <a:pt x="0" y="60858"/>
                </a:lnTo>
                <a:lnTo>
                  <a:pt x="0" y="60858"/>
                </a:lnTo>
                <a:lnTo>
                  <a:pt x="2347" y="60487"/>
                </a:lnTo>
                <a:lnTo>
                  <a:pt x="995" y="54438"/>
                </a:lnTo>
                <a:lnTo>
                  <a:pt x="3720" y="47476"/>
                </a:lnTo>
                <a:lnTo>
                  <a:pt x="1879" y="37507"/>
                </a:lnTo>
                <a:lnTo>
                  <a:pt x="11358" y="42480"/>
                </a:lnTo>
                <a:lnTo>
                  <a:pt x="16769" y="34257"/>
                </a:lnTo>
                <a:lnTo>
                  <a:pt x="12484" y="32161"/>
                </a:lnTo>
                <a:lnTo>
                  <a:pt x="11698" y="27782"/>
                </a:lnTo>
                <a:lnTo>
                  <a:pt x="24822" y="30775"/>
                </a:lnTo>
                <a:lnTo>
                  <a:pt x="27359" y="24706"/>
                </a:lnTo>
                <a:lnTo>
                  <a:pt x="33465" y="23559"/>
                </a:lnTo>
                <a:lnTo>
                  <a:pt x="36728" y="19015"/>
                </a:lnTo>
                <a:lnTo>
                  <a:pt x="36728" y="19015"/>
                </a:lnTo>
                <a:lnTo>
                  <a:pt x="61682" y="21799"/>
                </a:lnTo>
                <a:lnTo>
                  <a:pt x="62184" y="25418"/>
                </a:lnTo>
                <a:lnTo>
                  <a:pt x="65743" y="25987"/>
                </a:lnTo>
                <a:lnTo>
                  <a:pt x="71780" y="45699"/>
                </a:lnTo>
                <a:lnTo>
                  <a:pt x="95581" y="36429"/>
                </a:lnTo>
                <a:lnTo>
                  <a:pt x="93304" y="34703"/>
                </a:lnTo>
                <a:lnTo>
                  <a:pt x="96817" y="31967"/>
                </a:lnTo>
                <a:lnTo>
                  <a:pt x="93561" y="26906"/>
                </a:lnTo>
                <a:lnTo>
                  <a:pt x="94895" y="19445"/>
                </a:lnTo>
                <a:lnTo>
                  <a:pt x="110517" y="7949"/>
                </a:lnTo>
                <a:lnTo>
                  <a:pt x="113472" y="12700"/>
                </a:lnTo>
                <a:lnTo>
                  <a:pt x="116333" y="10842"/>
                </a:lnTo>
                <a:lnTo>
                  <a:pt x="117974" y="12997"/>
                </a:lnTo>
                <a:lnTo>
                  <a:pt x="117952" y="18400"/>
                </a:lnTo>
                <a:lnTo>
                  <a:pt x="114951" y="19803"/>
                </a:lnTo>
                <a:lnTo>
                  <a:pt x="124889" y="29885"/>
                </a:lnTo>
                <a:lnTo>
                  <a:pt x="140032" y="23474"/>
                </a:lnTo>
                <a:lnTo>
                  <a:pt x="154368" y="3524"/>
                </a:lnTo>
                <a:lnTo>
                  <a:pt x="169178" y="16912"/>
                </a:lnTo>
                <a:lnTo>
                  <a:pt x="168402" y="21690"/>
                </a:lnTo>
                <a:lnTo>
                  <a:pt x="182521" y="13138"/>
                </a:lnTo>
                <a:lnTo>
                  <a:pt x="193366" y="19340"/>
                </a:lnTo>
                <a:lnTo>
                  <a:pt x="204039" y="16379"/>
                </a:lnTo>
                <a:lnTo>
                  <a:pt x="203731" y="11416"/>
                </a:lnTo>
                <a:lnTo>
                  <a:pt x="213082" y="10813"/>
                </a:lnTo>
                <a:lnTo>
                  <a:pt x="215680" y="2489"/>
                </a:lnTo>
                <a:lnTo>
                  <a:pt x="227112" y="0"/>
                </a:lnTo>
                <a:lnTo>
                  <a:pt x="230401" y="9111"/>
                </a:lnTo>
                <a:lnTo>
                  <a:pt x="237242" y="9178"/>
                </a:lnTo>
                <a:lnTo>
                  <a:pt x="241996" y="2118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2" name="M154">
            <a:extLst>
              <a:ext uri="{FF2B5EF4-FFF2-40B4-BE49-F238E27FC236}">
                <a16:creationId xmlns:a16="http://schemas.microsoft.com/office/drawing/2014/main" id="{00000000-0008-0000-0000-0000A9000000}"/>
              </a:ext>
            </a:extLst>
          </p:cNvPr>
          <p:cNvSpPr/>
          <p:nvPr/>
        </p:nvSpPr>
        <p:spPr>
          <a:xfrm>
            <a:off x="7248650" y="5357308"/>
            <a:ext cx="129485" cy="247080"/>
          </a:xfrm>
          <a:custGeom>
            <a:avLst/>
            <a:gdLst/>
            <a:ahLst/>
            <a:cxnLst/>
            <a:rect l="0" t="0" r="0" b="0"/>
            <a:pathLst>
              <a:path w="145856" h="288019">
                <a:moveTo>
                  <a:pt x="119447" y="12499"/>
                </a:moveTo>
                <a:lnTo>
                  <a:pt x="133992" y="5339"/>
                </a:lnTo>
                <a:lnTo>
                  <a:pt x="145855" y="13000"/>
                </a:lnTo>
                <a:lnTo>
                  <a:pt x="144381" y="18683"/>
                </a:lnTo>
                <a:lnTo>
                  <a:pt x="131333" y="30067"/>
                </a:lnTo>
                <a:lnTo>
                  <a:pt x="135198" y="31619"/>
                </a:lnTo>
                <a:lnTo>
                  <a:pt x="135704" y="28624"/>
                </a:lnTo>
                <a:lnTo>
                  <a:pt x="140375" y="27935"/>
                </a:lnTo>
                <a:lnTo>
                  <a:pt x="138330" y="41565"/>
                </a:lnTo>
                <a:lnTo>
                  <a:pt x="142508" y="42971"/>
                </a:lnTo>
                <a:lnTo>
                  <a:pt x="142515" y="54225"/>
                </a:lnTo>
                <a:lnTo>
                  <a:pt x="138410" y="58973"/>
                </a:lnTo>
                <a:lnTo>
                  <a:pt x="136383" y="71251"/>
                </a:lnTo>
                <a:lnTo>
                  <a:pt x="140536" y="74607"/>
                </a:lnTo>
                <a:lnTo>
                  <a:pt x="138053" y="85977"/>
                </a:lnTo>
                <a:lnTo>
                  <a:pt x="139458" y="97399"/>
                </a:lnTo>
                <a:lnTo>
                  <a:pt x="133867" y="96875"/>
                </a:lnTo>
                <a:lnTo>
                  <a:pt x="131020" y="100438"/>
                </a:lnTo>
                <a:lnTo>
                  <a:pt x="125768" y="97818"/>
                </a:lnTo>
                <a:lnTo>
                  <a:pt x="124695" y="108305"/>
                </a:lnTo>
                <a:lnTo>
                  <a:pt x="124695" y="108305"/>
                </a:lnTo>
                <a:lnTo>
                  <a:pt x="115836" y="107887"/>
                </a:lnTo>
                <a:lnTo>
                  <a:pt x="114800" y="103972"/>
                </a:lnTo>
                <a:lnTo>
                  <a:pt x="109219" y="102697"/>
                </a:lnTo>
                <a:lnTo>
                  <a:pt x="107577" y="109126"/>
                </a:lnTo>
                <a:lnTo>
                  <a:pt x="98635" y="114856"/>
                </a:lnTo>
                <a:lnTo>
                  <a:pt x="106192" y="119609"/>
                </a:lnTo>
                <a:lnTo>
                  <a:pt x="109760" y="131809"/>
                </a:lnTo>
                <a:lnTo>
                  <a:pt x="116952" y="129055"/>
                </a:lnTo>
                <a:lnTo>
                  <a:pt x="116890" y="133705"/>
                </a:lnTo>
                <a:lnTo>
                  <a:pt x="119366" y="134638"/>
                </a:lnTo>
                <a:lnTo>
                  <a:pt x="127709" y="127249"/>
                </a:lnTo>
                <a:lnTo>
                  <a:pt x="128482" y="139260"/>
                </a:lnTo>
                <a:lnTo>
                  <a:pt x="116503" y="139400"/>
                </a:lnTo>
                <a:lnTo>
                  <a:pt x="108057" y="154287"/>
                </a:lnTo>
                <a:lnTo>
                  <a:pt x="97796" y="153699"/>
                </a:lnTo>
                <a:lnTo>
                  <a:pt x="95201" y="150063"/>
                </a:lnTo>
                <a:lnTo>
                  <a:pt x="92845" y="151681"/>
                </a:lnTo>
                <a:lnTo>
                  <a:pt x="88338" y="162720"/>
                </a:lnTo>
                <a:lnTo>
                  <a:pt x="92651" y="165929"/>
                </a:lnTo>
                <a:lnTo>
                  <a:pt x="88052" y="172316"/>
                </a:lnTo>
                <a:lnTo>
                  <a:pt x="87770" y="181461"/>
                </a:lnTo>
                <a:lnTo>
                  <a:pt x="78604" y="191685"/>
                </a:lnTo>
                <a:lnTo>
                  <a:pt x="77292" y="207864"/>
                </a:lnTo>
                <a:lnTo>
                  <a:pt x="71521" y="208685"/>
                </a:lnTo>
                <a:lnTo>
                  <a:pt x="76826" y="219106"/>
                </a:lnTo>
                <a:lnTo>
                  <a:pt x="73317" y="225206"/>
                </a:lnTo>
                <a:lnTo>
                  <a:pt x="78397" y="229325"/>
                </a:lnTo>
                <a:lnTo>
                  <a:pt x="77271" y="232009"/>
                </a:lnTo>
                <a:lnTo>
                  <a:pt x="74243" y="237065"/>
                </a:lnTo>
                <a:lnTo>
                  <a:pt x="68188" y="235782"/>
                </a:lnTo>
                <a:lnTo>
                  <a:pt x="59212" y="243005"/>
                </a:lnTo>
                <a:lnTo>
                  <a:pt x="54698" y="242943"/>
                </a:lnTo>
                <a:lnTo>
                  <a:pt x="56131" y="251809"/>
                </a:lnTo>
                <a:lnTo>
                  <a:pt x="69995" y="251552"/>
                </a:lnTo>
                <a:lnTo>
                  <a:pt x="62893" y="269447"/>
                </a:lnTo>
                <a:lnTo>
                  <a:pt x="64307" y="279812"/>
                </a:lnTo>
                <a:lnTo>
                  <a:pt x="72863" y="280680"/>
                </a:lnTo>
                <a:lnTo>
                  <a:pt x="72778" y="286826"/>
                </a:lnTo>
                <a:lnTo>
                  <a:pt x="72778" y="286826"/>
                </a:lnTo>
                <a:lnTo>
                  <a:pt x="61390" y="288018"/>
                </a:lnTo>
                <a:lnTo>
                  <a:pt x="51011" y="283825"/>
                </a:lnTo>
                <a:lnTo>
                  <a:pt x="51011" y="283825"/>
                </a:lnTo>
                <a:lnTo>
                  <a:pt x="46882" y="278369"/>
                </a:lnTo>
                <a:lnTo>
                  <a:pt x="47288" y="271628"/>
                </a:lnTo>
                <a:lnTo>
                  <a:pt x="41051" y="261045"/>
                </a:lnTo>
                <a:lnTo>
                  <a:pt x="41925" y="254309"/>
                </a:lnTo>
                <a:lnTo>
                  <a:pt x="34377" y="237408"/>
                </a:lnTo>
                <a:lnTo>
                  <a:pt x="28921" y="248877"/>
                </a:lnTo>
                <a:lnTo>
                  <a:pt x="24719" y="248667"/>
                </a:lnTo>
                <a:lnTo>
                  <a:pt x="25099" y="243875"/>
                </a:lnTo>
                <a:lnTo>
                  <a:pt x="11448" y="240230"/>
                </a:lnTo>
                <a:lnTo>
                  <a:pt x="8905" y="232996"/>
                </a:lnTo>
                <a:lnTo>
                  <a:pt x="4257" y="231429"/>
                </a:lnTo>
                <a:lnTo>
                  <a:pt x="4257" y="231429"/>
                </a:lnTo>
                <a:lnTo>
                  <a:pt x="2434" y="228253"/>
                </a:lnTo>
                <a:lnTo>
                  <a:pt x="7319" y="224275"/>
                </a:lnTo>
                <a:lnTo>
                  <a:pt x="3830" y="217926"/>
                </a:lnTo>
                <a:lnTo>
                  <a:pt x="7312" y="213927"/>
                </a:lnTo>
                <a:lnTo>
                  <a:pt x="15580" y="212696"/>
                </a:lnTo>
                <a:lnTo>
                  <a:pt x="9311" y="204808"/>
                </a:lnTo>
                <a:lnTo>
                  <a:pt x="11895" y="176648"/>
                </a:lnTo>
                <a:lnTo>
                  <a:pt x="17026" y="166072"/>
                </a:lnTo>
                <a:lnTo>
                  <a:pt x="15353" y="152548"/>
                </a:lnTo>
                <a:lnTo>
                  <a:pt x="6688" y="149273"/>
                </a:lnTo>
                <a:lnTo>
                  <a:pt x="2497" y="137811"/>
                </a:lnTo>
                <a:lnTo>
                  <a:pt x="1044" y="130740"/>
                </a:lnTo>
                <a:lnTo>
                  <a:pt x="5224" y="121349"/>
                </a:lnTo>
                <a:lnTo>
                  <a:pt x="1134" y="102986"/>
                </a:lnTo>
                <a:lnTo>
                  <a:pt x="1134" y="102986"/>
                </a:lnTo>
                <a:lnTo>
                  <a:pt x="0" y="95468"/>
                </a:lnTo>
                <a:lnTo>
                  <a:pt x="6021" y="76950"/>
                </a:lnTo>
                <a:lnTo>
                  <a:pt x="17270" y="62256"/>
                </a:lnTo>
                <a:lnTo>
                  <a:pt x="16368" y="49338"/>
                </a:lnTo>
                <a:lnTo>
                  <a:pt x="20008" y="44738"/>
                </a:lnTo>
                <a:lnTo>
                  <a:pt x="21146" y="30347"/>
                </a:lnTo>
                <a:lnTo>
                  <a:pt x="38521" y="32546"/>
                </a:lnTo>
                <a:lnTo>
                  <a:pt x="41834" y="18035"/>
                </a:lnTo>
                <a:lnTo>
                  <a:pt x="48346" y="19027"/>
                </a:lnTo>
                <a:lnTo>
                  <a:pt x="53827" y="4996"/>
                </a:lnTo>
                <a:lnTo>
                  <a:pt x="53827" y="4996"/>
                </a:lnTo>
                <a:lnTo>
                  <a:pt x="65715" y="10415"/>
                </a:lnTo>
                <a:lnTo>
                  <a:pt x="63958" y="24948"/>
                </a:lnTo>
                <a:lnTo>
                  <a:pt x="68750" y="26816"/>
                </a:lnTo>
                <a:lnTo>
                  <a:pt x="75035" y="10544"/>
                </a:lnTo>
                <a:lnTo>
                  <a:pt x="78839" y="16450"/>
                </a:lnTo>
                <a:lnTo>
                  <a:pt x="84744" y="16381"/>
                </a:lnTo>
                <a:lnTo>
                  <a:pt x="82519" y="8696"/>
                </a:lnTo>
                <a:lnTo>
                  <a:pt x="94136" y="0"/>
                </a:lnTo>
                <a:lnTo>
                  <a:pt x="104809" y="3447"/>
                </a:lnTo>
                <a:lnTo>
                  <a:pt x="94381" y="16213"/>
                </a:lnTo>
                <a:lnTo>
                  <a:pt x="109105" y="18964"/>
                </a:lnTo>
                <a:lnTo>
                  <a:pt x="110596" y="1208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3" name="M155">
            <a:extLst>
              <a:ext uri="{FF2B5EF4-FFF2-40B4-BE49-F238E27FC236}">
                <a16:creationId xmlns:a16="http://schemas.microsoft.com/office/drawing/2014/main" id="{00000000-0008-0000-0000-0000AA000000}"/>
              </a:ext>
            </a:extLst>
          </p:cNvPr>
          <p:cNvSpPr/>
          <p:nvPr/>
        </p:nvSpPr>
        <p:spPr>
          <a:xfrm>
            <a:off x="7002532" y="5362711"/>
            <a:ext cx="157147" cy="165147"/>
          </a:xfrm>
          <a:custGeom>
            <a:avLst/>
            <a:gdLst/>
            <a:ahLst/>
            <a:cxnLst/>
            <a:rect l="0" t="0" r="0" b="0"/>
            <a:pathLst>
              <a:path w="170893" h="185502">
                <a:moveTo>
                  <a:pt x="133219" y="765"/>
                </a:moveTo>
                <a:lnTo>
                  <a:pt x="131669" y="10346"/>
                </a:lnTo>
                <a:lnTo>
                  <a:pt x="140334" y="12734"/>
                </a:lnTo>
                <a:lnTo>
                  <a:pt x="141316" y="19503"/>
                </a:lnTo>
                <a:lnTo>
                  <a:pt x="138297" y="23658"/>
                </a:lnTo>
                <a:lnTo>
                  <a:pt x="151284" y="28063"/>
                </a:lnTo>
                <a:lnTo>
                  <a:pt x="151284" y="28063"/>
                </a:lnTo>
                <a:lnTo>
                  <a:pt x="142923" y="35886"/>
                </a:lnTo>
                <a:lnTo>
                  <a:pt x="142695" y="50439"/>
                </a:lnTo>
                <a:lnTo>
                  <a:pt x="156161" y="54250"/>
                </a:lnTo>
                <a:lnTo>
                  <a:pt x="154427" y="65778"/>
                </a:lnTo>
                <a:lnTo>
                  <a:pt x="157723" y="73781"/>
                </a:lnTo>
                <a:lnTo>
                  <a:pt x="170892" y="76836"/>
                </a:lnTo>
                <a:lnTo>
                  <a:pt x="167405" y="91186"/>
                </a:lnTo>
                <a:lnTo>
                  <a:pt x="161719" y="96799"/>
                </a:lnTo>
                <a:lnTo>
                  <a:pt x="164806" y="98348"/>
                </a:lnTo>
                <a:lnTo>
                  <a:pt x="167145" y="107985"/>
                </a:lnTo>
                <a:lnTo>
                  <a:pt x="155610" y="109607"/>
                </a:lnTo>
                <a:lnTo>
                  <a:pt x="152190" y="119455"/>
                </a:lnTo>
                <a:lnTo>
                  <a:pt x="148764" y="119702"/>
                </a:lnTo>
                <a:lnTo>
                  <a:pt x="146283" y="119213"/>
                </a:lnTo>
                <a:lnTo>
                  <a:pt x="147260" y="106476"/>
                </a:lnTo>
                <a:lnTo>
                  <a:pt x="139004" y="107247"/>
                </a:lnTo>
                <a:lnTo>
                  <a:pt x="137852" y="101378"/>
                </a:lnTo>
                <a:lnTo>
                  <a:pt x="133055" y="99802"/>
                </a:lnTo>
                <a:lnTo>
                  <a:pt x="132619" y="107746"/>
                </a:lnTo>
                <a:lnTo>
                  <a:pt x="127581" y="111567"/>
                </a:lnTo>
                <a:lnTo>
                  <a:pt x="127159" y="108711"/>
                </a:lnTo>
                <a:lnTo>
                  <a:pt x="122146" y="111031"/>
                </a:lnTo>
                <a:lnTo>
                  <a:pt x="116805" y="104495"/>
                </a:lnTo>
                <a:lnTo>
                  <a:pt x="116805" y="104495"/>
                </a:lnTo>
                <a:lnTo>
                  <a:pt x="100497" y="103034"/>
                </a:lnTo>
                <a:lnTo>
                  <a:pt x="92484" y="98404"/>
                </a:lnTo>
                <a:lnTo>
                  <a:pt x="90530" y="103774"/>
                </a:lnTo>
                <a:lnTo>
                  <a:pt x="85732" y="102346"/>
                </a:lnTo>
                <a:lnTo>
                  <a:pt x="83666" y="133817"/>
                </a:lnTo>
                <a:lnTo>
                  <a:pt x="83666" y="133817"/>
                </a:lnTo>
                <a:lnTo>
                  <a:pt x="82647" y="139051"/>
                </a:lnTo>
                <a:lnTo>
                  <a:pt x="73665" y="136504"/>
                </a:lnTo>
                <a:lnTo>
                  <a:pt x="69411" y="139735"/>
                </a:lnTo>
                <a:lnTo>
                  <a:pt x="74052" y="150911"/>
                </a:lnTo>
                <a:lnTo>
                  <a:pt x="68345" y="166868"/>
                </a:lnTo>
                <a:lnTo>
                  <a:pt x="70987" y="167061"/>
                </a:lnTo>
                <a:lnTo>
                  <a:pt x="70865" y="174558"/>
                </a:lnTo>
                <a:lnTo>
                  <a:pt x="65578" y="183771"/>
                </a:lnTo>
                <a:lnTo>
                  <a:pt x="51429" y="182789"/>
                </a:lnTo>
                <a:lnTo>
                  <a:pt x="43135" y="185501"/>
                </a:lnTo>
                <a:lnTo>
                  <a:pt x="23249" y="173920"/>
                </a:lnTo>
                <a:lnTo>
                  <a:pt x="4396" y="175102"/>
                </a:lnTo>
                <a:lnTo>
                  <a:pt x="4396" y="175102"/>
                </a:lnTo>
                <a:lnTo>
                  <a:pt x="0" y="158978"/>
                </a:lnTo>
                <a:lnTo>
                  <a:pt x="4397" y="156653"/>
                </a:lnTo>
                <a:lnTo>
                  <a:pt x="3907" y="148845"/>
                </a:lnTo>
                <a:lnTo>
                  <a:pt x="14475" y="149623"/>
                </a:lnTo>
                <a:lnTo>
                  <a:pt x="18063" y="130632"/>
                </a:lnTo>
                <a:lnTo>
                  <a:pt x="10095" y="132598"/>
                </a:lnTo>
                <a:lnTo>
                  <a:pt x="8710" y="122524"/>
                </a:lnTo>
                <a:lnTo>
                  <a:pt x="20914" y="118379"/>
                </a:lnTo>
                <a:lnTo>
                  <a:pt x="40477" y="120656"/>
                </a:lnTo>
                <a:lnTo>
                  <a:pt x="38058" y="107114"/>
                </a:lnTo>
                <a:lnTo>
                  <a:pt x="34481" y="107054"/>
                </a:lnTo>
                <a:lnTo>
                  <a:pt x="33467" y="93234"/>
                </a:lnTo>
                <a:lnTo>
                  <a:pt x="23156" y="86760"/>
                </a:lnTo>
                <a:lnTo>
                  <a:pt x="24074" y="78373"/>
                </a:lnTo>
                <a:lnTo>
                  <a:pt x="26870" y="78570"/>
                </a:lnTo>
                <a:lnTo>
                  <a:pt x="32444" y="61407"/>
                </a:lnTo>
                <a:lnTo>
                  <a:pt x="43529" y="49287"/>
                </a:lnTo>
                <a:lnTo>
                  <a:pt x="43529" y="49287"/>
                </a:lnTo>
                <a:lnTo>
                  <a:pt x="68988" y="51508"/>
                </a:lnTo>
                <a:lnTo>
                  <a:pt x="68630" y="44899"/>
                </a:lnTo>
                <a:lnTo>
                  <a:pt x="75934" y="25960"/>
                </a:lnTo>
                <a:lnTo>
                  <a:pt x="73482" y="14364"/>
                </a:lnTo>
                <a:lnTo>
                  <a:pt x="77658" y="6028"/>
                </a:lnTo>
                <a:lnTo>
                  <a:pt x="98197" y="4409"/>
                </a:lnTo>
                <a:lnTo>
                  <a:pt x="103727" y="8400"/>
                </a:lnTo>
                <a:lnTo>
                  <a:pt x="106348" y="19398"/>
                </a:lnTo>
                <a:lnTo>
                  <a:pt x="110243" y="9105"/>
                </a:lnTo>
                <a:lnTo>
                  <a:pt x="117682" y="10425"/>
                </a:lnTo>
                <a:lnTo>
                  <a:pt x="122820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4" name="M156">
            <a:extLst>
              <a:ext uri="{FF2B5EF4-FFF2-40B4-BE49-F238E27FC236}">
                <a16:creationId xmlns:a16="http://schemas.microsoft.com/office/drawing/2014/main" id="{00000000-0008-0000-0000-0000AB000000}"/>
              </a:ext>
            </a:extLst>
          </p:cNvPr>
          <p:cNvSpPr/>
          <p:nvPr/>
        </p:nvSpPr>
        <p:spPr>
          <a:xfrm>
            <a:off x="6344379" y="5396249"/>
            <a:ext cx="195553" cy="263806"/>
          </a:xfrm>
          <a:custGeom>
            <a:avLst/>
            <a:gdLst/>
            <a:ahLst/>
            <a:cxnLst/>
            <a:rect l="0" t="0" r="0" b="0"/>
            <a:pathLst>
              <a:path w="219305" h="302804">
                <a:moveTo>
                  <a:pt x="79687" y="0"/>
                </a:moveTo>
                <a:lnTo>
                  <a:pt x="90509" y="2650"/>
                </a:lnTo>
                <a:lnTo>
                  <a:pt x="97479" y="17368"/>
                </a:lnTo>
                <a:lnTo>
                  <a:pt x="110220" y="17809"/>
                </a:lnTo>
                <a:lnTo>
                  <a:pt x="106287" y="40229"/>
                </a:lnTo>
                <a:lnTo>
                  <a:pt x="108485" y="59787"/>
                </a:lnTo>
                <a:lnTo>
                  <a:pt x="114356" y="61571"/>
                </a:lnTo>
                <a:lnTo>
                  <a:pt x="124060" y="58941"/>
                </a:lnTo>
                <a:lnTo>
                  <a:pt x="124856" y="64960"/>
                </a:lnTo>
                <a:lnTo>
                  <a:pt x="138087" y="78463"/>
                </a:lnTo>
                <a:lnTo>
                  <a:pt x="143847" y="71391"/>
                </a:lnTo>
                <a:lnTo>
                  <a:pt x="164646" y="73507"/>
                </a:lnTo>
                <a:lnTo>
                  <a:pt x="164646" y="73507"/>
                </a:lnTo>
                <a:lnTo>
                  <a:pt x="187875" y="78374"/>
                </a:lnTo>
                <a:lnTo>
                  <a:pt x="192298" y="75320"/>
                </a:lnTo>
                <a:lnTo>
                  <a:pt x="199127" y="76071"/>
                </a:lnTo>
                <a:lnTo>
                  <a:pt x="209848" y="83808"/>
                </a:lnTo>
                <a:lnTo>
                  <a:pt x="211088" y="91186"/>
                </a:lnTo>
                <a:lnTo>
                  <a:pt x="201763" y="90682"/>
                </a:lnTo>
                <a:lnTo>
                  <a:pt x="200291" y="93950"/>
                </a:lnTo>
                <a:lnTo>
                  <a:pt x="198574" y="101264"/>
                </a:lnTo>
                <a:lnTo>
                  <a:pt x="202737" y="103005"/>
                </a:lnTo>
                <a:lnTo>
                  <a:pt x="203241" y="108417"/>
                </a:lnTo>
                <a:lnTo>
                  <a:pt x="199601" y="118239"/>
                </a:lnTo>
                <a:lnTo>
                  <a:pt x="205017" y="126758"/>
                </a:lnTo>
                <a:lnTo>
                  <a:pt x="209416" y="124904"/>
                </a:lnTo>
                <a:lnTo>
                  <a:pt x="219304" y="128270"/>
                </a:lnTo>
                <a:lnTo>
                  <a:pt x="219304" y="128270"/>
                </a:lnTo>
                <a:lnTo>
                  <a:pt x="217841" y="152538"/>
                </a:lnTo>
                <a:lnTo>
                  <a:pt x="203411" y="157473"/>
                </a:lnTo>
                <a:lnTo>
                  <a:pt x="207899" y="165820"/>
                </a:lnTo>
                <a:lnTo>
                  <a:pt x="207572" y="173613"/>
                </a:lnTo>
                <a:lnTo>
                  <a:pt x="206067" y="178379"/>
                </a:lnTo>
                <a:lnTo>
                  <a:pt x="199404" y="176883"/>
                </a:lnTo>
                <a:lnTo>
                  <a:pt x="196968" y="188528"/>
                </a:lnTo>
                <a:lnTo>
                  <a:pt x="192262" y="190074"/>
                </a:lnTo>
                <a:lnTo>
                  <a:pt x="194333" y="202117"/>
                </a:lnTo>
                <a:lnTo>
                  <a:pt x="187725" y="212169"/>
                </a:lnTo>
                <a:lnTo>
                  <a:pt x="191614" y="219453"/>
                </a:lnTo>
                <a:lnTo>
                  <a:pt x="179496" y="225034"/>
                </a:lnTo>
                <a:lnTo>
                  <a:pt x="176888" y="230224"/>
                </a:lnTo>
                <a:lnTo>
                  <a:pt x="178130" y="244496"/>
                </a:lnTo>
                <a:lnTo>
                  <a:pt x="178130" y="244496"/>
                </a:lnTo>
                <a:lnTo>
                  <a:pt x="163013" y="244611"/>
                </a:lnTo>
                <a:lnTo>
                  <a:pt x="156222" y="248658"/>
                </a:lnTo>
                <a:lnTo>
                  <a:pt x="148181" y="245929"/>
                </a:lnTo>
                <a:lnTo>
                  <a:pt x="137854" y="247796"/>
                </a:lnTo>
                <a:lnTo>
                  <a:pt x="136209" y="258554"/>
                </a:lnTo>
                <a:lnTo>
                  <a:pt x="125072" y="261751"/>
                </a:lnTo>
                <a:lnTo>
                  <a:pt x="116083" y="273242"/>
                </a:lnTo>
                <a:lnTo>
                  <a:pt x="119626" y="275122"/>
                </a:lnTo>
                <a:lnTo>
                  <a:pt x="116248" y="286589"/>
                </a:lnTo>
                <a:lnTo>
                  <a:pt x="122331" y="293323"/>
                </a:lnTo>
                <a:lnTo>
                  <a:pt x="122199" y="299167"/>
                </a:lnTo>
                <a:lnTo>
                  <a:pt x="117283" y="302803"/>
                </a:lnTo>
                <a:lnTo>
                  <a:pt x="115104" y="288962"/>
                </a:lnTo>
                <a:lnTo>
                  <a:pt x="108332" y="291956"/>
                </a:lnTo>
                <a:lnTo>
                  <a:pt x="105523" y="298938"/>
                </a:lnTo>
                <a:lnTo>
                  <a:pt x="92696" y="293998"/>
                </a:lnTo>
                <a:lnTo>
                  <a:pt x="92864" y="286655"/>
                </a:lnTo>
                <a:lnTo>
                  <a:pt x="101072" y="282196"/>
                </a:lnTo>
                <a:lnTo>
                  <a:pt x="101967" y="277119"/>
                </a:lnTo>
                <a:lnTo>
                  <a:pt x="98002" y="273280"/>
                </a:lnTo>
                <a:lnTo>
                  <a:pt x="92976" y="274964"/>
                </a:lnTo>
                <a:lnTo>
                  <a:pt x="85850" y="259508"/>
                </a:lnTo>
                <a:lnTo>
                  <a:pt x="71211" y="259020"/>
                </a:lnTo>
                <a:lnTo>
                  <a:pt x="67456" y="246188"/>
                </a:lnTo>
                <a:lnTo>
                  <a:pt x="71585" y="242836"/>
                </a:lnTo>
                <a:lnTo>
                  <a:pt x="72208" y="236102"/>
                </a:lnTo>
                <a:lnTo>
                  <a:pt x="63821" y="228260"/>
                </a:lnTo>
                <a:lnTo>
                  <a:pt x="59471" y="227710"/>
                </a:lnTo>
                <a:lnTo>
                  <a:pt x="59735" y="243161"/>
                </a:lnTo>
                <a:lnTo>
                  <a:pt x="45119" y="241771"/>
                </a:lnTo>
                <a:lnTo>
                  <a:pt x="40942" y="253818"/>
                </a:lnTo>
                <a:lnTo>
                  <a:pt x="32195" y="254663"/>
                </a:lnTo>
                <a:lnTo>
                  <a:pt x="32195" y="254663"/>
                </a:lnTo>
                <a:lnTo>
                  <a:pt x="27355" y="248401"/>
                </a:lnTo>
                <a:lnTo>
                  <a:pt x="14460" y="246748"/>
                </a:lnTo>
                <a:lnTo>
                  <a:pt x="11890" y="243388"/>
                </a:lnTo>
                <a:lnTo>
                  <a:pt x="18531" y="239347"/>
                </a:lnTo>
                <a:lnTo>
                  <a:pt x="19773" y="226330"/>
                </a:lnTo>
                <a:lnTo>
                  <a:pt x="27049" y="228301"/>
                </a:lnTo>
                <a:lnTo>
                  <a:pt x="27360" y="221710"/>
                </a:lnTo>
                <a:lnTo>
                  <a:pt x="35528" y="218903"/>
                </a:lnTo>
                <a:lnTo>
                  <a:pt x="30743" y="216991"/>
                </a:lnTo>
                <a:lnTo>
                  <a:pt x="28626" y="207644"/>
                </a:lnTo>
                <a:lnTo>
                  <a:pt x="21846" y="204485"/>
                </a:lnTo>
                <a:lnTo>
                  <a:pt x="20268" y="198749"/>
                </a:lnTo>
                <a:lnTo>
                  <a:pt x="31254" y="195258"/>
                </a:lnTo>
                <a:lnTo>
                  <a:pt x="22557" y="194154"/>
                </a:lnTo>
                <a:lnTo>
                  <a:pt x="23370" y="186074"/>
                </a:lnTo>
                <a:lnTo>
                  <a:pt x="26533" y="184049"/>
                </a:lnTo>
                <a:lnTo>
                  <a:pt x="32353" y="188235"/>
                </a:lnTo>
                <a:lnTo>
                  <a:pt x="41573" y="173603"/>
                </a:lnTo>
                <a:lnTo>
                  <a:pt x="41739" y="153208"/>
                </a:lnTo>
                <a:lnTo>
                  <a:pt x="38135" y="147574"/>
                </a:lnTo>
                <a:lnTo>
                  <a:pt x="20576" y="152711"/>
                </a:lnTo>
                <a:lnTo>
                  <a:pt x="16372" y="146162"/>
                </a:lnTo>
                <a:lnTo>
                  <a:pt x="16004" y="141953"/>
                </a:lnTo>
                <a:lnTo>
                  <a:pt x="22525" y="142707"/>
                </a:lnTo>
                <a:lnTo>
                  <a:pt x="25106" y="138867"/>
                </a:lnTo>
                <a:lnTo>
                  <a:pt x="21765" y="115537"/>
                </a:lnTo>
                <a:lnTo>
                  <a:pt x="14832" y="112523"/>
                </a:lnTo>
                <a:lnTo>
                  <a:pt x="14797" y="107421"/>
                </a:lnTo>
                <a:lnTo>
                  <a:pt x="9647" y="101448"/>
                </a:lnTo>
                <a:lnTo>
                  <a:pt x="10084" y="89606"/>
                </a:lnTo>
                <a:lnTo>
                  <a:pt x="18843" y="87713"/>
                </a:lnTo>
                <a:lnTo>
                  <a:pt x="18243" y="80197"/>
                </a:lnTo>
                <a:lnTo>
                  <a:pt x="24944" y="79755"/>
                </a:lnTo>
                <a:lnTo>
                  <a:pt x="24477" y="73142"/>
                </a:lnTo>
                <a:lnTo>
                  <a:pt x="16692" y="73408"/>
                </a:lnTo>
                <a:lnTo>
                  <a:pt x="17812" y="78686"/>
                </a:lnTo>
                <a:lnTo>
                  <a:pt x="11393" y="80335"/>
                </a:lnTo>
                <a:lnTo>
                  <a:pt x="10385" y="83462"/>
                </a:lnTo>
                <a:lnTo>
                  <a:pt x="5346" y="79441"/>
                </a:lnTo>
                <a:lnTo>
                  <a:pt x="11469" y="70584"/>
                </a:lnTo>
                <a:lnTo>
                  <a:pt x="0" y="62209"/>
                </a:lnTo>
                <a:lnTo>
                  <a:pt x="0" y="62209"/>
                </a:lnTo>
                <a:lnTo>
                  <a:pt x="725" y="57874"/>
                </a:lnTo>
                <a:lnTo>
                  <a:pt x="15382" y="63024"/>
                </a:lnTo>
                <a:lnTo>
                  <a:pt x="18276" y="59041"/>
                </a:lnTo>
                <a:lnTo>
                  <a:pt x="30753" y="57685"/>
                </a:lnTo>
                <a:lnTo>
                  <a:pt x="30234" y="40116"/>
                </a:lnTo>
                <a:lnTo>
                  <a:pt x="34660" y="37069"/>
                </a:lnTo>
                <a:lnTo>
                  <a:pt x="36701" y="29614"/>
                </a:lnTo>
                <a:lnTo>
                  <a:pt x="43455" y="26771"/>
                </a:lnTo>
                <a:lnTo>
                  <a:pt x="45588" y="15415"/>
                </a:lnTo>
                <a:lnTo>
                  <a:pt x="63792" y="14939"/>
                </a:lnTo>
                <a:lnTo>
                  <a:pt x="68024" y="6783"/>
                </a:lnTo>
                <a:lnTo>
                  <a:pt x="75825" y="561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95" name="M157">
            <a:extLst>
              <a:ext uri="{FF2B5EF4-FFF2-40B4-BE49-F238E27FC236}">
                <a16:creationId xmlns:a16="http://schemas.microsoft.com/office/drawing/2014/main" id="{00000000-0008-0000-0000-0000AE000000}"/>
              </a:ext>
            </a:extLst>
          </p:cNvPr>
          <p:cNvGrpSpPr/>
          <p:nvPr/>
        </p:nvGrpSpPr>
        <p:grpSpPr>
          <a:xfrm>
            <a:off x="6208948" y="5387122"/>
            <a:ext cx="166123" cy="304701"/>
            <a:chOff x="1364441" y="3750594"/>
            <a:chExt cx="192302" cy="355887"/>
          </a:xfrm>
          <a:solidFill>
            <a:schemeClr val="accent1"/>
          </a:solidFill>
        </p:grpSpPr>
        <p:sp>
          <p:nvSpPr>
            <p:cNvPr id="268" name="ID_163">
              <a:extLst>
                <a:ext uri="{FF2B5EF4-FFF2-40B4-BE49-F238E27FC236}">
                  <a16:creationId xmlns:a16="http://schemas.microsoft.com/office/drawing/2014/main" id="{00000000-0008-0000-0000-0000AC000000}"/>
                </a:ext>
              </a:extLst>
            </p:cNvPr>
            <p:cNvSpPr/>
            <p:nvPr/>
          </p:nvSpPr>
          <p:spPr>
            <a:xfrm>
              <a:off x="1364441" y="3763251"/>
              <a:ext cx="192302" cy="343230"/>
            </a:xfrm>
            <a:custGeom>
              <a:avLst/>
              <a:gdLst/>
              <a:ahLst/>
              <a:cxnLst/>
              <a:rect l="0" t="0" r="0" b="0"/>
              <a:pathLst>
                <a:path w="192302" h="343230">
                  <a:moveTo>
                    <a:pt x="150562" y="57794"/>
                  </a:moveTo>
                  <a:lnTo>
                    <a:pt x="162031" y="66169"/>
                  </a:lnTo>
                  <a:lnTo>
                    <a:pt x="155908" y="75026"/>
                  </a:lnTo>
                  <a:lnTo>
                    <a:pt x="160947" y="79047"/>
                  </a:lnTo>
                  <a:lnTo>
                    <a:pt x="161955" y="75920"/>
                  </a:lnTo>
                  <a:lnTo>
                    <a:pt x="168374" y="74271"/>
                  </a:lnTo>
                  <a:lnTo>
                    <a:pt x="167254" y="68993"/>
                  </a:lnTo>
                  <a:lnTo>
                    <a:pt x="175039" y="68727"/>
                  </a:lnTo>
                  <a:lnTo>
                    <a:pt x="175506" y="75340"/>
                  </a:lnTo>
                  <a:lnTo>
                    <a:pt x="168805" y="75782"/>
                  </a:lnTo>
                  <a:lnTo>
                    <a:pt x="169405" y="83298"/>
                  </a:lnTo>
                  <a:lnTo>
                    <a:pt x="160646" y="85191"/>
                  </a:lnTo>
                  <a:lnTo>
                    <a:pt x="160209" y="97033"/>
                  </a:lnTo>
                  <a:lnTo>
                    <a:pt x="165359" y="103006"/>
                  </a:lnTo>
                  <a:lnTo>
                    <a:pt x="165394" y="108108"/>
                  </a:lnTo>
                  <a:lnTo>
                    <a:pt x="172327" y="111122"/>
                  </a:lnTo>
                  <a:lnTo>
                    <a:pt x="175668" y="134452"/>
                  </a:lnTo>
                  <a:lnTo>
                    <a:pt x="173087" y="138292"/>
                  </a:lnTo>
                  <a:lnTo>
                    <a:pt x="166566" y="137538"/>
                  </a:lnTo>
                  <a:lnTo>
                    <a:pt x="166934" y="141747"/>
                  </a:lnTo>
                  <a:lnTo>
                    <a:pt x="171138" y="148296"/>
                  </a:lnTo>
                  <a:lnTo>
                    <a:pt x="188697" y="143159"/>
                  </a:lnTo>
                  <a:lnTo>
                    <a:pt x="192301" y="148793"/>
                  </a:lnTo>
                  <a:lnTo>
                    <a:pt x="192135" y="169188"/>
                  </a:lnTo>
                  <a:lnTo>
                    <a:pt x="182915" y="183820"/>
                  </a:lnTo>
                  <a:lnTo>
                    <a:pt x="177095" y="179634"/>
                  </a:lnTo>
                  <a:lnTo>
                    <a:pt x="173932" y="181659"/>
                  </a:lnTo>
                  <a:lnTo>
                    <a:pt x="173119" y="189739"/>
                  </a:lnTo>
                  <a:lnTo>
                    <a:pt x="181816" y="190843"/>
                  </a:lnTo>
                  <a:lnTo>
                    <a:pt x="170830" y="194334"/>
                  </a:lnTo>
                  <a:lnTo>
                    <a:pt x="172408" y="200070"/>
                  </a:lnTo>
                  <a:lnTo>
                    <a:pt x="179188" y="203229"/>
                  </a:lnTo>
                  <a:lnTo>
                    <a:pt x="181305" y="212576"/>
                  </a:lnTo>
                  <a:lnTo>
                    <a:pt x="186090" y="214488"/>
                  </a:lnTo>
                  <a:lnTo>
                    <a:pt x="177922" y="217295"/>
                  </a:lnTo>
                  <a:lnTo>
                    <a:pt x="177611" y="223886"/>
                  </a:lnTo>
                  <a:lnTo>
                    <a:pt x="170335" y="221915"/>
                  </a:lnTo>
                  <a:lnTo>
                    <a:pt x="169093" y="234932"/>
                  </a:lnTo>
                  <a:lnTo>
                    <a:pt x="162452" y="238973"/>
                  </a:lnTo>
                  <a:lnTo>
                    <a:pt x="165022" y="242333"/>
                  </a:lnTo>
                  <a:lnTo>
                    <a:pt x="177917" y="243986"/>
                  </a:lnTo>
                  <a:lnTo>
                    <a:pt x="182757" y="250248"/>
                  </a:lnTo>
                  <a:lnTo>
                    <a:pt x="182757" y="250248"/>
                  </a:lnTo>
                  <a:lnTo>
                    <a:pt x="181471" y="265211"/>
                  </a:lnTo>
                  <a:lnTo>
                    <a:pt x="154560" y="262926"/>
                  </a:lnTo>
                  <a:lnTo>
                    <a:pt x="154772" y="273726"/>
                  </a:lnTo>
                  <a:lnTo>
                    <a:pt x="159108" y="281475"/>
                  </a:lnTo>
                  <a:lnTo>
                    <a:pt x="159108" y="281475"/>
                  </a:lnTo>
                  <a:lnTo>
                    <a:pt x="158760" y="289562"/>
                  </a:lnTo>
                  <a:lnTo>
                    <a:pt x="153866" y="292145"/>
                  </a:lnTo>
                  <a:lnTo>
                    <a:pt x="141911" y="290062"/>
                  </a:lnTo>
                  <a:lnTo>
                    <a:pt x="135448" y="293055"/>
                  </a:lnTo>
                  <a:lnTo>
                    <a:pt x="136551" y="299078"/>
                  </a:lnTo>
                  <a:lnTo>
                    <a:pt x="128814" y="316132"/>
                  </a:lnTo>
                  <a:lnTo>
                    <a:pt x="125084" y="315593"/>
                  </a:lnTo>
                  <a:lnTo>
                    <a:pt x="123177" y="310601"/>
                  </a:lnTo>
                  <a:lnTo>
                    <a:pt x="109594" y="317768"/>
                  </a:lnTo>
                  <a:lnTo>
                    <a:pt x="105270" y="316015"/>
                  </a:lnTo>
                  <a:lnTo>
                    <a:pt x="102065" y="319535"/>
                  </a:lnTo>
                  <a:lnTo>
                    <a:pt x="103943" y="332172"/>
                  </a:lnTo>
                  <a:lnTo>
                    <a:pt x="90705" y="331401"/>
                  </a:lnTo>
                  <a:lnTo>
                    <a:pt x="90234" y="325094"/>
                  </a:lnTo>
                  <a:lnTo>
                    <a:pt x="86116" y="327692"/>
                  </a:lnTo>
                  <a:lnTo>
                    <a:pt x="81346" y="325028"/>
                  </a:lnTo>
                  <a:lnTo>
                    <a:pt x="78468" y="327955"/>
                  </a:lnTo>
                  <a:lnTo>
                    <a:pt x="70993" y="327473"/>
                  </a:lnTo>
                  <a:lnTo>
                    <a:pt x="71240" y="336472"/>
                  </a:lnTo>
                  <a:lnTo>
                    <a:pt x="74771" y="338807"/>
                  </a:lnTo>
                  <a:lnTo>
                    <a:pt x="71699" y="343229"/>
                  </a:lnTo>
                  <a:lnTo>
                    <a:pt x="66870" y="342960"/>
                  </a:lnTo>
                  <a:lnTo>
                    <a:pt x="64321" y="332406"/>
                  </a:lnTo>
                  <a:lnTo>
                    <a:pt x="54144" y="327658"/>
                  </a:lnTo>
                  <a:lnTo>
                    <a:pt x="55078" y="315090"/>
                  </a:lnTo>
                  <a:lnTo>
                    <a:pt x="50339" y="311225"/>
                  </a:lnTo>
                  <a:lnTo>
                    <a:pt x="51236" y="306451"/>
                  </a:lnTo>
                  <a:lnTo>
                    <a:pt x="36618" y="304889"/>
                  </a:lnTo>
                  <a:lnTo>
                    <a:pt x="33108" y="301804"/>
                  </a:lnTo>
                  <a:lnTo>
                    <a:pt x="32711" y="298946"/>
                  </a:lnTo>
                  <a:lnTo>
                    <a:pt x="41374" y="295413"/>
                  </a:lnTo>
                  <a:lnTo>
                    <a:pt x="42087" y="291833"/>
                  </a:lnTo>
                  <a:lnTo>
                    <a:pt x="36407" y="288244"/>
                  </a:lnTo>
                  <a:lnTo>
                    <a:pt x="36715" y="282105"/>
                  </a:lnTo>
                  <a:lnTo>
                    <a:pt x="43856" y="277034"/>
                  </a:lnTo>
                  <a:lnTo>
                    <a:pt x="43782" y="267437"/>
                  </a:lnTo>
                  <a:lnTo>
                    <a:pt x="39609" y="265984"/>
                  </a:lnTo>
                  <a:lnTo>
                    <a:pt x="36940" y="254223"/>
                  </a:lnTo>
                  <a:lnTo>
                    <a:pt x="31904" y="243602"/>
                  </a:lnTo>
                  <a:lnTo>
                    <a:pt x="31904" y="243602"/>
                  </a:lnTo>
                  <a:lnTo>
                    <a:pt x="28382" y="241115"/>
                  </a:lnTo>
                  <a:lnTo>
                    <a:pt x="26572" y="219927"/>
                  </a:lnTo>
                  <a:lnTo>
                    <a:pt x="12995" y="220787"/>
                  </a:lnTo>
                  <a:lnTo>
                    <a:pt x="8527" y="212577"/>
                  </a:lnTo>
                  <a:lnTo>
                    <a:pt x="9501" y="204803"/>
                  </a:lnTo>
                  <a:lnTo>
                    <a:pt x="14162" y="199071"/>
                  </a:lnTo>
                  <a:lnTo>
                    <a:pt x="10068" y="194620"/>
                  </a:lnTo>
                  <a:lnTo>
                    <a:pt x="20098" y="179723"/>
                  </a:lnTo>
                  <a:lnTo>
                    <a:pt x="16824" y="173642"/>
                  </a:lnTo>
                  <a:lnTo>
                    <a:pt x="4424" y="165081"/>
                  </a:lnTo>
                  <a:lnTo>
                    <a:pt x="4424" y="165081"/>
                  </a:lnTo>
                  <a:lnTo>
                    <a:pt x="593" y="162585"/>
                  </a:lnTo>
                  <a:lnTo>
                    <a:pt x="1351" y="151055"/>
                  </a:lnTo>
                  <a:lnTo>
                    <a:pt x="11978" y="149521"/>
                  </a:lnTo>
                  <a:lnTo>
                    <a:pt x="8648" y="127087"/>
                  </a:lnTo>
                  <a:lnTo>
                    <a:pt x="20495" y="126484"/>
                  </a:lnTo>
                  <a:lnTo>
                    <a:pt x="27216" y="137902"/>
                  </a:lnTo>
                  <a:lnTo>
                    <a:pt x="27989" y="125621"/>
                  </a:lnTo>
                  <a:lnTo>
                    <a:pt x="41399" y="124754"/>
                  </a:lnTo>
                  <a:lnTo>
                    <a:pt x="40635" y="130436"/>
                  </a:lnTo>
                  <a:lnTo>
                    <a:pt x="45865" y="145566"/>
                  </a:lnTo>
                  <a:lnTo>
                    <a:pt x="56839" y="148837"/>
                  </a:lnTo>
                  <a:lnTo>
                    <a:pt x="64378" y="139873"/>
                  </a:lnTo>
                  <a:lnTo>
                    <a:pt x="55483" y="134403"/>
                  </a:lnTo>
                  <a:lnTo>
                    <a:pt x="48737" y="136487"/>
                  </a:lnTo>
                  <a:lnTo>
                    <a:pt x="47603" y="131958"/>
                  </a:lnTo>
                  <a:lnTo>
                    <a:pt x="51189" y="125447"/>
                  </a:lnTo>
                  <a:lnTo>
                    <a:pt x="55153" y="128845"/>
                  </a:lnTo>
                  <a:lnTo>
                    <a:pt x="59787" y="124009"/>
                  </a:lnTo>
                  <a:lnTo>
                    <a:pt x="65661" y="125653"/>
                  </a:lnTo>
                  <a:lnTo>
                    <a:pt x="65527" y="118450"/>
                  </a:lnTo>
                  <a:lnTo>
                    <a:pt x="68687" y="116577"/>
                  </a:lnTo>
                  <a:lnTo>
                    <a:pt x="69462" y="123047"/>
                  </a:lnTo>
                  <a:lnTo>
                    <a:pt x="74714" y="124676"/>
                  </a:lnTo>
                  <a:lnTo>
                    <a:pt x="70088" y="103859"/>
                  </a:lnTo>
                  <a:lnTo>
                    <a:pt x="61452" y="100646"/>
                  </a:lnTo>
                  <a:lnTo>
                    <a:pt x="58244" y="104468"/>
                  </a:lnTo>
                  <a:lnTo>
                    <a:pt x="49667" y="105157"/>
                  </a:lnTo>
                  <a:lnTo>
                    <a:pt x="47546" y="96552"/>
                  </a:lnTo>
                  <a:lnTo>
                    <a:pt x="38113" y="100369"/>
                  </a:lnTo>
                  <a:lnTo>
                    <a:pt x="34332" y="95924"/>
                  </a:lnTo>
                  <a:lnTo>
                    <a:pt x="36574" y="87128"/>
                  </a:lnTo>
                  <a:lnTo>
                    <a:pt x="30183" y="87569"/>
                  </a:lnTo>
                  <a:lnTo>
                    <a:pt x="30514" y="80526"/>
                  </a:lnTo>
                  <a:lnTo>
                    <a:pt x="33947" y="80161"/>
                  </a:lnTo>
                  <a:lnTo>
                    <a:pt x="32803" y="76082"/>
                  </a:lnTo>
                  <a:lnTo>
                    <a:pt x="18755" y="77832"/>
                  </a:lnTo>
                  <a:lnTo>
                    <a:pt x="16025" y="81214"/>
                  </a:lnTo>
                  <a:lnTo>
                    <a:pt x="14150" y="75315"/>
                  </a:lnTo>
                  <a:lnTo>
                    <a:pt x="5714" y="70452"/>
                  </a:lnTo>
                  <a:lnTo>
                    <a:pt x="4075" y="61408"/>
                  </a:lnTo>
                  <a:lnTo>
                    <a:pt x="11355" y="56489"/>
                  </a:lnTo>
                  <a:lnTo>
                    <a:pt x="10986" y="52578"/>
                  </a:lnTo>
                  <a:lnTo>
                    <a:pt x="9241" y="47733"/>
                  </a:lnTo>
                  <a:lnTo>
                    <a:pt x="0" y="44049"/>
                  </a:lnTo>
                  <a:lnTo>
                    <a:pt x="383" y="41207"/>
                  </a:lnTo>
                  <a:lnTo>
                    <a:pt x="9494" y="37685"/>
                  </a:lnTo>
                  <a:lnTo>
                    <a:pt x="10377" y="39658"/>
                  </a:lnTo>
                  <a:lnTo>
                    <a:pt x="11009" y="33071"/>
                  </a:lnTo>
                  <a:lnTo>
                    <a:pt x="17883" y="31893"/>
                  </a:lnTo>
                  <a:lnTo>
                    <a:pt x="21279" y="14270"/>
                  </a:lnTo>
                  <a:lnTo>
                    <a:pt x="30309" y="13895"/>
                  </a:lnTo>
                  <a:lnTo>
                    <a:pt x="32832" y="0"/>
                  </a:lnTo>
                  <a:lnTo>
                    <a:pt x="32832" y="0"/>
                  </a:lnTo>
                  <a:lnTo>
                    <a:pt x="34230" y="35"/>
                  </a:lnTo>
                  <a:lnTo>
                    <a:pt x="35568" y="8773"/>
                  </a:lnTo>
                  <a:lnTo>
                    <a:pt x="49086" y="2955"/>
                  </a:lnTo>
                  <a:lnTo>
                    <a:pt x="47382" y="21523"/>
                  </a:lnTo>
                  <a:lnTo>
                    <a:pt x="62832" y="19353"/>
                  </a:lnTo>
                  <a:lnTo>
                    <a:pt x="63124" y="7504"/>
                  </a:lnTo>
                  <a:lnTo>
                    <a:pt x="76034" y="7371"/>
                  </a:lnTo>
                  <a:lnTo>
                    <a:pt x="81320" y="20108"/>
                  </a:lnTo>
                  <a:lnTo>
                    <a:pt x="116422" y="28464"/>
                  </a:lnTo>
                  <a:lnTo>
                    <a:pt x="117375" y="40492"/>
                  </a:lnTo>
                  <a:lnTo>
                    <a:pt x="127524" y="45388"/>
                  </a:lnTo>
                  <a:lnTo>
                    <a:pt x="135495" y="6328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9" name="ID_164">
              <a:extLst>
                <a:ext uri="{FF2B5EF4-FFF2-40B4-BE49-F238E27FC236}">
                  <a16:creationId xmlns:a16="http://schemas.microsoft.com/office/drawing/2014/main" id="{00000000-0008-0000-0000-0000AD000000}"/>
                </a:ext>
              </a:extLst>
            </p:cNvPr>
            <p:cNvSpPr/>
            <p:nvPr/>
          </p:nvSpPr>
          <p:spPr>
            <a:xfrm>
              <a:off x="1397359" y="3750594"/>
              <a:ext cx="7419" cy="11044"/>
            </a:xfrm>
            <a:custGeom>
              <a:avLst/>
              <a:gdLst/>
              <a:ahLst/>
              <a:cxnLst/>
              <a:rect l="0" t="0" r="0" b="0"/>
              <a:pathLst>
                <a:path w="7419" h="11044">
                  <a:moveTo>
                    <a:pt x="0" y="9207"/>
                  </a:moveTo>
                  <a:lnTo>
                    <a:pt x="223" y="6511"/>
                  </a:lnTo>
                  <a:lnTo>
                    <a:pt x="223" y="6511"/>
                  </a:lnTo>
                  <a:lnTo>
                    <a:pt x="3961" y="0"/>
                  </a:lnTo>
                  <a:lnTo>
                    <a:pt x="6294" y="6212"/>
                  </a:lnTo>
                  <a:lnTo>
                    <a:pt x="7418" y="1104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96" name="M158">
            <a:extLst>
              <a:ext uri="{FF2B5EF4-FFF2-40B4-BE49-F238E27FC236}">
                <a16:creationId xmlns:a16="http://schemas.microsoft.com/office/drawing/2014/main" id="{00000000-0008-0000-0000-0000AF000000}"/>
              </a:ext>
            </a:extLst>
          </p:cNvPr>
          <p:cNvSpPr/>
          <p:nvPr/>
        </p:nvSpPr>
        <p:spPr>
          <a:xfrm>
            <a:off x="6815793" y="5387672"/>
            <a:ext cx="254640" cy="310584"/>
          </a:xfrm>
          <a:custGeom>
            <a:avLst/>
            <a:gdLst/>
            <a:ahLst/>
            <a:cxnLst/>
            <a:rect l="0" t="0" r="0" b="0"/>
            <a:pathLst>
              <a:path w="286899" h="368143">
                <a:moveTo>
                  <a:pt x="95273" y="10227"/>
                </a:moveTo>
                <a:lnTo>
                  <a:pt x="103989" y="26892"/>
                </a:lnTo>
                <a:lnTo>
                  <a:pt x="101806" y="35856"/>
                </a:lnTo>
                <a:lnTo>
                  <a:pt x="104694" y="39510"/>
                </a:lnTo>
                <a:lnTo>
                  <a:pt x="114975" y="38494"/>
                </a:lnTo>
                <a:lnTo>
                  <a:pt x="116744" y="43928"/>
                </a:lnTo>
                <a:lnTo>
                  <a:pt x="113211" y="41463"/>
                </a:lnTo>
                <a:lnTo>
                  <a:pt x="106315" y="44491"/>
                </a:lnTo>
                <a:lnTo>
                  <a:pt x="100283" y="42732"/>
                </a:lnTo>
                <a:lnTo>
                  <a:pt x="96937" y="47173"/>
                </a:lnTo>
                <a:lnTo>
                  <a:pt x="105051" y="54221"/>
                </a:lnTo>
                <a:lnTo>
                  <a:pt x="115755" y="55764"/>
                </a:lnTo>
                <a:lnTo>
                  <a:pt x="108519" y="68988"/>
                </a:lnTo>
                <a:lnTo>
                  <a:pt x="100608" y="67795"/>
                </a:lnTo>
                <a:lnTo>
                  <a:pt x="94623" y="80590"/>
                </a:lnTo>
                <a:lnTo>
                  <a:pt x="105772" y="83342"/>
                </a:lnTo>
                <a:lnTo>
                  <a:pt x="109104" y="97054"/>
                </a:lnTo>
                <a:lnTo>
                  <a:pt x="105879" y="111998"/>
                </a:lnTo>
                <a:lnTo>
                  <a:pt x="127944" y="122443"/>
                </a:lnTo>
                <a:lnTo>
                  <a:pt x="130491" y="119188"/>
                </a:lnTo>
                <a:lnTo>
                  <a:pt x="137063" y="125905"/>
                </a:lnTo>
                <a:lnTo>
                  <a:pt x="141585" y="134235"/>
                </a:lnTo>
                <a:lnTo>
                  <a:pt x="135164" y="162920"/>
                </a:lnTo>
                <a:lnTo>
                  <a:pt x="141655" y="165585"/>
                </a:lnTo>
                <a:lnTo>
                  <a:pt x="148992" y="164364"/>
                </a:lnTo>
                <a:lnTo>
                  <a:pt x="156520" y="170045"/>
                </a:lnTo>
                <a:lnTo>
                  <a:pt x="159735" y="164252"/>
                </a:lnTo>
                <a:lnTo>
                  <a:pt x="172560" y="169725"/>
                </a:lnTo>
                <a:lnTo>
                  <a:pt x="180744" y="164617"/>
                </a:lnTo>
                <a:lnTo>
                  <a:pt x="180852" y="167319"/>
                </a:lnTo>
                <a:lnTo>
                  <a:pt x="180852" y="167319"/>
                </a:lnTo>
                <a:lnTo>
                  <a:pt x="182529" y="187444"/>
                </a:lnTo>
                <a:lnTo>
                  <a:pt x="191017" y="191790"/>
                </a:lnTo>
                <a:lnTo>
                  <a:pt x="186097" y="197254"/>
                </a:lnTo>
                <a:lnTo>
                  <a:pt x="186027" y="201302"/>
                </a:lnTo>
                <a:lnTo>
                  <a:pt x="188671" y="201497"/>
                </a:lnTo>
                <a:lnTo>
                  <a:pt x="188174" y="212286"/>
                </a:lnTo>
                <a:lnTo>
                  <a:pt x="184998" y="215830"/>
                </a:lnTo>
                <a:lnTo>
                  <a:pt x="192256" y="246694"/>
                </a:lnTo>
                <a:lnTo>
                  <a:pt x="204911" y="244511"/>
                </a:lnTo>
                <a:lnTo>
                  <a:pt x="212791" y="257539"/>
                </a:lnTo>
                <a:lnTo>
                  <a:pt x="224267" y="251436"/>
                </a:lnTo>
                <a:lnTo>
                  <a:pt x="226226" y="246071"/>
                </a:lnTo>
                <a:lnTo>
                  <a:pt x="230210" y="250037"/>
                </a:lnTo>
                <a:lnTo>
                  <a:pt x="231861" y="244517"/>
                </a:lnTo>
                <a:lnTo>
                  <a:pt x="237367" y="241311"/>
                </a:lnTo>
                <a:lnTo>
                  <a:pt x="241973" y="245286"/>
                </a:lnTo>
                <a:lnTo>
                  <a:pt x="250114" y="242872"/>
                </a:lnTo>
                <a:lnTo>
                  <a:pt x="249436" y="246160"/>
                </a:lnTo>
                <a:lnTo>
                  <a:pt x="241793" y="246782"/>
                </a:lnTo>
                <a:lnTo>
                  <a:pt x="248957" y="256198"/>
                </a:lnTo>
                <a:lnTo>
                  <a:pt x="247632" y="260973"/>
                </a:lnTo>
                <a:lnTo>
                  <a:pt x="254938" y="261994"/>
                </a:lnTo>
                <a:lnTo>
                  <a:pt x="252781" y="269904"/>
                </a:lnTo>
                <a:lnTo>
                  <a:pt x="245120" y="271426"/>
                </a:lnTo>
                <a:lnTo>
                  <a:pt x="242179" y="279623"/>
                </a:lnTo>
                <a:lnTo>
                  <a:pt x="252889" y="282199"/>
                </a:lnTo>
                <a:lnTo>
                  <a:pt x="253666" y="291657"/>
                </a:lnTo>
                <a:lnTo>
                  <a:pt x="260509" y="292519"/>
                </a:lnTo>
                <a:lnTo>
                  <a:pt x="264370" y="285237"/>
                </a:lnTo>
                <a:lnTo>
                  <a:pt x="273449" y="292283"/>
                </a:lnTo>
                <a:lnTo>
                  <a:pt x="284036" y="292905"/>
                </a:lnTo>
                <a:lnTo>
                  <a:pt x="286898" y="298948"/>
                </a:lnTo>
                <a:lnTo>
                  <a:pt x="277311" y="303888"/>
                </a:lnTo>
                <a:lnTo>
                  <a:pt x="282148" y="313112"/>
                </a:lnTo>
                <a:lnTo>
                  <a:pt x="280427" y="332569"/>
                </a:lnTo>
                <a:lnTo>
                  <a:pt x="280427" y="332569"/>
                </a:lnTo>
                <a:lnTo>
                  <a:pt x="274305" y="335167"/>
                </a:lnTo>
                <a:lnTo>
                  <a:pt x="280482" y="357899"/>
                </a:lnTo>
                <a:lnTo>
                  <a:pt x="277632" y="360551"/>
                </a:lnTo>
                <a:lnTo>
                  <a:pt x="269559" y="358320"/>
                </a:lnTo>
                <a:lnTo>
                  <a:pt x="265343" y="368142"/>
                </a:lnTo>
                <a:lnTo>
                  <a:pt x="244317" y="366445"/>
                </a:lnTo>
                <a:lnTo>
                  <a:pt x="244148" y="357900"/>
                </a:lnTo>
                <a:lnTo>
                  <a:pt x="239342" y="356171"/>
                </a:lnTo>
                <a:lnTo>
                  <a:pt x="233099" y="356516"/>
                </a:lnTo>
                <a:lnTo>
                  <a:pt x="231606" y="361886"/>
                </a:lnTo>
                <a:lnTo>
                  <a:pt x="223581" y="366098"/>
                </a:lnTo>
                <a:lnTo>
                  <a:pt x="221463" y="353023"/>
                </a:lnTo>
                <a:lnTo>
                  <a:pt x="197428" y="354264"/>
                </a:lnTo>
                <a:lnTo>
                  <a:pt x="193631" y="339211"/>
                </a:lnTo>
                <a:lnTo>
                  <a:pt x="201818" y="334555"/>
                </a:lnTo>
                <a:lnTo>
                  <a:pt x="201297" y="319407"/>
                </a:lnTo>
                <a:lnTo>
                  <a:pt x="198995" y="317269"/>
                </a:lnTo>
                <a:lnTo>
                  <a:pt x="192541" y="320906"/>
                </a:lnTo>
                <a:lnTo>
                  <a:pt x="190230" y="319368"/>
                </a:lnTo>
                <a:lnTo>
                  <a:pt x="189843" y="305571"/>
                </a:lnTo>
                <a:lnTo>
                  <a:pt x="185343" y="304444"/>
                </a:lnTo>
                <a:lnTo>
                  <a:pt x="182215" y="295995"/>
                </a:lnTo>
                <a:lnTo>
                  <a:pt x="188825" y="292211"/>
                </a:lnTo>
                <a:lnTo>
                  <a:pt x="189352" y="288772"/>
                </a:lnTo>
                <a:lnTo>
                  <a:pt x="181313" y="285036"/>
                </a:lnTo>
                <a:lnTo>
                  <a:pt x="176956" y="293656"/>
                </a:lnTo>
                <a:lnTo>
                  <a:pt x="174191" y="291359"/>
                </a:lnTo>
                <a:lnTo>
                  <a:pt x="176120" y="278950"/>
                </a:lnTo>
                <a:lnTo>
                  <a:pt x="187405" y="275096"/>
                </a:lnTo>
                <a:lnTo>
                  <a:pt x="185347" y="258870"/>
                </a:lnTo>
                <a:lnTo>
                  <a:pt x="188885" y="252483"/>
                </a:lnTo>
                <a:lnTo>
                  <a:pt x="184215" y="252253"/>
                </a:lnTo>
                <a:lnTo>
                  <a:pt x="175961" y="252110"/>
                </a:lnTo>
                <a:lnTo>
                  <a:pt x="171639" y="258782"/>
                </a:lnTo>
                <a:lnTo>
                  <a:pt x="168729" y="255883"/>
                </a:lnTo>
                <a:lnTo>
                  <a:pt x="158861" y="258860"/>
                </a:lnTo>
                <a:lnTo>
                  <a:pt x="152510" y="256800"/>
                </a:lnTo>
                <a:lnTo>
                  <a:pt x="152342" y="266392"/>
                </a:lnTo>
                <a:lnTo>
                  <a:pt x="166662" y="267242"/>
                </a:lnTo>
                <a:lnTo>
                  <a:pt x="164301" y="277546"/>
                </a:lnTo>
                <a:lnTo>
                  <a:pt x="158554" y="285391"/>
                </a:lnTo>
                <a:lnTo>
                  <a:pt x="146501" y="288478"/>
                </a:lnTo>
                <a:lnTo>
                  <a:pt x="147919" y="296448"/>
                </a:lnTo>
                <a:lnTo>
                  <a:pt x="142268" y="307591"/>
                </a:lnTo>
                <a:lnTo>
                  <a:pt x="144904" y="308387"/>
                </a:lnTo>
                <a:lnTo>
                  <a:pt x="141513" y="323917"/>
                </a:lnTo>
                <a:lnTo>
                  <a:pt x="125743" y="325287"/>
                </a:lnTo>
                <a:lnTo>
                  <a:pt x="126868" y="332202"/>
                </a:lnTo>
                <a:lnTo>
                  <a:pt x="123444" y="331841"/>
                </a:lnTo>
                <a:lnTo>
                  <a:pt x="121827" y="335110"/>
                </a:lnTo>
                <a:lnTo>
                  <a:pt x="124996" y="341012"/>
                </a:lnTo>
                <a:lnTo>
                  <a:pt x="119531" y="350207"/>
                </a:lnTo>
                <a:lnTo>
                  <a:pt x="113734" y="351752"/>
                </a:lnTo>
                <a:lnTo>
                  <a:pt x="111666" y="336578"/>
                </a:lnTo>
                <a:lnTo>
                  <a:pt x="104897" y="348897"/>
                </a:lnTo>
                <a:lnTo>
                  <a:pt x="104897" y="348897"/>
                </a:lnTo>
                <a:lnTo>
                  <a:pt x="103741" y="343780"/>
                </a:lnTo>
                <a:lnTo>
                  <a:pt x="96536" y="336905"/>
                </a:lnTo>
                <a:lnTo>
                  <a:pt x="89272" y="342020"/>
                </a:lnTo>
                <a:lnTo>
                  <a:pt x="89972" y="346379"/>
                </a:lnTo>
                <a:lnTo>
                  <a:pt x="84908" y="350484"/>
                </a:lnTo>
                <a:lnTo>
                  <a:pt x="76329" y="350628"/>
                </a:lnTo>
                <a:lnTo>
                  <a:pt x="71232" y="339444"/>
                </a:lnTo>
                <a:lnTo>
                  <a:pt x="82893" y="324068"/>
                </a:lnTo>
                <a:lnTo>
                  <a:pt x="89753" y="324042"/>
                </a:lnTo>
                <a:lnTo>
                  <a:pt x="92188" y="318690"/>
                </a:lnTo>
                <a:lnTo>
                  <a:pt x="80573" y="305888"/>
                </a:lnTo>
                <a:lnTo>
                  <a:pt x="71615" y="301378"/>
                </a:lnTo>
                <a:lnTo>
                  <a:pt x="70499" y="294162"/>
                </a:lnTo>
                <a:lnTo>
                  <a:pt x="60996" y="293988"/>
                </a:lnTo>
                <a:lnTo>
                  <a:pt x="53226" y="301191"/>
                </a:lnTo>
                <a:lnTo>
                  <a:pt x="53226" y="301191"/>
                </a:lnTo>
                <a:lnTo>
                  <a:pt x="45553" y="286208"/>
                </a:lnTo>
                <a:lnTo>
                  <a:pt x="47849" y="280104"/>
                </a:lnTo>
                <a:lnTo>
                  <a:pt x="51576" y="280772"/>
                </a:lnTo>
                <a:lnTo>
                  <a:pt x="59470" y="275220"/>
                </a:lnTo>
                <a:lnTo>
                  <a:pt x="52966" y="273002"/>
                </a:lnTo>
                <a:lnTo>
                  <a:pt x="53062" y="259360"/>
                </a:lnTo>
                <a:lnTo>
                  <a:pt x="40446" y="250730"/>
                </a:lnTo>
                <a:lnTo>
                  <a:pt x="41783" y="229014"/>
                </a:lnTo>
                <a:lnTo>
                  <a:pt x="32073" y="231832"/>
                </a:lnTo>
                <a:lnTo>
                  <a:pt x="23955" y="224483"/>
                </a:lnTo>
                <a:lnTo>
                  <a:pt x="36161" y="221412"/>
                </a:lnTo>
                <a:lnTo>
                  <a:pt x="36528" y="218420"/>
                </a:lnTo>
                <a:lnTo>
                  <a:pt x="41911" y="222118"/>
                </a:lnTo>
                <a:lnTo>
                  <a:pt x="47791" y="207382"/>
                </a:lnTo>
                <a:lnTo>
                  <a:pt x="60182" y="211059"/>
                </a:lnTo>
                <a:lnTo>
                  <a:pt x="65856" y="198866"/>
                </a:lnTo>
                <a:lnTo>
                  <a:pt x="59336" y="189299"/>
                </a:lnTo>
                <a:lnTo>
                  <a:pt x="60321" y="178069"/>
                </a:lnTo>
                <a:lnTo>
                  <a:pt x="49354" y="173367"/>
                </a:lnTo>
                <a:lnTo>
                  <a:pt x="41581" y="164374"/>
                </a:lnTo>
                <a:lnTo>
                  <a:pt x="43120" y="156903"/>
                </a:lnTo>
                <a:lnTo>
                  <a:pt x="51542" y="156009"/>
                </a:lnTo>
                <a:lnTo>
                  <a:pt x="45274" y="149894"/>
                </a:lnTo>
                <a:lnTo>
                  <a:pt x="47183" y="147679"/>
                </a:lnTo>
                <a:lnTo>
                  <a:pt x="44790" y="142385"/>
                </a:lnTo>
                <a:lnTo>
                  <a:pt x="36880" y="140888"/>
                </a:lnTo>
                <a:lnTo>
                  <a:pt x="40450" y="149804"/>
                </a:lnTo>
                <a:lnTo>
                  <a:pt x="22995" y="150978"/>
                </a:lnTo>
                <a:lnTo>
                  <a:pt x="19192" y="146257"/>
                </a:lnTo>
                <a:lnTo>
                  <a:pt x="33405" y="135273"/>
                </a:lnTo>
                <a:lnTo>
                  <a:pt x="27142" y="129006"/>
                </a:lnTo>
                <a:lnTo>
                  <a:pt x="13859" y="123656"/>
                </a:lnTo>
                <a:lnTo>
                  <a:pt x="8239" y="116350"/>
                </a:lnTo>
                <a:lnTo>
                  <a:pt x="0" y="115894"/>
                </a:lnTo>
                <a:lnTo>
                  <a:pt x="6546" y="98916"/>
                </a:lnTo>
                <a:lnTo>
                  <a:pt x="2949" y="99898"/>
                </a:lnTo>
                <a:lnTo>
                  <a:pt x="552" y="95052"/>
                </a:lnTo>
                <a:lnTo>
                  <a:pt x="6427" y="88712"/>
                </a:lnTo>
                <a:lnTo>
                  <a:pt x="8656" y="77802"/>
                </a:lnTo>
                <a:lnTo>
                  <a:pt x="3262" y="66897"/>
                </a:lnTo>
                <a:lnTo>
                  <a:pt x="1341" y="53356"/>
                </a:lnTo>
                <a:lnTo>
                  <a:pt x="2682" y="48280"/>
                </a:lnTo>
                <a:lnTo>
                  <a:pt x="8157" y="46583"/>
                </a:lnTo>
                <a:lnTo>
                  <a:pt x="8315" y="46436"/>
                </a:lnTo>
                <a:lnTo>
                  <a:pt x="8315" y="46436"/>
                </a:lnTo>
                <a:lnTo>
                  <a:pt x="16740" y="44944"/>
                </a:lnTo>
                <a:lnTo>
                  <a:pt x="21077" y="37523"/>
                </a:lnTo>
                <a:lnTo>
                  <a:pt x="27561" y="40045"/>
                </a:lnTo>
                <a:lnTo>
                  <a:pt x="27434" y="46795"/>
                </a:lnTo>
                <a:lnTo>
                  <a:pt x="33453" y="49308"/>
                </a:lnTo>
                <a:lnTo>
                  <a:pt x="35601" y="25789"/>
                </a:lnTo>
                <a:lnTo>
                  <a:pt x="44519" y="22804"/>
                </a:lnTo>
                <a:lnTo>
                  <a:pt x="50119" y="14203"/>
                </a:lnTo>
                <a:lnTo>
                  <a:pt x="56280" y="17319"/>
                </a:lnTo>
                <a:lnTo>
                  <a:pt x="61990" y="2717"/>
                </a:lnTo>
                <a:lnTo>
                  <a:pt x="69345" y="0"/>
                </a:lnTo>
                <a:lnTo>
                  <a:pt x="71181" y="10089"/>
                </a:lnTo>
                <a:lnTo>
                  <a:pt x="77119" y="8397"/>
                </a:lnTo>
                <a:lnTo>
                  <a:pt x="91025" y="1300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7" name="M159">
            <a:extLst>
              <a:ext uri="{FF2B5EF4-FFF2-40B4-BE49-F238E27FC236}">
                <a16:creationId xmlns:a16="http://schemas.microsoft.com/office/drawing/2014/main" id="{00000000-0008-0000-0000-0000B0000000}"/>
              </a:ext>
            </a:extLst>
          </p:cNvPr>
          <p:cNvSpPr/>
          <p:nvPr/>
        </p:nvSpPr>
        <p:spPr>
          <a:xfrm>
            <a:off x="7096296" y="5386677"/>
            <a:ext cx="137316" cy="113452"/>
          </a:xfrm>
          <a:custGeom>
            <a:avLst/>
            <a:gdLst/>
            <a:ahLst/>
            <a:cxnLst/>
            <a:rect l="0" t="0" r="0" b="0"/>
            <a:pathLst>
              <a:path w="152657" h="124222">
                <a:moveTo>
                  <a:pt x="45140" y="7135"/>
                </a:moveTo>
                <a:lnTo>
                  <a:pt x="56112" y="11208"/>
                </a:lnTo>
                <a:lnTo>
                  <a:pt x="59666" y="2559"/>
                </a:lnTo>
                <a:lnTo>
                  <a:pt x="68874" y="0"/>
                </a:lnTo>
                <a:lnTo>
                  <a:pt x="92136" y="3357"/>
                </a:lnTo>
                <a:lnTo>
                  <a:pt x="92920" y="13123"/>
                </a:lnTo>
                <a:lnTo>
                  <a:pt x="95236" y="14209"/>
                </a:lnTo>
                <a:lnTo>
                  <a:pt x="102368" y="15367"/>
                </a:lnTo>
                <a:lnTo>
                  <a:pt x="108186" y="10952"/>
                </a:lnTo>
                <a:lnTo>
                  <a:pt x="116901" y="10183"/>
                </a:lnTo>
                <a:lnTo>
                  <a:pt x="117898" y="5846"/>
                </a:lnTo>
                <a:lnTo>
                  <a:pt x="125545" y="14213"/>
                </a:lnTo>
                <a:lnTo>
                  <a:pt x="134911" y="11501"/>
                </a:lnTo>
                <a:lnTo>
                  <a:pt x="144826" y="13748"/>
                </a:lnTo>
                <a:lnTo>
                  <a:pt x="144515" y="34902"/>
                </a:lnTo>
                <a:lnTo>
                  <a:pt x="146093" y="43928"/>
                </a:lnTo>
                <a:lnTo>
                  <a:pt x="151293" y="49856"/>
                </a:lnTo>
                <a:lnTo>
                  <a:pt x="149812" y="55386"/>
                </a:lnTo>
                <a:lnTo>
                  <a:pt x="152656" y="62930"/>
                </a:lnTo>
                <a:lnTo>
                  <a:pt x="147600" y="68407"/>
                </a:lnTo>
                <a:lnTo>
                  <a:pt x="147600" y="68407"/>
                </a:lnTo>
                <a:lnTo>
                  <a:pt x="140408" y="71002"/>
                </a:lnTo>
                <a:lnTo>
                  <a:pt x="139268" y="85089"/>
                </a:lnTo>
                <a:lnTo>
                  <a:pt x="134111" y="86662"/>
                </a:lnTo>
                <a:lnTo>
                  <a:pt x="132152" y="82433"/>
                </a:lnTo>
                <a:lnTo>
                  <a:pt x="125203" y="79029"/>
                </a:lnTo>
                <a:lnTo>
                  <a:pt x="125108" y="74977"/>
                </a:lnTo>
                <a:lnTo>
                  <a:pt x="109023" y="79388"/>
                </a:lnTo>
                <a:lnTo>
                  <a:pt x="103061" y="72546"/>
                </a:lnTo>
                <a:lnTo>
                  <a:pt x="81341" y="69066"/>
                </a:lnTo>
                <a:lnTo>
                  <a:pt x="80022" y="73997"/>
                </a:lnTo>
                <a:lnTo>
                  <a:pt x="88539" y="76377"/>
                </a:lnTo>
                <a:lnTo>
                  <a:pt x="82914" y="88294"/>
                </a:lnTo>
                <a:lnTo>
                  <a:pt x="86463" y="90149"/>
                </a:lnTo>
                <a:lnTo>
                  <a:pt x="86463" y="90149"/>
                </a:lnTo>
                <a:lnTo>
                  <a:pt x="80131" y="97403"/>
                </a:lnTo>
                <a:lnTo>
                  <a:pt x="79286" y="122142"/>
                </a:lnTo>
                <a:lnTo>
                  <a:pt x="79286" y="122142"/>
                </a:lnTo>
                <a:lnTo>
                  <a:pt x="73846" y="121759"/>
                </a:lnTo>
                <a:lnTo>
                  <a:pt x="71566" y="118274"/>
                </a:lnTo>
                <a:lnTo>
                  <a:pt x="62869" y="117240"/>
                </a:lnTo>
                <a:lnTo>
                  <a:pt x="59424" y="118687"/>
                </a:lnTo>
                <a:lnTo>
                  <a:pt x="58404" y="124221"/>
                </a:lnTo>
                <a:lnTo>
                  <a:pt x="58404" y="124221"/>
                </a:lnTo>
                <a:lnTo>
                  <a:pt x="48917" y="123924"/>
                </a:lnTo>
                <a:lnTo>
                  <a:pt x="39817" y="118832"/>
                </a:lnTo>
                <a:lnTo>
                  <a:pt x="28266" y="121201"/>
                </a:lnTo>
                <a:lnTo>
                  <a:pt x="28266" y="121201"/>
                </a:lnTo>
                <a:lnTo>
                  <a:pt x="27802" y="121043"/>
                </a:lnTo>
                <a:lnTo>
                  <a:pt x="27802" y="121043"/>
                </a:lnTo>
                <a:lnTo>
                  <a:pt x="18299" y="121793"/>
                </a:lnTo>
                <a:lnTo>
                  <a:pt x="19916" y="117918"/>
                </a:lnTo>
                <a:lnTo>
                  <a:pt x="16929" y="110071"/>
                </a:lnTo>
                <a:lnTo>
                  <a:pt x="5232" y="111835"/>
                </a:lnTo>
                <a:lnTo>
                  <a:pt x="5232" y="111835"/>
                </a:lnTo>
                <a:lnTo>
                  <a:pt x="1543" y="109075"/>
                </a:lnTo>
                <a:lnTo>
                  <a:pt x="0" y="98549"/>
                </a:lnTo>
                <a:lnTo>
                  <a:pt x="5433" y="99237"/>
                </a:lnTo>
                <a:lnTo>
                  <a:pt x="3709" y="90358"/>
                </a:lnTo>
                <a:lnTo>
                  <a:pt x="10661" y="83567"/>
                </a:lnTo>
                <a:lnTo>
                  <a:pt x="10661" y="83567"/>
                </a:lnTo>
                <a:lnTo>
                  <a:pt x="16002" y="90103"/>
                </a:lnTo>
                <a:lnTo>
                  <a:pt x="21015" y="87783"/>
                </a:lnTo>
                <a:lnTo>
                  <a:pt x="21437" y="90639"/>
                </a:lnTo>
                <a:lnTo>
                  <a:pt x="26475" y="86818"/>
                </a:lnTo>
                <a:lnTo>
                  <a:pt x="26911" y="78874"/>
                </a:lnTo>
                <a:lnTo>
                  <a:pt x="31708" y="80450"/>
                </a:lnTo>
                <a:lnTo>
                  <a:pt x="32860" y="86319"/>
                </a:lnTo>
                <a:lnTo>
                  <a:pt x="41116" y="85548"/>
                </a:lnTo>
                <a:lnTo>
                  <a:pt x="40139" y="98285"/>
                </a:lnTo>
                <a:lnTo>
                  <a:pt x="42620" y="98774"/>
                </a:lnTo>
                <a:lnTo>
                  <a:pt x="46046" y="98527"/>
                </a:lnTo>
                <a:lnTo>
                  <a:pt x="49466" y="88679"/>
                </a:lnTo>
                <a:lnTo>
                  <a:pt x="61001" y="87057"/>
                </a:lnTo>
                <a:lnTo>
                  <a:pt x="58662" y="77420"/>
                </a:lnTo>
                <a:lnTo>
                  <a:pt x="55575" y="75871"/>
                </a:lnTo>
                <a:lnTo>
                  <a:pt x="61261" y="70258"/>
                </a:lnTo>
                <a:lnTo>
                  <a:pt x="64748" y="55908"/>
                </a:lnTo>
                <a:lnTo>
                  <a:pt x="51579" y="52853"/>
                </a:lnTo>
                <a:lnTo>
                  <a:pt x="48283" y="44850"/>
                </a:lnTo>
                <a:lnTo>
                  <a:pt x="50017" y="33322"/>
                </a:lnTo>
                <a:lnTo>
                  <a:pt x="36551" y="29511"/>
                </a:lnTo>
                <a:lnTo>
                  <a:pt x="36779" y="1495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8" name="M160">
            <a:extLst>
              <a:ext uri="{FF2B5EF4-FFF2-40B4-BE49-F238E27FC236}">
                <a16:creationId xmlns:a16="http://schemas.microsoft.com/office/drawing/2014/main" id="{00000000-0008-0000-0000-0000B1000000}"/>
              </a:ext>
            </a:extLst>
          </p:cNvPr>
          <p:cNvSpPr/>
          <p:nvPr/>
        </p:nvSpPr>
        <p:spPr>
          <a:xfrm>
            <a:off x="7450379" y="5402750"/>
            <a:ext cx="128722" cy="268061"/>
          </a:xfrm>
          <a:custGeom>
            <a:avLst/>
            <a:gdLst/>
            <a:ahLst/>
            <a:cxnLst/>
            <a:rect l="0" t="0" r="0" b="0"/>
            <a:pathLst>
              <a:path w="145008" h="315154">
                <a:moveTo>
                  <a:pt x="126226" y="9662"/>
                </a:moveTo>
                <a:lnTo>
                  <a:pt x="127650" y="35035"/>
                </a:lnTo>
                <a:lnTo>
                  <a:pt x="132304" y="35988"/>
                </a:lnTo>
                <a:lnTo>
                  <a:pt x="132397" y="41540"/>
                </a:lnTo>
                <a:lnTo>
                  <a:pt x="137214" y="41894"/>
                </a:lnTo>
                <a:lnTo>
                  <a:pt x="142432" y="48103"/>
                </a:lnTo>
                <a:lnTo>
                  <a:pt x="139632" y="62175"/>
                </a:lnTo>
                <a:lnTo>
                  <a:pt x="127811" y="62343"/>
                </a:lnTo>
                <a:lnTo>
                  <a:pt x="128697" y="66554"/>
                </a:lnTo>
                <a:lnTo>
                  <a:pt x="141264" y="69244"/>
                </a:lnTo>
                <a:lnTo>
                  <a:pt x="143056" y="76015"/>
                </a:lnTo>
                <a:lnTo>
                  <a:pt x="143056" y="76015"/>
                </a:lnTo>
                <a:lnTo>
                  <a:pt x="137126" y="77749"/>
                </a:lnTo>
                <a:lnTo>
                  <a:pt x="135308" y="87329"/>
                </a:lnTo>
                <a:lnTo>
                  <a:pt x="125378" y="85118"/>
                </a:lnTo>
                <a:lnTo>
                  <a:pt x="125893" y="94574"/>
                </a:lnTo>
                <a:lnTo>
                  <a:pt x="137814" y="99808"/>
                </a:lnTo>
                <a:lnTo>
                  <a:pt x="136235" y="101890"/>
                </a:lnTo>
                <a:lnTo>
                  <a:pt x="123846" y="96801"/>
                </a:lnTo>
                <a:lnTo>
                  <a:pt x="118222" y="98838"/>
                </a:lnTo>
                <a:lnTo>
                  <a:pt x="118911" y="106796"/>
                </a:lnTo>
                <a:lnTo>
                  <a:pt x="129821" y="118918"/>
                </a:lnTo>
                <a:lnTo>
                  <a:pt x="123353" y="126795"/>
                </a:lnTo>
                <a:lnTo>
                  <a:pt x="145007" y="138735"/>
                </a:lnTo>
                <a:lnTo>
                  <a:pt x="142029" y="140652"/>
                </a:lnTo>
                <a:lnTo>
                  <a:pt x="141306" y="149642"/>
                </a:lnTo>
                <a:lnTo>
                  <a:pt x="139099" y="152167"/>
                </a:lnTo>
                <a:lnTo>
                  <a:pt x="128529" y="150850"/>
                </a:lnTo>
                <a:lnTo>
                  <a:pt x="128617" y="143052"/>
                </a:lnTo>
                <a:lnTo>
                  <a:pt x="118824" y="142042"/>
                </a:lnTo>
                <a:lnTo>
                  <a:pt x="120315" y="133959"/>
                </a:lnTo>
                <a:lnTo>
                  <a:pt x="115375" y="130454"/>
                </a:lnTo>
                <a:lnTo>
                  <a:pt x="109565" y="135038"/>
                </a:lnTo>
                <a:lnTo>
                  <a:pt x="104943" y="130936"/>
                </a:lnTo>
                <a:lnTo>
                  <a:pt x="99786" y="132826"/>
                </a:lnTo>
                <a:lnTo>
                  <a:pt x="106959" y="186147"/>
                </a:lnTo>
                <a:lnTo>
                  <a:pt x="110501" y="189636"/>
                </a:lnTo>
                <a:lnTo>
                  <a:pt x="106073" y="195583"/>
                </a:lnTo>
                <a:lnTo>
                  <a:pt x="111644" y="198646"/>
                </a:lnTo>
                <a:lnTo>
                  <a:pt x="121492" y="195308"/>
                </a:lnTo>
                <a:lnTo>
                  <a:pt x="122381" y="213161"/>
                </a:lnTo>
                <a:lnTo>
                  <a:pt x="114801" y="236165"/>
                </a:lnTo>
                <a:lnTo>
                  <a:pt x="117559" y="240244"/>
                </a:lnTo>
                <a:lnTo>
                  <a:pt x="117559" y="240244"/>
                </a:lnTo>
                <a:lnTo>
                  <a:pt x="111483" y="295190"/>
                </a:lnTo>
                <a:lnTo>
                  <a:pt x="106642" y="309674"/>
                </a:lnTo>
                <a:lnTo>
                  <a:pt x="100812" y="315153"/>
                </a:lnTo>
                <a:lnTo>
                  <a:pt x="100812" y="315153"/>
                </a:lnTo>
                <a:lnTo>
                  <a:pt x="75986" y="305274"/>
                </a:lnTo>
                <a:lnTo>
                  <a:pt x="63537" y="303479"/>
                </a:lnTo>
                <a:lnTo>
                  <a:pt x="56629" y="307744"/>
                </a:lnTo>
                <a:lnTo>
                  <a:pt x="33358" y="298623"/>
                </a:lnTo>
                <a:lnTo>
                  <a:pt x="26957" y="286554"/>
                </a:lnTo>
                <a:lnTo>
                  <a:pt x="2825" y="272018"/>
                </a:lnTo>
                <a:lnTo>
                  <a:pt x="0" y="261040"/>
                </a:lnTo>
                <a:lnTo>
                  <a:pt x="0" y="261040"/>
                </a:lnTo>
                <a:lnTo>
                  <a:pt x="13413" y="234520"/>
                </a:lnTo>
                <a:lnTo>
                  <a:pt x="18705" y="234885"/>
                </a:lnTo>
                <a:lnTo>
                  <a:pt x="23952" y="226103"/>
                </a:lnTo>
                <a:lnTo>
                  <a:pt x="13599" y="219379"/>
                </a:lnTo>
                <a:lnTo>
                  <a:pt x="14158" y="211890"/>
                </a:lnTo>
                <a:lnTo>
                  <a:pt x="12180" y="208117"/>
                </a:lnTo>
                <a:lnTo>
                  <a:pt x="7203" y="207606"/>
                </a:lnTo>
                <a:lnTo>
                  <a:pt x="5742" y="199791"/>
                </a:lnTo>
                <a:lnTo>
                  <a:pt x="12673" y="193278"/>
                </a:lnTo>
                <a:lnTo>
                  <a:pt x="16873" y="193629"/>
                </a:lnTo>
                <a:lnTo>
                  <a:pt x="19748" y="187667"/>
                </a:lnTo>
                <a:lnTo>
                  <a:pt x="24413" y="188174"/>
                </a:lnTo>
                <a:lnTo>
                  <a:pt x="24819" y="180381"/>
                </a:lnTo>
                <a:lnTo>
                  <a:pt x="35402" y="180809"/>
                </a:lnTo>
                <a:lnTo>
                  <a:pt x="36397" y="175722"/>
                </a:lnTo>
                <a:lnTo>
                  <a:pt x="34107" y="171946"/>
                </a:lnTo>
                <a:lnTo>
                  <a:pt x="26250" y="177999"/>
                </a:lnTo>
                <a:lnTo>
                  <a:pt x="22537" y="176004"/>
                </a:lnTo>
                <a:lnTo>
                  <a:pt x="28008" y="161374"/>
                </a:lnTo>
                <a:lnTo>
                  <a:pt x="35988" y="158022"/>
                </a:lnTo>
                <a:lnTo>
                  <a:pt x="29358" y="139944"/>
                </a:lnTo>
                <a:lnTo>
                  <a:pt x="19417" y="138324"/>
                </a:lnTo>
                <a:lnTo>
                  <a:pt x="30632" y="124662"/>
                </a:lnTo>
                <a:lnTo>
                  <a:pt x="34531" y="123959"/>
                </a:lnTo>
                <a:lnTo>
                  <a:pt x="35369" y="119019"/>
                </a:lnTo>
                <a:lnTo>
                  <a:pt x="14836" y="118470"/>
                </a:lnTo>
                <a:lnTo>
                  <a:pt x="9320" y="111502"/>
                </a:lnTo>
                <a:lnTo>
                  <a:pt x="9320" y="111502"/>
                </a:lnTo>
                <a:lnTo>
                  <a:pt x="10001" y="106710"/>
                </a:lnTo>
                <a:lnTo>
                  <a:pt x="13903" y="105709"/>
                </a:lnTo>
                <a:lnTo>
                  <a:pt x="13415" y="94752"/>
                </a:lnTo>
                <a:lnTo>
                  <a:pt x="21542" y="91702"/>
                </a:lnTo>
                <a:lnTo>
                  <a:pt x="25672" y="84702"/>
                </a:lnTo>
                <a:lnTo>
                  <a:pt x="37635" y="85897"/>
                </a:lnTo>
                <a:lnTo>
                  <a:pt x="47568" y="74765"/>
                </a:lnTo>
                <a:lnTo>
                  <a:pt x="56518" y="80872"/>
                </a:lnTo>
                <a:lnTo>
                  <a:pt x="61571" y="74481"/>
                </a:lnTo>
                <a:lnTo>
                  <a:pt x="65144" y="74824"/>
                </a:lnTo>
                <a:lnTo>
                  <a:pt x="64939" y="79021"/>
                </a:lnTo>
                <a:lnTo>
                  <a:pt x="70184" y="82684"/>
                </a:lnTo>
                <a:lnTo>
                  <a:pt x="73406" y="73270"/>
                </a:lnTo>
                <a:lnTo>
                  <a:pt x="56552" y="64820"/>
                </a:lnTo>
                <a:lnTo>
                  <a:pt x="55825" y="60611"/>
                </a:lnTo>
                <a:lnTo>
                  <a:pt x="60118" y="39508"/>
                </a:lnTo>
                <a:lnTo>
                  <a:pt x="72559" y="39354"/>
                </a:lnTo>
                <a:lnTo>
                  <a:pt x="74795" y="34279"/>
                </a:lnTo>
                <a:lnTo>
                  <a:pt x="69073" y="31661"/>
                </a:lnTo>
                <a:lnTo>
                  <a:pt x="72778" y="20752"/>
                </a:lnTo>
                <a:lnTo>
                  <a:pt x="65373" y="15863"/>
                </a:lnTo>
                <a:lnTo>
                  <a:pt x="69211" y="6755"/>
                </a:lnTo>
                <a:lnTo>
                  <a:pt x="69211" y="6755"/>
                </a:lnTo>
                <a:lnTo>
                  <a:pt x="73259" y="6203"/>
                </a:lnTo>
                <a:lnTo>
                  <a:pt x="73220" y="9503"/>
                </a:lnTo>
                <a:lnTo>
                  <a:pt x="77853" y="12108"/>
                </a:lnTo>
                <a:lnTo>
                  <a:pt x="77305" y="19154"/>
                </a:lnTo>
                <a:lnTo>
                  <a:pt x="94781" y="0"/>
                </a:lnTo>
                <a:lnTo>
                  <a:pt x="94073" y="7495"/>
                </a:lnTo>
                <a:lnTo>
                  <a:pt x="90980" y="19613"/>
                </a:lnTo>
                <a:lnTo>
                  <a:pt x="103102" y="19903"/>
                </a:lnTo>
                <a:lnTo>
                  <a:pt x="109118" y="24023"/>
                </a:lnTo>
                <a:lnTo>
                  <a:pt x="114907" y="713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9" name="M161">
            <a:extLst>
              <a:ext uri="{FF2B5EF4-FFF2-40B4-BE49-F238E27FC236}">
                <a16:creationId xmlns:a16="http://schemas.microsoft.com/office/drawing/2014/main" id="{00000000-0008-0000-0000-0000B2000000}"/>
              </a:ext>
            </a:extLst>
          </p:cNvPr>
          <p:cNvSpPr/>
          <p:nvPr/>
        </p:nvSpPr>
        <p:spPr>
          <a:xfrm>
            <a:off x="6659018" y="5431155"/>
            <a:ext cx="214300" cy="238980"/>
          </a:xfrm>
          <a:custGeom>
            <a:avLst/>
            <a:gdLst/>
            <a:ahLst/>
            <a:cxnLst/>
            <a:rect l="0" t="0" r="0" b="0"/>
            <a:pathLst>
              <a:path w="236337" h="288539">
                <a:moveTo>
                  <a:pt x="223706" y="254755"/>
                </a:moveTo>
                <a:lnTo>
                  <a:pt x="220137" y="262334"/>
                </a:lnTo>
                <a:lnTo>
                  <a:pt x="213306" y="260858"/>
                </a:lnTo>
                <a:lnTo>
                  <a:pt x="204129" y="268183"/>
                </a:lnTo>
                <a:lnTo>
                  <a:pt x="193154" y="263182"/>
                </a:lnTo>
                <a:lnTo>
                  <a:pt x="186397" y="266053"/>
                </a:lnTo>
                <a:lnTo>
                  <a:pt x="182319" y="283964"/>
                </a:lnTo>
                <a:lnTo>
                  <a:pt x="173531" y="278702"/>
                </a:lnTo>
                <a:lnTo>
                  <a:pt x="173821" y="288151"/>
                </a:lnTo>
                <a:lnTo>
                  <a:pt x="173821" y="288151"/>
                </a:lnTo>
                <a:lnTo>
                  <a:pt x="170539" y="288538"/>
                </a:lnTo>
                <a:lnTo>
                  <a:pt x="164637" y="279133"/>
                </a:lnTo>
                <a:lnTo>
                  <a:pt x="152075" y="283840"/>
                </a:lnTo>
                <a:lnTo>
                  <a:pt x="148400" y="263984"/>
                </a:lnTo>
                <a:lnTo>
                  <a:pt x="135253" y="274825"/>
                </a:lnTo>
                <a:lnTo>
                  <a:pt x="124053" y="273559"/>
                </a:lnTo>
                <a:lnTo>
                  <a:pt x="122305" y="267229"/>
                </a:lnTo>
                <a:lnTo>
                  <a:pt x="124617" y="260529"/>
                </a:lnTo>
                <a:lnTo>
                  <a:pt x="117200" y="265182"/>
                </a:lnTo>
                <a:lnTo>
                  <a:pt x="117200" y="265182"/>
                </a:lnTo>
                <a:lnTo>
                  <a:pt x="106694" y="252385"/>
                </a:lnTo>
                <a:lnTo>
                  <a:pt x="101234" y="252579"/>
                </a:lnTo>
                <a:lnTo>
                  <a:pt x="99379" y="243848"/>
                </a:lnTo>
                <a:lnTo>
                  <a:pt x="84225" y="245649"/>
                </a:lnTo>
                <a:lnTo>
                  <a:pt x="77115" y="242660"/>
                </a:lnTo>
                <a:lnTo>
                  <a:pt x="71279" y="246142"/>
                </a:lnTo>
                <a:lnTo>
                  <a:pt x="64816" y="241966"/>
                </a:lnTo>
                <a:lnTo>
                  <a:pt x="61268" y="232301"/>
                </a:lnTo>
                <a:lnTo>
                  <a:pt x="52688" y="224933"/>
                </a:lnTo>
                <a:lnTo>
                  <a:pt x="52326" y="219678"/>
                </a:lnTo>
                <a:lnTo>
                  <a:pt x="43553" y="206458"/>
                </a:lnTo>
                <a:lnTo>
                  <a:pt x="45429" y="190602"/>
                </a:lnTo>
                <a:lnTo>
                  <a:pt x="40971" y="172218"/>
                </a:lnTo>
                <a:lnTo>
                  <a:pt x="29757" y="172142"/>
                </a:lnTo>
                <a:lnTo>
                  <a:pt x="24530" y="161089"/>
                </a:lnTo>
                <a:lnTo>
                  <a:pt x="26959" y="156489"/>
                </a:lnTo>
                <a:lnTo>
                  <a:pt x="47059" y="155995"/>
                </a:lnTo>
                <a:lnTo>
                  <a:pt x="43680" y="145879"/>
                </a:lnTo>
                <a:lnTo>
                  <a:pt x="23839" y="149077"/>
                </a:lnTo>
                <a:lnTo>
                  <a:pt x="22535" y="144252"/>
                </a:lnTo>
                <a:lnTo>
                  <a:pt x="15109" y="141851"/>
                </a:lnTo>
                <a:lnTo>
                  <a:pt x="14261" y="137635"/>
                </a:lnTo>
                <a:lnTo>
                  <a:pt x="6814" y="136283"/>
                </a:lnTo>
                <a:lnTo>
                  <a:pt x="8327" y="115616"/>
                </a:lnTo>
                <a:lnTo>
                  <a:pt x="16270" y="115478"/>
                </a:lnTo>
                <a:lnTo>
                  <a:pt x="17432" y="111902"/>
                </a:lnTo>
                <a:lnTo>
                  <a:pt x="0" y="96546"/>
                </a:lnTo>
                <a:lnTo>
                  <a:pt x="1761" y="94182"/>
                </a:lnTo>
                <a:lnTo>
                  <a:pt x="1761" y="94182"/>
                </a:lnTo>
                <a:lnTo>
                  <a:pt x="5205" y="93202"/>
                </a:lnTo>
                <a:lnTo>
                  <a:pt x="7838" y="86206"/>
                </a:lnTo>
                <a:lnTo>
                  <a:pt x="1403" y="81274"/>
                </a:lnTo>
                <a:lnTo>
                  <a:pt x="6184" y="68171"/>
                </a:lnTo>
                <a:lnTo>
                  <a:pt x="2861" y="63302"/>
                </a:lnTo>
                <a:lnTo>
                  <a:pt x="5012" y="57045"/>
                </a:lnTo>
                <a:lnTo>
                  <a:pt x="16667" y="57733"/>
                </a:lnTo>
                <a:lnTo>
                  <a:pt x="16353" y="65528"/>
                </a:lnTo>
                <a:lnTo>
                  <a:pt x="20785" y="69519"/>
                </a:lnTo>
                <a:lnTo>
                  <a:pt x="28168" y="66068"/>
                </a:lnTo>
                <a:lnTo>
                  <a:pt x="28952" y="58133"/>
                </a:lnTo>
                <a:lnTo>
                  <a:pt x="35038" y="57206"/>
                </a:lnTo>
                <a:lnTo>
                  <a:pt x="39075" y="49936"/>
                </a:lnTo>
                <a:lnTo>
                  <a:pt x="52654" y="47808"/>
                </a:lnTo>
                <a:lnTo>
                  <a:pt x="56697" y="40088"/>
                </a:lnTo>
                <a:lnTo>
                  <a:pt x="56548" y="31983"/>
                </a:lnTo>
                <a:lnTo>
                  <a:pt x="62935" y="31510"/>
                </a:lnTo>
                <a:lnTo>
                  <a:pt x="63163" y="27914"/>
                </a:lnTo>
                <a:lnTo>
                  <a:pt x="71374" y="29578"/>
                </a:lnTo>
                <a:lnTo>
                  <a:pt x="77830" y="25655"/>
                </a:lnTo>
                <a:lnTo>
                  <a:pt x="103253" y="30057"/>
                </a:lnTo>
                <a:lnTo>
                  <a:pt x="109524" y="27479"/>
                </a:lnTo>
                <a:lnTo>
                  <a:pt x="99733" y="11232"/>
                </a:lnTo>
                <a:lnTo>
                  <a:pt x="101857" y="6022"/>
                </a:lnTo>
                <a:lnTo>
                  <a:pt x="108706" y="5706"/>
                </a:lnTo>
                <a:lnTo>
                  <a:pt x="111580" y="1861"/>
                </a:lnTo>
                <a:lnTo>
                  <a:pt x="111580" y="1861"/>
                </a:lnTo>
                <a:lnTo>
                  <a:pt x="119599" y="5318"/>
                </a:lnTo>
                <a:lnTo>
                  <a:pt x="124307" y="3159"/>
                </a:lnTo>
                <a:lnTo>
                  <a:pt x="127071" y="12965"/>
                </a:lnTo>
                <a:lnTo>
                  <a:pt x="134957" y="15368"/>
                </a:lnTo>
                <a:lnTo>
                  <a:pt x="139423" y="1500"/>
                </a:lnTo>
                <a:lnTo>
                  <a:pt x="152485" y="9703"/>
                </a:lnTo>
                <a:lnTo>
                  <a:pt x="160611" y="7608"/>
                </a:lnTo>
                <a:lnTo>
                  <a:pt x="161005" y="3264"/>
                </a:lnTo>
                <a:lnTo>
                  <a:pt x="166972" y="226"/>
                </a:lnTo>
                <a:lnTo>
                  <a:pt x="178795" y="0"/>
                </a:lnTo>
                <a:lnTo>
                  <a:pt x="178795" y="0"/>
                </a:lnTo>
                <a:lnTo>
                  <a:pt x="178637" y="147"/>
                </a:lnTo>
                <a:lnTo>
                  <a:pt x="173162" y="1844"/>
                </a:lnTo>
                <a:lnTo>
                  <a:pt x="171821" y="6920"/>
                </a:lnTo>
                <a:lnTo>
                  <a:pt x="173742" y="20461"/>
                </a:lnTo>
                <a:lnTo>
                  <a:pt x="179136" y="31366"/>
                </a:lnTo>
                <a:lnTo>
                  <a:pt x="176907" y="42276"/>
                </a:lnTo>
                <a:lnTo>
                  <a:pt x="171032" y="48616"/>
                </a:lnTo>
                <a:lnTo>
                  <a:pt x="173429" y="53462"/>
                </a:lnTo>
                <a:lnTo>
                  <a:pt x="177026" y="52480"/>
                </a:lnTo>
                <a:lnTo>
                  <a:pt x="170480" y="69458"/>
                </a:lnTo>
                <a:lnTo>
                  <a:pt x="178719" y="69914"/>
                </a:lnTo>
                <a:lnTo>
                  <a:pt x="184339" y="77220"/>
                </a:lnTo>
                <a:lnTo>
                  <a:pt x="197622" y="82570"/>
                </a:lnTo>
                <a:lnTo>
                  <a:pt x="203885" y="88837"/>
                </a:lnTo>
                <a:lnTo>
                  <a:pt x="189672" y="99821"/>
                </a:lnTo>
                <a:lnTo>
                  <a:pt x="193475" y="104542"/>
                </a:lnTo>
                <a:lnTo>
                  <a:pt x="210930" y="103368"/>
                </a:lnTo>
                <a:lnTo>
                  <a:pt x="207360" y="94452"/>
                </a:lnTo>
                <a:lnTo>
                  <a:pt x="215270" y="95949"/>
                </a:lnTo>
                <a:lnTo>
                  <a:pt x="217663" y="101243"/>
                </a:lnTo>
                <a:lnTo>
                  <a:pt x="215754" y="103458"/>
                </a:lnTo>
                <a:lnTo>
                  <a:pt x="222022" y="109573"/>
                </a:lnTo>
                <a:lnTo>
                  <a:pt x="213600" y="110467"/>
                </a:lnTo>
                <a:lnTo>
                  <a:pt x="212061" y="117938"/>
                </a:lnTo>
                <a:lnTo>
                  <a:pt x="219834" y="126931"/>
                </a:lnTo>
                <a:lnTo>
                  <a:pt x="230801" y="131633"/>
                </a:lnTo>
                <a:lnTo>
                  <a:pt x="229816" y="142863"/>
                </a:lnTo>
                <a:lnTo>
                  <a:pt x="236336" y="152430"/>
                </a:lnTo>
                <a:lnTo>
                  <a:pt x="230662" y="164623"/>
                </a:lnTo>
                <a:lnTo>
                  <a:pt x="218271" y="160946"/>
                </a:lnTo>
                <a:lnTo>
                  <a:pt x="212391" y="175682"/>
                </a:lnTo>
                <a:lnTo>
                  <a:pt x="207008" y="171984"/>
                </a:lnTo>
                <a:lnTo>
                  <a:pt x="206641" y="174976"/>
                </a:lnTo>
                <a:lnTo>
                  <a:pt x="194435" y="178047"/>
                </a:lnTo>
                <a:lnTo>
                  <a:pt x="202553" y="185396"/>
                </a:lnTo>
                <a:lnTo>
                  <a:pt x="212263" y="182578"/>
                </a:lnTo>
                <a:lnTo>
                  <a:pt x="210926" y="204294"/>
                </a:lnTo>
                <a:lnTo>
                  <a:pt x="223542" y="212924"/>
                </a:lnTo>
                <a:lnTo>
                  <a:pt x="223446" y="226566"/>
                </a:lnTo>
                <a:lnTo>
                  <a:pt x="229950" y="228784"/>
                </a:lnTo>
                <a:lnTo>
                  <a:pt x="222056" y="234336"/>
                </a:lnTo>
                <a:lnTo>
                  <a:pt x="218329" y="233668"/>
                </a:lnTo>
                <a:lnTo>
                  <a:pt x="216033" y="2397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0" name="M162">
            <a:extLst>
              <a:ext uri="{FF2B5EF4-FFF2-40B4-BE49-F238E27FC236}">
                <a16:creationId xmlns:a16="http://schemas.microsoft.com/office/drawing/2014/main" id="{00000000-0008-0000-0000-0000B3000000}"/>
              </a:ext>
            </a:extLst>
          </p:cNvPr>
          <p:cNvSpPr/>
          <p:nvPr/>
        </p:nvSpPr>
        <p:spPr>
          <a:xfrm>
            <a:off x="5432207" y="5457802"/>
            <a:ext cx="88518" cy="107991"/>
          </a:xfrm>
          <a:custGeom>
            <a:avLst/>
            <a:gdLst/>
            <a:ahLst/>
            <a:cxnLst/>
            <a:rect l="0" t="0" r="0" b="0"/>
            <a:pathLst>
              <a:path w="94597" h="133391">
                <a:moveTo>
                  <a:pt x="94596" y="43020"/>
                </a:moveTo>
                <a:lnTo>
                  <a:pt x="91916" y="63338"/>
                </a:lnTo>
                <a:lnTo>
                  <a:pt x="82571" y="63336"/>
                </a:lnTo>
                <a:lnTo>
                  <a:pt x="78215" y="67996"/>
                </a:lnTo>
                <a:lnTo>
                  <a:pt x="66930" y="65379"/>
                </a:lnTo>
                <a:lnTo>
                  <a:pt x="53810" y="76054"/>
                </a:lnTo>
                <a:lnTo>
                  <a:pt x="48967" y="76496"/>
                </a:lnTo>
                <a:lnTo>
                  <a:pt x="59104" y="90478"/>
                </a:lnTo>
                <a:lnTo>
                  <a:pt x="58451" y="96157"/>
                </a:lnTo>
                <a:lnTo>
                  <a:pt x="61855" y="96868"/>
                </a:lnTo>
                <a:lnTo>
                  <a:pt x="60031" y="100259"/>
                </a:lnTo>
                <a:lnTo>
                  <a:pt x="60031" y="100259"/>
                </a:lnTo>
                <a:lnTo>
                  <a:pt x="57526" y="105428"/>
                </a:lnTo>
                <a:lnTo>
                  <a:pt x="53280" y="106639"/>
                </a:lnTo>
                <a:lnTo>
                  <a:pt x="51553" y="102233"/>
                </a:lnTo>
                <a:lnTo>
                  <a:pt x="48446" y="101981"/>
                </a:lnTo>
                <a:lnTo>
                  <a:pt x="46080" y="107604"/>
                </a:lnTo>
                <a:lnTo>
                  <a:pt x="39319" y="109483"/>
                </a:lnTo>
                <a:lnTo>
                  <a:pt x="38003" y="116340"/>
                </a:lnTo>
                <a:lnTo>
                  <a:pt x="51191" y="113321"/>
                </a:lnTo>
                <a:lnTo>
                  <a:pt x="49774" y="123325"/>
                </a:lnTo>
                <a:lnTo>
                  <a:pt x="52945" y="126428"/>
                </a:lnTo>
                <a:lnTo>
                  <a:pt x="22795" y="133390"/>
                </a:lnTo>
                <a:lnTo>
                  <a:pt x="22795" y="133390"/>
                </a:lnTo>
                <a:lnTo>
                  <a:pt x="22545" y="126782"/>
                </a:lnTo>
                <a:lnTo>
                  <a:pt x="19203" y="124122"/>
                </a:lnTo>
                <a:lnTo>
                  <a:pt x="21336" y="120893"/>
                </a:lnTo>
                <a:lnTo>
                  <a:pt x="8562" y="111321"/>
                </a:lnTo>
                <a:lnTo>
                  <a:pt x="9269" y="108795"/>
                </a:lnTo>
                <a:lnTo>
                  <a:pt x="18657" y="107604"/>
                </a:lnTo>
                <a:lnTo>
                  <a:pt x="16826" y="101693"/>
                </a:lnTo>
                <a:lnTo>
                  <a:pt x="19571" y="98784"/>
                </a:lnTo>
                <a:lnTo>
                  <a:pt x="13308" y="94977"/>
                </a:lnTo>
                <a:lnTo>
                  <a:pt x="20759" y="95823"/>
                </a:lnTo>
                <a:lnTo>
                  <a:pt x="29953" y="91025"/>
                </a:lnTo>
                <a:lnTo>
                  <a:pt x="29591" y="83062"/>
                </a:lnTo>
                <a:lnTo>
                  <a:pt x="31809" y="81935"/>
                </a:lnTo>
                <a:lnTo>
                  <a:pt x="22556" y="79080"/>
                </a:lnTo>
                <a:lnTo>
                  <a:pt x="22556" y="79080"/>
                </a:lnTo>
                <a:lnTo>
                  <a:pt x="15009" y="71780"/>
                </a:lnTo>
                <a:lnTo>
                  <a:pt x="915" y="74015"/>
                </a:lnTo>
                <a:lnTo>
                  <a:pt x="0" y="68733"/>
                </a:lnTo>
                <a:lnTo>
                  <a:pt x="7109" y="61017"/>
                </a:lnTo>
                <a:lnTo>
                  <a:pt x="8362" y="46655"/>
                </a:lnTo>
                <a:lnTo>
                  <a:pt x="11447" y="42856"/>
                </a:lnTo>
                <a:lnTo>
                  <a:pt x="9276" y="23728"/>
                </a:lnTo>
                <a:lnTo>
                  <a:pt x="15495" y="19281"/>
                </a:lnTo>
                <a:lnTo>
                  <a:pt x="16224" y="11352"/>
                </a:lnTo>
                <a:lnTo>
                  <a:pt x="24340" y="10720"/>
                </a:lnTo>
                <a:lnTo>
                  <a:pt x="22358" y="0"/>
                </a:lnTo>
                <a:lnTo>
                  <a:pt x="34632" y="704"/>
                </a:lnTo>
                <a:lnTo>
                  <a:pt x="39500" y="4165"/>
                </a:lnTo>
                <a:lnTo>
                  <a:pt x="41133" y="1817"/>
                </a:lnTo>
                <a:lnTo>
                  <a:pt x="39400" y="11964"/>
                </a:lnTo>
                <a:lnTo>
                  <a:pt x="42469" y="18068"/>
                </a:lnTo>
                <a:lnTo>
                  <a:pt x="37073" y="21192"/>
                </a:lnTo>
                <a:lnTo>
                  <a:pt x="40221" y="24896"/>
                </a:lnTo>
                <a:lnTo>
                  <a:pt x="46316" y="24195"/>
                </a:lnTo>
                <a:lnTo>
                  <a:pt x="50780" y="16239"/>
                </a:lnTo>
                <a:lnTo>
                  <a:pt x="61768" y="18248"/>
                </a:lnTo>
                <a:lnTo>
                  <a:pt x="67955" y="14698"/>
                </a:lnTo>
                <a:lnTo>
                  <a:pt x="70954" y="8643"/>
                </a:lnTo>
                <a:lnTo>
                  <a:pt x="74638" y="10263"/>
                </a:lnTo>
                <a:lnTo>
                  <a:pt x="85597" y="17971"/>
                </a:lnTo>
                <a:lnTo>
                  <a:pt x="83157" y="25995"/>
                </a:lnTo>
                <a:lnTo>
                  <a:pt x="76421" y="27277"/>
                </a:lnTo>
                <a:lnTo>
                  <a:pt x="77432" y="34512"/>
                </a:lnTo>
                <a:lnTo>
                  <a:pt x="85554" y="38526"/>
                </a:lnTo>
                <a:lnTo>
                  <a:pt x="86955" y="43373"/>
                </a:lnTo>
                <a:lnTo>
                  <a:pt x="92696" y="4400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1" name="M163">
            <a:extLst>
              <a:ext uri="{FF2B5EF4-FFF2-40B4-BE49-F238E27FC236}">
                <a16:creationId xmlns:a16="http://schemas.microsoft.com/office/drawing/2014/main" id="{00000000-0008-0000-0000-0000B4000000}"/>
              </a:ext>
            </a:extLst>
          </p:cNvPr>
          <p:cNvSpPr/>
          <p:nvPr/>
        </p:nvSpPr>
        <p:spPr>
          <a:xfrm>
            <a:off x="5377099" y="5459556"/>
            <a:ext cx="82007" cy="131424"/>
          </a:xfrm>
          <a:custGeom>
            <a:avLst/>
            <a:gdLst/>
            <a:ahLst/>
            <a:cxnLst/>
            <a:rect l="0" t="0" r="0" b="0"/>
            <a:pathLst>
              <a:path w="94979" h="153727">
                <a:moveTo>
                  <a:pt x="0" y="0"/>
                </a:moveTo>
                <a:lnTo>
                  <a:pt x="19341" y="8154"/>
                </a:lnTo>
                <a:lnTo>
                  <a:pt x="20525" y="14647"/>
                </a:lnTo>
                <a:lnTo>
                  <a:pt x="22762" y="17573"/>
                </a:lnTo>
                <a:lnTo>
                  <a:pt x="26219" y="16638"/>
                </a:lnTo>
                <a:lnTo>
                  <a:pt x="24879" y="19445"/>
                </a:lnTo>
                <a:lnTo>
                  <a:pt x="30944" y="24299"/>
                </a:lnTo>
                <a:lnTo>
                  <a:pt x="33082" y="30223"/>
                </a:lnTo>
                <a:lnTo>
                  <a:pt x="29109" y="37292"/>
                </a:lnTo>
                <a:lnTo>
                  <a:pt x="24231" y="38779"/>
                </a:lnTo>
                <a:lnTo>
                  <a:pt x="26690" y="49065"/>
                </a:lnTo>
                <a:lnTo>
                  <a:pt x="24286" y="51085"/>
                </a:lnTo>
                <a:lnTo>
                  <a:pt x="34871" y="55940"/>
                </a:lnTo>
                <a:lnTo>
                  <a:pt x="35177" y="60751"/>
                </a:lnTo>
                <a:lnTo>
                  <a:pt x="32161" y="62451"/>
                </a:lnTo>
                <a:lnTo>
                  <a:pt x="35078" y="68400"/>
                </a:lnTo>
                <a:lnTo>
                  <a:pt x="41150" y="63801"/>
                </a:lnTo>
                <a:lnTo>
                  <a:pt x="49517" y="65130"/>
                </a:lnTo>
                <a:lnTo>
                  <a:pt x="58332" y="71724"/>
                </a:lnTo>
                <a:lnTo>
                  <a:pt x="56388" y="83361"/>
                </a:lnTo>
                <a:lnTo>
                  <a:pt x="62231" y="81005"/>
                </a:lnTo>
                <a:lnTo>
                  <a:pt x="72980" y="85711"/>
                </a:lnTo>
                <a:lnTo>
                  <a:pt x="81156" y="83431"/>
                </a:lnTo>
                <a:lnTo>
                  <a:pt x="85725" y="77130"/>
                </a:lnTo>
                <a:lnTo>
                  <a:pt x="85725" y="77130"/>
                </a:lnTo>
                <a:lnTo>
                  <a:pt x="94978" y="79985"/>
                </a:lnTo>
                <a:lnTo>
                  <a:pt x="92760" y="81112"/>
                </a:lnTo>
                <a:lnTo>
                  <a:pt x="93122" y="89075"/>
                </a:lnTo>
                <a:lnTo>
                  <a:pt x="83928" y="93873"/>
                </a:lnTo>
                <a:lnTo>
                  <a:pt x="76477" y="93027"/>
                </a:lnTo>
                <a:lnTo>
                  <a:pt x="82740" y="96834"/>
                </a:lnTo>
                <a:lnTo>
                  <a:pt x="79995" y="99743"/>
                </a:lnTo>
                <a:lnTo>
                  <a:pt x="81826" y="105654"/>
                </a:lnTo>
                <a:lnTo>
                  <a:pt x="72438" y="106845"/>
                </a:lnTo>
                <a:lnTo>
                  <a:pt x="71731" y="109371"/>
                </a:lnTo>
                <a:lnTo>
                  <a:pt x="84505" y="118943"/>
                </a:lnTo>
                <a:lnTo>
                  <a:pt x="82372" y="122172"/>
                </a:lnTo>
                <a:lnTo>
                  <a:pt x="85714" y="124832"/>
                </a:lnTo>
                <a:lnTo>
                  <a:pt x="85964" y="131440"/>
                </a:lnTo>
                <a:lnTo>
                  <a:pt x="85964" y="131440"/>
                </a:lnTo>
                <a:lnTo>
                  <a:pt x="75424" y="134393"/>
                </a:lnTo>
                <a:lnTo>
                  <a:pt x="68758" y="142722"/>
                </a:lnTo>
                <a:lnTo>
                  <a:pt x="58664" y="146288"/>
                </a:lnTo>
                <a:lnTo>
                  <a:pt x="55035" y="152316"/>
                </a:lnTo>
                <a:lnTo>
                  <a:pt x="47817" y="153726"/>
                </a:lnTo>
                <a:lnTo>
                  <a:pt x="43653" y="152388"/>
                </a:lnTo>
                <a:lnTo>
                  <a:pt x="43597" y="149387"/>
                </a:lnTo>
                <a:lnTo>
                  <a:pt x="27423" y="148247"/>
                </a:lnTo>
                <a:lnTo>
                  <a:pt x="27423" y="148247"/>
                </a:lnTo>
                <a:lnTo>
                  <a:pt x="26332" y="138911"/>
                </a:lnTo>
                <a:lnTo>
                  <a:pt x="22455" y="13833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2" name="M164">
            <a:extLst>
              <a:ext uri="{FF2B5EF4-FFF2-40B4-BE49-F238E27FC236}">
                <a16:creationId xmlns:a16="http://schemas.microsoft.com/office/drawing/2014/main" id="{00000000-0008-0000-0000-0000B5000000}"/>
              </a:ext>
            </a:extLst>
          </p:cNvPr>
          <p:cNvSpPr/>
          <p:nvPr/>
        </p:nvSpPr>
        <p:spPr>
          <a:xfrm>
            <a:off x="5860530" y="5456154"/>
            <a:ext cx="377379" cy="247126"/>
          </a:xfrm>
          <a:custGeom>
            <a:avLst/>
            <a:gdLst/>
            <a:ahLst/>
            <a:cxnLst/>
            <a:rect l="0" t="0" r="0" b="0"/>
            <a:pathLst>
              <a:path w="419540" h="295690">
                <a:moveTo>
                  <a:pt x="291325" y="11111"/>
                </a:moveTo>
                <a:lnTo>
                  <a:pt x="302396" y="28203"/>
                </a:lnTo>
                <a:lnTo>
                  <a:pt x="313096" y="23680"/>
                </a:lnTo>
                <a:lnTo>
                  <a:pt x="314224" y="28210"/>
                </a:lnTo>
                <a:lnTo>
                  <a:pt x="320699" y="30628"/>
                </a:lnTo>
                <a:lnTo>
                  <a:pt x="327366" y="25548"/>
                </a:lnTo>
                <a:lnTo>
                  <a:pt x="331137" y="42299"/>
                </a:lnTo>
                <a:lnTo>
                  <a:pt x="341423" y="41813"/>
                </a:lnTo>
                <a:lnTo>
                  <a:pt x="340902" y="56052"/>
                </a:lnTo>
                <a:lnTo>
                  <a:pt x="346215" y="55288"/>
                </a:lnTo>
                <a:lnTo>
                  <a:pt x="347208" y="59063"/>
                </a:lnTo>
                <a:lnTo>
                  <a:pt x="339564" y="65768"/>
                </a:lnTo>
                <a:lnTo>
                  <a:pt x="339224" y="60809"/>
                </a:lnTo>
                <a:lnTo>
                  <a:pt x="336248" y="61483"/>
                </a:lnTo>
                <a:lnTo>
                  <a:pt x="337389" y="65563"/>
                </a:lnTo>
                <a:lnTo>
                  <a:pt x="332331" y="74583"/>
                </a:lnTo>
                <a:lnTo>
                  <a:pt x="354642" y="78904"/>
                </a:lnTo>
                <a:lnTo>
                  <a:pt x="352625" y="84703"/>
                </a:lnTo>
                <a:lnTo>
                  <a:pt x="344689" y="84501"/>
                </a:lnTo>
                <a:lnTo>
                  <a:pt x="349712" y="95129"/>
                </a:lnTo>
                <a:lnTo>
                  <a:pt x="358751" y="88759"/>
                </a:lnTo>
                <a:lnTo>
                  <a:pt x="369435" y="91131"/>
                </a:lnTo>
                <a:lnTo>
                  <a:pt x="372237" y="97351"/>
                </a:lnTo>
                <a:lnTo>
                  <a:pt x="369997" y="105844"/>
                </a:lnTo>
                <a:lnTo>
                  <a:pt x="375983" y="103146"/>
                </a:lnTo>
                <a:lnTo>
                  <a:pt x="373929" y="110444"/>
                </a:lnTo>
                <a:lnTo>
                  <a:pt x="378709" y="112364"/>
                </a:lnTo>
                <a:lnTo>
                  <a:pt x="375798" y="116640"/>
                </a:lnTo>
                <a:lnTo>
                  <a:pt x="385889" y="117945"/>
                </a:lnTo>
                <a:lnTo>
                  <a:pt x="386089" y="110001"/>
                </a:lnTo>
                <a:lnTo>
                  <a:pt x="391767" y="100994"/>
                </a:lnTo>
                <a:lnTo>
                  <a:pt x="391767" y="100994"/>
                </a:lnTo>
                <a:lnTo>
                  <a:pt x="404167" y="109555"/>
                </a:lnTo>
                <a:lnTo>
                  <a:pt x="407441" y="115636"/>
                </a:lnTo>
                <a:lnTo>
                  <a:pt x="397411" y="130533"/>
                </a:lnTo>
                <a:lnTo>
                  <a:pt x="401505" y="134984"/>
                </a:lnTo>
                <a:lnTo>
                  <a:pt x="396844" y="140716"/>
                </a:lnTo>
                <a:lnTo>
                  <a:pt x="395870" y="148490"/>
                </a:lnTo>
                <a:lnTo>
                  <a:pt x="400338" y="156700"/>
                </a:lnTo>
                <a:lnTo>
                  <a:pt x="413915" y="155840"/>
                </a:lnTo>
                <a:lnTo>
                  <a:pt x="415725" y="177028"/>
                </a:lnTo>
                <a:lnTo>
                  <a:pt x="419247" y="179515"/>
                </a:lnTo>
                <a:lnTo>
                  <a:pt x="419247" y="179515"/>
                </a:lnTo>
                <a:lnTo>
                  <a:pt x="419539" y="186570"/>
                </a:lnTo>
                <a:lnTo>
                  <a:pt x="415070" y="190807"/>
                </a:lnTo>
                <a:lnTo>
                  <a:pt x="394490" y="191042"/>
                </a:lnTo>
                <a:lnTo>
                  <a:pt x="386883" y="183654"/>
                </a:lnTo>
                <a:lnTo>
                  <a:pt x="381543" y="191466"/>
                </a:lnTo>
                <a:lnTo>
                  <a:pt x="368443" y="191734"/>
                </a:lnTo>
                <a:lnTo>
                  <a:pt x="354151" y="189872"/>
                </a:lnTo>
                <a:lnTo>
                  <a:pt x="346968" y="184291"/>
                </a:lnTo>
                <a:lnTo>
                  <a:pt x="344520" y="188576"/>
                </a:lnTo>
                <a:lnTo>
                  <a:pt x="323238" y="197926"/>
                </a:lnTo>
                <a:lnTo>
                  <a:pt x="306033" y="200181"/>
                </a:lnTo>
                <a:lnTo>
                  <a:pt x="302240" y="196184"/>
                </a:lnTo>
                <a:lnTo>
                  <a:pt x="288964" y="197188"/>
                </a:lnTo>
                <a:lnTo>
                  <a:pt x="288964" y="197188"/>
                </a:lnTo>
                <a:lnTo>
                  <a:pt x="274706" y="199965"/>
                </a:lnTo>
                <a:lnTo>
                  <a:pt x="273286" y="194679"/>
                </a:lnTo>
                <a:lnTo>
                  <a:pt x="261299" y="194065"/>
                </a:lnTo>
                <a:lnTo>
                  <a:pt x="258290" y="189937"/>
                </a:lnTo>
                <a:lnTo>
                  <a:pt x="260169" y="183689"/>
                </a:lnTo>
                <a:lnTo>
                  <a:pt x="255148" y="179058"/>
                </a:lnTo>
                <a:lnTo>
                  <a:pt x="252932" y="180349"/>
                </a:lnTo>
                <a:lnTo>
                  <a:pt x="254055" y="185027"/>
                </a:lnTo>
                <a:lnTo>
                  <a:pt x="248357" y="188325"/>
                </a:lnTo>
                <a:lnTo>
                  <a:pt x="242981" y="185334"/>
                </a:lnTo>
                <a:lnTo>
                  <a:pt x="240815" y="178829"/>
                </a:lnTo>
                <a:lnTo>
                  <a:pt x="227397" y="173524"/>
                </a:lnTo>
                <a:lnTo>
                  <a:pt x="224067" y="175684"/>
                </a:lnTo>
                <a:lnTo>
                  <a:pt x="224530" y="181694"/>
                </a:lnTo>
                <a:lnTo>
                  <a:pt x="215412" y="184600"/>
                </a:lnTo>
                <a:lnTo>
                  <a:pt x="215822" y="204253"/>
                </a:lnTo>
                <a:lnTo>
                  <a:pt x="221585" y="216102"/>
                </a:lnTo>
                <a:lnTo>
                  <a:pt x="224693" y="216484"/>
                </a:lnTo>
                <a:lnTo>
                  <a:pt x="220746" y="218328"/>
                </a:lnTo>
                <a:lnTo>
                  <a:pt x="222376" y="221520"/>
                </a:lnTo>
                <a:lnTo>
                  <a:pt x="210855" y="220912"/>
                </a:lnTo>
                <a:lnTo>
                  <a:pt x="211365" y="230971"/>
                </a:lnTo>
                <a:lnTo>
                  <a:pt x="203752" y="235714"/>
                </a:lnTo>
                <a:lnTo>
                  <a:pt x="207376" y="240159"/>
                </a:lnTo>
                <a:lnTo>
                  <a:pt x="206514" y="254827"/>
                </a:lnTo>
                <a:lnTo>
                  <a:pt x="217544" y="262317"/>
                </a:lnTo>
                <a:lnTo>
                  <a:pt x="218991" y="266553"/>
                </a:lnTo>
                <a:lnTo>
                  <a:pt x="227081" y="267369"/>
                </a:lnTo>
                <a:lnTo>
                  <a:pt x="228560" y="270406"/>
                </a:lnTo>
                <a:lnTo>
                  <a:pt x="230803" y="279909"/>
                </a:lnTo>
                <a:lnTo>
                  <a:pt x="229141" y="289607"/>
                </a:lnTo>
                <a:lnTo>
                  <a:pt x="221521" y="294500"/>
                </a:lnTo>
                <a:lnTo>
                  <a:pt x="215189" y="292083"/>
                </a:lnTo>
                <a:lnTo>
                  <a:pt x="204327" y="295689"/>
                </a:lnTo>
                <a:lnTo>
                  <a:pt x="200505" y="292739"/>
                </a:lnTo>
                <a:lnTo>
                  <a:pt x="191865" y="294904"/>
                </a:lnTo>
                <a:lnTo>
                  <a:pt x="173637" y="270879"/>
                </a:lnTo>
                <a:lnTo>
                  <a:pt x="162141" y="280610"/>
                </a:lnTo>
                <a:lnTo>
                  <a:pt x="152184" y="279589"/>
                </a:lnTo>
                <a:lnTo>
                  <a:pt x="148710" y="286838"/>
                </a:lnTo>
                <a:lnTo>
                  <a:pt x="145485" y="284952"/>
                </a:lnTo>
                <a:lnTo>
                  <a:pt x="140188" y="290352"/>
                </a:lnTo>
                <a:lnTo>
                  <a:pt x="130346" y="285136"/>
                </a:lnTo>
                <a:lnTo>
                  <a:pt x="129174" y="276709"/>
                </a:lnTo>
                <a:lnTo>
                  <a:pt x="115808" y="263599"/>
                </a:lnTo>
                <a:lnTo>
                  <a:pt x="101281" y="269942"/>
                </a:lnTo>
                <a:lnTo>
                  <a:pt x="89771" y="268722"/>
                </a:lnTo>
                <a:lnTo>
                  <a:pt x="89771" y="268722"/>
                </a:lnTo>
                <a:lnTo>
                  <a:pt x="87036" y="266098"/>
                </a:lnTo>
                <a:lnTo>
                  <a:pt x="63508" y="265138"/>
                </a:lnTo>
                <a:lnTo>
                  <a:pt x="58646" y="260505"/>
                </a:lnTo>
                <a:lnTo>
                  <a:pt x="68731" y="251344"/>
                </a:lnTo>
                <a:lnTo>
                  <a:pt x="71136" y="237919"/>
                </a:lnTo>
                <a:lnTo>
                  <a:pt x="55781" y="223844"/>
                </a:lnTo>
                <a:lnTo>
                  <a:pt x="58312" y="217019"/>
                </a:lnTo>
                <a:lnTo>
                  <a:pt x="50094" y="209890"/>
                </a:lnTo>
                <a:lnTo>
                  <a:pt x="44170" y="209872"/>
                </a:lnTo>
                <a:lnTo>
                  <a:pt x="45999" y="200328"/>
                </a:lnTo>
                <a:lnTo>
                  <a:pt x="39887" y="195957"/>
                </a:lnTo>
                <a:lnTo>
                  <a:pt x="43237" y="182256"/>
                </a:lnTo>
                <a:lnTo>
                  <a:pt x="41081" y="170349"/>
                </a:lnTo>
                <a:lnTo>
                  <a:pt x="46397" y="153253"/>
                </a:lnTo>
                <a:lnTo>
                  <a:pt x="33059" y="145526"/>
                </a:lnTo>
                <a:lnTo>
                  <a:pt x="33596" y="137593"/>
                </a:lnTo>
                <a:lnTo>
                  <a:pt x="6923" y="144030"/>
                </a:lnTo>
                <a:lnTo>
                  <a:pt x="6923" y="144030"/>
                </a:lnTo>
                <a:lnTo>
                  <a:pt x="6809" y="137128"/>
                </a:lnTo>
                <a:lnTo>
                  <a:pt x="3600" y="134936"/>
                </a:lnTo>
                <a:lnTo>
                  <a:pt x="4701" y="123719"/>
                </a:lnTo>
                <a:lnTo>
                  <a:pt x="0" y="113835"/>
                </a:lnTo>
                <a:lnTo>
                  <a:pt x="2157" y="109247"/>
                </a:lnTo>
                <a:lnTo>
                  <a:pt x="2157" y="109247"/>
                </a:lnTo>
                <a:lnTo>
                  <a:pt x="13848" y="92632"/>
                </a:lnTo>
                <a:lnTo>
                  <a:pt x="29590" y="86782"/>
                </a:lnTo>
                <a:lnTo>
                  <a:pt x="39723" y="59017"/>
                </a:lnTo>
                <a:lnTo>
                  <a:pt x="47390" y="52183"/>
                </a:lnTo>
                <a:lnTo>
                  <a:pt x="54664" y="37236"/>
                </a:lnTo>
                <a:lnTo>
                  <a:pt x="61075" y="36217"/>
                </a:lnTo>
                <a:lnTo>
                  <a:pt x="62076" y="28293"/>
                </a:lnTo>
                <a:lnTo>
                  <a:pt x="67412" y="21241"/>
                </a:lnTo>
                <a:lnTo>
                  <a:pt x="69139" y="26241"/>
                </a:lnTo>
                <a:lnTo>
                  <a:pt x="74011" y="24578"/>
                </a:lnTo>
                <a:lnTo>
                  <a:pt x="74666" y="28947"/>
                </a:lnTo>
                <a:lnTo>
                  <a:pt x="80295" y="22504"/>
                </a:lnTo>
                <a:lnTo>
                  <a:pt x="92733" y="23002"/>
                </a:lnTo>
                <a:lnTo>
                  <a:pt x="101415" y="13041"/>
                </a:lnTo>
                <a:lnTo>
                  <a:pt x="104005" y="20615"/>
                </a:lnTo>
                <a:lnTo>
                  <a:pt x="112920" y="19062"/>
                </a:lnTo>
                <a:lnTo>
                  <a:pt x="124294" y="29880"/>
                </a:lnTo>
                <a:lnTo>
                  <a:pt x="124294" y="29880"/>
                </a:lnTo>
                <a:lnTo>
                  <a:pt x="122479" y="33581"/>
                </a:lnTo>
                <a:lnTo>
                  <a:pt x="129948" y="39338"/>
                </a:lnTo>
                <a:lnTo>
                  <a:pt x="129189" y="44269"/>
                </a:lnTo>
                <a:lnTo>
                  <a:pt x="133941" y="46950"/>
                </a:lnTo>
                <a:lnTo>
                  <a:pt x="133625" y="52792"/>
                </a:lnTo>
                <a:lnTo>
                  <a:pt x="137391" y="51696"/>
                </a:lnTo>
                <a:lnTo>
                  <a:pt x="141033" y="60797"/>
                </a:lnTo>
                <a:lnTo>
                  <a:pt x="149770" y="65837"/>
                </a:lnTo>
                <a:lnTo>
                  <a:pt x="150118" y="70197"/>
                </a:lnTo>
                <a:lnTo>
                  <a:pt x="161713" y="50412"/>
                </a:lnTo>
                <a:lnTo>
                  <a:pt x="171651" y="45581"/>
                </a:lnTo>
                <a:lnTo>
                  <a:pt x="173988" y="39794"/>
                </a:lnTo>
                <a:lnTo>
                  <a:pt x="171282" y="30568"/>
                </a:lnTo>
                <a:lnTo>
                  <a:pt x="177538" y="17985"/>
                </a:lnTo>
                <a:lnTo>
                  <a:pt x="185622" y="24056"/>
                </a:lnTo>
                <a:lnTo>
                  <a:pt x="192579" y="20043"/>
                </a:lnTo>
                <a:lnTo>
                  <a:pt x="204976" y="22027"/>
                </a:lnTo>
                <a:lnTo>
                  <a:pt x="209920" y="40764"/>
                </a:lnTo>
                <a:lnTo>
                  <a:pt x="212078" y="41572"/>
                </a:lnTo>
                <a:lnTo>
                  <a:pt x="214887" y="35496"/>
                </a:lnTo>
                <a:lnTo>
                  <a:pt x="223872" y="37087"/>
                </a:lnTo>
                <a:lnTo>
                  <a:pt x="225746" y="42688"/>
                </a:lnTo>
                <a:lnTo>
                  <a:pt x="232981" y="39880"/>
                </a:lnTo>
                <a:lnTo>
                  <a:pt x="240688" y="48637"/>
                </a:lnTo>
                <a:lnTo>
                  <a:pt x="243511" y="47811"/>
                </a:lnTo>
                <a:lnTo>
                  <a:pt x="244360" y="39282"/>
                </a:lnTo>
                <a:lnTo>
                  <a:pt x="240551" y="36181"/>
                </a:lnTo>
                <a:lnTo>
                  <a:pt x="241181" y="30046"/>
                </a:lnTo>
                <a:lnTo>
                  <a:pt x="248702" y="28145"/>
                </a:lnTo>
                <a:lnTo>
                  <a:pt x="250815" y="18898"/>
                </a:lnTo>
                <a:lnTo>
                  <a:pt x="258064" y="15489"/>
                </a:lnTo>
                <a:lnTo>
                  <a:pt x="259039" y="8013"/>
                </a:lnTo>
                <a:lnTo>
                  <a:pt x="254597" y="5345"/>
                </a:lnTo>
                <a:lnTo>
                  <a:pt x="256761" y="0"/>
                </a:lnTo>
                <a:lnTo>
                  <a:pt x="267618" y="1336"/>
                </a:lnTo>
                <a:lnTo>
                  <a:pt x="273568" y="5844"/>
                </a:lnTo>
                <a:lnTo>
                  <a:pt x="279302" y="18598"/>
                </a:lnTo>
                <a:lnTo>
                  <a:pt x="288728" y="92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3" name="M165">
            <a:extLst>
              <a:ext uri="{FF2B5EF4-FFF2-40B4-BE49-F238E27FC236}">
                <a16:creationId xmlns:a16="http://schemas.microsoft.com/office/drawing/2014/main" id="{00000000-0008-0000-0000-0000B6000000}"/>
              </a:ext>
            </a:extLst>
          </p:cNvPr>
          <p:cNvSpPr/>
          <p:nvPr/>
        </p:nvSpPr>
        <p:spPr>
          <a:xfrm>
            <a:off x="5477966" y="5468087"/>
            <a:ext cx="158845" cy="196112"/>
          </a:xfrm>
          <a:custGeom>
            <a:avLst/>
            <a:gdLst/>
            <a:ahLst/>
            <a:cxnLst/>
            <a:rect l="0" t="0" r="0" b="0"/>
            <a:pathLst>
              <a:path w="178496" h="227547">
                <a:moveTo>
                  <a:pt x="71684" y="0"/>
                </a:moveTo>
                <a:lnTo>
                  <a:pt x="78885" y="8483"/>
                </a:lnTo>
                <a:lnTo>
                  <a:pt x="84226" y="7003"/>
                </a:lnTo>
                <a:lnTo>
                  <a:pt x="83827" y="14643"/>
                </a:lnTo>
                <a:lnTo>
                  <a:pt x="96727" y="15354"/>
                </a:lnTo>
                <a:lnTo>
                  <a:pt x="99251" y="24137"/>
                </a:lnTo>
                <a:lnTo>
                  <a:pt x="106125" y="18503"/>
                </a:lnTo>
                <a:lnTo>
                  <a:pt x="107745" y="21405"/>
                </a:lnTo>
                <a:lnTo>
                  <a:pt x="119350" y="23723"/>
                </a:lnTo>
                <a:lnTo>
                  <a:pt x="126910" y="35815"/>
                </a:lnTo>
                <a:lnTo>
                  <a:pt x="147101" y="32548"/>
                </a:lnTo>
                <a:lnTo>
                  <a:pt x="155129" y="54703"/>
                </a:lnTo>
                <a:lnTo>
                  <a:pt x="153041" y="61689"/>
                </a:lnTo>
                <a:lnTo>
                  <a:pt x="144341" y="60967"/>
                </a:lnTo>
                <a:lnTo>
                  <a:pt x="148506" y="72198"/>
                </a:lnTo>
                <a:lnTo>
                  <a:pt x="172496" y="72196"/>
                </a:lnTo>
                <a:lnTo>
                  <a:pt x="178495" y="84684"/>
                </a:lnTo>
                <a:lnTo>
                  <a:pt x="170833" y="90596"/>
                </a:lnTo>
                <a:lnTo>
                  <a:pt x="170143" y="97774"/>
                </a:lnTo>
                <a:lnTo>
                  <a:pt x="165087" y="100017"/>
                </a:lnTo>
                <a:lnTo>
                  <a:pt x="167433" y="104739"/>
                </a:lnTo>
                <a:lnTo>
                  <a:pt x="175075" y="104527"/>
                </a:lnTo>
                <a:lnTo>
                  <a:pt x="174031" y="113044"/>
                </a:lnTo>
                <a:lnTo>
                  <a:pt x="165282" y="118771"/>
                </a:lnTo>
                <a:lnTo>
                  <a:pt x="152808" y="118982"/>
                </a:lnTo>
                <a:lnTo>
                  <a:pt x="146370" y="125530"/>
                </a:lnTo>
                <a:lnTo>
                  <a:pt x="169496" y="133601"/>
                </a:lnTo>
                <a:lnTo>
                  <a:pt x="169496" y="133601"/>
                </a:lnTo>
                <a:lnTo>
                  <a:pt x="160300" y="148611"/>
                </a:lnTo>
                <a:lnTo>
                  <a:pt x="151763" y="147445"/>
                </a:lnTo>
                <a:lnTo>
                  <a:pt x="146354" y="140977"/>
                </a:lnTo>
                <a:lnTo>
                  <a:pt x="141022" y="142010"/>
                </a:lnTo>
                <a:lnTo>
                  <a:pt x="141070" y="150410"/>
                </a:lnTo>
                <a:lnTo>
                  <a:pt x="128777" y="149724"/>
                </a:lnTo>
                <a:lnTo>
                  <a:pt x="137654" y="159900"/>
                </a:lnTo>
                <a:lnTo>
                  <a:pt x="135106" y="161620"/>
                </a:lnTo>
                <a:lnTo>
                  <a:pt x="125921" y="161181"/>
                </a:lnTo>
                <a:lnTo>
                  <a:pt x="119413" y="164875"/>
                </a:lnTo>
                <a:lnTo>
                  <a:pt x="107764" y="163457"/>
                </a:lnTo>
                <a:lnTo>
                  <a:pt x="102520" y="166590"/>
                </a:lnTo>
                <a:lnTo>
                  <a:pt x="104402" y="176097"/>
                </a:lnTo>
                <a:lnTo>
                  <a:pt x="97449" y="174077"/>
                </a:lnTo>
                <a:lnTo>
                  <a:pt x="97774" y="178586"/>
                </a:lnTo>
                <a:lnTo>
                  <a:pt x="94247" y="181623"/>
                </a:lnTo>
                <a:lnTo>
                  <a:pt x="96601" y="186046"/>
                </a:lnTo>
                <a:lnTo>
                  <a:pt x="86620" y="190977"/>
                </a:lnTo>
                <a:lnTo>
                  <a:pt x="87406" y="200598"/>
                </a:lnTo>
                <a:lnTo>
                  <a:pt x="78999" y="219672"/>
                </a:lnTo>
                <a:lnTo>
                  <a:pt x="82661" y="227135"/>
                </a:lnTo>
                <a:lnTo>
                  <a:pt x="69738" y="221475"/>
                </a:lnTo>
                <a:lnTo>
                  <a:pt x="67359" y="227546"/>
                </a:lnTo>
                <a:lnTo>
                  <a:pt x="67359" y="227546"/>
                </a:lnTo>
                <a:lnTo>
                  <a:pt x="67673" y="222609"/>
                </a:lnTo>
                <a:lnTo>
                  <a:pt x="58419" y="219313"/>
                </a:lnTo>
                <a:lnTo>
                  <a:pt x="44010" y="221099"/>
                </a:lnTo>
                <a:lnTo>
                  <a:pt x="41358" y="225961"/>
                </a:lnTo>
                <a:lnTo>
                  <a:pt x="31432" y="224141"/>
                </a:lnTo>
                <a:lnTo>
                  <a:pt x="40429" y="216036"/>
                </a:lnTo>
                <a:lnTo>
                  <a:pt x="25917" y="206571"/>
                </a:lnTo>
                <a:lnTo>
                  <a:pt x="21569" y="210778"/>
                </a:lnTo>
                <a:lnTo>
                  <a:pt x="20074" y="208780"/>
                </a:lnTo>
                <a:lnTo>
                  <a:pt x="20419" y="202944"/>
                </a:lnTo>
                <a:lnTo>
                  <a:pt x="22708" y="204517"/>
                </a:lnTo>
                <a:lnTo>
                  <a:pt x="39054" y="186153"/>
                </a:lnTo>
                <a:lnTo>
                  <a:pt x="35080" y="178827"/>
                </a:lnTo>
                <a:lnTo>
                  <a:pt x="36490" y="168976"/>
                </a:lnTo>
                <a:lnTo>
                  <a:pt x="33715" y="167986"/>
                </a:lnTo>
                <a:lnTo>
                  <a:pt x="33715" y="167986"/>
                </a:lnTo>
                <a:lnTo>
                  <a:pt x="33058" y="164216"/>
                </a:lnTo>
                <a:lnTo>
                  <a:pt x="44808" y="147950"/>
                </a:lnTo>
                <a:lnTo>
                  <a:pt x="44544" y="141642"/>
                </a:lnTo>
                <a:lnTo>
                  <a:pt x="38972" y="140412"/>
                </a:lnTo>
                <a:lnTo>
                  <a:pt x="42342" y="132572"/>
                </a:lnTo>
                <a:lnTo>
                  <a:pt x="37827" y="132426"/>
                </a:lnTo>
                <a:lnTo>
                  <a:pt x="37373" y="122363"/>
                </a:lnTo>
                <a:lnTo>
                  <a:pt x="31655" y="116029"/>
                </a:lnTo>
                <a:lnTo>
                  <a:pt x="33241" y="110380"/>
                </a:lnTo>
                <a:lnTo>
                  <a:pt x="39564" y="107585"/>
                </a:lnTo>
                <a:lnTo>
                  <a:pt x="35240" y="106395"/>
                </a:lnTo>
                <a:lnTo>
                  <a:pt x="32651" y="99711"/>
                </a:lnTo>
                <a:lnTo>
                  <a:pt x="28667" y="102433"/>
                </a:lnTo>
                <a:lnTo>
                  <a:pt x="23282" y="100308"/>
                </a:lnTo>
                <a:lnTo>
                  <a:pt x="24863" y="90009"/>
                </a:lnTo>
                <a:lnTo>
                  <a:pt x="18082" y="87689"/>
                </a:lnTo>
                <a:lnTo>
                  <a:pt x="11064" y="83110"/>
                </a:lnTo>
                <a:lnTo>
                  <a:pt x="11064" y="83110"/>
                </a:lnTo>
                <a:lnTo>
                  <a:pt x="12888" y="79719"/>
                </a:lnTo>
                <a:lnTo>
                  <a:pt x="9484" y="79008"/>
                </a:lnTo>
                <a:lnTo>
                  <a:pt x="10137" y="73329"/>
                </a:lnTo>
                <a:lnTo>
                  <a:pt x="0" y="59347"/>
                </a:lnTo>
                <a:lnTo>
                  <a:pt x="4843" y="58905"/>
                </a:lnTo>
                <a:lnTo>
                  <a:pt x="17963" y="48230"/>
                </a:lnTo>
                <a:lnTo>
                  <a:pt x="29248" y="50847"/>
                </a:lnTo>
                <a:lnTo>
                  <a:pt x="33604" y="46187"/>
                </a:lnTo>
                <a:lnTo>
                  <a:pt x="42949" y="46189"/>
                </a:lnTo>
                <a:lnTo>
                  <a:pt x="45629" y="25871"/>
                </a:lnTo>
                <a:lnTo>
                  <a:pt x="45629" y="25871"/>
                </a:lnTo>
                <a:lnTo>
                  <a:pt x="48219" y="18002"/>
                </a:lnTo>
                <a:lnTo>
                  <a:pt x="57205" y="14540"/>
                </a:lnTo>
                <a:lnTo>
                  <a:pt x="57849" y="42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4" name="M166">
            <a:extLst>
              <a:ext uri="{FF2B5EF4-FFF2-40B4-BE49-F238E27FC236}">
                <a16:creationId xmlns:a16="http://schemas.microsoft.com/office/drawing/2014/main" id="{00000000-0008-0000-0000-0000B7000000}"/>
              </a:ext>
            </a:extLst>
          </p:cNvPr>
          <p:cNvSpPr/>
          <p:nvPr/>
        </p:nvSpPr>
        <p:spPr>
          <a:xfrm>
            <a:off x="7168276" y="5446496"/>
            <a:ext cx="99117" cy="149733"/>
          </a:xfrm>
          <a:custGeom>
            <a:avLst/>
            <a:gdLst/>
            <a:ahLst/>
            <a:cxnLst/>
            <a:rect l="0" t="0" r="0" b="0"/>
            <a:pathLst>
              <a:path w="102570" h="179796">
                <a:moveTo>
                  <a:pt x="86677" y="1929"/>
                </a:moveTo>
                <a:lnTo>
                  <a:pt x="90767" y="20292"/>
                </a:lnTo>
                <a:lnTo>
                  <a:pt x="86587" y="29683"/>
                </a:lnTo>
                <a:lnTo>
                  <a:pt x="88040" y="36754"/>
                </a:lnTo>
                <a:lnTo>
                  <a:pt x="92231" y="48216"/>
                </a:lnTo>
                <a:lnTo>
                  <a:pt x="100896" y="51491"/>
                </a:lnTo>
                <a:lnTo>
                  <a:pt x="102569" y="65015"/>
                </a:lnTo>
                <a:lnTo>
                  <a:pt x="97438" y="75591"/>
                </a:lnTo>
                <a:lnTo>
                  <a:pt x="94854" y="103751"/>
                </a:lnTo>
                <a:lnTo>
                  <a:pt x="101123" y="111639"/>
                </a:lnTo>
                <a:lnTo>
                  <a:pt x="92855" y="112870"/>
                </a:lnTo>
                <a:lnTo>
                  <a:pt x="89373" y="116869"/>
                </a:lnTo>
                <a:lnTo>
                  <a:pt x="92862" y="123218"/>
                </a:lnTo>
                <a:lnTo>
                  <a:pt x="87977" y="127196"/>
                </a:lnTo>
                <a:lnTo>
                  <a:pt x="89800" y="130372"/>
                </a:lnTo>
                <a:lnTo>
                  <a:pt x="89800" y="130372"/>
                </a:lnTo>
                <a:lnTo>
                  <a:pt x="87789" y="140240"/>
                </a:lnTo>
                <a:lnTo>
                  <a:pt x="73526" y="146631"/>
                </a:lnTo>
                <a:lnTo>
                  <a:pt x="65098" y="179795"/>
                </a:lnTo>
                <a:lnTo>
                  <a:pt x="36508" y="175024"/>
                </a:lnTo>
                <a:lnTo>
                  <a:pt x="28245" y="165155"/>
                </a:lnTo>
                <a:lnTo>
                  <a:pt x="11447" y="163552"/>
                </a:lnTo>
                <a:lnTo>
                  <a:pt x="11447" y="163552"/>
                </a:lnTo>
                <a:lnTo>
                  <a:pt x="10148" y="156785"/>
                </a:lnTo>
                <a:lnTo>
                  <a:pt x="14466" y="149353"/>
                </a:lnTo>
                <a:lnTo>
                  <a:pt x="14641" y="148006"/>
                </a:lnTo>
                <a:lnTo>
                  <a:pt x="14641" y="148006"/>
                </a:lnTo>
                <a:lnTo>
                  <a:pt x="15757" y="146373"/>
                </a:lnTo>
                <a:lnTo>
                  <a:pt x="15757" y="146373"/>
                </a:lnTo>
                <a:lnTo>
                  <a:pt x="16068" y="146378"/>
                </a:lnTo>
                <a:lnTo>
                  <a:pt x="20188" y="141641"/>
                </a:lnTo>
                <a:lnTo>
                  <a:pt x="19787" y="137287"/>
                </a:lnTo>
                <a:lnTo>
                  <a:pt x="16177" y="139182"/>
                </a:lnTo>
                <a:lnTo>
                  <a:pt x="16177" y="139182"/>
                </a:lnTo>
                <a:lnTo>
                  <a:pt x="10345" y="133545"/>
                </a:lnTo>
                <a:lnTo>
                  <a:pt x="12893" y="129834"/>
                </a:lnTo>
                <a:lnTo>
                  <a:pt x="12893" y="129834"/>
                </a:lnTo>
                <a:lnTo>
                  <a:pt x="33826" y="125201"/>
                </a:lnTo>
                <a:lnTo>
                  <a:pt x="32795" y="121286"/>
                </a:lnTo>
                <a:lnTo>
                  <a:pt x="18522" y="117922"/>
                </a:lnTo>
                <a:lnTo>
                  <a:pt x="12908" y="108239"/>
                </a:lnTo>
                <a:lnTo>
                  <a:pt x="19492" y="105189"/>
                </a:lnTo>
                <a:lnTo>
                  <a:pt x="26153" y="107389"/>
                </a:lnTo>
                <a:lnTo>
                  <a:pt x="27515" y="99611"/>
                </a:lnTo>
                <a:lnTo>
                  <a:pt x="27515" y="99611"/>
                </a:lnTo>
                <a:lnTo>
                  <a:pt x="34573" y="85618"/>
                </a:lnTo>
                <a:lnTo>
                  <a:pt x="44343" y="88014"/>
                </a:lnTo>
                <a:lnTo>
                  <a:pt x="45976" y="93287"/>
                </a:lnTo>
                <a:lnTo>
                  <a:pt x="56396" y="93892"/>
                </a:lnTo>
                <a:lnTo>
                  <a:pt x="59940" y="85695"/>
                </a:lnTo>
                <a:lnTo>
                  <a:pt x="55852" y="77985"/>
                </a:lnTo>
                <a:lnTo>
                  <a:pt x="62402" y="77031"/>
                </a:lnTo>
                <a:lnTo>
                  <a:pt x="64042" y="71356"/>
                </a:lnTo>
                <a:lnTo>
                  <a:pt x="59720" y="58392"/>
                </a:lnTo>
                <a:lnTo>
                  <a:pt x="50284" y="65153"/>
                </a:lnTo>
                <a:lnTo>
                  <a:pt x="31264" y="67570"/>
                </a:lnTo>
                <a:lnTo>
                  <a:pt x="31876" y="47478"/>
                </a:lnTo>
                <a:lnTo>
                  <a:pt x="18035" y="47120"/>
                </a:lnTo>
                <a:lnTo>
                  <a:pt x="20080" y="35300"/>
                </a:lnTo>
                <a:lnTo>
                  <a:pt x="14815" y="33720"/>
                </a:lnTo>
                <a:lnTo>
                  <a:pt x="12550" y="29185"/>
                </a:lnTo>
                <a:lnTo>
                  <a:pt x="11788" y="48676"/>
                </a:lnTo>
                <a:lnTo>
                  <a:pt x="6341" y="48743"/>
                </a:lnTo>
                <a:lnTo>
                  <a:pt x="9360" y="34387"/>
                </a:lnTo>
                <a:lnTo>
                  <a:pt x="6441" y="21742"/>
                </a:lnTo>
                <a:lnTo>
                  <a:pt x="6441" y="21742"/>
                </a:lnTo>
                <a:lnTo>
                  <a:pt x="2892" y="19887"/>
                </a:lnTo>
                <a:lnTo>
                  <a:pt x="8517" y="7970"/>
                </a:lnTo>
                <a:lnTo>
                  <a:pt x="0" y="5590"/>
                </a:lnTo>
                <a:lnTo>
                  <a:pt x="1319" y="659"/>
                </a:lnTo>
                <a:lnTo>
                  <a:pt x="23039" y="4139"/>
                </a:lnTo>
                <a:lnTo>
                  <a:pt x="29001" y="10981"/>
                </a:lnTo>
                <a:lnTo>
                  <a:pt x="45086" y="6570"/>
                </a:lnTo>
                <a:lnTo>
                  <a:pt x="45181" y="10622"/>
                </a:lnTo>
                <a:lnTo>
                  <a:pt x="52130" y="14026"/>
                </a:lnTo>
                <a:lnTo>
                  <a:pt x="54089" y="18255"/>
                </a:lnTo>
                <a:lnTo>
                  <a:pt x="59246" y="16682"/>
                </a:lnTo>
                <a:lnTo>
                  <a:pt x="60386" y="2595"/>
                </a:lnTo>
                <a:lnTo>
                  <a:pt x="67578" y="0"/>
                </a:lnTo>
                <a:lnTo>
                  <a:pt x="67578" y="0"/>
                </a:lnTo>
                <a:lnTo>
                  <a:pt x="75341" y="86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5" name="M167">
            <a:extLst>
              <a:ext uri="{FF2B5EF4-FFF2-40B4-BE49-F238E27FC236}">
                <a16:creationId xmlns:a16="http://schemas.microsoft.com/office/drawing/2014/main" id="{00000000-0008-0000-0000-0000B8000000}"/>
              </a:ext>
            </a:extLst>
          </p:cNvPr>
          <p:cNvSpPr/>
          <p:nvPr/>
        </p:nvSpPr>
        <p:spPr>
          <a:xfrm>
            <a:off x="7301278" y="5447971"/>
            <a:ext cx="181841" cy="199103"/>
          </a:xfrm>
          <a:custGeom>
            <a:avLst/>
            <a:gdLst/>
            <a:ahLst/>
            <a:cxnLst/>
            <a:rect l="0" t="0" r="0" b="0"/>
            <a:pathLst>
              <a:path w="207871" h="230872">
                <a:moveTo>
                  <a:pt x="180793" y="63134"/>
                </a:moveTo>
                <a:lnTo>
                  <a:pt x="186309" y="70102"/>
                </a:lnTo>
                <a:lnTo>
                  <a:pt x="206842" y="70651"/>
                </a:lnTo>
                <a:lnTo>
                  <a:pt x="206004" y="75591"/>
                </a:lnTo>
                <a:lnTo>
                  <a:pt x="202105" y="76294"/>
                </a:lnTo>
                <a:lnTo>
                  <a:pt x="190890" y="89956"/>
                </a:lnTo>
                <a:lnTo>
                  <a:pt x="200831" y="91576"/>
                </a:lnTo>
                <a:lnTo>
                  <a:pt x="207461" y="109654"/>
                </a:lnTo>
                <a:lnTo>
                  <a:pt x="199481" y="113006"/>
                </a:lnTo>
                <a:lnTo>
                  <a:pt x="194010" y="127636"/>
                </a:lnTo>
                <a:lnTo>
                  <a:pt x="197723" y="129631"/>
                </a:lnTo>
                <a:lnTo>
                  <a:pt x="205580" y="123578"/>
                </a:lnTo>
                <a:lnTo>
                  <a:pt x="207870" y="127354"/>
                </a:lnTo>
                <a:lnTo>
                  <a:pt x="206875" y="132441"/>
                </a:lnTo>
                <a:lnTo>
                  <a:pt x="196292" y="132013"/>
                </a:lnTo>
                <a:lnTo>
                  <a:pt x="195886" y="139806"/>
                </a:lnTo>
                <a:lnTo>
                  <a:pt x="191221" y="139299"/>
                </a:lnTo>
                <a:lnTo>
                  <a:pt x="188346" y="145261"/>
                </a:lnTo>
                <a:lnTo>
                  <a:pt x="184146" y="144910"/>
                </a:lnTo>
                <a:lnTo>
                  <a:pt x="177215" y="151423"/>
                </a:lnTo>
                <a:lnTo>
                  <a:pt x="178676" y="159238"/>
                </a:lnTo>
                <a:lnTo>
                  <a:pt x="183653" y="159749"/>
                </a:lnTo>
                <a:lnTo>
                  <a:pt x="185631" y="163522"/>
                </a:lnTo>
                <a:lnTo>
                  <a:pt x="185072" y="171011"/>
                </a:lnTo>
                <a:lnTo>
                  <a:pt x="195425" y="177735"/>
                </a:lnTo>
                <a:lnTo>
                  <a:pt x="190178" y="186517"/>
                </a:lnTo>
                <a:lnTo>
                  <a:pt x="184886" y="186152"/>
                </a:lnTo>
                <a:lnTo>
                  <a:pt x="171473" y="212672"/>
                </a:lnTo>
                <a:lnTo>
                  <a:pt x="171473" y="212672"/>
                </a:lnTo>
                <a:lnTo>
                  <a:pt x="162892" y="213615"/>
                </a:lnTo>
                <a:lnTo>
                  <a:pt x="165305" y="207499"/>
                </a:lnTo>
                <a:lnTo>
                  <a:pt x="153513" y="203604"/>
                </a:lnTo>
                <a:lnTo>
                  <a:pt x="151877" y="197436"/>
                </a:lnTo>
                <a:lnTo>
                  <a:pt x="148154" y="196190"/>
                </a:lnTo>
                <a:lnTo>
                  <a:pt x="145616" y="199756"/>
                </a:lnTo>
                <a:lnTo>
                  <a:pt x="133031" y="197048"/>
                </a:lnTo>
                <a:lnTo>
                  <a:pt x="132929" y="192849"/>
                </a:lnTo>
                <a:lnTo>
                  <a:pt x="129964" y="193261"/>
                </a:lnTo>
                <a:lnTo>
                  <a:pt x="128055" y="196385"/>
                </a:lnTo>
                <a:lnTo>
                  <a:pt x="131561" y="202427"/>
                </a:lnTo>
                <a:lnTo>
                  <a:pt x="128257" y="204933"/>
                </a:lnTo>
                <a:lnTo>
                  <a:pt x="124695" y="203238"/>
                </a:lnTo>
                <a:lnTo>
                  <a:pt x="123949" y="212823"/>
                </a:lnTo>
                <a:lnTo>
                  <a:pt x="113770" y="216740"/>
                </a:lnTo>
                <a:lnTo>
                  <a:pt x="121761" y="225537"/>
                </a:lnTo>
                <a:lnTo>
                  <a:pt x="116861" y="230871"/>
                </a:lnTo>
                <a:lnTo>
                  <a:pt x="116861" y="230871"/>
                </a:lnTo>
                <a:lnTo>
                  <a:pt x="102857" y="229190"/>
                </a:lnTo>
                <a:lnTo>
                  <a:pt x="104075" y="219462"/>
                </a:lnTo>
                <a:lnTo>
                  <a:pt x="96653" y="215018"/>
                </a:lnTo>
                <a:lnTo>
                  <a:pt x="97506" y="209333"/>
                </a:lnTo>
                <a:lnTo>
                  <a:pt x="85967" y="210081"/>
                </a:lnTo>
                <a:lnTo>
                  <a:pt x="87199" y="199303"/>
                </a:lnTo>
                <a:lnTo>
                  <a:pt x="78337" y="197987"/>
                </a:lnTo>
                <a:lnTo>
                  <a:pt x="76849" y="192720"/>
                </a:lnTo>
                <a:lnTo>
                  <a:pt x="69969" y="194577"/>
                </a:lnTo>
                <a:lnTo>
                  <a:pt x="69720" y="201620"/>
                </a:lnTo>
                <a:lnTo>
                  <a:pt x="74013" y="206775"/>
                </a:lnTo>
                <a:lnTo>
                  <a:pt x="69813" y="217962"/>
                </a:lnTo>
                <a:lnTo>
                  <a:pt x="59602" y="212579"/>
                </a:lnTo>
                <a:lnTo>
                  <a:pt x="55686" y="214026"/>
                </a:lnTo>
                <a:lnTo>
                  <a:pt x="53457" y="206050"/>
                </a:lnTo>
                <a:lnTo>
                  <a:pt x="57680" y="193214"/>
                </a:lnTo>
                <a:lnTo>
                  <a:pt x="70257" y="184687"/>
                </a:lnTo>
                <a:lnTo>
                  <a:pt x="70612" y="181393"/>
                </a:lnTo>
                <a:lnTo>
                  <a:pt x="60820" y="179763"/>
                </a:lnTo>
                <a:lnTo>
                  <a:pt x="60737" y="174364"/>
                </a:lnTo>
                <a:lnTo>
                  <a:pt x="66828" y="173096"/>
                </a:lnTo>
                <a:lnTo>
                  <a:pt x="62233" y="167337"/>
                </a:lnTo>
                <a:lnTo>
                  <a:pt x="57026" y="172365"/>
                </a:lnTo>
                <a:lnTo>
                  <a:pt x="47688" y="171789"/>
                </a:lnTo>
                <a:lnTo>
                  <a:pt x="47471" y="176284"/>
                </a:lnTo>
                <a:lnTo>
                  <a:pt x="37812" y="176453"/>
                </a:lnTo>
                <a:lnTo>
                  <a:pt x="34765" y="182859"/>
                </a:lnTo>
                <a:lnTo>
                  <a:pt x="18080" y="184129"/>
                </a:lnTo>
                <a:lnTo>
                  <a:pt x="18080" y="184129"/>
                </a:lnTo>
                <a:lnTo>
                  <a:pt x="18165" y="177983"/>
                </a:lnTo>
                <a:lnTo>
                  <a:pt x="9609" y="177115"/>
                </a:lnTo>
                <a:lnTo>
                  <a:pt x="8195" y="166750"/>
                </a:lnTo>
                <a:lnTo>
                  <a:pt x="15297" y="148855"/>
                </a:lnTo>
                <a:lnTo>
                  <a:pt x="1433" y="149112"/>
                </a:lnTo>
                <a:lnTo>
                  <a:pt x="0" y="140246"/>
                </a:lnTo>
                <a:lnTo>
                  <a:pt x="4514" y="140308"/>
                </a:lnTo>
                <a:lnTo>
                  <a:pt x="13490" y="133085"/>
                </a:lnTo>
                <a:lnTo>
                  <a:pt x="19545" y="134368"/>
                </a:lnTo>
                <a:lnTo>
                  <a:pt x="22573" y="129312"/>
                </a:lnTo>
                <a:lnTo>
                  <a:pt x="23699" y="126628"/>
                </a:lnTo>
                <a:lnTo>
                  <a:pt x="18619" y="122509"/>
                </a:lnTo>
                <a:lnTo>
                  <a:pt x="22128" y="116409"/>
                </a:lnTo>
                <a:lnTo>
                  <a:pt x="16823" y="105988"/>
                </a:lnTo>
                <a:lnTo>
                  <a:pt x="22594" y="105167"/>
                </a:lnTo>
                <a:lnTo>
                  <a:pt x="23906" y="88988"/>
                </a:lnTo>
                <a:lnTo>
                  <a:pt x="33072" y="78764"/>
                </a:lnTo>
                <a:lnTo>
                  <a:pt x="33354" y="69619"/>
                </a:lnTo>
                <a:lnTo>
                  <a:pt x="37953" y="63232"/>
                </a:lnTo>
                <a:lnTo>
                  <a:pt x="33640" y="60023"/>
                </a:lnTo>
                <a:lnTo>
                  <a:pt x="38147" y="48984"/>
                </a:lnTo>
                <a:lnTo>
                  <a:pt x="40503" y="47366"/>
                </a:lnTo>
                <a:lnTo>
                  <a:pt x="43098" y="51002"/>
                </a:lnTo>
                <a:lnTo>
                  <a:pt x="53359" y="51590"/>
                </a:lnTo>
                <a:lnTo>
                  <a:pt x="61805" y="36703"/>
                </a:lnTo>
                <a:lnTo>
                  <a:pt x="73784" y="36563"/>
                </a:lnTo>
                <a:lnTo>
                  <a:pt x="73011" y="24552"/>
                </a:lnTo>
                <a:lnTo>
                  <a:pt x="64668" y="31941"/>
                </a:lnTo>
                <a:lnTo>
                  <a:pt x="62192" y="31008"/>
                </a:lnTo>
                <a:lnTo>
                  <a:pt x="62254" y="26358"/>
                </a:lnTo>
                <a:lnTo>
                  <a:pt x="55062" y="29112"/>
                </a:lnTo>
                <a:lnTo>
                  <a:pt x="51494" y="16912"/>
                </a:lnTo>
                <a:lnTo>
                  <a:pt x="43937" y="12159"/>
                </a:lnTo>
                <a:lnTo>
                  <a:pt x="52879" y="6429"/>
                </a:lnTo>
                <a:lnTo>
                  <a:pt x="54521" y="0"/>
                </a:lnTo>
                <a:lnTo>
                  <a:pt x="60102" y="1275"/>
                </a:lnTo>
                <a:lnTo>
                  <a:pt x="61138" y="5190"/>
                </a:lnTo>
                <a:lnTo>
                  <a:pt x="69997" y="5608"/>
                </a:lnTo>
                <a:lnTo>
                  <a:pt x="69997" y="5608"/>
                </a:lnTo>
                <a:lnTo>
                  <a:pt x="85774" y="12119"/>
                </a:lnTo>
                <a:lnTo>
                  <a:pt x="103888" y="6505"/>
                </a:lnTo>
                <a:lnTo>
                  <a:pt x="107083" y="11948"/>
                </a:lnTo>
                <a:lnTo>
                  <a:pt x="105641" y="15230"/>
                </a:lnTo>
                <a:lnTo>
                  <a:pt x="109996" y="15136"/>
                </a:lnTo>
                <a:lnTo>
                  <a:pt x="109252" y="24578"/>
                </a:lnTo>
                <a:lnTo>
                  <a:pt x="121566" y="34638"/>
                </a:lnTo>
                <a:lnTo>
                  <a:pt x="116673" y="40125"/>
                </a:lnTo>
                <a:lnTo>
                  <a:pt x="126009" y="39945"/>
                </a:lnTo>
                <a:lnTo>
                  <a:pt x="129393" y="42989"/>
                </a:lnTo>
                <a:lnTo>
                  <a:pt x="129176" y="47786"/>
                </a:lnTo>
                <a:lnTo>
                  <a:pt x="124046" y="47421"/>
                </a:lnTo>
                <a:lnTo>
                  <a:pt x="117441" y="52886"/>
                </a:lnTo>
                <a:lnTo>
                  <a:pt x="118955" y="56205"/>
                </a:lnTo>
                <a:lnTo>
                  <a:pt x="154341" y="50805"/>
                </a:lnTo>
                <a:lnTo>
                  <a:pt x="168448" y="54881"/>
                </a:lnTo>
                <a:lnTo>
                  <a:pt x="168841" y="60736"/>
                </a:lnTo>
                <a:lnTo>
                  <a:pt x="173490" y="62294"/>
                </a:lnTo>
                <a:lnTo>
                  <a:pt x="176009" y="5992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6" name="M168">
            <a:extLst>
              <a:ext uri="{FF2B5EF4-FFF2-40B4-BE49-F238E27FC236}">
                <a16:creationId xmlns:a16="http://schemas.microsoft.com/office/drawing/2014/main" id="{00000000-0008-0000-0000-0000B9000000}"/>
              </a:ext>
            </a:extLst>
          </p:cNvPr>
          <p:cNvSpPr/>
          <p:nvPr/>
        </p:nvSpPr>
        <p:spPr>
          <a:xfrm>
            <a:off x="7078970" y="5456367"/>
            <a:ext cx="28630" cy="62244"/>
          </a:xfrm>
          <a:custGeom>
            <a:avLst/>
            <a:gdLst/>
            <a:ahLst/>
            <a:cxnLst/>
            <a:rect l="0" t="0" r="0" b="0"/>
            <a:pathLst>
              <a:path w="33734" h="78723">
                <a:moveTo>
                  <a:pt x="33733" y="6091"/>
                </a:moveTo>
                <a:lnTo>
                  <a:pt x="26781" y="12882"/>
                </a:lnTo>
                <a:lnTo>
                  <a:pt x="28505" y="21761"/>
                </a:lnTo>
                <a:lnTo>
                  <a:pt x="23072" y="21073"/>
                </a:lnTo>
                <a:lnTo>
                  <a:pt x="24615" y="31599"/>
                </a:lnTo>
                <a:lnTo>
                  <a:pt x="28304" y="34359"/>
                </a:lnTo>
                <a:lnTo>
                  <a:pt x="28304" y="34359"/>
                </a:lnTo>
                <a:lnTo>
                  <a:pt x="17107" y="43780"/>
                </a:lnTo>
                <a:lnTo>
                  <a:pt x="18304" y="56399"/>
                </a:lnTo>
                <a:lnTo>
                  <a:pt x="8327" y="67189"/>
                </a:lnTo>
                <a:lnTo>
                  <a:pt x="11079" y="70233"/>
                </a:lnTo>
                <a:lnTo>
                  <a:pt x="7362" y="78722"/>
                </a:lnTo>
                <a:lnTo>
                  <a:pt x="7362" y="78722"/>
                </a:lnTo>
                <a:lnTo>
                  <a:pt x="0" y="72004"/>
                </a:lnTo>
                <a:lnTo>
                  <a:pt x="6333" y="65356"/>
                </a:lnTo>
                <a:lnTo>
                  <a:pt x="2305" y="35440"/>
                </a:lnTo>
                <a:lnTo>
                  <a:pt x="594" y="35413"/>
                </a:lnTo>
                <a:lnTo>
                  <a:pt x="594" y="35413"/>
                </a:lnTo>
                <a:lnTo>
                  <a:pt x="2660" y="3942"/>
                </a:lnTo>
                <a:lnTo>
                  <a:pt x="7458" y="5370"/>
                </a:lnTo>
                <a:lnTo>
                  <a:pt x="9412" y="0"/>
                </a:lnTo>
                <a:lnTo>
                  <a:pt x="17425" y="463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7" name="M169">
            <a:extLst>
              <a:ext uri="{FF2B5EF4-FFF2-40B4-BE49-F238E27FC236}">
                <a16:creationId xmlns:a16="http://schemas.microsoft.com/office/drawing/2014/main" id="{00000000-0008-0000-0000-0000BA000000}"/>
              </a:ext>
            </a:extLst>
          </p:cNvPr>
          <p:cNvSpPr/>
          <p:nvPr/>
        </p:nvSpPr>
        <p:spPr>
          <a:xfrm>
            <a:off x="6500064" y="5472915"/>
            <a:ext cx="272779" cy="261269"/>
          </a:xfrm>
          <a:custGeom>
            <a:avLst/>
            <a:gdLst/>
            <a:ahLst/>
            <a:cxnLst/>
            <a:rect l="0" t="0" r="0" b="0"/>
            <a:pathLst>
              <a:path w="303254" h="309508">
                <a:moveTo>
                  <a:pt x="42416" y="37324"/>
                </a:moveTo>
                <a:lnTo>
                  <a:pt x="48255" y="33701"/>
                </a:lnTo>
                <a:lnTo>
                  <a:pt x="57255" y="34946"/>
                </a:lnTo>
                <a:lnTo>
                  <a:pt x="71548" y="0"/>
                </a:lnTo>
                <a:lnTo>
                  <a:pt x="85876" y="13960"/>
                </a:lnTo>
                <a:lnTo>
                  <a:pt x="91704" y="10633"/>
                </a:lnTo>
                <a:lnTo>
                  <a:pt x="108191" y="10984"/>
                </a:lnTo>
                <a:lnTo>
                  <a:pt x="141040" y="17675"/>
                </a:lnTo>
                <a:lnTo>
                  <a:pt x="147974" y="20970"/>
                </a:lnTo>
                <a:lnTo>
                  <a:pt x="149779" y="31509"/>
                </a:lnTo>
                <a:lnTo>
                  <a:pt x="169977" y="33127"/>
                </a:lnTo>
                <a:lnTo>
                  <a:pt x="173270" y="39495"/>
                </a:lnTo>
                <a:lnTo>
                  <a:pt x="180378" y="42041"/>
                </a:lnTo>
                <a:lnTo>
                  <a:pt x="180378" y="42041"/>
                </a:lnTo>
                <a:lnTo>
                  <a:pt x="178617" y="44405"/>
                </a:lnTo>
                <a:lnTo>
                  <a:pt x="196049" y="59761"/>
                </a:lnTo>
                <a:lnTo>
                  <a:pt x="194887" y="63337"/>
                </a:lnTo>
                <a:lnTo>
                  <a:pt x="186944" y="63475"/>
                </a:lnTo>
                <a:lnTo>
                  <a:pt x="185431" y="84142"/>
                </a:lnTo>
                <a:lnTo>
                  <a:pt x="192878" y="85494"/>
                </a:lnTo>
                <a:lnTo>
                  <a:pt x="193726" y="89710"/>
                </a:lnTo>
                <a:lnTo>
                  <a:pt x="201152" y="92111"/>
                </a:lnTo>
                <a:lnTo>
                  <a:pt x="202456" y="96936"/>
                </a:lnTo>
                <a:lnTo>
                  <a:pt x="222297" y="93738"/>
                </a:lnTo>
                <a:lnTo>
                  <a:pt x="225676" y="103854"/>
                </a:lnTo>
                <a:lnTo>
                  <a:pt x="205576" y="104348"/>
                </a:lnTo>
                <a:lnTo>
                  <a:pt x="203147" y="108948"/>
                </a:lnTo>
                <a:lnTo>
                  <a:pt x="208374" y="120001"/>
                </a:lnTo>
                <a:lnTo>
                  <a:pt x="219588" y="120077"/>
                </a:lnTo>
                <a:lnTo>
                  <a:pt x="224046" y="138461"/>
                </a:lnTo>
                <a:lnTo>
                  <a:pt x="222170" y="154317"/>
                </a:lnTo>
                <a:lnTo>
                  <a:pt x="230943" y="167537"/>
                </a:lnTo>
                <a:lnTo>
                  <a:pt x="231305" y="172792"/>
                </a:lnTo>
                <a:lnTo>
                  <a:pt x="239885" y="180160"/>
                </a:lnTo>
                <a:lnTo>
                  <a:pt x="243433" y="189825"/>
                </a:lnTo>
                <a:lnTo>
                  <a:pt x="249896" y="194001"/>
                </a:lnTo>
                <a:lnTo>
                  <a:pt x="255732" y="190519"/>
                </a:lnTo>
                <a:lnTo>
                  <a:pt x="262842" y="193508"/>
                </a:lnTo>
                <a:lnTo>
                  <a:pt x="277996" y="191707"/>
                </a:lnTo>
                <a:lnTo>
                  <a:pt x="279851" y="200438"/>
                </a:lnTo>
                <a:lnTo>
                  <a:pt x="285311" y="200244"/>
                </a:lnTo>
                <a:lnTo>
                  <a:pt x="295817" y="213041"/>
                </a:lnTo>
                <a:lnTo>
                  <a:pt x="295817" y="213041"/>
                </a:lnTo>
                <a:lnTo>
                  <a:pt x="284122" y="221208"/>
                </a:lnTo>
                <a:lnTo>
                  <a:pt x="288834" y="227445"/>
                </a:lnTo>
                <a:lnTo>
                  <a:pt x="284326" y="234702"/>
                </a:lnTo>
                <a:lnTo>
                  <a:pt x="286580" y="239093"/>
                </a:lnTo>
                <a:lnTo>
                  <a:pt x="298183" y="243815"/>
                </a:lnTo>
                <a:lnTo>
                  <a:pt x="297010" y="247989"/>
                </a:lnTo>
                <a:lnTo>
                  <a:pt x="288838" y="251277"/>
                </a:lnTo>
                <a:lnTo>
                  <a:pt x="289529" y="255787"/>
                </a:lnTo>
                <a:lnTo>
                  <a:pt x="297284" y="258036"/>
                </a:lnTo>
                <a:lnTo>
                  <a:pt x="303253" y="263847"/>
                </a:lnTo>
                <a:lnTo>
                  <a:pt x="299976" y="272026"/>
                </a:lnTo>
                <a:lnTo>
                  <a:pt x="299436" y="299889"/>
                </a:lnTo>
                <a:lnTo>
                  <a:pt x="287292" y="298605"/>
                </a:lnTo>
                <a:lnTo>
                  <a:pt x="286782" y="308785"/>
                </a:lnTo>
                <a:lnTo>
                  <a:pt x="270073" y="309507"/>
                </a:lnTo>
                <a:lnTo>
                  <a:pt x="270073" y="309507"/>
                </a:lnTo>
                <a:lnTo>
                  <a:pt x="264699" y="297114"/>
                </a:lnTo>
                <a:lnTo>
                  <a:pt x="256038" y="293346"/>
                </a:lnTo>
                <a:lnTo>
                  <a:pt x="245164" y="298826"/>
                </a:lnTo>
                <a:lnTo>
                  <a:pt x="237609" y="286537"/>
                </a:lnTo>
                <a:lnTo>
                  <a:pt x="240018" y="275195"/>
                </a:lnTo>
                <a:lnTo>
                  <a:pt x="245637" y="275007"/>
                </a:lnTo>
                <a:lnTo>
                  <a:pt x="250181" y="266105"/>
                </a:lnTo>
                <a:lnTo>
                  <a:pt x="256712" y="267134"/>
                </a:lnTo>
                <a:lnTo>
                  <a:pt x="257724" y="263257"/>
                </a:lnTo>
                <a:lnTo>
                  <a:pt x="234941" y="256060"/>
                </a:lnTo>
                <a:lnTo>
                  <a:pt x="222839" y="245176"/>
                </a:lnTo>
                <a:lnTo>
                  <a:pt x="230528" y="234988"/>
                </a:lnTo>
                <a:lnTo>
                  <a:pt x="222528" y="229582"/>
                </a:lnTo>
                <a:lnTo>
                  <a:pt x="217466" y="233227"/>
                </a:lnTo>
                <a:lnTo>
                  <a:pt x="214176" y="226266"/>
                </a:lnTo>
                <a:lnTo>
                  <a:pt x="202637" y="226333"/>
                </a:lnTo>
                <a:lnTo>
                  <a:pt x="214346" y="233314"/>
                </a:lnTo>
                <a:lnTo>
                  <a:pt x="211441" y="238202"/>
                </a:lnTo>
                <a:lnTo>
                  <a:pt x="186252" y="227049"/>
                </a:lnTo>
                <a:lnTo>
                  <a:pt x="184952" y="229570"/>
                </a:lnTo>
                <a:lnTo>
                  <a:pt x="170425" y="230922"/>
                </a:lnTo>
                <a:lnTo>
                  <a:pt x="167636" y="237609"/>
                </a:lnTo>
                <a:lnTo>
                  <a:pt x="159872" y="243594"/>
                </a:lnTo>
                <a:lnTo>
                  <a:pt x="152395" y="235646"/>
                </a:lnTo>
                <a:lnTo>
                  <a:pt x="142776" y="233347"/>
                </a:lnTo>
                <a:lnTo>
                  <a:pt x="138292" y="246444"/>
                </a:lnTo>
                <a:lnTo>
                  <a:pt x="126499" y="251144"/>
                </a:lnTo>
                <a:lnTo>
                  <a:pt x="126422" y="262233"/>
                </a:lnTo>
                <a:lnTo>
                  <a:pt x="119404" y="269580"/>
                </a:lnTo>
                <a:lnTo>
                  <a:pt x="123432" y="278357"/>
                </a:lnTo>
                <a:lnTo>
                  <a:pt x="123432" y="278357"/>
                </a:lnTo>
                <a:lnTo>
                  <a:pt x="106663" y="282050"/>
                </a:lnTo>
                <a:lnTo>
                  <a:pt x="105838" y="276787"/>
                </a:lnTo>
                <a:lnTo>
                  <a:pt x="98150" y="271529"/>
                </a:lnTo>
                <a:lnTo>
                  <a:pt x="88492" y="292904"/>
                </a:lnTo>
                <a:lnTo>
                  <a:pt x="83572" y="289502"/>
                </a:lnTo>
                <a:lnTo>
                  <a:pt x="70652" y="288176"/>
                </a:lnTo>
                <a:lnTo>
                  <a:pt x="72028" y="282211"/>
                </a:lnTo>
                <a:lnTo>
                  <a:pt x="64744" y="279957"/>
                </a:lnTo>
                <a:lnTo>
                  <a:pt x="66675" y="269957"/>
                </a:lnTo>
                <a:lnTo>
                  <a:pt x="58801" y="266190"/>
                </a:lnTo>
                <a:lnTo>
                  <a:pt x="56252" y="268683"/>
                </a:lnTo>
                <a:lnTo>
                  <a:pt x="56766" y="244863"/>
                </a:lnTo>
                <a:lnTo>
                  <a:pt x="37220" y="247287"/>
                </a:lnTo>
                <a:lnTo>
                  <a:pt x="23890" y="257788"/>
                </a:lnTo>
                <a:lnTo>
                  <a:pt x="23632" y="262428"/>
                </a:lnTo>
                <a:lnTo>
                  <a:pt x="23632" y="262428"/>
                </a:lnTo>
                <a:lnTo>
                  <a:pt x="16989" y="245346"/>
                </a:lnTo>
                <a:lnTo>
                  <a:pt x="11537" y="245076"/>
                </a:lnTo>
                <a:lnTo>
                  <a:pt x="12623" y="231160"/>
                </a:lnTo>
                <a:lnTo>
                  <a:pt x="18267" y="215544"/>
                </a:lnTo>
                <a:lnTo>
                  <a:pt x="14833" y="215769"/>
                </a:lnTo>
                <a:lnTo>
                  <a:pt x="14455" y="197471"/>
                </a:lnTo>
                <a:lnTo>
                  <a:pt x="21960" y="196437"/>
                </a:lnTo>
                <a:lnTo>
                  <a:pt x="21810" y="189088"/>
                </a:lnTo>
                <a:lnTo>
                  <a:pt x="17329" y="173097"/>
                </a:lnTo>
                <a:lnTo>
                  <a:pt x="11013" y="176856"/>
                </a:lnTo>
                <a:lnTo>
                  <a:pt x="6694" y="174812"/>
                </a:lnTo>
                <a:lnTo>
                  <a:pt x="15943" y="165270"/>
                </a:lnTo>
                <a:lnTo>
                  <a:pt x="1242" y="153550"/>
                </a:lnTo>
                <a:lnTo>
                  <a:pt x="1242" y="153550"/>
                </a:lnTo>
                <a:lnTo>
                  <a:pt x="0" y="139278"/>
                </a:lnTo>
                <a:lnTo>
                  <a:pt x="2608" y="134088"/>
                </a:lnTo>
                <a:lnTo>
                  <a:pt x="14726" y="128507"/>
                </a:lnTo>
                <a:lnTo>
                  <a:pt x="10837" y="121223"/>
                </a:lnTo>
                <a:lnTo>
                  <a:pt x="17445" y="111171"/>
                </a:lnTo>
                <a:lnTo>
                  <a:pt x="15374" y="99128"/>
                </a:lnTo>
                <a:lnTo>
                  <a:pt x="20080" y="97582"/>
                </a:lnTo>
                <a:lnTo>
                  <a:pt x="22516" y="85937"/>
                </a:lnTo>
                <a:lnTo>
                  <a:pt x="29179" y="87433"/>
                </a:lnTo>
                <a:lnTo>
                  <a:pt x="30684" y="82667"/>
                </a:lnTo>
                <a:lnTo>
                  <a:pt x="31011" y="74874"/>
                </a:lnTo>
                <a:lnTo>
                  <a:pt x="26523" y="66527"/>
                </a:lnTo>
                <a:lnTo>
                  <a:pt x="40953" y="615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8" name="M170">
            <a:extLst>
              <a:ext uri="{FF2B5EF4-FFF2-40B4-BE49-F238E27FC236}">
                <a16:creationId xmlns:a16="http://schemas.microsoft.com/office/drawing/2014/main" id="{00000000-0008-0000-0000-0000BB000000}"/>
              </a:ext>
            </a:extLst>
          </p:cNvPr>
          <p:cNvSpPr/>
          <p:nvPr/>
        </p:nvSpPr>
        <p:spPr>
          <a:xfrm>
            <a:off x="7165061" y="5462626"/>
            <a:ext cx="67677" cy="61477"/>
          </a:xfrm>
          <a:custGeom>
            <a:avLst/>
            <a:gdLst/>
            <a:ahLst/>
            <a:cxnLst/>
            <a:rect l="0" t="0" r="0" b="0"/>
            <a:pathLst>
              <a:path w="67618" h="77870">
                <a:moveTo>
                  <a:pt x="10016" y="0"/>
                </a:moveTo>
                <a:lnTo>
                  <a:pt x="12935" y="12645"/>
                </a:lnTo>
                <a:lnTo>
                  <a:pt x="9916" y="27001"/>
                </a:lnTo>
                <a:lnTo>
                  <a:pt x="15363" y="26934"/>
                </a:lnTo>
                <a:lnTo>
                  <a:pt x="16125" y="7443"/>
                </a:lnTo>
                <a:lnTo>
                  <a:pt x="18390" y="11978"/>
                </a:lnTo>
                <a:lnTo>
                  <a:pt x="23655" y="13558"/>
                </a:lnTo>
                <a:lnTo>
                  <a:pt x="21610" y="25378"/>
                </a:lnTo>
                <a:lnTo>
                  <a:pt x="35451" y="25736"/>
                </a:lnTo>
                <a:lnTo>
                  <a:pt x="34839" y="45828"/>
                </a:lnTo>
                <a:lnTo>
                  <a:pt x="53859" y="43411"/>
                </a:lnTo>
                <a:lnTo>
                  <a:pt x="63295" y="36650"/>
                </a:lnTo>
                <a:lnTo>
                  <a:pt x="67617" y="49614"/>
                </a:lnTo>
                <a:lnTo>
                  <a:pt x="65977" y="55289"/>
                </a:lnTo>
                <a:lnTo>
                  <a:pt x="59427" y="56243"/>
                </a:lnTo>
                <a:lnTo>
                  <a:pt x="63515" y="63953"/>
                </a:lnTo>
                <a:lnTo>
                  <a:pt x="59971" y="72150"/>
                </a:lnTo>
                <a:lnTo>
                  <a:pt x="49551" y="71545"/>
                </a:lnTo>
                <a:lnTo>
                  <a:pt x="47918" y="66272"/>
                </a:lnTo>
                <a:lnTo>
                  <a:pt x="38148" y="63876"/>
                </a:lnTo>
                <a:lnTo>
                  <a:pt x="31090" y="77869"/>
                </a:lnTo>
                <a:lnTo>
                  <a:pt x="31090" y="77869"/>
                </a:lnTo>
                <a:lnTo>
                  <a:pt x="20626" y="69912"/>
                </a:lnTo>
                <a:lnTo>
                  <a:pt x="20192" y="57457"/>
                </a:lnTo>
                <a:lnTo>
                  <a:pt x="20192" y="57457"/>
                </a:lnTo>
                <a:lnTo>
                  <a:pt x="20088" y="54005"/>
                </a:lnTo>
                <a:lnTo>
                  <a:pt x="0" y="44700"/>
                </a:lnTo>
                <a:lnTo>
                  <a:pt x="6504" y="36549"/>
                </a:lnTo>
                <a:lnTo>
                  <a:pt x="5952" y="31891"/>
                </a:lnTo>
                <a:lnTo>
                  <a:pt x="2839" y="31993"/>
                </a:lnTo>
                <a:lnTo>
                  <a:pt x="2839" y="31993"/>
                </a:lnTo>
                <a:lnTo>
                  <a:pt x="3684" y="72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9" name="M171">
            <a:extLst>
              <a:ext uri="{FF2B5EF4-FFF2-40B4-BE49-F238E27FC236}">
                <a16:creationId xmlns:a16="http://schemas.microsoft.com/office/drawing/2014/main" id="{00000000-0008-0000-0000-0000BC000000}"/>
              </a:ext>
            </a:extLst>
          </p:cNvPr>
          <p:cNvSpPr/>
          <p:nvPr/>
        </p:nvSpPr>
        <p:spPr>
          <a:xfrm>
            <a:off x="7545278" y="5471126"/>
            <a:ext cx="152960" cy="143577"/>
          </a:xfrm>
          <a:custGeom>
            <a:avLst/>
            <a:gdLst/>
            <a:ahLst/>
            <a:cxnLst/>
            <a:rect l="0" t="0" r="0" b="0"/>
            <a:pathLst>
              <a:path w="173859" h="167238">
                <a:moveTo>
                  <a:pt x="164157" y="43421"/>
                </a:moveTo>
                <a:lnTo>
                  <a:pt x="165716" y="58735"/>
                </a:lnTo>
                <a:lnTo>
                  <a:pt x="173858" y="69464"/>
                </a:lnTo>
                <a:lnTo>
                  <a:pt x="168601" y="81710"/>
                </a:lnTo>
                <a:lnTo>
                  <a:pt x="146079" y="76985"/>
                </a:lnTo>
                <a:lnTo>
                  <a:pt x="144268" y="86715"/>
                </a:lnTo>
                <a:lnTo>
                  <a:pt x="147819" y="89600"/>
                </a:lnTo>
                <a:lnTo>
                  <a:pt x="141699" y="94487"/>
                </a:lnTo>
                <a:lnTo>
                  <a:pt x="134703" y="93516"/>
                </a:lnTo>
                <a:lnTo>
                  <a:pt x="135399" y="101621"/>
                </a:lnTo>
                <a:lnTo>
                  <a:pt x="128999" y="103205"/>
                </a:lnTo>
                <a:lnTo>
                  <a:pt x="134111" y="120951"/>
                </a:lnTo>
                <a:lnTo>
                  <a:pt x="140728" y="113371"/>
                </a:lnTo>
                <a:lnTo>
                  <a:pt x="147711" y="115691"/>
                </a:lnTo>
                <a:lnTo>
                  <a:pt x="151392" y="121276"/>
                </a:lnTo>
                <a:lnTo>
                  <a:pt x="151392" y="121276"/>
                </a:lnTo>
                <a:lnTo>
                  <a:pt x="167621" y="133434"/>
                </a:lnTo>
                <a:lnTo>
                  <a:pt x="169375" y="144996"/>
                </a:lnTo>
                <a:lnTo>
                  <a:pt x="165933" y="162203"/>
                </a:lnTo>
                <a:lnTo>
                  <a:pt x="165548" y="153954"/>
                </a:lnTo>
                <a:lnTo>
                  <a:pt x="153820" y="143042"/>
                </a:lnTo>
                <a:lnTo>
                  <a:pt x="152876" y="128488"/>
                </a:lnTo>
                <a:lnTo>
                  <a:pt x="145403" y="128413"/>
                </a:lnTo>
                <a:lnTo>
                  <a:pt x="144414" y="133801"/>
                </a:lnTo>
                <a:lnTo>
                  <a:pt x="140968" y="135715"/>
                </a:lnTo>
                <a:lnTo>
                  <a:pt x="129454" y="134698"/>
                </a:lnTo>
                <a:lnTo>
                  <a:pt x="120065" y="124105"/>
                </a:lnTo>
                <a:lnTo>
                  <a:pt x="118117" y="131732"/>
                </a:lnTo>
                <a:lnTo>
                  <a:pt x="112977" y="131828"/>
                </a:lnTo>
                <a:lnTo>
                  <a:pt x="90200" y="106398"/>
                </a:lnTo>
                <a:lnTo>
                  <a:pt x="85801" y="110100"/>
                </a:lnTo>
                <a:lnTo>
                  <a:pt x="88716" y="114179"/>
                </a:lnTo>
                <a:lnTo>
                  <a:pt x="85281" y="115043"/>
                </a:lnTo>
                <a:lnTo>
                  <a:pt x="83450" y="126119"/>
                </a:lnTo>
                <a:lnTo>
                  <a:pt x="80319" y="127735"/>
                </a:lnTo>
                <a:lnTo>
                  <a:pt x="81845" y="130600"/>
                </a:lnTo>
                <a:lnTo>
                  <a:pt x="78692" y="134165"/>
                </a:lnTo>
                <a:lnTo>
                  <a:pt x="67313" y="135091"/>
                </a:lnTo>
                <a:lnTo>
                  <a:pt x="64861" y="145860"/>
                </a:lnTo>
                <a:lnTo>
                  <a:pt x="71069" y="147877"/>
                </a:lnTo>
                <a:lnTo>
                  <a:pt x="74844" y="144469"/>
                </a:lnTo>
                <a:lnTo>
                  <a:pt x="76658" y="149586"/>
                </a:lnTo>
                <a:lnTo>
                  <a:pt x="72242" y="154636"/>
                </a:lnTo>
                <a:lnTo>
                  <a:pt x="60099" y="154055"/>
                </a:lnTo>
                <a:lnTo>
                  <a:pt x="59176" y="167237"/>
                </a:lnTo>
                <a:lnTo>
                  <a:pt x="37844" y="166403"/>
                </a:lnTo>
                <a:lnTo>
                  <a:pt x="28412" y="160001"/>
                </a:lnTo>
                <a:lnTo>
                  <a:pt x="25715" y="164469"/>
                </a:lnTo>
                <a:lnTo>
                  <a:pt x="17773" y="164229"/>
                </a:lnTo>
                <a:lnTo>
                  <a:pt x="17773" y="164229"/>
                </a:lnTo>
                <a:lnTo>
                  <a:pt x="15015" y="160150"/>
                </a:lnTo>
                <a:lnTo>
                  <a:pt x="22595" y="137146"/>
                </a:lnTo>
                <a:lnTo>
                  <a:pt x="21706" y="119293"/>
                </a:lnTo>
                <a:lnTo>
                  <a:pt x="11858" y="122631"/>
                </a:lnTo>
                <a:lnTo>
                  <a:pt x="6287" y="119568"/>
                </a:lnTo>
                <a:lnTo>
                  <a:pt x="10715" y="113621"/>
                </a:lnTo>
                <a:lnTo>
                  <a:pt x="7173" y="110132"/>
                </a:lnTo>
                <a:lnTo>
                  <a:pt x="0" y="56811"/>
                </a:lnTo>
                <a:lnTo>
                  <a:pt x="5157" y="54921"/>
                </a:lnTo>
                <a:lnTo>
                  <a:pt x="9779" y="59023"/>
                </a:lnTo>
                <a:lnTo>
                  <a:pt x="15589" y="54439"/>
                </a:lnTo>
                <a:lnTo>
                  <a:pt x="20529" y="57944"/>
                </a:lnTo>
                <a:lnTo>
                  <a:pt x="19038" y="66027"/>
                </a:lnTo>
                <a:lnTo>
                  <a:pt x="28831" y="67037"/>
                </a:lnTo>
                <a:lnTo>
                  <a:pt x="28743" y="74835"/>
                </a:lnTo>
                <a:lnTo>
                  <a:pt x="39313" y="76152"/>
                </a:lnTo>
                <a:lnTo>
                  <a:pt x="41520" y="73627"/>
                </a:lnTo>
                <a:lnTo>
                  <a:pt x="42243" y="64637"/>
                </a:lnTo>
                <a:lnTo>
                  <a:pt x="45221" y="62720"/>
                </a:lnTo>
                <a:lnTo>
                  <a:pt x="23567" y="50780"/>
                </a:lnTo>
                <a:lnTo>
                  <a:pt x="30035" y="42903"/>
                </a:lnTo>
                <a:lnTo>
                  <a:pt x="19125" y="30781"/>
                </a:lnTo>
                <a:lnTo>
                  <a:pt x="18436" y="22823"/>
                </a:lnTo>
                <a:lnTo>
                  <a:pt x="24060" y="20786"/>
                </a:lnTo>
                <a:lnTo>
                  <a:pt x="36449" y="25875"/>
                </a:lnTo>
                <a:lnTo>
                  <a:pt x="38028" y="23793"/>
                </a:lnTo>
                <a:lnTo>
                  <a:pt x="26107" y="18559"/>
                </a:lnTo>
                <a:lnTo>
                  <a:pt x="25592" y="9103"/>
                </a:lnTo>
                <a:lnTo>
                  <a:pt x="35522" y="11314"/>
                </a:lnTo>
                <a:lnTo>
                  <a:pt x="37340" y="1734"/>
                </a:lnTo>
                <a:lnTo>
                  <a:pt x="43270" y="0"/>
                </a:lnTo>
                <a:lnTo>
                  <a:pt x="43270" y="0"/>
                </a:lnTo>
                <a:lnTo>
                  <a:pt x="47975" y="10552"/>
                </a:lnTo>
                <a:lnTo>
                  <a:pt x="49035" y="13114"/>
                </a:lnTo>
                <a:lnTo>
                  <a:pt x="68925" y="15132"/>
                </a:lnTo>
                <a:lnTo>
                  <a:pt x="81614" y="21418"/>
                </a:lnTo>
                <a:lnTo>
                  <a:pt x="90668" y="18515"/>
                </a:lnTo>
                <a:lnTo>
                  <a:pt x="95310" y="20815"/>
                </a:lnTo>
                <a:lnTo>
                  <a:pt x="96728" y="33879"/>
                </a:lnTo>
                <a:lnTo>
                  <a:pt x="99361" y="34957"/>
                </a:lnTo>
                <a:lnTo>
                  <a:pt x="99169" y="38405"/>
                </a:lnTo>
                <a:lnTo>
                  <a:pt x="94313" y="41504"/>
                </a:lnTo>
                <a:lnTo>
                  <a:pt x="95490" y="47816"/>
                </a:lnTo>
                <a:lnTo>
                  <a:pt x="100158" y="47865"/>
                </a:lnTo>
                <a:lnTo>
                  <a:pt x="101443" y="44129"/>
                </a:lnTo>
                <a:lnTo>
                  <a:pt x="111220" y="46631"/>
                </a:lnTo>
                <a:lnTo>
                  <a:pt x="121550" y="40739"/>
                </a:lnTo>
                <a:lnTo>
                  <a:pt x="122762" y="43901"/>
                </a:lnTo>
                <a:lnTo>
                  <a:pt x="124965" y="41524"/>
                </a:lnTo>
                <a:lnTo>
                  <a:pt x="129292" y="44419"/>
                </a:lnTo>
                <a:lnTo>
                  <a:pt x="134488" y="38472"/>
                </a:lnTo>
                <a:lnTo>
                  <a:pt x="155891" y="4528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0" name="M172">
            <a:extLst>
              <a:ext uri="{FF2B5EF4-FFF2-40B4-BE49-F238E27FC236}">
                <a16:creationId xmlns:a16="http://schemas.microsoft.com/office/drawing/2014/main" id="{00000000-0008-0000-0000-0000BD000000}"/>
              </a:ext>
            </a:extLst>
          </p:cNvPr>
          <p:cNvSpPr/>
          <p:nvPr/>
        </p:nvSpPr>
        <p:spPr>
          <a:xfrm>
            <a:off x="7072422" y="5483973"/>
            <a:ext cx="55737" cy="100885"/>
          </a:xfrm>
          <a:custGeom>
            <a:avLst/>
            <a:gdLst/>
            <a:ahLst/>
            <a:cxnLst/>
            <a:rect l="0" t="0" r="0" b="0"/>
            <a:pathLst>
              <a:path w="56249" h="119776">
                <a:moveTo>
                  <a:pt x="56248" y="10972"/>
                </a:moveTo>
                <a:lnTo>
                  <a:pt x="53346" y="17377"/>
                </a:lnTo>
                <a:lnTo>
                  <a:pt x="55484" y="19961"/>
                </a:lnTo>
                <a:lnTo>
                  <a:pt x="50208" y="28877"/>
                </a:lnTo>
                <a:lnTo>
                  <a:pt x="50208" y="28877"/>
                </a:lnTo>
                <a:lnTo>
                  <a:pt x="43920" y="23077"/>
                </a:lnTo>
                <a:lnTo>
                  <a:pt x="41028" y="28732"/>
                </a:lnTo>
                <a:lnTo>
                  <a:pt x="35768" y="26848"/>
                </a:lnTo>
                <a:lnTo>
                  <a:pt x="26338" y="52046"/>
                </a:lnTo>
                <a:lnTo>
                  <a:pt x="26338" y="52046"/>
                </a:lnTo>
                <a:lnTo>
                  <a:pt x="24036" y="69406"/>
                </a:lnTo>
                <a:lnTo>
                  <a:pt x="19366" y="79079"/>
                </a:lnTo>
                <a:lnTo>
                  <a:pt x="23345" y="83342"/>
                </a:lnTo>
                <a:lnTo>
                  <a:pt x="20763" y="89000"/>
                </a:lnTo>
                <a:lnTo>
                  <a:pt x="30441" y="87505"/>
                </a:lnTo>
                <a:lnTo>
                  <a:pt x="31119" y="84067"/>
                </a:lnTo>
                <a:lnTo>
                  <a:pt x="31119" y="84067"/>
                </a:lnTo>
                <a:lnTo>
                  <a:pt x="38114" y="84778"/>
                </a:lnTo>
                <a:lnTo>
                  <a:pt x="38114" y="84778"/>
                </a:lnTo>
                <a:lnTo>
                  <a:pt x="38315" y="91680"/>
                </a:lnTo>
                <a:lnTo>
                  <a:pt x="38315" y="91680"/>
                </a:lnTo>
                <a:lnTo>
                  <a:pt x="34709" y="93272"/>
                </a:lnTo>
                <a:lnTo>
                  <a:pt x="38457" y="102329"/>
                </a:lnTo>
                <a:lnTo>
                  <a:pt x="38457" y="102329"/>
                </a:lnTo>
                <a:lnTo>
                  <a:pt x="37991" y="102321"/>
                </a:lnTo>
                <a:lnTo>
                  <a:pt x="32369" y="103282"/>
                </a:lnTo>
                <a:lnTo>
                  <a:pt x="29652" y="117334"/>
                </a:lnTo>
                <a:lnTo>
                  <a:pt x="22916" y="119775"/>
                </a:lnTo>
                <a:lnTo>
                  <a:pt x="22916" y="119775"/>
                </a:lnTo>
                <a:lnTo>
                  <a:pt x="17611" y="110693"/>
                </a:lnTo>
                <a:lnTo>
                  <a:pt x="11157" y="114937"/>
                </a:lnTo>
                <a:lnTo>
                  <a:pt x="2542" y="108350"/>
                </a:lnTo>
                <a:lnTo>
                  <a:pt x="12869" y="95771"/>
                </a:lnTo>
                <a:lnTo>
                  <a:pt x="10132" y="91677"/>
                </a:lnTo>
                <a:lnTo>
                  <a:pt x="11389" y="81350"/>
                </a:lnTo>
                <a:lnTo>
                  <a:pt x="2701" y="79410"/>
                </a:lnTo>
                <a:lnTo>
                  <a:pt x="0" y="73217"/>
                </a:lnTo>
                <a:lnTo>
                  <a:pt x="849" y="68882"/>
                </a:lnTo>
                <a:lnTo>
                  <a:pt x="4725" y="69845"/>
                </a:lnTo>
                <a:lnTo>
                  <a:pt x="9484" y="64373"/>
                </a:lnTo>
                <a:lnTo>
                  <a:pt x="6238" y="62970"/>
                </a:lnTo>
                <a:lnTo>
                  <a:pt x="5545" y="57710"/>
                </a:lnTo>
                <a:lnTo>
                  <a:pt x="12736" y="46127"/>
                </a:lnTo>
                <a:lnTo>
                  <a:pt x="12736" y="46127"/>
                </a:lnTo>
                <a:lnTo>
                  <a:pt x="16453" y="37638"/>
                </a:lnTo>
                <a:lnTo>
                  <a:pt x="13701" y="34594"/>
                </a:lnTo>
                <a:lnTo>
                  <a:pt x="23678" y="23804"/>
                </a:lnTo>
                <a:lnTo>
                  <a:pt x="22481" y="11185"/>
                </a:lnTo>
                <a:lnTo>
                  <a:pt x="33678" y="1764"/>
                </a:lnTo>
                <a:lnTo>
                  <a:pt x="33678" y="1764"/>
                </a:lnTo>
                <a:lnTo>
                  <a:pt x="45375" y="0"/>
                </a:lnTo>
                <a:lnTo>
                  <a:pt x="48362" y="7847"/>
                </a:lnTo>
                <a:lnTo>
                  <a:pt x="46745" y="1172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1" name="M173">
            <a:extLst>
              <a:ext uri="{FF2B5EF4-FFF2-40B4-BE49-F238E27FC236}">
                <a16:creationId xmlns:a16="http://schemas.microsoft.com/office/drawing/2014/main" id="{00000000-0008-0000-0000-0000BE000000}"/>
              </a:ext>
            </a:extLst>
          </p:cNvPr>
          <p:cNvSpPr/>
          <p:nvPr/>
        </p:nvSpPr>
        <p:spPr>
          <a:xfrm>
            <a:off x="6976757" y="5488221"/>
            <a:ext cx="140042" cy="198603"/>
          </a:xfrm>
          <a:custGeom>
            <a:avLst/>
            <a:gdLst/>
            <a:ahLst/>
            <a:cxnLst/>
            <a:rect l="0" t="0" r="0" b="0"/>
            <a:pathLst>
              <a:path w="155688" h="237936">
                <a:moveTo>
                  <a:pt x="120994" y="43309"/>
                </a:moveTo>
                <a:lnTo>
                  <a:pt x="113803" y="54892"/>
                </a:lnTo>
                <a:lnTo>
                  <a:pt x="114496" y="60152"/>
                </a:lnTo>
                <a:lnTo>
                  <a:pt x="117742" y="61555"/>
                </a:lnTo>
                <a:lnTo>
                  <a:pt x="112983" y="67027"/>
                </a:lnTo>
                <a:lnTo>
                  <a:pt x="109107" y="66064"/>
                </a:lnTo>
                <a:lnTo>
                  <a:pt x="108258" y="70399"/>
                </a:lnTo>
                <a:lnTo>
                  <a:pt x="110959" y="76592"/>
                </a:lnTo>
                <a:lnTo>
                  <a:pt x="119647" y="78532"/>
                </a:lnTo>
                <a:lnTo>
                  <a:pt x="118390" y="88859"/>
                </a:lnTo>
                <a:lnTo>
                  <a:pt x="121127" y="92953"/>
                </a:lnTo>
                <a:lnTo>
                  <a:pt x="110800" y="105532"/>
                </a:lnTo>
                <a:lnTo>
                  <a:pt x="119415" y="112119"/>
                </a:lnTo>
                <a:lnTo>
                  <a:pt x="125869" y="107875"/>
                </a:lnTo>
                <a:lnTo>
                  <a:pt x="131174" y="116957"/>
                </a:lnTo>
                <a:lnTo>
                  <a:pt x="131174" y="116957"/>
                </a:lnTo>
                <a:lnTo>
                  <a:pt x="132765" y="124629"/>
                </a:lnTo>
                <a:lnTo>
                  <a:pt x="142290" y="123132"/>
                </a:lnTo>
                <a:lnTo>
                  <a:pt x="149844" y="128050"/>
                </a:lnTo>
                <a:lnTo>
                  <a:pt x="150993" y="124320"/>
                </a:lnTo>
                <a:lnTo>
                  <a:pt x="154350" y="128722"/>
                </a:lnTo>
                <a:lnTo>
                  <a:pt x="149465" y="151884"/>
                </a:lnTo>
                <a:lnTo>
                  <a:pt x="155687" y="152582"/>
                </a:lnTo>
                <a:lnTo>
                  <a:pt x="152068" y="154774"/>
                </a:lnTo>
                <a:lnTo>
                  <a:pt x="151935" y="163167"/>
                </a:lnTo>
                <a:lnTo>
                  <a:pt x="145140" y="178950"/>
                </a:lnTo>
                <a:lnTo>
                  <a:pt x="147116" y="191873"/>
                </a:lnTo>
                <a:lnTo>
                  <a:pt x="147116" y="191873"/>
                </a:lnTo>
                <a:lnTo>
                  <a:pt x="151049" y="199431"/>
                </a:lnTo>
                <a:lnTo>
                  <a:pt x="147518" y="205820"/>
                </a:lnTo>
                <a:lnTo>
                  <a:pt x="153546" y="209063"/>
                </a:lnTo>
                <a:lnTo>
                  <a:pt x="149161" y="210343"/>
                </a:lnTo>
                <a:lnTo>
                  <a:pt x="144868" y="225413"/>
                </a:lnTo>
                <a:lnTo>
                  <a:pt x="140734" y="220701"/>
                </a:lnTo>
                <a:lnTo>
                  <a:pt x="131260" y="237935"/>
                </a:lnTo>
                <a:lnTo>
                  <a:pt x="129286" y="234606"/>
                </a:lnTo>
                <a:lnTo>
                  <a:pt x="131085" y="229390"/>
                </a:lnTo>
                <a:lnTo>
                  <a:pt x="126172" y="224664"/>
                </a:lnTo>
                <a:lnTo>
                  <a:pt x="119883" y="237603"/>
                </a:lnTo>
                <a:lnTo>
                  <a:pt x="107061" y="230201"/>
                </a:lnTo>
                <a:lnTo>
                  <a:pt x="99575" y="220786"/>
                </a:lnTo>
                <a:lnTo>
                  <a:pt x="99575" y="220786"/>
                </a:lnTo>
                <a:lnTo>
                  <a:pt x="101296" y="201329"/>
                </a:lnTo>
                <a:lnTo>
                  <a:pt x="96459" y="192105"/>
                </a:lnTo>
                <a:lnTo>
                  <a:pt x="106046" y="187165"/>
                </a:lnTo>
                <a:lnTo>
                  <a:pt x="103184" y="181122"/>
                </a:lnTo>
                <a:lnTo>
                  <a:pt x="92597" y="180500"/>
                </a:lnTo>
                <a:lnTo>
                  <a:pt x="83518" y="173454"/>
                </a:lnTo>
                <a:lnTo>
                  <a:pt x="79657" y="180736"/>
                </a:lnTo>
                <a:lnTo>
                  <a:pt x="72814" y="179874"/>
                </a:lnTo>
                <a:lnTo>
                  <a:pt x="72037" y="170416"/>
                </a:lnTo>
                <a:lnTo>
                  <a:pt x="61327" y="167840"/>
                </a:lnTo>
                <a:lnTo>
                  <a:pt x="64268" y="159643"/>
                </a:lnTo>
                <a:lnTo>
                  <a:pt x="71929" y="158121"/>
                </a:lnTo>
                <a:lnTo>
                  <a:pt x="74086" y="150211"/>
                </a:lnTo>
                <a:lnTo>
                  <a:pt x="66780" y="149190"/>
                </a:lnTo>
                <a:lnTo>
                  <a:pt x="68105" y="144415"/>
                </a:lnTo>
                <a:lnTo>
                  <a:pt x="60941" y="134999"/>
                </a:lnTo>
                <a:lnTo>
                  <a:pt x="68584" y="134377"/>
                </a:lnTo>
                <a:lnTo>
                  <a:pt x="69262" y="131089"/>
                </a:lnTo>
                <a:lnTo>
                  <a:pt x="61121" y="133503"/>
                </a:lnTo>
                <a:lnTo>
                  <a:pt x="56515" y="129528"/>
                </a:lnTo>
                <a:lnTo>
                  <a:pt x="51009" y="132734"/>
                </a:lnTo>
                <a:lnTo>
                  <a:pt x="49358" y="138254"/>
                </a:lnTo>
                <a:lnTo>
                  <a:pt x="45374" y="134288"/>
                </a:lnTo>
                <a:lnTo>
                  <a:pt x="43415" y="139653"/>
                </a:lnTo>
                <a:lnTo>
                  <a:pt x="31939" y="145756"/>
                </a:lnTo>
                <a:lnTo>
                  <a:pt x="24059" y="132728"/>
                </a:lnTo>
                <a:lnTo>
                  <a:pt x="11404" y="134911"/>
                </a:lnTo>
                <a:lnTo>
                  <a:pt x="4146" y="104047"/>
                </a:lnTo>
                <a:lnTo>
                  <a:pt x="7322" y="100503"/>
                </a:lnTo>
                <a:lnTo>
                  <a:pt x="7819" y="89714"/>
                </a:lnTo>
                <a:lnTo>
                  <a:pt x="5175" y="89519"/>
                </a:lnTo>
                <a:lnTo>
                  <a:pt x="5245" y="85471"/>
                </a:lnTo>
                <a:lnTo>
                  <a:pt x="10165" y="80007"/>
                </a:lnTo>
                <a:lnTo>
                  <a:pt x="1677" y="75661"/>
                </a:lnTo>
                <a:lnTo>
                  <a:pt x="0" y="55536"/>
                </a:lnTo>
                <a:lnTo>
                  <a:pt x="0" y="55536"/>
                </a:lnTo>
                <a:lnTo>
                  <a:pt x="6877" y="54005"/>
                </a:lnTo>
                <a:lnTo>
                  <a:pt x="10378" y="58564"/>
                </a:lnTo>
                <a:lnTo>
                  <a:pt x="17428" y="55986"/>
                </a:lnTo>
                <a:lnTo>
                  <a:pt x="21755" y="48710"/>
                </a:lnTo>
                <a:lnTo>
                  <a:pt x="34956" y="41285"/>
                </a:lnTo>
                <a:lnTo>
                  <a:pt x="34956" y="41285"/>
                </a:lnTo>
                <a:lnTo>
                  <a:pt x="53809" y="40103"/>
                </a:lnTo>
                <a:lnTo>
                  <a:pt x="73695" y="51684"/>
                </a:lnTo>
                <a:lnTo>
                  <a:pt x="81989" y="48972"/>
                </a:lnTo>
                <a:lnTo>
                  <a:pt x="96138" y="49954"/>
                </a:lnTo>
                <a:lnTo>
                  <a:pt x="101425" y="40741"/>
                </a:lnTo>
                <a:lnTo>
                  <a:pt x="101547" y="33244"/>
                </a:lnTo>
                <a:lnTo>
                  <a:pt x="98905" y="33051"/>
                </a:lnTo>
                <a:lnTo>
                  <a:pt x="104612" y="17094"/>
                </a:lnTo>
                <a:lnTo>
                  <a:pt x="99971" y="5918"/>
                </a:lnTo>
                <a:lnTo>
                  <a:pt x="104225" y="2687"/>
                </a:lnTo>
                <a:lnTo>
                  <a:pt x="113207" y="5234"/>
                </a:lnTo>
                <a:lnTo>
                  <a:pt x="114226" y="0"/>
                </a:lnTo>
                <a:lnTo>
                  <a:pt x="114226" y="0"/>
                </a:lnTo>
                <a:lnTo>
                  <a:pt x="115937" y="27"/>
                </a:lnTo>
                <a:lnTo>
                  <a:pt x="119965" y="29943"/>
                </a:lnTo>
                <a:lnTo>
                  <a:pt x="113632" y="3659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2" name="M174">
            <a:extLst>
              <a:ext uri="{FF2B5EF4-FFF2-40B4-BE49-F238E27FC236}">
                <a16:creationId xmlns:a16="http://schemas.microsoft.com/office/drawing/2014/main" id="{00000000-0008-0000-0000-0000BF000000}"/>
              </a:ext>
            </a:extLst>
          </p:cNvPr>
          <p:cNvSpPr/>
          <p:nvPr/>
        </p:nvSpPr>
        <p:spPr>
          <a:xfrm>
            <a:off x="7153971" y="5492135"/>
            <a:ext cx="34394" cy="32236"/>
          </a:xfrm>
          <a:custGeom>
            <a:avLst/>
            <a:gdLst/>
            <a:ahLst/>
            <a:cxnLst/>
            <a:rect l="0" t="0" r="0" b="0"/>
            <a:pathLst>
              <a:path w="38236" h="43457">
                <a:moveTo>
                  <a:pt x="20882" y="4902"/>
                </a:moveTo>
                <a:lnTo>
                  <a:pt x="23995" y="4800"/>
                </a:lnTo>
                <a:lnTo>
                  <a:pt x="24547" y="9458"/>
                </a:lnTo>
                <a:lnTo>
                  <a:pt x="18043" y="17609"/>
                </a:lnTo>
                <a:lnTo>
                  <a:pt x="38131" y="26914"/>
                </a:lnTo>
                <a:lnTo>
                  <a:pt x="38235" y="30366"/>
                </a:lnTo>
                <a:lnTo>
                  <a:pt x="38235" y="30366"/>
                </a:lnTo>
                <a:lnTo>
                  <a:pt x="26876" y="30194"/>
                </a:lnTo>
                <a:lnTo>
                  <a:pt x="20415" y="35494"/>
                </a:lnTo>
                <a:lnTo>
                  <a:pt x="21226" y="43456"/>
                </a:lnTo>
                <a:lnTo>
                  <a:pt x="9339" y="37125"/>
                </a:lnTo>
                <a:lnTo>
                  <a:pt x="9339" y="37125"/>
                </a:lnTo>
                <a:lnTo>
                  <a:pt x="10665" y="31895"/>
                </a:lnTo>
                <a:lnTo>
                  <a:pt x="6826" y="28536"/>
                </a:lnTo>
                <a:lnTo>
                  <a:pt x="8319" y="22560"/>
                </a:lnTo>
                <a:lnTo>
                  <a:pt x="3962" y="22492"/>
                </a:lnTo>
                <a:lnTo>
                  <a:pt x="7013" y="16390"/>
                </a:lnTo>
                <a:lnTo>
                  <a:pt x="2910" y="10026"/>
                </a:lnTo>
                <a:lnTo>
                  <a:pt x="2910" y="10026"/>
                </a:lnTo>
                <a:lnTo>
                  <a:pt x="0" y="6981"/>
                </a:lnTo>
                <a:lnTo>
                  <a:pt x="0" y="6981"/>
                </a:lnTo>
                <a:lnTo>
                  <a:pt x="1020" y="1447"/>
                </a:lnTo>
                <a:lnTo>
                  <a:pt x="4465" y="0"/>
                </a:lnTo>
                <a:lnTo>
                  <a:pt x="13162" y="1034"/>
                </a:lnTo>
                <a:lnTo>
                  <a:pt x="15442" y="45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3" name="M175">
            <a:extLst>
              <a:ext uri="{FF2B5EF4-FFF2-40B4-BE49-F238E27FC236}">
                <a16:creationId xmlns:a16="http://schemas.microsoft.com/office/drawing/2014/main" id="{00000000-0008-0000-0000-0000C0000000}"/>
              </a:ext>
            </a:extLst>
          </p:cNvPr>
          <p:cNvSpPr/>
          <p:nvPr/>
        </p:nvSpPr>
        <p:spPr>
          <a:xfrm>
            <a:off x="7128576" y="5493567"/>
            <a:ext cx="28014" cy="14290"/>
          </a:xfrm>
          <a:custGeom>
            <a:avLst/>
            <a:gdLst/>
            <a:ahLst/>
            <a:cxnLst/>
            <a:rect l="0" t="0" r="0" b="0"/>
            <a:pathLst>
              <a:path w="33049" h="27317">
                <a:moveTo>
                  <a:pt x="0" y="2369"/>
                </a:moveTo>
                <a:lnTo>
                  <a:pt x="11551" y="0"/>
                </a:lnTo>
                <a:lnTo>
                  <a:pt x="20651" y="5092"/>
                </a:lnTo>
                <a:lnTo>
                  <a:pt x="30138" y="5389"/>
                </a:lnTo>
                <a:lnTo>
                  <a:pt x="30138" y="5389"/>
                </a:lnTo>
                <a:lnTo>
                  <a:pt x="33048" y="8434"/>
                </a:lnTo>
                <a:lnTo>
                  <a:pt x="33048" y="8434"/>
                </a:lnTo>
                <a:lnTo>
                  <a:pt x="31564" y="13811"/>
                </a:lnTo>
                <a:lnTo>
                  <a:pt x="26725" y="14787"/>
                </a:lnTo>
                <a:lnTo>
                  <a:pt x="22492" y="26870"/>
                </a:lnTo>
                <a:lnTo>
                  <a:pt x="22492" y="26870"/>
                </a:lnTo>
                <a:lnTo>
                  <a:pt x="22173" y="27316"/>
                </a:lnTo>
                <a:lnTo>
                  <a:pt x="22173" y="27316"/>
                </a:lnTo>
                <a:lnTo>
                  <a:pt x="14127" y="24340"/>
                </a:lnTo>
                <a:lnTo>
                  <a:pt x="15168" y="17457"/>
                </a:lnTo>
                <a:lnTo>
                  <a:pt x="10899" y="11840"/>
                </a:lnTo>
                <a:lnTo>
                  <a:pt x="6515" y="135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4" name="M176">
            <a:extLst>
              <a:ext uri="{FF2B5EF4-FFF2-40B4-BE49-F238E27FC236}">
                <a16:creationId xmlns:a16="http://schemas.microsoft.com/office/drawing/2014/main" id="{00000000-0008-0000-0000-0000C1000000}"/>
              </a:ext>
            </a:extLst>
          </p:cNvPr>
          <p:cNvSpPr/>
          <p:nvPr/>
        </p:nvSpPr>
        <p:spPr>
          <a:xfrm>
            <a:off x="7120230" y="5497269"/>
            <a:ext cx="24864" cy="28585"/>
          </a:xfrm>
          <a:custGeom>
            <a:avLst/>
            <a:gdLst/>
            <a:ahLst/>
            <a:cxnLst/>
            <a:rect l="0" t="0" r="0" b="0"/>
            <a:pathLst>
              <a:path w="29547" h="41303">
                <a:moveTo>
                  <a:pt x="6909" y="0"/>
                </a:moveTo>
                <a:lnTo>
                  <a:pt x="7373" y="158"/>
                </a:lnTo>
                <a:lnTo>
                  <a:pt x="7373" y="158"/>
                </a:lnTo>
                <a:lnTo>
                  <a:pt x="13888" y="11360"/>
                </a:lnTo>
                <a:lnTo>
                  <a:pt x="18272" y="9629"/>
                </a:lnTo>
                <a:lnTo>
                  <a:pt x="22541" y="15246"/>
                </a:lnTo>
                <a:lnTo>
                  <a:pt x="21500" y="22129"/>
                </a:lnTo>
                <a:lnTo>
                  <a:pt x="29546" y="25105"/>
                </a:lnTo>
                <a:lnTo>
                  <a:pt x="29546" y="25105"/>
                </a:lnTo>
                <a:lnTo>
                  <a:pt x="29367" y="36651"/>
                </a:lnTo>
                <a:lnTo>
                  <a:pt x="19599" y="34249"/>
                </a:lnTo>
                <a:lnTo>
                  <a:pt x="19599" y="34249"/>
                </a:lnTo>
                <a:lnTo>
                  <a:pt x="14011" y="33261"/>
                </a:lnTo>
                <a:lnTo>
                  <a:pt x="13280" y="30250"/>
                </a:lnTo>
                <a:lnTo>
                  <a:pt x="12587" y="34739"/>
                </a:lnTo>
                <a:lnTo>
                  <a:pt x="9159" y="34985"/>
                </a:lnTo>
                <a:lnTo>
                  <a:pt x="10305" y="41302"/>
                </a:lnTo>
                <a:lnTo>
                  <a:pt x="10305" y="41302"/>
                </a:lnTo>
                <a:lnTo>
                  <a:pt x="8346" y="37222"/>
                </a:lnTo>
                <a:lnTo>
                  <a:pt x="0" y="33491"/>
                </a:lnTo>
                <a:lnTo>
                  <a:pt x="0" y="33491"/>
                </a:lnTo>
                <a:lnTo>
                  <a:pt x="869" y="17905"/>
                </a:lnTo>
                <a:lnTo>
                  <a:pt x="869" y="17905"/>
                </a:lnTo>
                <a:lnTo>
                  <a:pt x="6145" y="8989"/>
                </a:lnTo>
                <a:lnTo>
                  <a:pt x="4007" y="640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5" name="M177">
            <a:extLst>
              <a:ext uri="{FF2B5EF4-FFF2-40B4-BE49-F238E27FC236}">
                <a16:creationId xmlns:a16="http://schemas.microsoft.com/office/drawing/2014/main" id="{00000000-0008-0000-0000-0000C2000000}"/>
              </a:ext>
            </a:extLst>
          </p:cNvPr>
          <p:cNvSpPr/>
          <p:nvPr/>
        </p:nvSpPr>
        <p:spPr>
          <a:xfrm>
            <a:off x="7145380" y="5502867"/>
            <a:ext cx="19899" cy="23882"/>
          </a:xfrm>
          <a:custGeom>
            <a:avLst/>
            <a:gdLst/>
            <a:ahLst/>
            <a:cxnLst/>
            <a:rect l="0" t="0" r="0" b="0"/>
            <a:pathLst>
              <a:path w="18312" h="36075">
                <a:moveTo>
                  <a:pt x="10556" y="0"/>
                </a:moveTo>
                <a:lnTo>
                  <a:pt x="14659" y="6364"/>
                </a:lnTo>
                <a:lnTo>
                  <a:pt x="11608" y="12466"/>
                </a:lnTo>
                <a:lnTo>
                  <a:pt x="15965" y="12534"/>
                </a:lnTo>
                <a:lnTo>
                  <a:pt x="14472" y="18510"/>
                </a:lnTo>
                <a:lnTo>
                  <a:pt x="18311" y="21869"/>
                </a:lnTo>
                <a:lnTo>
                  <a:pt x="16985" y="27099"/>
                </a:lnTo>
                <a:lnTo>
                  <a:pt x="16985" y="27099"/>
                </a:lnTo>
                <a:lnTo>
                  <a:pt x="13980" y="30202"/>
                </a:lnTo>
                <a:lnTo>
                  <a:pt x="15446" y="36074"/>
                </a:lnTo>
                <a:lnTo>
                  <a:pt x="15446" y="36074"/>
                </a:lnTo>
                <a:lnTo>
                  <a:pt x="2444" y="31373"/>
                </a:lnTo>
                <a:lnTo>
                  <a:pt x="5561" y="31122"/>
                </a:lnTo>
                <a:lnTo>
                  <a:pt x="3459" y="26140"/>
                </a:lnTo>
                <a:lnTo>
                  <a:pt x="6012" y="22129"/>
                </a:lnTo>
                <a:lnTo>
                  <a:pt x="0" y="18436"/>
                </a:lnTo>
                <a:lnTo>
                  <a:pt x="0" y="18436"/>
                </a:lnTo>
                <a:lnTo>
                  <a:pt x="4233" y="6353"/>
                </a:lnTo>
                <a:lnTo>
                  <a:pt x="9072" y="537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6" name="M178">
            <a:extLst>
              <a:ext uri="{FF2B5EF4-FFF2-40B4-BE49-F238E27FC236}">
                <a16:creationId xmlns:a16="http://schemas.microsoft.com/office/drawing/2014/main" id="{00000000-0008-0000-0000-0000C3000000}"/>
              </a:ext>
            </a:extLst>
          </p:cNvPr>
          <p:cNvSpPr/>
          <p:nvPr/>
        </p:nvSpPr>
        <p:spPr>
          <a:xfrm>
            <a:off x="7094400" y="5501304"/>
            <a:ext cx="26613" cy="26325"/>
          </a:xfrm>
          <a:custGeom>
            <a:avLst/>
            <a:gdLst/>
            <a:ahLst/>
            <a:cxnLst/>
            <a:rect l="0" t="0" r="0" b="0"/>
            <a:pathLst>
              <a:path w="23871" h="31171">
                <a:moveTo>
                  <a:pt x="23870" y="5800"/>
                </a:moveTo>
                <a:lnTo>
                  <a:pt x="23001" y="21386"/>
                </a:lnTo>
                <a:lnTo>
                  <a:pt x="23001" y="21386"/>
                </a:lnTo>
                <a:lnTo>
                  <a:pt x="15073" y="20810"/>
                </a:lnTo>
                <a:lnTo>
                  <a:pt x="12967" y="26026"/>
                </a:lnTo>
                <a:lnTo>
                  <a:pt x="8470" y="24904"/>
                </a:lnTo>
                <a:lnTo>
                  <a:pt x="6347" y="31170"/>
                </a:lnTo>
                <a:lnTo>
                  <a:pt x="6347" y="31170"/>
                </a:lnTo>
                <a:lnTo>
                  <a:pt x="0" y="28969"/>
                </a:lnTo>
                <a:lnTo>
                  <a:pt x="0" y="28969"/>
                </a:lnTo>
                <a:lnTo>
                  <a:pt x="9430" y="3771"/>
                </a:lnTo>
                <a:lnTo>
                  <a:pt x="14690" y="5655"/>
                </a:lnTo>
                <a:lnTo>
                  <a:pt x="1758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7" name="M179">
            <a:extLst>
              <a:ext uri="{FF2B5EF4-FFF2-40B4-BE49-F238E27FC236}">
                <a16:creationId xmlns:a16="http://schemas.microsoft.com/office/drawing/2014/main" id="{00000000-0008-0000-0000-0000C4000000}"/>
              </a:ext>
            </a:extLst>
          </p:cNvPr>
          <p:cNvSpPr/>
          <p:nvPr/>
        </p:nvSpPr>
        <p:spPr>
          <a:xfrm>
            <a:off x="5400053" y="5535990"/>
            <a:ext cx="119933" cy="99091"/>
          </a:xfrm>
          <a:custGeom>
            <a:avLst/>
            <a:gdLst/>
            <a:ahLst/>
            <a:cxnLst/>
            <a:rect l="0" t="0" r="0" b="0"/>
            <a:pathLst>
              <a:path w="129522" h="110162">
                <a:moveTo>
                  <a:pt x="118428" y="84876"/>
                </a:moveTo>
                <a:lnTo>
                  <a:pt x="119281" y="87453"/>
                </a:lnTo>
                <a:lnTo>
                  <a:pt x="116263" y="89155"/>
                </a:lnTo>
                <a:lnTo>
                  <a:pt x="109954" y="81753"/>
                </a:lnTo>
                <a:lnTo>
                  <a:pt x="111960" y="87216"/>
                </a:lnTo>
                <a:lnTo>
                  <a:pt x="108407" y="91000"/>
                </a:lnTo>
                <a:lnTo>
                  <a:pt x="95006" y="95513"/>
                </a:lnTo>
                <a:lnTo>
                  <a:pt x="92328" y="91527"/>
                </a:lnTo>
                <a:lnTo>
                  <a:pt x="89145" y="93523"/>
                </a:lnTo>
                <a:lnTo>
                  <a:pt x="88040" y="89138"/>
                </a:lnTo>
                <a:lnTo>
                  <a:pt x="70185" y="91553"/>
                </a:lnTo>
                <a:lnTo>
                  <a:pt x="34171" y="110161"/>
                </a:lnTo>
                <a:lnTo>
                  <a:pt x="28432" y="109221"/>
                </a:lnTo>
                <a:lnTo>
                  <a:pt x="25299" y="104918"/>
                </a:lnTo>
                <a:lnTo>
                  <a:pt x="25299" y="104918"/>
                </a:lnTo>
                <a:lnTo>
                  <a:pt x="21419" y="104340"/>
                </a:lnTo>
                <a:lnTo>
                  <a:pt x="0" y="49938"/>
                </a:lnTo>
                <a:lnTo>
                  <a:pt x="0" y="49938"/>
                </a:lnTo>
                <a:lnTo>
                  <a:pt x="16174" y="51078"/>
                </a:lnTo>
                <a:lnTo>
                  <a:pt x="16230" y="54079"/>
                </a:lnTo>
                <a:lnTo>
                  <a:pt x="20394" y="55417"/>
                </a:lnTo>
                <a:lnTo>
                  <a:pt x="27612" y="54007"/>
                </a:lnTo>
                <a:lnTo>
                  <a:pt x="31241" y="47979"/>
                </a:lnTo>
                <a:lnTo>
                  <a:pt x="41335" y="44413"/>
                </a:lnTo>
                <a:lnTo>
                  <a:pt x="48001" y="36084"/>
                </a:lnTo>
                <a:lnTo>
                  <a:pt x="58541" y="33131"/>
                </a:lnTo>
                <a:lnTo>
                  <a:pt x="58541" y="33131"/>
                </a:lnTo>
                <a:lnTo>
                  <a:pt x="88691" y="26169"/>
                </a:lnTo>
                <a:lnTo>
                  <a:pt x="85520" y="23066"/>
                </a:lnTo>
                <a:lnTo>
                  <a:pt x="86937" y="13062"/>
                </a:lnTo>
                <a:lnTo>
                  <a:pt x="73749" y="16081"/>
                </a:lnTo>
                <a:lnTo>
                  <a:pt x="75065" y="9224"/>
                </a:lnTo>
                <a:lnTo>
                  <a:pt x="81826" y="7345"/>
                </a:lnTo>
                <a:lnTo>
                  <a:pt x="84192" y="1722"/>
                </a:lnTo>
                <a:lnTo>
                  <a:pt x="87299" y="1974"/>
                </a:lnTo>
                <a:lnTo>
                  <a:pt x="89026" y="6380"/>
                </a:lnTo>
                <a:lnTo>
                  <a:pt x="93272" y="5169"/>
                </a:lnTo>
                <a:lnTo>
                  <a:pt x="95777" y="0"/>
                </a:lnTo>
                <a:lnTo>
                  <a:pt x="95777" y="0"/>
                </a:lnTo>
                <a:lnTo>
                  <a:pt x="102795" y="4579"/>
                </a:lnTo>
                <a:lnTo>
                  <a:pt x="109576" y="6899"/>
                </a:lnTo>
                <a:lnTo>
                  <a:pt x="107995" y="17198"/>
                </a:lnTo>
                <a:lnTo>
                  <a:pt x="113380" y="19323"/>
                </a:lnTo>
                <a:lnTo>
                  <a:pt x="117364" y="16601"/>
                </a:lnTo>
                <a:lnTo>
                  <a:pt x="119953" y="23285"/>
                </a:lnTo>
                <a:lnTo>
                  <a:pt x="124277" y="24475"/>
                </a:lnTo>
                <a:lnTo>
                  <a:pt x="117954" y="27270"/>
                </a:lnTo>
                <a:lnTo>
                  <a:pt x="116368" y="32919"/>
                </a:lnTo>
                <a:lnTo>
                  <a:pt x="122086" y="39253"/>
                </a:lnTo>
                <a:lnTo>
                  <a:pt x="122540" y="49316"/>
                </a:lnTo>
                <a:lnTo>
                  <a:pt x="127055" y="49462"/>
                </a:lnTo>
                <a:lnTo>
                  <a:pt x="123685" y="57302"/>
                </a:lnTo>
                <a:lnTo>
                  <a:pt x="129257" y="58532"/>
                </a:lnTo>
                <a:lnTo>
                  <a:pt x="129521" y="64840"/>
                </a:lnTo>
                <a:lnTo>
                  <a:pt x="117771" y="8110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8" name="M180">
            <a:extLst>
              <a:ext uri="{FF2B5EF4-FFF2-40B4-BE49-F238E27FC236}">
                <a16:creationId xmlns:a16="http://schemas.microsoft.com/office/drawing/2014/main" id="{00000000-0008-0000-0000-0000C5000000}"/>
              </a:ext>
            </a:extLst>
          </p:cNvPr>
          <p:cNvSpPr/>
          <p:nvPr/>
        </p:nvSpPr>
        <p:spPr>
          <a:xfrm>
            <a:off x="7128520" y="5507455"/>
            <a:ext cx="39120" cy="32219"/>
          </a:xfrm>
          <a:custGeom>
            <a:avLst/>
            <a:gdLst/>
            <a:ahLst/>
            <a:cxnLst/>
            <a:rect l="0" t="0" r="0" b="0"/>
            <a:pathLst>
              <a:path w="35871" h="35819">
                <a:moveTo>
                  <a:pt x="14615" y="446"/>
                </a:moveTo>
                <a:lnTo>
                  <a:pt x="14934" y="0"/>
                </a:lnTo>
                <a:lnTo>
                  <a:pt x="14934" y="0"/>
                </a:lnTo>
                <a:lnTo>
                  <a:pt x="20946" y="3693"/>
                </a:lnTo>
                <a:lnTo>
                  <a:pt x="18393" y="7704"/>
                </a:lnTo>
                <a:lnTo>
                  <a:pt x="20495" y="12686"/>
                </a:lnTo>
                <a:lnTo>
                  <a:pt x="17378" y="12937"/>
                </a:lnTo>
                <a:lnTo>
                  <a:pt x="30380" y="17638"/>
                </a:lnTo>
                <a:lnTo>
                  <a:pt x="30380" y="17638"/>
                </a:lnTo>
                <a:lnTo>
                  <a:pt x="35870" y="25071"/>
                </a:lnTo>
                <a:lnTo>
                  <a:pt x="35870" y="25071"/>
                </a:lnTo>
                <a:lnTo>
                  <a:pt x="31450" y="29053"/>
                </a:lnTo>
                <a:lnTo>
                  <a:pt x="15358" y="22805"/>
                </a:lnTo>
                <a:lnTo>
                  <a:pt x="13131" y="35818"/>
                </a:lnTo>
                <a:lnTo>
                  <a:pt x="13131" y="35818"/>
                </a:lnTo>
                <a:lnTo>
                  <a:pt x="7398" y="34079"/>
                </a:lnTo>
                <a:lnTo>
                  <a:pt x="7398" y="34079"/>
                </a:lnTo>
                <a:lnTo>
                  <a:pt x="4698" y="27588"/>
                </a:lnTo>
                <a:lnTo>
                  <a:pt x="6301" y="24614"/>
                </a:lnTo>
                <a:lnTo>
                  <a:pt x="0" y="19416"/>
                </a:lnTo>
                <a:lnTo>
                  <a:pt x="4668" y="9590"/>
                </a:lnTo>
                <a:lnTo>
                  <a:pt x="4668" y="9590"/>
                </a:lnTo>
                <a:lnTo>
                  <a:pt x="14436" y="119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9" name="M181">
            <a:extLst>
              <a:ext uri="{FF2B5EF4-FFF2-40B4-BE49-F238E27FC236}">
                <a16:creationId xmlns:a16="http://schemas.microsoft.com/office/drawing/2014/main" id="{00000000-0008-0000-0000-0000C6000000}"/>
              </a:ext>
            </a:extLst>
          </p:cNvPr>
          <p:cNvSpPr/>
          <p:nvPr/>
        </p:nvSpPr>
        <p:spPr>
          <a:xfrm>
            <a:off x="7159669" y="5509013"/>
            <a:ext cx="39035" cy="49129"/>
          </a:xfrm>
          <a:custGeom>
            <a:avLst/>
            <a:gdLst/>
            <a:ahLst/>
            <a:cxnLst/>
            <a:rect l="0" t="0" r="0" b="0"/>
            <a:pathLst>
              <a:path w="49111" h="50808">
                <a:moveTo>
                  <a:pt x="31901" y="172"/>
                </a:moveTo>
                <a:lnTo>
                  <a:pt x="32335" y="12627"/>
                </a:lnTo>
                <a:lnTo>
                  <a:pt x="42799" y="20584"/>
                </a:lnTo>
                <a:lnTo>
                  <a:pt x="42799" y="20584"/>
                </a:lnTo>
                <a:lnTo>
                  <a:pt x="41437" y="28362"/>
                </a:lnTo>
                <a:lnTo>
                  <a:pt x="34776" y="26162"/>
                </a:lnTo>
                <a:lnTo>
                  <a:pt x="28192" y="29212"/>
                </a:lnTo>
                <a:lnTo>
                  <a:pt x="33806" y="38895"/>
                </a:lnTo>
                <a:lnTo>
                  <a:pt x="48079" y="42259"/>
                </a:lnTo>
                <a:lnTo>
                  <a:pt x="49110" y="46174"/>
                </a:lnTo>
                <a:lnTo>
                  <a:pt x="28177" y="50807"/>
                </a:lnTo>
                <a:lnTo>
                  <a:pt x="28177" y="50807"/>
                </a:lnTo>
                <a:lnTo>
                  <a:pt x="19986" y="46784"/>
                </a:lnTo>
                <a:lnTo>
                  <a:pt x="16515" y="39533"/>
                </a:lnTo>
                <a:lnTo>
                  <a:pt x="16515" y="39533"/>
                </a:lnTo>
                <a:lnTo>
                  <a:pt x="16579" y="25136"/>
                </a:lnTo>
                <a:lnTo>
                  <a:pt x="6956" y="23339"/>
                </a:lnTo>
                <a:lnTo>
                  <a:pt x="6956" y="23339"/>
                </a:lnTo>
                <a:lnTo>
                  <a:pt x="1466" y="15906"/>
                </a:lnTo>
                <a:lnTo>
                  <a:pt x="1466" y="15906"/>
                </a:lnTo>
                <a:lnTo>
                  <a:pt x="0" y="10034"/>
                </a:lnTo>
                <a:lnTo>
                  <a:pt x="3005" y="6931"/>
                </a:lnTo>
                <a:lnTo>
                  <a:pt x="3005" y="6931"/>
                </a:lnTo>
                <a:lnTo>
                  <a:pt x="14892" y="13262"/>
                </a:lnTo>
                <a:lnTo>
                  <a:pt x="14081" y="5300"/>
                </a:lnTo>
                <a:lnTo>
                  <a:pt x="2054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0" name="M182">
            <a:extLst>
              <a:ext uri="{FF2B5EF4-FFF2-40B4-BE49-F238E27FC236}">
                <a16:creationId xmlns:a16="http://schemas.microsoft.com/office/drawing/2014/main" id="{00000000-0008-0000-0000-0000C7000000}"/>
              </a:ext>
            </a:extLst>
          </p:cNvPr>
          <p:cNvSpPr/>
          <p:nvPr/>
        </p:nvSpPr>
        <p:spPr>
          <a:xfrm>
            <a:off x="7120897" y="5514198"/>
            <a:ext cx="15992" cy="22199"/>
          </a:xfrm>
          <a:custGeom>
            <a:avLst/>
            <a:gdLst/>
            <a:ahLst/>
            <a:cxnLst/>
            <a:rect l="0" t="0" r="0" b="0"/>
            <a:pathLst>
              <a:path w="21589" h="28489">
                <a:moveTo>
                  <a:pt x="18858" y="3999"/>
                </a:moveTo>
                <a:lnTo>
                  <a:pt x="14190" y="13825"/>
                </a:lnTo>
                <a:lnTo>
                  <a:pt x="20491" y="19023"/>
                </a:lnTo>
                <a:lnTo>
                  <a:pt x="18888" y="21997"/>
                </a:lnTo>
                <a:lnTo>
                  <a:pt x="21588" y="28488"/>
                </a:lnTo>
                <a:lnTo>
                  <a:pt x="21588" y="28488"/>
                </a:lnTo>
                <a:lnTo>
                  <a:pt x="16641" y="26311"/>
                </a:lnTo>
                <a:lnTo>
                  <a:pt x="16641" y="26311"/>
                </a:lnTo>
                <a:lnTo>
                  <a:pt x="0" y="25300"/>
                </a:lnTo>
                <a:lnTo>
                  <a:pt x="0" y="25300"/>
                </a:lnTo>
                <a:lnTo>
                  <a:pt x="573" y="18560"/>
                </a:lnTo>
                <a:lnTo>
                  <a:pt x="573" y="18560"/>
                </a:lnTo>
                <a:lnTo>
                  <a:pt x="3707" y="17259"/>
                </a:lnTo>
                <a:lnTo>
                  <a:pt x="5054" y="10832"/>
                </a:lnTo>
                <a:lnTo>
                  <a:pt x="9564" y="11052"/>
                </a:lnTo>
                <a:lnTo>
                  <a:pt x="9564" y="11052"/>
                </a:lnTo>
                <a:lnTo>
                  <a:pt x="8418" y="4735"/>
                </a:lnTo>
                <a:lnTo>
                  <a:pt x="11846" y="4489"/>
                </a:lnTo>
                <a:lnTo>
                  <a:pt x="12539" y="0"/>
                </a:lnTo>
                <a:lnTo>
                  <a:pt x="13270" y="301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1" name="M183">
            <a:extLst>
              <a:ext uri="{FF2B5EF4-FFF2-40B4-BE49-F238E27FC236}">
                <a16:creationId xmlns:a16="http://schemas.microsoft.com/office/drawing/2014/main" id="{00000000-0008-0000-0000-0000C8000000}"/>
              </a:ext>
            </a:extLst>
          </p:cNvPr>
          <p:cNvSpPr/>
          <p:nvPr/>
        </p:nvSpPr>
        <p:spPr>
          <a:xfrm>
            <a:off x="7100109" y="5516595"/>
            <a:ext cx="31105" cy="9158"/>
          </a:xfrm>
          <a:custGeom>
            <a:avLst/>
            <a:gdLst/>
            <a:ahLst/>
            <a:cxnLst/>
            <a:rect l="0" t="0" r="0" b="0"/>
            <a:pathLst>
              <a:path w="26960" h="15896">
                <a:moveTo>
                  <a:pt x="26959" y="8387"/>
                </a:moveTo>
                <a:lnTo>
                  <a:pt x="22449" y="8167"/>
                </a:lnTo>
                <a:lnTo>
                  <a:pt x="21102" y="14594"/>
                </a:lnTo>
                <a:lnTo>
                  <a:pt x="17968" y="15895"/>
                </a:lnTo>
                <a:lnTo>
                  <a:pt x="17968" y="15895"/>
                </a:lnTo>
                <a:lnTo>
                  <a:pt x="17346" y="15885"/>
                </a:lnTo>
                <a:lnTo>
                  <a:pt x="17346" y="15885"/>
                </a:lnTo>
                <a:lnTo>
                  <a:pt x="13699" y="10278"/>
                </a:lnTo>
                <a:lnTo>
                  <a:pt x="5334" y="7745"/>
                </a:lnTo>
                <a:lnTo>
                  <a:pt x="4330" y="12079"/>
                </a:lnTo>
                <a:lnTo>
                  <a:pt x="0" y="10360"/>
                </a:lnTo>
                <a:lnTo>
                  <a:pt x="0" y="10360"/>
                </a:lnTo>
                <a:lnTo>
                  <a:pt x="2123" y="4094"/>
                </a:lnTo>
                <a:lnTo>
                  <a:pt x="6620" y="5216"/>
                </a:lnTo>
                <a:lnTo>
                  <a:pt x="8726" y="0"/>
                </a:lnTo>
                <a:lnTo>
                  <a:pt x="16654" y="576"/>
                </a:lnTo>
                <a:lnTo>
                  <a:pt x="16654" y="576"/>
                </a:lnTo>
                <a:lnTo>
                  <a:pt x="25000" y="430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2" name="M184">
            <a:extLst>
              <a:ext uri="{FF2B5EF4-FFF2-40B4-BE49-F238E27FC236}">
                <a16:creationId xmlns:a16="http://schemas.microsoft.com/office/drawing/2014/main" id="{00000000-0008-0000-0000-0000C9000000}"/>
              </a:ext>
            </a:extLst>
          </p:cNvPr>
          <p:cNvSpPr/>
          <p:nvPr/>
        </p:nvSpPr>
        <p:spPr>
          <a:xfrm>
            <a:off x="7094983" y="5525276"/>
            <a:ext cx="25871" cy="33614"/>
          </a:xfrm>
          <a:custGeom>
            <a:avLst/>
            <a:gdLst/>
            <a:ahLst/>
            <a:cxnLst/>
            <a:rect l="0" t="0" r="0" b="0"/>
            <a:pathLst>
              <a:path w="30666" h="37369">
                <a:moveTo>
                  <a:pt x="13319" y="2615"/>
                </a:moveTo>
                <a:lnTo>
                  <a:pt x="17649" y="4334"/>
                </a:lnTo>
                <a:lnTo>
                  <a:pt x="18653" y="0"/>
                </a:lnTo>
                <a:lnTo>
                  <a:pt x="27018" y="2533"/>
                </a:lnTo>
                <a:lnTo>
                  <a:pt x="30665" y="8140"/>
                </a:lnTo>
                <a:lnTo>
                  <a:pt x="30665" y="8140"/>
                </a:lnTo>
                <a:lnTo>
                  <a:pt x="19575" y="10514"/>
                </a:lnTo>
                <a:lnTo>
                  <a:pt x="16353" y="17361"/>
                </a:lnTo>
                <a:lnTo>
                  <a:pt x="7301" y="18716"/>
                </a:lnTo>
                <a:lnTo>
                  <a:pt x="12079" y="21792"/>
                </a:lnTo>
                <a:lnTo>
                  <a:pt x="11753" y="32435"/>
                </a:lnTo>
                <a:lnTo>
                  <a:pt x="11753" y="32435"/>
                </a:lnTo>
                <a:lnTo>
                  <a:pt x="11075" y="35873"/>
                </a:lnTo>
                <a:lnTo>
                  <a:pt x="1397" y="37368"/>
                </a:lnTo>
                <a:lnTo>
                  <a:pt x="3979" y="31710"/>
                </a:lnTo>
                <a:lnTo>
                  <a:pt x="0" y="27447"/>
                </a:lnTo>
                <a:lnTo>
                  <a:pt x="4670" y="17774"/>
                </a:lnTo>
                <a:lnTo>
                  <a:pt x="6972" y="414"/>
                </a:lnTo>
                <a:lnTo>
                  <a:pt x="6972" y="4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3" name="M185">
            <a:extLst>
              <a:ext uri="{FF2B5EF4-FFF2-40B4-BE49-F238E27FC236}">
                <a16:creationId xmlns:a16="http://schemas.microsoft.com/office/drawing/2014/main" id="{00000000-0008-0000-0000-0000CA000000}"/>
              </a:ext>
            </a:extLst>
          </p:cNvPr>
          <p:cNvSpPr/>
          <p:nvPr/>
        </p:nvSpPr>
        <p:spPr>
          <a:xfrm>
            <a:off x="7140568" y="5524542"/>
            <a:ext cx="30588" cy="25962"/>
          </a:xfrm>
          <a:custGeom>
            <a:avLst/>
            <a:gdLst/>
            <a:ahLst/>
            <a:cxnLst/>
            <a:rect l="0" t="0" r="0" b="0"/>
            <a:pathLst>
              <a:path w="34005" h="23147">
                <a:moveTo>
                  <a:pt x="24381" y="2266"/>
                </a:moveTo>
                <a:lnTo>
                  <a:pt x="34004" y="4063"/>
                </a:lnTo>
                <a:lnTo>
                  <a:pt x="33940" y="18460"/>
                </a:lnTo>
                <a:lnTo>
                  <a:pt x="33940" y="18460"/>
                </a:lnTo>
                <a:lnTo>
                  <a:pt x="29891" y="18548"/>
                </a:lnTo>
                <a:lnTo>
                  <a:pt x="28545" y="14928"/>
                </a:lnTo>
                <a:lnTo>
                  <a:pt x="20050" y="10599"/>
                </a:lnTo>
                <a:lnTo>
                  <a:pt x="18444" y="13723"/>
                </a:lnTo>
                <a:lnTo>
                  <a:pt x="22976" y="22791"/>
                </a:lnTo>
                <a:lnTo>
                  <a:pt x="22976" y="22791"/>
                </a:lnTo>
                <a:lnTo>
                  <a:pt x="7090" y="23146"/>
                </a:lnTo>
                <a:lnTo>
                  <a:pt x="7090" y="23146"/>
                </a:lnTo>
                <a:lnTo>
                  <a:pt x="0" y="18537"/>
                </a:lnTo>
                <a:lnTo>
                  <a:pt x="1642" y="13013"/>
                </a:lnTo>
                <a:lnTo>
                  <a:pt x="1642" y="13013"/>
                </a:lnTo>
                <a:lnTo>
                  <a:pt x="3869" y="0"/>
                </a:lnTo>
                <a:lnTo>
                  <a:pt x="19961" y="62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4" name="M186">
            <a:extLst>
              <a:ext uri="{FF2B5EF4-FFF2-40B4-BE49-F238E27FC236}">
                <a16:creationId xmlns:a16="http://schemas.microsoft.com/office/drawing/2014/main" id="{00000000-0008-0000-0000-0000CB000000}"/>
              </a:ext>
            </a:extLst>
          </p:cNvPr>
          <p:cNvSpPr/>
          <p:nvPr/>
        </p:nvSpPr>
        <p:spPr>
          <a:xfrm>
            <a:off x="7094696" y="5525743"/>
            <a:ext cx="26717" cy="28128"/>
          </a:xfrm>
          <a:custGeom>
            <a:avLst/>
            <a:gdLst/>
            <a:ahLst/>
            <a:cxnLst/>
            <a:rect l="0" t="0" r="0" b="0"/>
            <a:pathLst>
              <a:path w="23987" h="25556">
                <a:moveTo>
                  <a:pt x="23364" y="0"/>
                </a:moveTo>
                <a:lnTo>
                  <a:pt x="23986" y="10"/>
                </a:lnTo>
                <a:lnTo>
                  <a:pt x="23986" y="10"/>
                </a:lnTo>
                <a:lnTo>
                  <a:pt x="23413" y="6750"/>
                </a:lnTo>
                <a:lnTo>
                  <a:pt x="23413" y="6750"/>
                </a:lnTo>
                <a:lnTo>
                  <a:pt x="15895" y="9630"/>
                </a:lnTo>
                <a:lnTo>
                  <a:pt x="19365" y="16584"/>
                </a:lnTo>
                <a:lnTo>
                  <a:pt x="19365" y="16584"/>
                </a:lnTo>
                <a:lnTo>
                  <a:pt x="17666" y="25555"/>
                </a:lnTo>
                <a:lnTo>
                  <a:pt x="11447" y="25006"/>
                </a:lnTo>
                <a:lnTo>
                  <a:pt x="11447" y="25006"/>
                </a:lnTo>
                <a:lnTo>
                  <a:pt x="4452" y="24295"/>
                </a:lnTo>
                <a:lnTo>
                  <a:pt x="4452" y="24295"/>
                </a:lnTo>
                <a:lnTo>
                  <a:pt x="4778" y="13652"/>
                </a:lnTo>
                <a:lnTo>
                  <a:pt x="0" y="10576"/>
                </a:lnTo>
                <a:lnTo>
                  <a:pt x="9052" y="9221"/>
                </a:lnTo>
                <a:lnTo>
                  <a:pt x="12274" y="23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5" name="M187">
            <a:extLst>
              <a:ext uri="{FF2B5EF4-FFF2-40B4-BE49-F238E27FC236}">
                <a16:creationId xmlns:a16="http://schemas.microsoft.com/office/drawing/2014/main" id="{00000000-0008-0000-0000-0000CC000000}"/>
              </a:ext>
            </a:extLst>
          </p:cNvPr>
          <p:cNvSpPr/>
          <p:nvPr/>
        </p:nvSpPr>
        <p:spPr>
          <a:xfrm>
            <a:off x="7112421" y="5533528"/>
            <a:ext cx="18305" cy="15957"/>
          </a:xfrm>
          <a:custGeom>
            <a:avLst/>
            <a:gdLst/>
            <a:ahLst/>
            <a:cxnLst/>
            <a:rect l="0" t="0" r="0" b="0"/>
            <a:pathLst>
              <a:path w="24160" h="13930">
                <a:moveTo>
                  <a:pt x="24159" y="1011"/>
                </a:moveTo>
                <a:lnTo>
                  <a:pt x="20148" y="8597"/>
                </a:lnTo>
                <a:lnTo>
                  <a:pt x="9684" y="10682"/>
                </a:lnTo>
                <a:lnTo>
                  <a:pt x="9684" y="10682"/>
                </a:lnTo>
                <a:lnTo>
                  <a:pt x="6364" y="13929"/>
                </a:lnTo>
                <a:lnTo>
                  <a:pt x="3470" y="9834"/>
                </a:lnTo>
                <a:lnTo>
                  <a:pt x="3470" y="9834"/>
                </a:lnTo>
                <a:lnTo>
                  <a:pt x="0" y="2880"/>
                </a:lnTo>
                <a:lnTo>
                  <a:pt x="7518" y="0"/>
                </a:lnTo>
                <a:lnTo>
                  <a:pt x="7518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6" name="M188">
            <a:extLst>
              <a:ext uri="{FF2B5EF4-FFF2-40B4-BE49-F238E27FC236}">
                <a16:creationId xmlns:a16="http://schemas.microsoft.com/office/drawing/2014/main" id="{00000000-0008-0000-0000-0000CD000000}"/>
              </a:ext>
            </a:extLst>
          </p:cNvPr>
          <p:cNvSpPr/>
          <p:nvPr/>
        </p:nvSpPr>
        <p:spPr>
          <a:xfrm>
            <a:off x="5671053" y="5556770"/>
            <a:ext cx="263374" cy="278043"/>
          </a:xfrm>
          <a:custGeom>
            <a:avLst/>
            <a:gdLst/>
            <a:ahLst/>
            <a:cxnLst/>
            <a:rect l="0" t="0" r="0" b="0"/>
            <a:pathLst>
              <a:path w="296608" h="316726">
                <a:moveTo>
                  <a:pt x="46183" y="18745"/>
                </a:moveTo>
                <a:lnTo>
                  <a:pt x="53074" y="2156"/>
                </a:lnTo>
                <a:lnTo>
                  <a:pt x="59418" y="8796"/>
                </a:lnTo>
                <a:lnTo>
                  <a:pt x="61825" y="6469"/>
                </a:lnTo>
                <a:lnTo>
                  <a:pt x="66713" y="9765"/>
                </a:lnTo>
                <a:lnTo>
                  <a:pt x="69482" y="16148"/>
                </a:lnTo>
                <a:lnTo>
                  <a:pt x="76949" y="21771"/>
                </a:lnTo>
                <a:lnTo>
                  <a:pt x="90126" y="29363"/>
                </a:lnTo>
                <a:lnTo>
                  <a:pt x="96247" y="27896"/>
                </a:lnTo>
                <a:lnTo>
                  <a:pt x="100834" y="30882"/>
                </a:lnTo>
                <a:lnTo>
                  <a:pt x="105568" y="28923"/>
                </a:lnTo>
                <a:lnTo>
                  <a:pt x="106542" y="17104"/>
                </a:lnTo>
                <a:lnTo>
                  <a:pt x="102543" y="15335"/>
                </a:lnTo>
                <a:lnTo>
                  <a:pt x="98629" y="5470"/>
                </a:lnTo>
                <a:lnTo>
                  <a:pt x="108179" y="3954"/>
                </a:lnTo>
                <a:lnTo>
                  <a:pt x="111412" y="0"/>
                </a:lnTo>
                <a:lnTo>
                  <a:pt x="119584" y="8191"/>
                </a:lnTo>
                <a:lnTo>
                  <a:pt x="123089" y="5595"/>
                </a:lnTo>
                <a:lnTo>
                  <a:pt x="126368" y="10642"/>
                </a:lnTo>
                <a:lnTo>
                  <a:pt x="130741" y="31467"/>
                </a:lnTo>
                <a:lnTo>
                  <a:pt x="124857" y="40741"/>
                </a:lnTo>
                <a:lnTo>
                  <a:pt x="139343" y="51665"/>
                </a:lnTo>
                <a:lnTo>
                  <a:pt x="143408" y="45935"/>
                </a:lnTo>
                <a:lnTo>
                  <a:pt x="160645" y="42841"/>
                </a:lnTo>
                <a:lnTo>
                  <a:pt x="159473" y="40257"/>
                </a:lnTo>
                <a:lnTo>
                  <a:pt x="163259" y="38718"/>
                </a:lnTo>
                <a:lnTo>
                  <a:pt x="164771" y="29614"/>
                </a:lnTo>
                <a:lnTo>
                  <a:pt x="168284" y="26717"/>
                </a:lnTo>
                <a:lnTo>
                  <a:pt x="166296" y="20060"/>
                </a:lnTo>
                <a:lnTo>
                  <a:pt x="170350" y="14629"/>
                </a:lnTo>
                <a:lnTo>
                  <a:pt x="174177" y="16990"/>
                </a:lnTo>
                <a:lnTo>
                  <a:pt x="181262" y="14496"/>
                </a:lnTo>
                <a:lnTo>
                  <a:pt x="213759" y="16933"/>
                </a:lnTo>
                <a:lnTo>
                  <a:pt x="213759" y="16933"/>
                </a:lnTo>
                <a:lnTo>
                  <a:pt x="240432" y="10496"/>
                </a:lnTo>
                <a:lnTo>
                  <a:pt x="239895" y="18429"/>
                </a:lnTo>
                <a:lnTo>
                  <a:pt x="253233" y="26156"/>
                </a:lnTo>
                <a:lnTo>
                  <a:pt x="247917" y="43252"/>
                </a:lnTo>
                <a:lnTo>
                  <a:pt x="250073" y="55159"/>
                </a:lnTo>
                <a:lnTo>
                  <a:pt x="246723" y="68860"/>
                </a:lnTo>
                <a:lnTo>
                  <a:pt x="252835" y="73231"/>
                </a:lnTo>
                <a:lnTo>
                  <a:pt x="251006" y="82775"/>
                </a:lnTo>
                <a:lnTo>
                  <a:pt x="256930" y="82793"/>
                </a:lnTo>
                <a:lnTo>
                  <a:pt x="265148" y="89922"/>
                </a:lnTo>
                <a:lnTo>
                  <a:pt x="262617" y="96747"/>
                </a:lnTo>
                <a:lnTo>
                  <a:pt x="277972" y="110822"/>
                </a:lnTo>
                <a:lnTo>
                  <a:pt x="275567" y="124247"/>
                </a:lnTo>
                <a:lnTo>
                  <a:pt x="265482" y="133408"/>
                </a:lnTo>
                <a:lnTo>
                  <a:pt x="270344" y="138041"/>
                </a:lnTo>
                <a:lnTo>
                  <a:pt x="293872" y="139001"/>
                </a:lnTo>
                <a:lnTo>
                  <a:pt x="296607" y="141625"/>
                </a:lnTo>
                <a:lnTo>
                  <a:pt x="296607" y="141625"/>
                </a:lnTo>
                <a:lnTo>
                  <a:pt x="283310" y="165237"/>
                </a:lnTo>
                <a:lnTo>
                  <a:pt x="277699" y="192807"/>
                </a:lnTo>
                <a:lnTo>
                  <a:pt x="282994" y="198800"/>
                </a:lnTo>
                <a:lnTo>
                  <a:pt x="287140" y="212404"/>
                </a:lnTo>
                <a:lnTo>
                  <a:pt x="293131" y="260671"/>
                </a:lnTo>
                <a:lnTo>
                  <a:pt x="281036" y="268723"/>
                </a:lnTo>
                <a:lnTo>
                  <a:pt x="270534" y="270077"/>
                </a:lnTo>
                <a:lnTo>
                  <a:pt x="261233" y="278655"/>
                </a:lnTo>
                <a:lnTo>
                  <a:pt x="260765" y="284184"/>
                </a:lnTo>
                <a:lnTo>
                  <a:pt x="244295" y="292109"/>
                </a:lnTo>
                <a:lnTo>
                  <a:pt x="230832" y="265658"/>
                </a:lnTo>
                <a:lnTo>
                  <a:pt x="215119" y="279892"/>
                </a:lnTo>
                <a:lnTo>
                  <a:pt x="215119" y="279892"/>
                </a:lnTo>
                <a:lnTo>
                  <a:pt x="201164" y="281739"/>
                </a:lnTo>
                <a:lnTo>
                  <a:pt x="198234" y="285850"/>
                </a:lnTo>
                <a:lnTo>
                  <a:pt x="207055" y="294193"/>
                </a:lnTo>
                <a:lnTo>
                  <a:pt x="206124" y="299410"/>
                </a:lnTo>
                <a:lnTo>
                  <a:pt x="196605" y="293594"/>
                </a:lnTo>
                <a:lnTo>
                  <a:pt x="183844" y="291877"/>
                </a:lnTo>
                <a:lnTo>
                  <a:pt x="181758" y="288371"/>
                </a:lnTo>
                <a:lnTo>
                  <a:pt x="177024" y="295425"/>
                </a:lnTo>
                <a:lnTo>
                  <a:pt x="155195" y="299286"/>
                </a:lnTo>
                <a:lnTo>
                  <a:pt x="156140" y="304407"/>
                </a:lnTo>
                <a:lnTo>
                  <a:pt x="152187" y="316725"/>
                </a:lnTo>
                <a:lnTo>
                  <a:pt x="146854" y="312075"/>
                </a:lnTo>
                <a:lnTo>
                  <a:pt x="142269" y="313888"/>
                </a:lnTo>
                <a:lnTo>
                  <a:pt x="134344" y="307065"/>
                </a:lnTo>
                <a:lnTo>
                  <a:pt x="133295" y="294900"/>
                </a:lnTo>
                <a:lnTo>
                  <a:pt x="140864" y="287182"/>
                </a:lnTo>
                <a:lnTo>
                  <a:pt x="133937" y="283682"/>
                </a:lnTo>
                <a:lnTo>
                  <a:pt x="131841" y="275231"/>
                </a:lnTo>
                <a:lnTo>
                  <a:pt x="128204" y="276772"/>
                </a:lnTo>
                <a:lnTo>
                  <a:pt x="118836" y="266008"/>
                </a:lnTo>
                <a:lnTo>
                  <a:pt x="115269" y="265154"/>
                </a:lnTo>
                <a:lnTo>
                  <a:pt x="111049" y="275817"/>
                </a:lnTo>
                <a:lnTo>
                  <a:pt x="103281" y="274388"/>
                </a:lnTo>
                <a:lnTo>
                  <a:pt x="101401" y="285120"/>
                </a:lnTo>
                <a:lnTo>
                  <a:pt x="101401" y="285120"/>
                </a:lnTo>
                <a:lnTo>
                  <a:pt x="92745" y="287260"/>
                </a:lnTo>
                <a:lnTo>
                  <a:pt x="88825" y="282499"/>
                </a:lnTo>
                <a:lnTo>
                  <a:pt x="84209" y="285358"/>
                </a:lnTo>
                <a:lnTo>
                  <a:pt x="77850" y="283819"/>
                </a:lnTo>
                <a:lnTo>
                  <a:pt x="67160" y="291290"/>
                </a:lnTo>
                <a:lnTo>
                  <a:pt x="69620" y="303049"/>
                </a:lnTo>
                <a:lnTo>
                  <a:pt x="60626" y="311169"/>
                </a:lnTo>
                <a:lnTo>
                  <a:pt x="51071" y="311930"/>
                </a:lnTo>
                <a:lnTo>
                  <a:pt x="44858" y="310695"/>
                </a:lnTo>
                <a:lnTo>
                  <a:pt x="48423" y="306458"/>
                </a:lnTo>
                <a:lnTo>
                  <a:pt x="44536" y="300647"/>
                </a:lnTo>
                <a:lnTo>
                  <a:pt x="46024" y="292752"/>
                </a:lnTo>
                <a:lnTo>
                  <a:pt x="42678" y="284561"/>
                </a:lnTo>
                <a:lnTo>
                  <a:pt x="36991" y="286637"/>
                </a:lnTo>
                <a:lnTo>
                  <a:pt x="30017" y="284777"/>
                </a:lnTo>
                <a:lnTo>
                  <a:pt x="30017" y="284777"/>
                </a:lnTo>
                <a:lnTo>
                  <a:pt x="29501" y="281166"/>
                </a:lnTo>
                <a:lnTo>
                  <a:pt x="22670" y="279760"/>
                </a:lnTo>
                <a:lnTo>
                  <a:pt x="22781" y="265830"/>
                </a:lnTo>
                <a:lnTo>
                  <a:pt x="5973" y="263819"/>
                </a:lnTo>
                <a:lnTo>
                  <a:pt x="2278" y="256964"/>
                </a:lnTo>
                <a:lnTo>
                  <a:pt x="0" y="239512"/>
                </a:lnTo>
                <a:lnTo>
                  <a:pt x="2266" y="231790"/>
                </a:lnTo>
                <a:lnTo>
                  <a:pt x="11507" y="230873"/>
                </a:lnTo>
                <a:lnTo>
                  <a:pt x="15062" y="221840"/>
                </a:lnTo>
                <a:lnTo>
                  <a:pt x="32457" y="230011"/>
                </a:lnTo>
                <a:lnTo>
                  <a:pt x="41461" y="221442"/>
                </a:lnTo>
                <a:lnTo>
                  <a:pt x="41160" y="215888"/>
                </a:lnTo>
                <a:lnTo>
                  <a:pt x="30343" y="217359"/>
                </a:lnTo>
                <a:lnTo>
                  <a:pt x="23678" y="205467"/>
                </a:lnTo>
                <a:lnTo>
                  <a:pt x="16275" y="207640"/>
                </a:lnTo>
                <a:lnTo>
                  <a:pt x="14751" y="201299"/>
                </a:lnTo>
                <a:lnTo>
                  <a:pt x="7723" y="196289"/>
                </a:lnTo>
                <a:lnTo>
                  <a:pt x="7723" y="196289"/>
                </a:lnTo>
                <a:lnTo>
                  <a:pt x="19350" y="193795"/>
                </a:lnTo>
                <a:lnTo>
                  <a:pt x="23367" y="190021"/>
                </a:lnTo>
                <a:lnTo>
                  <a:pt x="60226" y="199678"/>
                </a:lnTo>
                <a:lnTo>
                  <a:pt x="52631" y="182363"/>
                </a:lnTo>
                <a:lnTo>
                  <a:pt x="58876" y="171910"/>
                </a:lnTo>
                <a:lnTo>
                  <a:pt x="52731" y="163481"/>
                </a:lnTo>
                <a:lnTo>
                  <a:pt x="57993" y="159742"/>
                </a:lnTo>
                <a:lnTo>
                  <a:pt x="48131" y="150451"/>
                </a:lnTo>
                <a:lnTo>
                  <a:pt x="45070" y="143313"/>
                </a:lnTo>
                <a:lnTo>
                  <a:pt x="42018" y="146218"/>
                </a:lnTo>
                <a:lnTo>
                  <a:pt x="43750" y="156014"/>
                </a:lnTo>
                <a:lnTo>
                  <a:pt x="40799" y="160722"/>
                </a:lnTo>
                <a:lnTo>
                  <a:pt x="29940" y="158594"/>
                </a:lnTo>
                <a:lnTo>
                  <a:pt x="29355" y="147034"/>
                </a:lnTo>
                <a:lnTo>
                  <a:pt x="32450" y="147878"/>
                </a:lnTo>
                <a:lnTo>
                  <a:pt x="35864" y="143334"/>
                </a:lnTo>
                <a:lnTo>
                  <a:pt x="40192" y="144664"/>
                </a:lnTo>
                <a:lnTo>
                  <a:pt x="41851" y="141417"/>
                </a:lnTo>
                <a:lnTo>
                  <a:pt x="38704" y="137124"/>
                </a:lnTo>
                <a:lnTo>
                  <a:pt x="29906" y="134009"/>
                </a:lnTo>
                <a:lnTo>
                  <a:pt x="24132" y="123790"/>
                </a:lnTo>
                <a:lnTo>
                  <a:pt x="22095" y="113833"/>
                </a:lnTo>
                <a:lnTo>
                  <a:pt x="24812" y="106569"/>
                </a:lnTo>
                <a:lnTo>
                  <a:pt x="21249" y="95516"/>
                </a:lnTo>
                <a:lnTo>
                  <a:pt x="24989" y="95630"/>
                </a:lnTo>
                <a:lnTo>
                  <a:pt x="24804" y="86328"/>
                </a:lnTo>
                <a:lnTo>
                  <a:pt x="21614" y="83532"/>
                </a:lnTo>
                <a:lnTo>
                  <a:pt x="20866" y="72264"/>
                </a:lnTo>
                <a:lnTo>
                  <a:pt x="17479" y="70811"/>
                </a:lnTo>
                <a:lnTo>
                  <a:pt x="10232" y="78387"/>
                </a:lnTo>
                <a:lnTo>
                  <a:pt x="5150" y="71184"/>
                </a:lnTo>
                <a:lnTo>
                  <a:pt x="12361" y="59708"/>
                </a:lnTo>
                <a:lnTo>
                  <a:pt x="21353" y="56234"/>
                </a:lnTo>
                <a:lnTo>
                  <a:pt x="22920" y="50883"/>
                </a:lnTo>
                <a:lnTo>
                  <a:pt x="27441" y="50870"/>
                </a:lnTo>
                <a:lnTo>
                  <a:pt x="25873" y="46024"/>
                </a:lnTo>
                <a:lnTo>
                  <a:pt x="33945" y="47169"/>
                </a:lnTo>
                <a:lnTo>
                  <a:pt x="39669" y="43443"/>
                </a:lnTo>
                <a:lnTo>
                  <a:pt x="45693" y="45275"/>
                </a:lnTo>
                <a:lnTo>
                  <a:pt x="48458" y="51807"/>
                </a:lnTo>
                <a:lnTo>
                  <a:pt x="58053" y="48947"/>
                </a:lnTo>
                <a:lnTo>
                  <a:pt x="54798" y="32803"/>
                </a:lnTo>
                <a:lnTo>
                  <a:pt x="48586" y="2691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7" name="M189">
            <a:extLst>
              <a:ext uri="{FF2B5EF4-FFF2-40B4-BE49-F238E27FC236}">
                <a16:creationId xmlns:a16="http://schemas.microsoft.com/office/drawing/2014/main" id="{00000000-0008-0000-0000-0000CE000000}"/>
              </a:ext>
            </a:extLst>
          </p:cNvPr>
          <p:cNvSpPr/>
          <p:nvPr/>
        </p:nvSpPr>
        <p:spPr>
          <a:xfrm>
            <a:off x="7122845" y="5534438"/>
            <a:ext cx="25815" cy="24919"/>
          </a:xfrm>
          <a:custGeom>
            <a:avLst/>
            <a:gdLst/>
            <a:ahLst/>
            <a:cxnLst/>
            <a:rect l="0" t="0" r="0" b="0"/>
            <a:pathLst>
              <a:path w="30604" h="29608">
                <a:moveTo>
                  <a:pt x="19422" y="2177"/>
                </a:moveTo>
                <a:lnTo>
                  <a:pt x="25155" y="3916"/>
                </a:lnTo>
                <a:lnTo>
                  <a:pt x="25155" y="3916"/>
                </a:lnTo>
                <a:lnTo>
                  <a:pt x="23513" y="9440"/>
                </a:lnTo>
                <a:lnTo>
                  <a:pt x="30603" y="14049"/>
                </a:lnTo>
                <a:lnTo>
                  <a:pt x="30603" y="14049"/>
                </a:lnTo>
                <a:lnTo>
                  <a:pt x="30210" y="19291"/>
                </a:lnTo>
                <a:lnTo>
                  <a:pt x="26627" y="19386"/>
                </a:lnTo>
                <a:lnTo>
                  <a:pt x="29216" y="23175"/>
                </a:lnTo>
                <a:lnTo>
                  <a:pt x="28182" y="29607"/>
                </a:lnTo>
                <a:lnTo>
                  <a:pt x="28182" y="29607"/>
                </a:lnTo>
                <a:lnTo>
                  <a:pt x="22896" y="29075"/>
                </a:lnTo>
                <a:lnTo>
                  <a:pt x="23005" y="22029"/>
                </a:lnTo>
                <a:lnTo>
                  <a:pt x="18300" y="24205"/>
                </a:lnTo>
                <a:lnTo>
                  <a:pt x="18300" y="24205"/>
                </a:lnTo>
                <a:lnTo>
                  <a:pt x="10734" y="20187"/>
                </a:lnTo>
                <a:lnTo>
                  <a:pt x="10734" y="20187"/>
                </a:lnTo>
                <a:lnTo>
                  <a:pt x="9993" y="17776"/>
                </a:lnTo>
                <a:lnTo>
                  <a:pt x="3417" y="20073"/>
                </a:lnTo>
                <a:lnTo>
                  <a:pt x="0" y="9671"/>
                </a:lnTo>
                <a:lnTo>
                  <a:pt x="0" y="9671"/>
                </a:lnTo>
                <a:lnTo>
                  <a:pt x="10464" y="7586"/>
                </a:lnTo>
                <a:lnTo>
                  <a:pt x="14475" y="0"/>
                </a:lnTo>
                <a:lnTo>
                  <a:pt x="14475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8" name="M190">
            <a:extLst>
              <a:ext uri="{FF2B5EF4-FFF2-40B4-BE49-F238E27FC236}">
                <a16:creationId xmlns:a16="http://schemas.microsoft.com/office/drawing/2014/main" id="{00000000-0008-0000-0000-0000CF000000}"/>
              </a:ext>
            </a:extLst>
          </p:cNvPr>
          <p:cNvSpPr/>
          <p:nvPr/>
        </p:nvSpPr>
        <p:spPr>
          <a:xfrm>
            <a:off x="7162299" y="5535789"/>
            <a:ext cx="25670" cy="33559"/>
          </a:xfrm>
          <a:custGeom>
            <a:avLst/>
            <a:gdLst/>
            <a:ahLst/>
            <a:cxnLst/>
            <a:rect l="0" t="0" r="0" b="0"/>
            <a:pathLst>
              <a:path w="30443" h="37308">
                <a:moveTo>
                  <a:pt x="15496" y="7861"/>
                </a:moveTo>
                <a:lnTo>
                  <a:pt x="18967" y="15112"/>
                </a:lnTo>
                <a:lnTo>
                  <a:pt x="27158" y="19135"/>
                </a:lnTo>
                <a:lnTo>
                  <a:pt x="27158" y="19135"/>
                </a:lnTo>
                <a:lnTo>
                  <a:pt x="24610" y="22846"/>
                </a:lnTo>
                <a:lnTo>
                  <a:pt x="30442" y="28483"/>
                </a:lnTo>
                <a:lnTo>
                  <a:pt x="30442" y="28483"/>
                </a:lnTo>
                <a:lnTo>
                  <a:pt x="30022" y="35674"/>
                </a:lnTo>
                <a:lnTo>
                  <a:pt x="30022" y="35674"/>
                </a:lnTo>
                <a:lnTo>
                  <a:pt x="28906" y="37307"/>
                </a:lnTo>
                <a:lnTo>
                  <a:pt x="28906" y="37307"/>
                </a:lnTo>
                <a:lnTo>
                  <a:pt x="20311" y="29079"/>
                </a:lnTo>
                <a:lnTo>
                  <a:pt x="20311" y="29079"/>
                </a:lnTo>
                <a:lnTo>
                  <a:pt x="9123" y="27558"/>
                </a:lnTo>
                <a:lnTo>
                  <a:pt x="10907" y="22937"/>
                </a:lnTo>
                <a:lnTo>
                  <a:pt x="4532" y="12192"/>
                </a:lnTo>
                <a:lnTo>
                  <a:pt x="4532" y="12192"/>
                </a:lnTo>
                <a:lnTo>
                  <a:pt x="0" y="3124"/>
                </a:lnTo>
                <a:lnTo>
                  <a:pt x="1606" y="0"/>
                </a:lnTo>
                <a:lnTo>
                  <a:pt x="10101" y="4329"/>
                </a:lnTo>
                <a:lnTo>
                  <a:pt x="11447" y="794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9" name="M191">
            <a:extLst>
              <a:ext uri="{FF2B5EF4-FFF2-40B4-BE49-F238E27FC236}">
                <a16:creationId xmlns:a16="http://schemas.microsoft.com/office/drawing/2014/main" id="{00000000-0008-0000-0000-0000D0000000}"/>
              </a:ext>
            </a:extLst>
          </p:cNvPr>
          <p:cNvSpPr/>
          <p:nvPr/>
        </p:nvSpPr>
        <p:spPr>
          <a:xfrm>
            <a:off x="7106706" y="5544088"/>
            <a:ext cx="27509" cy="17787"/>
          </a:xfrm>
          <a:custGeom>
            <a:avLst/>
            <a:gdLst/>
            <a:ahLst/>
            <a:cxnLst/>
            <a:rect l="0" t="0" r="0" b="0"/>
            <a:pathLst>
              <a:path w="24867" h="23584">
                <a:moveTo>
                  <a:pt x="7918" y="0"/>
                </a:moveTo>
                <a:lnTo>
                  <a:pt x="10812" y="4095"/>
                </a:lnTo>
                <a:lnTo>
                  <a:pt x="14132" y="848"/>
                </a:lnTo>
                <a:lnTo>
                  <a:pt x="14132" y="848"/>
                </a:lnTo>
                <a:lnTo>
                  <a:pt x="17549" y="11250"/>
                </a:lnTo>
                <a:lnTo>
                  <a:pt x="24125" y="8953"/>
                </a:lnTo>
                <a:lnTo>
                  <a:pt x="24866" y="11364"/>
                </a:lnTo>
                <a:lnTo>
                  <a:pt x="24866" y="11364"/>
                </a:lnTo>
                <a:lnTo>
                  <a:pt x="22290" y="16723"/>
                </a:lnTo>
                <a:lnTo>
                  <a:pt x="10347" y="23583"/>
                </a:lnTo>
                <a:lnTo>
                  <a:pt x="201" y="15324"/>
                </a:lnTo>
                <a:lnTo>
                  <a:pt x="201" y="15324"/>
                </a:lnTo>
                <a:lnTo>
                  <a:pt x="0" y="8422"/>
                </a:lnTo>
                <a:lnTo>
                  <a:pt x="0" y="8422"/>
                </a:lnTo>
                <a:lnTo>
                  <a:pt x="6219" y="89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0" name="M192">
            <a:extLst>
              <a:ext uri="{FF2B5EF4-FFF2-40B4-BE49-F238E27FC236}">
                <a16:creationId xmlns:a16="http://schemas.microsoft.com/office/drawing/2014/main" id="{00000000-0008-0000-0000-0000D1000000}"/>
              </a:ext>
            </a:extLst>
          </p:cNvPr>
          <p:cNvSpPr/>
          <p:nvPr/>
        </p:nvSpPr>
        <p:spPr>
          <a:xfrm>
            <a:off x="7145082" y="5550183"/>
            <a:ext cx="30347" cy="27773"/>
          </a:xfrm>
          <a:custGeom>
            <a:avLst/>
            <a:gdLst/>
            <a:ahLst/>
            <a:cxnLst/>
            <a:rect l="0" t="0" r="0" b="0"/>
            <a:pathLst>
              <a:path w="35642" h="32781">
                <a:moveTo>
                  <a:pt x="3976" y="355"/>
                </a:moveTo>
                <a:lnTo>
                  <a:pt x="19862" y="0"/>
                </a:lnTo>
                <a:lnTo>
                  <a:pt x="19862" y="0"/>
                </a:lnTo>
                <a:lnTo>
                  <a:pt x="26237" y="10745"/>
                </a:lnTo>
                <a:lnTo>
                  <a:pt x="24453" y="15366"/>
                </a:lnTo>
                <a:lnTo>
                  <a:pt x="35641" y="16887"/>
                </a:lnTo>
                <a:lnTo>
                  <a:pt x="35641" y="16887"/>
                </a:lnTo>
                <a:lnTo>
                  <a:pt x="29263" y="26687"/>
                </a:lnTo>
                <a:lnTo>
                  <a:pt x="16675" y="24994"/>
                </a:lnTo>
                <a:lnTo>
                  <a:pt x="15932" y="32780"/>
                </a:lnTo>
                <a:lnTo>
                  <a:pt x="1452" y="32556"/>
                </a:lnTo>
                <a:lnTo>
                  <a:pt x="1452" y="32556"/>
                </a:lnTo>
                <a:lnTo>
                  <a:pt x="1103" y="24903"/>
                </a:lnTo>
                <a:lnTo>
                  <a:pt x="4687" y="24809"/>
                </a:lnTo>
                <a:lnTo>
                  <a:pt x="6341" y="18537"/>
                </a:lnTo>
                <a:lnTo>
                  <a:pt x="1808" y="19666"/>
                </a:lnTo>
                <a:lnTo>
                  <a:pt x="1555" y="15913"/>
                </a:lnTo>
                <a:lnTo>
                  <a:pt x="1555" y="15913"/>
                </a:lnTo>
                <a:lnTo>
                  <a:pt x="2589" y="9481"/>
                </a:lnTo>
                <a:lnTo>
                  <a:pt x="0" y="5692"/>
                </a:lnTo>
                <a:lnTo>
                  <a:pt x="3583" y="559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1" name="M193">
            <a:extLst>
              <a:ext uri="{FF2B5EF4-FFF2-40B4-BE49-F238E27FC236}">
                <a16:creationId xmlns:a16="http://schemas.microsoft.com/office/drawing/2014/main" id="{00000000-0008-0000-0000-0000D2000000}"/>
              </a:ext>
            </a:extLst>
          </p:cNvPr>
          <p:cNvSpPr/>
          <p:nvPr/>
        </p:nvSpPr>
        <p:spPr>
          <a:xfrm>
            <a:off x="5527095" y="5577058"/>
            <a:ext cx="201560" cy="178808"/>
          </a:xfrm>
          <a:custGeom>
            <a:avLst/>
            <a:gdLst/>
            <a:ahLst/>
            <a:cxnLst/>
            <a:rect l="0" t="0" r="0" b="0"/>
            <a:pathLst>
              <a:path w="218363" h="212120">
                <a:moveTo>
                  <a:pt x="204319" y="0"/>
                </a:moveTo>
                <a:lnTo>
                  <a:pt x="206722" y="8171"/>
                </a:lnTo>
                <a:lnTo>
                  <a:pt x="212934" y="14058"/>
                </a:lnTo>
                <a:lnTo>
                  <a:pt x="216189" y="30202"/>
                </a:lnTo>
                <a:lnTo>
                  <a:pt x="206594" y="33062"/>
                </a:lnTo>
                <a:lnTo>
                  <a:pt x="203829" y="26530"/>
                </a:lnTo>
                <a:lnTo>
                  <a:pt x="197805" y="24698"/>
                </a:lnTo>
                <a:lnTo>
                  <a:pt x="192081" y="28424"/>
                </a:lnTo>
                <a:lnTo>
                  <a:pt x="184009" y="27279"/>
                </a:lnTo>
                <a:lnTo>
                  <a:pt x="185577" y="32125"/>
                </a:lnTo>
                <a:lnTo>
                  <a:pt x="181056" y="32138"/>
                </a:lnTo>
                <a:lnTo>
                  <a:pt x="179489" y="37489"/>
                </a:lnTo>
                <a:lnTo>
                  <a:pt x="170497" y="40963"/>
                </a:lnTo>
                <a:lnTo>
                  <a:pt x="163286" y="52439"/>
                </a:lnTo>
                <a:lnTo>
                  <a:pt x="168368" y="59642"/>
                </a:lnTo>
                <a:lnTo>
                  <a:pt x="175615" y="52066"/>
                </a:lnTo>
                <a:lnTo>
                  <a:pt x="179002" y="53519"/>
                </a:lnTo>
                <a:lnTo>
                  <a:pt x="179750" y="64787"/>
                </a:lnTo>
                <a:lnTo>
                  <a:pt x="182940" y="67583"/>
                </a:lnTo>
                <a:lnTo>
                  <a:pt x="183125" y="76885"/>
                </a:lnTo>
                <a:lnTo>
                  <a:pt x="179385" y="76771"/>
                </a:lnTo>
                <a:lnTo>
                  <a:pt x="182948" y="87824"/>
                </a:lnTo>
                <a:lnTo>
                  <a:pt x="180231" y="95088"/>
                </a:lnTo>
                <a:lnTo>
                  <a:pt x="182268" y="105045"/>
                </a:lnTo>
                <a:lnTo>
                  <a:pt x="188042" y="115264"/>
                </a:lnTo>
                <a:lnTo>
                  <a:pt x="196840" y="118379"/>
                </a:lnTo>
                <a:lnTo>
                  <a:pt x="199987" y="122672"/>
                </a:lnTo>
                <a:lnTo>
                  <a:pt x="198328" y="125919"/>
                </a:lnTo>
                <a:lnTo>
                  <a:pt x="194000" y="124589"/>
                </a:lnTo>
                <a:lnTo>
                  <a:pt x="190586" y="129133"/>
                </a:lnTo>
                <a:lnTo>
                  <a:pt x="187491" y="128289"/>
                </a:lnTo>
                <a:lnTo>
                  <a:pt x="188076" y="139849"/>
                </a:lnTo>
                <a:lnTo>
                  <a:pt x="198935" y="141977"/>
                </a:lnTo>
                <a:lnTo>
                  <a:pt x="201886" y="137269"/>
                </a:lnTo>
                <a:lnTo>
                  <a:pt x="200154" y="127473"/>
                </a:lnTo>
                <a:lnTo>
                  <a:pt x="203206" y="124568"/>
                </a:lnTo>
                <a:lnTo>
                  <a:pt x="206267" y="131706"/>
                </a:lnTo>
                <a:lnTo>
                  <a:pt x="216129" y="140997"/>
                </a:lnTo>
                <a:lnTo>
                  <a:pt x="210867" y="144736"/>
                </a:lnTo>
                <a:lnTo>
                  <a:pt x="217012" y="153165"/>
                </a:lnTo>
                <a:lnTo>
                  <a:pt x="210767" y="163618"/>
                </a:lnTo>
                <a:lnTo>
                  <a:pt x="218362" y="180933"/>
                </a:lnTo>
                <a:lnTo>
                  <a:pt x="181503" y="171276"/>
                </a:lnTo>
                <a:lnTo>
                  <a:pt x="177486" y="175050"/>
                </a:lnTo>
                <a:lnTo>
                  <a:pt x="165859" y="177544"/>
                </a:lnTo>
                <a:lnTo>
                  <a:pt x="165859" y="177544"/>
                </a:lnTo>
                <a:lnTo>
                  <a:pt x="157547" y="178788"/>
                </a:lnTo>
                <a:lnTo>
                  <a:pt x="152795" y="191232"/>
                </a:lnTo>
                <a:lnTo>
                  <a:pt x="144853" y="200729"/>
                </a:lnTo>
                <a:lnTo>
                  <a:pt x="136503" y="203170"/>
                </a:lnTo>
                <a:lnTo>
                  <a:pt x="135781" y="211390"/>
                </a:lnTo>
                <a:lnTo>
                  <a:pt x="130293" y="212119"/>
                </a:lnTo>
                <a:lnTo>
                  <a:pt x="125967" y="210637"/>
                </a:lnTo>
                <a:lnTo>
                  <a:pt x="125967" y="210637"/>
                </a:lnTo>
                <a:lnTo>
                  <a:pt x="123292" y="211304"/>
                </a:lnTo>
                <a:lnTo>
                  <a:pt x="118196" y="204403"/>
                </a:lnTo>
                <a:lnTo>
                  <a:pt x="116451" y="195207"/>
                </a:lnTo>
                <a:lnTo>
                  <a:pt x="110289" y="197564"/>
                </a:lnTo>
                <a:lnTo>
                  <a:pt x="110892" y="193236"/>
                </a:lnTo>
                <a:lnTo>
                  <a:pt x="116816" y="188474"/>
                </a:lnTo>
                <a:lnTo>
                  <a:pt x="114061" y="181645"/>
                </a:lnTo>
                <a:lnTo>
                  <a:pt x="109741" y="180012"/>
                </a:lnTo>
                <a:lnTo>
                  <a:pt x="111742" y="165835"/>
                </a:lnTo>
                <a:lnTo>
                  <a:pt x="98236" y="163467"/>
                </a:lnTo>
                <a:lnTo>
                  <a:pt x="90531" y="170271"/>
                </a:lnTo>
                <a:lnTo>
                  <a:pt x="83022" y="170786"/>
                </a:lnTo>
                <a:lnTo>
                  <a:pt x="78391" y="169142"/>
                </a:lnTo>
                <a:lnTo>
                  <a:pt x="74108" y="161364"/>
                </a:lnTo>
                <a:lnTo>
                  <a:pt x="74108" y="161364"/>
                </a:lnTo>
                <a:lnTo>
                  <a:pt x="67450" y="154709"/>
                </a:lnTo>
                <a:lnTo>
                  <a:pt x="76493" y="150047"/>
                </a:lnTo>
                <a:lnTo>
                  <a:pt x="84960" y="133823"/>
                </a:lnTo>
                <a:lnTo>
                  <a:pt x="76419" y="132507"/>
                </a:lnTo>
                <a:lnTo>
                  <a:pt x="77891" y="125357"/>
                </a:lnTo>
                <a:lnTo>
                  <a:pt x="64476" y="130182"/>
                </a:lnTo>
                <a:lnTo>
                  <a:pt x="59153" y="125817"/>
                </a:lnTo>
                <a:lnTo>
                  <a:pt x="57060" y="127850"/>
                </a:lnTo>
                <a:lnTo>
                  <a:pt x="49488" y="125512"/>
                </a:lnTo>
                <a:lnTo>
                  <a:pt x="46560" y="114476"/>
                </a:lnTo>
                <a:lnTo>
                  <a:pt x="32402" y="108330"/>
                </a:lnTo>
                <a:lnTo>
                  <a:pt x="28698" y="111960"/>
                </a:lnTo>
                <a:lnTo>
                  <a:pt x="31578" y="114600"/>
                </a:lnTo>
                <a:lnTo>
                  <a:pt x="31731" y="129446"/>
                </a:lnTo>
                <a:lnTo>
                  <a:pt x="23232" y="131724"/>
                </a:lnTo>
                <a:lnTo>
                  <a:pt x="19469" y="137150"/>
                </a:lnTo>
                <a:lnTo>
                  <a:pt x="12938" y="131545"/>
                </a:lnTo>
                <a:lnTo>
                  <a:pt x="11699" y="136153"/>
                </a:lnTo>
                <a:lnTo>
                  <a:pt x="9305" y="132928"/>
                </a:lnTo>
                <a:lnTo>
                  <a:pt x="3947" y="134556"/>
                </a:lnTo>
                <a:lnTo>
                  <a:pt x="0" y="121387"/>
                </a:lnTo>
                <a:lnTo>
                  <a:pt x="2516" y="115921"/>
                </a:lnTo>
                <a:lnTo>
                  <a:pt x="10460" y="116325"/>
                </a:lnTo>
                <a:lnTo>
                  <a:pt x="7153" y="107524"/>
                </a:lnTo>
                <a:lnTo>
                  <a:pt x="10030" y="105367"/>
                </a:lnTo>
                <a:lnTo>
                  <a:pt x="8932" y="100685"/>
                </a:lnTo>
                <a:lnTo>
                  <a:pt x="8932" y="100685"/>
                </a:lnTo>
                <a:lnTo>
                  <a:pt x="11311" y="94614"/>
                </a:lnTo>
                <a:lnTo>
                  <a:pt x="24234" y="100274"/>
                </a:lnTo>
                <a:lnTo>
                  <a:pt x="20572" y="92811"/>
                </a:lnTo>
                <a:lnTo>
                  <a:pt x="28979" y="73737"/>
                </a:lnTo>
                <a:lnTo>
                  <a:pt x="28193" y="64116"/>
                </a:lnTo>
                <a:lnTo>
                  <a:pt x="38174" y="59185"/>
                </a:lnTo>
                <a:lnTo>
                  <a:pt x="35820" y="54762"/>
                </a:lnTo>
                <a:lnTo>
                  <a:pt x="39347" y="51725"/>
                </a:lnTo>
                <a:lnTo>
                  <a:pt x="39022" y="47216"/>
                </a:lnTo>
                <a:lnTo>
                  <a:pt x="45975" y="49236"/>
                </a:lnTo>
                <a:lnTo>
                  <a:pt x="44093" y="39729"/>
                </a:lnTo>
                <a:lnTo>
                  <a:pt x="49337" y="36596"/>
                </a:lnTo>
                <a:lnTo>
                  <a:pt x="60986" y="38014"/>
                </a:lnTo>
                <a:lnTo>
                  <a:pt x="67494" y="34320"/>
                </a:lnTo>
                <a:lnTo>
                  <a:pt x="76679" y="34759"/>
                </a:lnTo>
                <a:lnTo>
                  <a:pt x="79227" y="33039"/>
                </a:lnTo>
                <a:lnTo>
                  <a:pt x="70350" y="22863"/>
                </a:lnTo>
                <a:lnTo>
                  <a:pt x="82643" y="23549"/>
                </a:lnTo>
                <a:lnTo>
                  <a:pt x="82595" y="15149"/>
                </a:lnTo>
                <a:lnTo>
                  <a:pt x="87927" y="14116"/>
                </a:lnTo>
                <a:lnTo>
                  <a:pt x="93336" y="20584"/>
                </a:lnTo>
                <a:lnTo>
                  <a:pt x="101873" y="21750"/>
                </a:lnTo>
                <a:lnTo>
                  <a:pt x="111069" y="6740"/>
                </a:lnTo>
                <a:lnTo>
                  <a:pt x="111069" y="6740"/>
                </a:lnTo>
                <a:lnTo>
                  <a:pt x="116277" y="4652"/>
                </a:lnTo>
                <a:lnTo>
                  <a:pt x="133509" y="11934"/>
                </a:lnTo>
                <a:lnTo>
                  <a:pt x="150107" y="9446"/>
                </a:lnTo>
                <a:lnTo>
                  <a:pt x="159646" y="13488"/>
                </a:lnTo>
                <a:lnTo>
                  <a:pt x="165078" y="9155"/>
                </a:lnTo>
                <a:lnTo>
                  <a:pt x="178483" y="91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2" name="M194">
            <a:extLst>
              <a:ext uri="{FF2B5EF4-FFF2-40B4-BE49-F238E27FC236}">
                <a16:creationId xmlns:a16="http://schemas.microsoft.com/office/drawing/2014/main" id="{00000000-0008-0000-0000-0000D3000000}"/>
              </a:ext>
            </a:extLst>
          </p:cNvPr>
          <p:cNvSpPr/>
          <p:nvPr/>
        </p:nvSpPr>
        <p:spPr>
          <a:xfrm>
            <a:off x="7103643" y="5557737"/>
            <a:ext cx="30523" cy="25756"/>
          </a:xfrm>
          <a:custGeom>
            <a:avLst/>
            <a:gdLst/>
            <a:ahLst/>
            <a:cxnLst/>
            <a:rect l="0" t="0" r="0" b="0"/>
            <a:pathLst>
              <a:path w="35838" h="30538">
                <a:moveTo>
                  <a:pt x="28271" y="0"/>
                </a:moveTo>
                <a:lnTo>
                  <a:pt x="35837" y="4018"/>
                </a:lnTo>
                <a:lnTo>
                  <a:pt x="35837" y="4018"/>
                </a:lnTo>
                <a:lnTo>
                  <a:pt x="31759" y="5903"/>
                </a:lnTo>
                <a:lnTo>
                  <a:pt x="31498" y="12648"/>
                </a:lnTo>
                <a:lnTo>
                  <a:pt x="26983" y="12577"/>
                </a:lnTo>
                <a:lnTo>
                  <a:pt x="26627" y="25317"/>
                </a:lnTo>
                <a:lnTo>
                  <a:pt x="26627" y="25317"/>
                </a:lnTo>
                <a:lnTo>
                  <a:pt x="24320" y="23481"/>
                </a:lnTo>
                <a:lnTo>
                  <a:pt x="15332" y="30537"/>
                </a:lnTo>
                <a:lnTo>
                  <a:pt x="16259" y="21105"/>
                </a:lnTo>
                <a:lnTo>
                  <a:pt x="7758" y="17072"/>
                </a:lnTo>
                <a:lnTo>
                  <a:pt x="8268" y="14381"/>
                </a:lnTo>
                <a:lnTo>
                  <a:pt x="3748" y="14609"/>
                </a:lnTo>
                <a:lnTo>
                  <a:pt x="3748" y="14609"/>
                </a:lnTo>
                <a:lnTo>
                  <a:pt x="0" y="5552"/>
                </a:lnTo>
                <a:lnTo>
                  <a:pt x="3606" y="3960"/>
                </a:lnTo>
                <a:lnTo>
                  <a:pt x="3606" y="3960"/>
                </a:lnTo>
                <a:lnTo>
                  <a:pt x="13752" y="12219"/>
                </a:lnTo>
                <a:lnTo>
                  <a:pt x="25695" y="53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3" name="M195">
            <a:extLst>
              <a:ext uri="{FF2B5EF4-FFF2-40B4-BE49-F238E27FC236}">
                <a16:creationId xmlns:a16="http://schemas.microsoft.com/office/drawing/2014/main" id="{00000000-0008-0000-0000-0000D4000000}"/>
              </a:ext>
            </a:extLst>
          </p:cNvPr>
          <p:cNvSpPr/>
          <p:nvPr/>
        </p:nvSpPr>
        <p:spPr>
          <a:xfrm>
            <a:off x="7132735" y="5559394"/>
            <a:ext cx="18052" cy="20180"/>
          </a:xfrm>
          <a:custGeom>
            <a:avLst/>
            <a:gdLst/>
            <a:ahLst/>
            <a:cxnLst/>
            <a:rect l="0" t="0" r="0" b="0"/>
            <a:pathLst>
              <a:path w="23879" h="26245">
                <a:moveTo>
                  <a:pt x="9210" y="2176"/>
                </a:moveTo>
                <a:lnTo>
                  <a:pt x="13915" y="0"/>
                </a:lnTo>
                <a:lnTo>
                  <a:pt x="13806" y="7046"/>
                </a:lnTo>
                <a:lnTo>
                  <a:pt x="19092" y="7578"/>
                </a:lnTo>
                <a:lnTo>
                  <a:pt x="19092" y="7578"/>
                </a:lnTo>
                <a:lnTo>
                  <a:pt x="19345" y="11331"/>
                </a:lnTo>
                <a:lnTo>
                  <a:pt x="23878" y="10202"/>
                </a:lnTo>
                <a:lnTo>
                  <a:pt x="22224" y="16474"/>
                </a:lnTo>
                <a:lnTo>
                  <a:pt x="18640" y="16568"/>
                </a:lnTo>
                <a:lnTo>
                  <a:pt x="18989" y="24221"/>
                </a:lnTo>
                <a:lnTo>
                  <a:pt x="18989" y="24221"/>
                </a:lnTo>
                <a:lnTo>
                  <a:pt x="4474" y="26244"/>
                </a:lnTo>
                <a:lnTo>
                  <a:pt x="4474" y="26244"/>
                </a:lnTo>
                <a:lnTo>
                  <a:pt x="0" y="23475"/>
                </a:lnTo>
                <a:lnTo>
                  <a:pt x="0" y="23475"/>
                </a:lnTo>
                <a:lnTo>
                  <a:pt x="356" y="10735"/>
                </a:lnTo>
                <a:lnTo>
                  <a:pt x="4871" y="10806"/>
                </a:lnTo>
                <a:lnTo>
                  <a:pt x="5132" y="406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4" name="M196">
            <a:extLst>
              <a:ext uri="{FF2B5EF4-FFF2-40B4-BE49-F238E27FC236}">
                <a16:creationId xmlns:a16="http://schemas.microsoft.com/office/drawing/2014/main" id="{00000000-0008-0000-0000-0000D5000000}"/>
              </a:ext>
            </a:extLst>
          </p:cNvPr>
          <p:cNvSpPr/>
          <p:nvPr/>
        </p:nvSpPr>
        <p:spPr>
          <a:xfrm>
            <a:off x="7139133" y="5558626"/>
            <a:ext cx="157116" cy="173811"/>
          </a:xfrm>
          <a:custGeom>
            <a:avLst/>
            <a:gdLst/>
            <a:ahLst/>
            <a:cxnLst/>
            <a:rect l="0" t="0" r="0" b="0"/>
            <a:pathLst>
              <a:path w="170859" h="208469">
                <a:moveTo>
                  <a:pt x="44040" y="43350"/>
                </a:moveTo>
                <a:lnTo>
                  <a:pt x="36338" y="37685"/>
                </a:lnTo>
                <a:lnTo>
                  <a:pt x="45751" y="33180"/>
                </a:lnTo>
                <a:lnTo>
                  <a:pt x="45751" y="33180"/>
                </a:lnTo>
                <a:lnTo>
                  <a:pt x="62549" y="34783"/>
                </a:lnTo>
                <a:lnTo>
                  <a:pt x="70812" y="44652"/>
                </a:lnTo>
                <a:lnTo>
                  <a:pt x="99402" y="49423"/>
                </a:lnTo>
                <a:lnTo>
                  <a:pt x="107830" y="16259"/>
                </a:lnTo>
                <a:lnTo>
                  <a:pt x="122093" y="9868"/>
                </a:lnTo>
                <a:lnTo>
                  <a:pt x="124104" y="0"/>
                </a:lnTo>
                <a:lnTo>
                  <a:pt x="124104" y="0"/>
                </a:lnTo>
                <a:lnTo>
                  <a:pt x="128752" y="1567"/>
                </a:lnTo>
                <a:lnTo>
                  <a:pt x="131295" y="8801"/>
                </a:lnTo>
                <a:lnTo>
                  <a:pt x="144946" y="12446"/>
                </a:lnTo>
                <a:lnTo>
                  <a:pt x="144566" y="17238"/>
                </a:lnTo>
                <a:lnTo>
                  <a:pt x="148768" y="17448"/>
                </a:lnTo>
                <a:lnTo>
                  <a:pt x="154224" y="5979"/>
                </a:lnTo>
                <a:lnTo>
                  <a:pt x="161772" y="22880"/>
                </a:lnTo>
                <a:lnTo>
                  <a:pt x="160898" y="29616"/>
                </a:lnTo>
                <a:lnTo>
                  <a:pt x="167135" y="40199"/>
                </a:lnTo>
                <a:lnTo>
                  <a:pt x="166729" y="46940"/>
                </a:lnTo>
                <a:lnTo>
                  <a:pt x="170858" y="52396"/>
                </a:lnTo>
                <a:lnTo>
                  <a:pt x="170858" y="52396"/>
                </a:lnTo>
                <a:lnTo>
                  <a:pt x="161351" y="63807"/>
                </a:lnTo>
                <a:lnTo>
                  <a:pt x="156365" y="63886"/>
                </a:lnTo>
                <a:lnTo>
                  <a:pt x="151140" y="69809"/>
                </a:lnTo>
                <a:lnTo>
                  <a:pt x="144956" y="66423"/>
                </a:lnTo>
                <a:lnTo>
                  <a:pt x="143637" y="71502"/>
                </a:lnTo>
                <a:lnTo>
                  <a:pt x="140190" y="72952"/>
                </a:lnTo>
                <a:lnTo>
                  <a:pt x="142438" y="79130"/>
                </a:lnTo>
                <a:lnTo>
                  <a:pt x="152372" y="81820"/>
                </a:lnTo>
                <a:lnTo>
                  <a:pt x="152048" y="93659"/>
                </a:lnTo>
                <a:lnTo>
                  <a:pt x="146771" y="92235"/>
                </a:lnTo>
                <a:lnTo>
                  <a:pt x="144931" y="101053"/>
                </a:lnTo>
                <a:lnTo>
                  <a:pt x="151072" y="107586"/>
                </a:lnTo>
                <a:lnTo>
                  <a:pt x="143892" y="108383"/>
                </a:lnTo>
                <a:lnTo>
                  <a:pt x="130040" y="128720"/>
                </a:lnTo>
                <a:lnTo>
                  <a:pt x="141001" y="136221"/>
                </a:lnTo>
                <a:lnTo>
                  <a:pt x="138857" y="144434"/>
                </a:lnTo>
                <a:lnTo>
                  <a:pt x="133963" y="148710"/>
                </a:lnTo>
                <a:lnTo>
                  <a:pt x="123506" y="149459"/>
                </a:lnTo>
                <a:lnTo>
                  <a:pt x="118309" y="152981"/>
                </a:lnTo>
                <a:lnTo>
                  <a:pt x="117130" y="159109"/>
                </a:lnTo>
                <a:lnTo>
                  <a:pt x="126609" y="161344"/>
                </a:lnTo>
                <a:lnTo>
                  <a:pt x="122898" y="169983"/>
                </a:lnTo>
                <a:lnTo>
                  <a:pt x="120414" y="169197"/>
                </a:lnTo>
                <a:lnTo>
                  <a:pt x="118701" y="179813"/>
                </a:lnTo>
                <a:lnTo>
                  <a:pt x="115561" y="181266"/>
                </a:lnTo>
                <a:lnTo>
                  <a:pt x="115561" y="181266"/>
                </a:lnTo>
                <a:lnTo>
                  <a:pt x="102039" y="178072"/>
                </a:lnTo>
                <a:lnTo>
                  <a:pt x="98680" y="183867"/>
                </a:lnTo>
                <a:lnTo>
                  <a:pt x="102796" y="190371"/>
                </a:lnTo>
                <a:lnTo>
                  <a:pt x="102053" y="198452"/>
                </a:lnTo>
                <a:lnTo>
                  <a:pt x="91110" y="200089"/>
                </a:lnTo>
                <a:lnTo>
                  <a:pt x="89641" y="193924"/>
                </a:lnTo>
                <a:lnTo>
                  <a:pt x="81884" y="191112"/>
                </a:lnTo>
                <a:lnTo>
                  <a:pt x="81083" y="203088"/>
                </a:lnTo>
                <a:lnTo>
                  <a:pt x="74468" y="207335"/>
                </a:lnTo>
                <a:lnTo>
                  <a:pt x="58243" y="207393"/>
                </a:lnTo>
                <a:lnTo>
                  <a:pt x="57517" y="193446"/>
                </a:lnTo>
                <a:lnTo>
                  <a:pt x="45405" y="189817"/>
                </a:lnTo>
                <a:lnTo>
                  <a:pt x="2488" y="201446"/>
                </a:lnTo>
                <a:lnTo>
                  <a:pt x="1131" y="208468"/>
                </a:lnTo>
                <a:lnTo>
                  <a:pt x="1131" y="208468"/>
                </a:lnTo>
                <a:lnTo>
                  <a:pt x="0" y="200958"/>
                </a:lnTo>
                <a:lnTo>
                  <a:pt x="15289" y="170475"/>
                </a:lnTo>
                <a:lnTo>
                  <a:pt x="1224" y="162314"/>
                </a:lnTo>
                <a:lnTo>
                  <a:pt x="1224" y="162314"/>
                </a:lnTo>
                <a:lnTo>
                  <a:pt x="15733" y="151748"/>
                </a:lnTo>
                <a:lnTo>
                  <a:pt x="37112" y="150577"/>
                </a:lnTo>
                <a:lnTo>
                  <a:pt x="46210" y="146968"/>
                </a:lnTo>
                <a:lnTo>
                  <a:pt x="42922" y="137626"/>
                </a:lnTo>
                <a:lnTo>
                  <a:pt x="52589" y="137472"/>
                </a:lnTo>
                <a:lnTo>
                  <a:pt x="51815" y="126819"/>
                </a:lnTo>
                <a:lnTo>
                  <a:pt x="66299" y="127636"/>
                </a:lnTo>
                <a:lnTo>
                  <a:pt x="68135" y="119569"/>
                </a:lnTo>
                <a:lnTo>
                  <a:pt x="65453" y="111285"/>
                </a:lnTo>
                <a:lnTo>
                  <a:pt x="68581" y="100089"/>
                </a:lnTo>
                <a:lnTo>
                  <a:pt x="58865" y="93348"/>
                </a:lnTo>
                <a:lnTo>
                  <a:pt x="49386" y="91556"/>
                </a:lnTo>
                <a:lnTo>
                  <a:pt x="48350" y="77598"/>
                </a:lnTo>
                <a:lnTo>
                  <a:pt x="50292" y="72830"/>
                </a:lnTo>
                <a:lnTo>
                  <a:pt x="62804" y="69720"/>
                </a:lnTo>
                <a:lnTo>
                  <a:pt x="67255" y="53295"/>
                </a:lnTo>
                <a:lnTo>
                  <a:pt x="58742" y="49719"/>
                </a:lnTo>
                <a:lnTo>
                  <a:pt x="56333" y="44135"/>
                </a:lnTo>
                <a:lnTo>
                  <a:pt x="58087" y="41463"/>
                </a:lnTo>
                <a:lnTo>
                  <a:pt x="45491" y="4007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235" name="M197">
            <a:extLst>
              <a:ext uri="{FF2B5EF4-FFF2-40B4-BE49-F238E27FC236}">
                <a16:creationId xmlns:a16="http://schemas.microsoft.com/office/drawing/2014/main" id="{00000000-0008-0000-0000-0000D8000000}"/>
              </a:ext>
            </a:extLst>
          </p:cNvPr>
          <p:cNvGrpSpPr/>
          <p:nvPr/>
        </p:nvGrpSpPr>
        <p:grpSpPr>
          <a:xfrm>
            <a:off x="7129905" y="5557991"/>
            <a:ext cx="61672" cy="44913"/>
            <a:chOff x="2388288" y="3940553"/>
            <a:chExt cx="62847" cy="48026"/>
          </a:xfrm>
          <a:solidFill>
            <a:schemeClr val="accent1"/>
          </a:solidFill>
        </p:grpSpPr>
        <p:sp>
          <p:nvSpPr>
            <p:cNvPr id="266" name="ID_204">
              <a:extLst>
                <a:ext uri="{FF2B5EF4-FFF2-40B4-BE49-F238E27FC236}">
                  <a16:creationId xmlns:a16="http://schemas.microsoft.com/office/drawing/2014/main" id="{00000000-0008-0000-0000-0000D6000000}"/>
                </a:ext>
              </a:extLst>
            </p:cNvPr>
            <p:cNvSpPr/>
            <p:nvPr/>
          </p:nvSpPr>
          <p:spPr>
            <a:xfrm>
              <a:off x="2388288" y="3943044"/>
              <a:ext cx="57300" cy="45535"/>
            </a:xfrm>
            <a:custGeom>
              <a:avLst/>
              <a:gdLst/>
              <a:ahLst/>
              <a:cxnLst/>
              <a:rect l="0" t="0" r="0" b="0"/>
              <a:pathLst>
                <a:path w="57300" h="45535">
                  <a:moveTo>
                    <a:pt x="54105" y="23774"/>
                  </a:moveTo>
                  <a:lnTo>
                    <a:pt x="44692" y="28279"/>
                  </a:lnTo>
                  <a:lnTo>
                    <a:pt x="52394" y="33944"/>
                  </a:lnTo>
                  <a:lnTo>
                    <a:pt x="52394" y="33944"/>
                  </a:lnTo>
                  <a:lnTo>
                    <a:pt x="54618" y="41325"/>
                  </a:lnTo>
                  <a:lnTo>
                    <a:pt x="42331" y="40088"/>
                  </a:lnTo>
                  <a:lnTo>
                    <a:pt x="41869" y="29585"/>
                  </a:lnTo>
                  <a:lnTo>
                    <a:pt x="37421" y="25019"/>
                  </a:lnTo>
                  <a:lnTo>
                    <a:pt x="28200" y="27127"/>
                  </a:lnTo>
                  <a:lnTo>
                    <a:pt x="23440" y="42797"/>
                  </a:lnTo>
                  <a:lnTo>
                    <a:pt x="19108" y="40931"/>
                  </a:lnTo>
                  <a:lnTo>
                    <a:pt x="16232" y="45534"/>
                  </a:lnTo>
                  <a:lnTo>
                    <a:pt x="7503" y="35952"/>
                  </a:lnTo>
                  <a:lnTo>
                    <a:pt x="8586" y="26373"/>
                  </a:lnTo>
                  <a:lnTo>
                    <a:pt x="1904" y="25369"/>
                  </a:lnTo>
                  <a:lnTo>
                    <a:pt x="0" y="17692"/>
                  </a:lnTo>
                  <a:lnTo>
                    <a:pt x="0" y="17692"/>
                  </a:lnTo>
                  <a:lnTo>
                    <a:pt x="14515" y="15669"/>
                  </a:lnTo>
                  <a:lnTo>
                    <a:pt x="14515" y="15669"/>
                  </a:lnTo>
                  <a:lnTo>
                    <a:pt x="28995" y="15893"/>
                  </a:lnTo>
                  <a:lnTo>
                    <a:pt x="29738" y="8107"/>
                  </a:lnTo>
                  <a:lnTo>
                    <a:pt x="42326" y="9800"/>
                  </a:lnTo>
                  <a:lnTo>
                    <a:pt x="48704" y="0"/>
                  </a:lnTo>
                  <a:lnTo>
                    <a:pt x="48704" y="0"/>
                  </a:lnTo>
                  <a:lnTo>
                    <a:pt x="57299" y="8228"/>
                  </a:lnTo>
                  <a:lnTo>
                    <a:pt x="57299" y="8228"/>
                  </a:lnTo>
                  <a:lnTo>
                    <a:pt x="57124" y="9575"/>
                  </a:lnTo>
                  <a:lnTo>
                    <a:pt x="52806" y="1700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7" name="ID_205">
              <a:extLst>
                <a:ext uri="{FF2B5EF4-FFF2-40B4-BE49-F238E27FC236}">
                  <a16:creationId xmlns:a16="http://schemas.microsoft.com/office/drawing/2014/main" id="{00000000-0008-0000-0000-0000D7000000}"/>
                </a:ext>
              </a:extLst>
            </p:cNvPr>
            <p:cNvSpPr/>
            <p:nvPr/>
          </p:nvSpPr>
          <p:spPr>
            <a:xfrm>
              <a:off x="2446703" y="3940553"/>
              <a:ext cx="4432" cy="9092"/>
            </a:xfrm>
            <a:custGeom>
              <a:avLst/>
              <a:gdLst/>
              <a:ahLst/>
              <a:cxnLst/>
              <a:rect l="0" t="0" r="0" b="0"/>
              <a:pathLst>
                <a:path w="4432" h="9092">
                  <a:moveTo>
                    <a:pt x="0" y="9086"/>
                  </a:moveTo>
                  <a:lnTo>
                    <a:pt x="420" y="1895"/>
                  </a:lnTo>
                  <a:lnTo>
                    <a:pt x="420" y="1895"/>
                  </a:lnTo>
                  <a:lnTo>
                    <a:pt x="4030" y="0"/>
                  </a:lnTo>
                  <a:lnTo>
                    <a:pt x="4431" y="4354"/>
                  </a:lnTo>
                  <a:lnTo>
                    <a:pt x="311" y="909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36" name="M198">
            <a:extLst>
              <a:ext uri="{FF2B5EF4-FFF2-40B4-BE49-F238E27FC236}">
                <a16:creationId xmlns:a16="http://schemas.microsoft.com/office/drawing/2014/main" id="{00000000-0008-0000-0000-0000D9000000}"/>
              </a:ext>
            </a:extLst>
          </p:cNvPr>
          <p:cNvSpPr/>
          <p:nvPr/>
        </p:nvSpPr>
        <p:spPr>
          <a:xfrm>
            <a:off x="7098176" y="5565532"/>
            <a:ext cx="100934" cy="139461"/>
          </a:xfrm>
          <a:custGeom>
            <a:avLst/>
            <a:gdLst/>
            <a:ahLst/>
            <a:cxnLst/>
            <a:rect l="0" t="0" r="0" b="0"/>
            <a:pathLst>
              <a:path w="119830" h="162662">
                <a:moveTo>
                  <a:pt x="15541" y="228"/>
                </a:moveTo>
                <a:lnTo>
                  <a:pt x="20061" y="0"/>
                </a:lnTo>
                <a:lnTo>
                  <a:pt x="19551" y="2691"/>
                </a:lnTo>
                <a:lnTo>
                  <a:pt x="28052" y="6724"/>
                </a:lnTo>
                <a:lnTo>
                  <a:pt x="27125" y="16156"/>
                </a:lnTo>
                <a:lnTo>
                  <a:pt x="36113" y="9100"/>
                </a:lnTo>
                <a:lnTo>
                  <a:pt x="38420" y="10936"/>
                </a:lnTo>
                <a:lnTo>
                  <a:pt x="38420" y="10936"/>
                </a:lnTo>
                <a:lnTo>
                  <a:pt x="42894" y="13705"/>
                </a:lnTo>
                <a:lnTo>
                  <a:pt x="42894" y="13705"/>
                </a:lnTo>
                <a:lnTo>
                  <a:pt x="44798" y="21382"/>
                </a:lnTo>
                <a:lnTo>
                  <a:pt x="51480" y="22386"/>
                </a:lnTo>
                <a:lnTo>
                  <a:pt x="50397" y="31965"/>
                </a:lnTo>
                <a:lnTo>
                  <a:pt x="59126" y="41547"/>
                </a:lnTo>
                <a:lnTo>
                  <a:pt x="62002" y="36944"/>
                </a:lnTo>
                <a:lnTo>
                  <a:pt x="66334" y="38810"/>
                </a:lnTo>
                <a:lnTo>
                  <a:pt x="71094" y="23140"/>
                </a:lnTo>
                <a:lnTo>
                  <a:pt x="80315" y="21032"/>
                </a:lnTo>
                <a:lnTo>
                  <a:pt x="84763" y="25598"/>
                </a:lnTo>
                <a:lnTo>
                  <a:pt x="85225" y="36101"/>
                </a:lnTo>
                <a:lnTo>
                  <a:pt x="97512" y="37338"/>
                </a:lnTo>
                <a:lnTo>
                  <a:pt x="95288" y="29957"/>
                </a:lnTo>
                <a:lnTo>
                  <a:pt x="95288" y="29957"/>
                </a:lnTo>
                <a:lnTo>
                  <a:pt x="96739" y="26680"/>
                </a:lnTo>
                <a:lnTo>
                  <a:pt x="109335" y="28070"/>
                </a:lnTo>
                <a:lnTo>
                  <a:pt x="107581" y="30742"/>
                </a:lnTo>
                <a:lnTo>
                  <a:pt x="109990" y="36326"/>
                </a:lnTo>
                <a:lnTo>
                  <a:pt x="118503" y="39902"/>
                </a:lnTo>
                <a:lnTo>
                  <a:pt x="114052" y="56327"/>
                </a:lnTo>
                <a:lnTo>
                  <a:pt x="101540" y="59437"/>
                </a:lnTo>
                <a:lnTo>
                  <a:pt x="99598" y="64205"/>
                </a:lnTo>
                <a:lnTo>
                  <a:pt x="100634" y="78163"/>
                </a:lnTo>
                <a:lnTo>
                  <a:pt x="110113" y="79955"/>
                </a:lnTo>
                <a:lnTo>
                  <a:pt x="119829" y="86696"/>
                </a:lnTo>
                <a:lnTo>
                  <a:pt x="116701" y="97892"/>
                </a:lnTo>
                <a:lnTo>
                  <a:pt x="119383" y="106176"/>
                </a:lnTo>
                <a:lnTo>
                  <a:pt x="117547" y="114243"/>
                </a:lnTo>
                <a:lnTo>
                  <a:pt x="103063" y="113426"/>
                </a:lnTo>
                <a:lnTo>
                  <a:pt x="103837" y="124079"/>
                </a:lnTo>
                <a:lnTo>
                  <a:pt x="94170" y="124233"/>
                </a:lnTo>
                <a:lnTo>
                  <a:pt x="97458" y="133575"/>
                </a:lnTo>
                <a:lnTo>
                  <a:pt x="88360" y="137184"/>
                </a:lnTo>
                <a:lnTo>
                  <a:pt x="66981" y="138355"/>
                </a:lnTo>
                <a:lnTo>
                  <a:pt x="52472" y="148921"/>
                </a:lnTo>
                <a:lnTo>
                  <a:pt x="52472" y="148921"/>
                </a:lnTo>
                <a:lnTo>
                  <a:pt x="38088" y="161285"/>
                </a:lnTo>
                <a:lnTo>
                  <a:pt x="30268" y="162661"/>
                </a:lnTo>
                <a:lnTo>
                  <a:pt x="25800" y="139511"/>
                </a:lnTo>
                <a:lnTo>
                  <a:pt x="35443" y="141012"/>
                </a:lnTo>
                <a:lnTo>
                  <a:pt x="32998" y="137826"/>
                </a:lnTo>
                <a:lnTo>
                  <a:pt x="38498" y="125173"/>
                </a:lnTo>
                <a:lnTo>
                  <a:pt x="51747" y="125380"/>
                </a:lnTo>
                <a:lnTo>
                  <a:pt x="53934" y="115072"/>
                </a:lnTo>
                <a:lnTo>
                  <a:pt x="50052" y="104069"/>
                </a:lnTo>
                <a:lnTo>
                  <a:pt x="42182" y="99000"/>
                </a:lnTo>
                <a:lnTo>
                  <a:pt x="35373" y="105788"/>
                </a:lnTo>
                <a:lnTo>
                  <a:pt x="35199" y="116878"/>
                </a:lnTo>
                <a:lnTo>
                  <a:pt x="30948" y="119508"/>
                </a:lnTo>
                <a:lnTo>
                  <a:pt x="24497" y="103518"/>
                </a:lnTo>
                <a:lnTo>
                  <a:pt x="29874" y="98657"/>
                </a:lnTo>
                <a:lnTo>
                  <a:pt x="23969" y="97514"/>
                </a:lnTo>
                <a:lnTo>
                  <a:pt x="25801" y="90048"/>
                </a:lnTo>
                <a:lnTo>
                  <a:pt x="20372" y="88463"/>
                </a:lnTo>
                <a:lnTo>
                  <a:pt x="15942" y="92590"/>
                </a:lnTo>
                <a:lnTo>
                  <a:pt x="15942" y="92590"/>
                </a:lnTo>
                <a:lnTo>
                  <a:pt x="13966" y="79667"/>
                </a:lnTo>
                <a:lnTo>
                  <a:pt x="20761" y="63884"/>
                </a:lnTo>
                <a:lnTo>
                  <a:pt x="20894" y="55491"/>
                </a:lnTo>
                <a:lnTo>
                  <a:pt x="24513" y="53299"/>
                </a:lnTo>
                <a:lnTo>
                  <a:pt x="18291" y="52601"/>
                </a:lnTo>
                <a:lnTo>
                  <a:pt x="23176" y="29439"/>
                </a:lnTo>
                <a:lnTo>
                  <a:pt x="19819" y="25037"/>
                </a:lnTo>
                <a:lnTo>
                  <a:pt x="18670" y="28767"/>
                </a:lnTo>
                <a:lnTo>
                  <a:pt x="11116" y="23849"/>
                </a:lnTo>
                <a:lnTo>
                  <a:pt x="1591" y="25346"/>
                </a:lnTo>
                <a:lnTo>
                  <a:pt x="0" y="17674"/>
                </a:lnTo>
                <a:lnTo>
                  <a:pt x="0" y="17674"/>
                </a:lnTo>
                <a:lnTo>
                  <a:pt x="6736" y="15233"/>
                </a:lnTo>
                <a:lnTo>
                  <a:pt x="9453" y="1181"/>
                </a:lnTo>
                <a:lnTo>
                  <a:pt x="15075" y="2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7" name="M199">
            <a:extLst>
              <a:ext uri="{FF2B5EF4-FFF2-40B4-BE49-F238E27FC236}">
                <a16:creationId xmlns:a16="http://schemas.microsoft.com/office/drawing/2014/main" id="{00000000-0008-0000-0000-0000DA000000}"/>
              </a:ext>
            </a:extLst>
          </p:cNvPr>
          <p:cNvSpPr/>
          <p:nvPr/>
        </p:nvSpPr>
        <p:spPr>
          <a:xfrm>
            <a:off x="6341121" y="5592508"/>
            <a:ext cx="179688" cy="261242"/>
          </a:xfrm>
          <a:custGeom>
            <a:avLst/>
            <a:gdLst/>
            <a:ahLst/>
            <a:cxnLst/>
            <a:rect l="0" t="0" r="0" b="0"/>
            <a:pathLst>
              <a:path w="197858" h="309478">
                <a:moveTo>
                  <a:pt x="174132" y="16786"/>
                </a:moveTo>
                <a:lnTo>
                  <a:pt x="188833" y="28506"/>
                </a:lnTo>
                <a:lnTo>
                  <a:pt x="179584" y="38048"/>
                </a:lnTo>
                <a:lnTo>
                  <a:pt x="183903" y="40092"/>
                </a:lnTo>
                <a:lnTo>
                  <a:pt x="190219" y="36333"/>
                </a:lnTo>
                <a:lnTo>
                  <a:pt x="194700" y="52324"/>
                </a:lnTo>
                <a:lnTo>
                  <a:pt x="194850" y="59673"/>
                </a:lnTo>
                <a:lnTo>
                  <a:pt x="187345" y="60707"/>
                </a:lnTo>
                <a:lnTo>
                  <a:pt x="187723" y="79005"/>
                </a:lnTo>
                <a:lnTo>
                  <a:pt x="191157" y="78780"/>
                </a:lnTo>
                <a:lnTo>
                  <a:pt x="185513" y="94396"/>
                </a:lnTo>
                <a:lnTo>
                  <a:pt x="184427" y="108312"/>
                </a:lnTo>
                <a:lnTo>
                  <a:pt x="189879" y="108582"/>
                </a:lnTo>
                <a:lnTo>
                  <a:pt x="196522" y="125664"/>
                </a:lnTo>
                <a:lnTo>
                  <a:pt x="196522" y="125664"/>
                </a:lnTo>
                <a:lnTo>
                  <a:pt x="197857" y="143079"/>
                </a:lnTo>
                <a:lnTo>
                  <a:pt x="193747" y="145536"/>
                </a:lnTo>
                <a:lnTo>
                  <a:pt x="195925" y="167164"/>
                </a:lnTo>
                <a:lnTo>
                  <a:pt x="186510" y="162462"/>
                </a:lnTo>
                <a:lnTo>
                  <a:pt x="190839" y="185633"/>
                </a:lnTo>
                <a:lnTo>
                  <a:pt x="186669" y="197829"/>
                </a:lnTo>
                <a:lnTo>
                  <a:pt x="185607" y="217733"/>
                </a:lnTo>
                <a:lnTo>
                  <a:pt x="173557" y="219115"/>
                </a:lnTo>
                <a:lnTo>
                  <a:pt x="172999" y="216106"/>
                </a:lnTo>
                <a:lnTo>
                  <a:pt x="165867" y="213851"/>
                </a:lnTo>
                <a:lnTo>
                  <a:pt x="160795" y="217334"/>
                </a:lnTo>
                <a:lnTo>
                  <a:pt x="173341" y="221807"/>
                </a:lnTo>
                <a:lnTo>
                  <a:pt x="174936" y="234427"/>
                </a:lnTo>
                <a:lnTo>
                  <a:pt x="160018" y="224209"/>
                </a:lnTo>
                <a:lnTo>
                  <a:pt x="153306" y="238142"/>
                </a:lnTo>
                <a:lnTo>
                  <a:pt x="146586" y="238441"/>
                </a:lnTo>
                <a:lnTo>
                  <a:pt x="143542" y="248860"/>
                </a:lnTo>
                <a:lnTo>
                  <a:pt x="147742" y="256594"/>
                </a:lnTo>
                <a:lnTo>
                  <a:pt x="133867" y="255534"/>
                </a:lnTo>
                <a:lnTo>
                  <a:pt x="131728" y="267320"/>
                </a:lnTo>
                <a:lnTo>
                  <a:pt x="124958" y="269714"/>
                </a:lnTo>
                <a:lnTo>
                  <a:pt x="125064" y="278854"/>
                </a:lnTo>
                <a:lnTo>
                  <a:pt x="127556" y="279209"/>
                </a:lnTo>
                <a:lnTo>
                  <a:pt x="127125" y="284442"/>
                </a:lnTo>
                <a:lnTo>
                  <a:pt x="123144" y="287798"/>
                </a:lnTo>
                <a:lnTo>
                  <a:pt x="122356" y="308898"/>
                </a:lnTo>
                <a:lnTo>
                  <a:pt x="122356" y="308898"/>
                </a:lnTo>
                <a:lnTo>
                  <a:pt x="120500" y="308107"/>
                </a:lnTo>
                <a:lnTo>
                  <a:pt x="114843" y="309477"/>
                </a:lnTo>
                <a:lnTo>
                  <a:pt x="114843" y="309477"/>
                </a:lnTo>
                <a:lnTo>
                  <a:pt x="105586" y="297435"/>
                </a:lnTo>
                <a:lnTo>
                  <a:pt x="87152" y="290575"/>
                </a:lnTo>
                <a:lnTo>
                  <a:pt x="78865" y="284094"/>
                </a:lnTo>
                <a:lnTo>
                  <a:pt x="80017" y="267943"/>
                </a:lnTo>
                <a:lnTo>
                  <a:pt x="71347" y="264598"/>
                </a:lnTo>
                <a:lnTo>
                  <a:pt x="68585" y="255696"/>
                </a:lnTo>
                <a:lnTo>
                  <a:pt x="59861" y="248004"/>
                </a:lnTo>
                <a:lnTo>
                  <a:pt x="63614" y="241050"/>
                </a:lnTo>
                <a:lnTo>
                  <a:pt x="55429" y="237115"/>
                </a:lnTo>
                <a:lnTo>
                  <a:pt x="52797" y="229414"/>
                </a:lnTo>
                <a:lnTo>
                  <a:pt x="37864" y="233710"/>
                </a:lnTo>
                <a:lnTo>
                  <a:pt x="36748" y="227991"/>
                </a:lnTo>
                <a:lnTo>
                  <a:pt x="42451" y="217786"/>
                </a:lnTo>
                <a:lnTo>
                  <a:pt x="28783" y="214770"/>
                </a:lnTo>
                <a:lnTo>
                  <a:pt x="24771" y="192800"/>
                </a:lnTo>
                <a:lnTo>
                  <a:pt x="20261" y="192095"/>
                </a:lnTo>
                <a:lnTo>
                  <a:pt x="20167" y="176209"/>
                </a:lnTo>
                <a:lnTo>
                  <a:pt x="12425" y="167036"/>
                </a:lnTo>
                <a:lnTo>
                  <a:pt x="12768" y="159101"/>
                </a:lnTo>
                <a:lnTo>
                  <a:pt x="5665" y="155936"/>
                </a:lnTo>
                <a:lnTo>
                  <a:pt x="5665" y="155936"/>
                </a:lnTo>
                <a:lnTo>
                  <a:pt x="9152" y="147026"/>
                </a:lnTo>
                <a:lnTo>
                  <a:pt x="13844" y="146538"/>
                </a:lnTo>
                <a:lnTo>
                  <a:pt x="14917" y="134124"/>
                </a:lnTo>
                <a:lnTo>
                  <a:pt x="18854" y="132568"/>
                </a:lnTo>
                <a:lnTo>
                  <a:pt x="21247" y="123631"/>
                </a:lnTo>
                <a:lnTo>
                  <a:pt x="20687" y="114325"/>
                </a:lnTo>
                <a:lnTo>
                  <a:pt x="11702" y="111715"/>
                </a:lnTo>
                <a:lnTo>
                  <a:pt x="6389" y="98999"/>
                </a:lnTo>
                <a:lnTo>
                  <a:pt x="10076" y="94739"/>
                </a:lnTo>
                <a:lnTo>
                  <a:pt x="8917" y="90964"/>
                </a:lnTo>
                <a:lnTo>
                  <a:pt x="14989" y="91407"/>
                </a:lnTo>
                <a:lnTo>
                  <a:pt x="18353" y="87589"/>
                </a:lnTo>
                <a:lnTo>
                  <a:pt x="7720" y="75646"/>
                </a:lnTo>
                <a:lnTo>
                  <a:pt x="7799" y="72349"/>
                </a:lnTo>
                <a:lnTo>
                  <a:pt x="13327" y="69332"/>
                </a:lnTo>
                <a:lnTo>
                  <a:pt x="13281" y="58087"/>
                </a:lnTo>
                <a:lnTo>
                  <a:pt x="4548" y="58180"/>
                </a:lnTo>
                <a:lnTo>
                  <a:pt x="4548" y="58180"/>
                </a:lnTo>
                <a:lnTo>
                  <a:pt x="212" y="50431"/>
                </a:lnTo>
                <a:lnTo>
                  <a:pt x="0" y="39631"/>
                </a:lnTo>
                <a:lnTo>
                  <a:pt x="26911" y="41916"/>
                </a:lnTo>
                <a:lnTo>
                  <a:pt x="28197" y="26953"/>
                </a:lnTo>
                <a:lnTo>
                  <a:pt x="28197" y="26953"/>
                </a:lnTo>
                <a:lnTo>
                  <a:pt x="36944" y="26108"/>
                </a:lnTo>
                <a:lnTo>
                  <a:pt x="41121" y="14061"/>
                </a:lnTo>
                <a:lnTo>
                  <a:pt x="55737" y="15451"/>
                </a:lnTo>
                <a:lnTo>
                  <a:pt x="55473" y="0"/>
                </a:lnTo>
                <a:lnTo>
                  <a:pt x="59823" y="550"/>
                </a:lnTo>
                <a:lnTo>
                  <a:pt x="68210" y="8392"/>
                </a:lnTo>
                <a:lnTo>
                  <a:pt x="67587" y="15126"/>
                </a:lnTo>
                <a:lnTo>
                  <a:pt x="63458" y="18478"/>
                </a:lnTo>
                <a:lnTo>
                  <a:pt x="67213" y="31310"/>
                </a:lnTo>
                <a:lnTo>
                  <a:pt x="81852" y="31798"/>
                </a:lnTo>
                <a:lnTo>
                  <a:pt x="88978" y="47254"/>
                </a:lnTo>
                <a:lnTo>
                  <a:pt x="94004" y="45570"/>
                </a:lnTo>
                <a:lnTo>
                  <a:pt x="97969" y="49409"/>
                </a:lnTo>
                <a:lnTo>
                  <a:pt x="97074" y="54486"/>
                </a:lnTo>
                <a:lnTo>
                  <a:pt x="88866" y="58945"/>
                </a:lnTo>
                <a:lnTo>
                  <a:pt x="88698" y="66288"/>
                </a:lnTo>
                <a:lnTo>
                  <a:pt x="101525" y="71228"/>
                </a:lnTo>
                <a:lnTo>
                  <a:pt x="104334" y="64246"/>
                </a:lnTo>
                <a:lnTo>
                  <a:pt x="111106" y="61252"/>
                </a:lnTo>
                <a:lnTo>
                  <a:pt x="113285" y="75093"/>
                </a:lnTo>
                <a:lnTo>
                  <a:pt x="118201" y="71457"/>
                </a:lnTo>
                <a:lnTo>
                  <a:pt x="118333" y="65613"/>
                </a:lnTo>
                <a:lnTo>
                  <a:pt x="112250" y="58879"/>
                </a:lnTo>
                <a:lnTo>
                  <a:pt x="115628" y="47412"/>
                </a:lnTo>
                <a:lnTo>
                  <a:pt x="112085" y="45532"/>
                </a:lnTo>
                <a:lnTo>
                  <a:pt x="121074" y="34041"/>
                </a:lnTo>
                <a:lnTo>
                  <a:pt x="132211" y="30844"/>
                </a:lnTo>
                <a:lnTo>
                  <a:pt x="133856" y="20086"/>
                </a:lnTo>
                <a:lnTo>
                  <a:pt x="144183" y="18219"/>
                </a:lnTo>
                <a:lnTo>
                  <a:pt x="152224" y="20948"/>
                </a:lnTo>
                <a:lnTo>
                  <a:pt x="159015" y="1690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8" name="M200">
            <a:extLst>
              <a:ext uri="{FF2B5EF4-FFF2-40B4-BE49-F238E27FC236}">
                <a16:creationId xmlns:a16="http://schemas.microsoft.com/office/drawing/2014/main" id="{00000000-0008-0000-0000-0000DB000000}"/>
              </a:ext>
            </a:extLst>
          </p:cNvPr>
          <p:cNvSpPr/>
          <p:nvPr/>
        </p:nvSpPr>
        <p:spPr>
          <a:xfrm>
            <a:off x="5861127" y="5600245"/>
            <a:ext cx="279270" cy="352040"/>
          </a:xfrm>
          <a:custGeom>
            <a:avLst/>
            <a:gdLst/>
            <a:ahLst/>
            <a:cxnLst/>
            <a:rect l="0" t="0" r="0" b="0"/>
            <a:pathLst>
              <a:path w="310470" h="412325">
                <a:moveTo>
                  <a:pt x="280681" y="23664"/>
                </a:moveTo>
                <a:lnTo>
                  <a:pt x="281517" y="39429"/>
                </a:lnTo>
                <a:lnTo>
                  <a:pt x="271982" y="40380"/>
                </a:lnTo>
                <a:lnTo>
                  <a:pt x="269858" y="50069"/>
                </a:lnTo>
                <a:lnTo>
                  <a:pt x="254345" y="52961"/>
                </a:lnTo>
                <a:lnTo>
                  <a:pt x="257462" y="64886"/>
                </a:lnTo>
                <a:lnTo>
                  <a:pt x="254405" y="74400"/>
                </a:lnTo>
                <a:lnTo>
                  <a:pt x="260297" y="87597"/>
                </a:lnTo>
                <a:lnTo>
                  <a:pt x="276051" y="93555"/>
                </a:lnTo>
                <a:lnTo>
                  <a:pt x="270008" y="115880"/>
                </a:lnTo>
                <a:lnTo>
                  <a:pt x="257141" y="118691"/>
                </a:lnTo>
                <a:lnTo>
                  <a:pt x="262986" y="127837"/>
                </a:lnTo>
                <a:lnTo>
                  <a:pt x="256377" y="135907"/>
                </a:lnTo>
                <a:lnTo>
                  <a:pt x="255404" y="143225"/>
                </a:lnTo>
                <a:lnTo>
                  <a:pt x="259329" y="148273"/>
                </a:lnTo>
                <a:lnTo>
                  <a:pt x="254213" y="152935"/>
                </a:lnTo>
                <a:lnTo>
                  <a:pt x="259964" y="153835"/>
                </a:lnTo>
                <a:lnTo>
                  <a:pt x="263433" y="158422"/>
                </a:lnTo>
                <a:lnTo>
                  <a:pt x="261552" y="164667"/>
                </a:lnTo>
                <a:lnTo>
                  <a:pt x="255816" y="169161"/>
                </a:lnTo>
                <a:lnTo>
                  <a:pt x="271435" y="204633"/>
                </a:lnTo>
                <a:lnTo>
                  <a:pt x="280216" y="203214"/>
                </a:lnTo>
                <a:lnTo>
                  <a:pt x="275788" y="193359"/>
                </a:lnTo>
                <a:lnTo>
                  <a:pt x="289624" y="195667"/>
                </a:lnTo>
                <a:lnTo>
                  <a:pt x="291627" y="184631"/>
                </a:lnTo>
                <a:lnTo>
                  <a:pt x="294127" y="184546"/>
                </a:lnTo>
                <a:lnTo>
                  <a:pt x="300229" y="196092"/>
                </a:lnTo>
                <a:lnTo>
                  <a:pt x="310469" y="198603"/>
                </a:lnTo>
                <a:lnTo>
                  <a:pt x="310469" y="198603"/>
                </a:lnTo>
                <a:lnTo>
                  <a:pt x="305463" y="211060"/>
                </a:lnTo>
                <a:lnTo>
                  <a:pt x="291575" y="204708"/>
                </a:lnTo>
                <a:lnTo>
                  <a:pt x="291139" y="209491"/>
                </a:lnTo>
                <a:lnTo>
                  <a:pt x="296609" y="215326"/>
                </a:lnTo>
                <a:lnTo>
                  <a:pt x="293352" y="220486"/>
                </a:lnTo>
                <a:lnTo>
                  <a:pt x="287355" y="216884"/>
                </a:lnTo>
                <a:lnTo>
                  <a:pt x="285241" y="220125"/>
                </a:lnTo>
                <a:lnTo>
                  <a:pt x="292058" y="228243"/>
                </a:lnTo>
                <a:lnTo>
                  <a:pt x="292211" y="234389"/>
                </a:lnTo>
                <a:lnTo>
                  <a:pt x="280478" y="235133"/>
                </a:lnTo>
                <a:lnTo>
                  <a:pt x="277672" y="240903"/>
                </a:lnTo>
                <a:lnTo>
                  <a:pt x="269252" y="246376"/>
                </a:lnTo>
                <a:lnTo>
                  <a:pt x="266788" y="256947"/>
                </a:lnTo>
                <a:lnTo>
                  <a:pt x="268384" y="261633"/>
                </a:lnTo>
                <a:lnTo>
                  <a:pt x="272279" y="262034"/>
                </a:lnTo>
                <a:lnTo>
                  <a:pt x="270983" y="269790"/>
                </a:lnTo>
                <a:lnTo>
                  <a:pt x="276085" y="271870"/>
                </a:lnTo>
                <a:lnTo>
                  <a:pt x="272380" y="276117"/>
                </a:lnTo>
                <a:lnTo>
                  <a:pt x="275363" y="287578"/>
                </a:lnTo>
                <a:lnTo>
                  <a:pt x="257710" y="287417"/>
                </a:lnTo>
                <a:lnTo>
                  <a:pt x="243259" y="296173"/>
                </a:lnTo>
                <a:lnTo>
                  <a:pt x="241273" y="306306"/>
                </a:lnTo>
                <a:lnTo>
                  <a:pt x="230162" y="324583"/>
                </a:lnTo>
                <a:lnTo>
                  <a:pt x="233201" y="333799"/>
                </a:lnTo>
                <a:lnTo>
                  <a:pt x="233201" y="333799"/>
                </a:lnTo>
                <a:lnTo>
                  <a:pt x="232750" y="339028"/>
                </a:lnTo>
                <a:lnTo>
                  <a:pt x="221892" y="347576"/>
                </a:lnTo>
                <a:lnTo>
                  <a:pt x="226670" y="356088"/>
                </a:lnTo>
                <a:lnTo>
                  <a:pt x="225726" y="362202"/>
                </a:lnTo>
                <a:lnTo>
                  <a:pt x="211852" y="366476"/>
                </a:lnTo>
                <a:lnTo>
                  <a:pt x="208090" y="372664"/>
                </a:lnTo>
                <a:lnTo>
                  <a:pt x="214271" y="381363"/>
                </a:lnTo>
                <a:lnTo>
                  <a:pt x="208425" y="389442"/>
                </a:lnTo>
                <a:lnTo>
                  <a:pt x="192054" y="393347"/>
                </a:lnTo>
                <a:lnTo>
                  <a:pt x="188599" y="399692"/>
                </a:lnTo>
                <a:lnTo>
                  <a:pt x="184503" y="389102"/>
                </a:lnTo>
                <a:lnTo>
                  <a:pt x="171461" y="397135"/>
                </a:lnTo>
                <a:lnTo>
                  <a:pt x="173370" y="390150"/>
                </a:lnTo>
                <a:lnTo>
                  <a:pt x="167592" y="384005"/>
                </a:lnTo>
                <a:lnTo>
                  <a:pt x="162488" y="393449"/>
                </a:lnTo>
                <a:lnTo>
                  <a:pt x="156800" y="395541"/>
                </a:lnTo>
                <a:lnTo>
                  <a:pt x="158826" y="401584"/>
                </a:lnTo>
                <a:lnTo>
                  <a:pt x="155214" y="402085"/>
                </a:lnTo>
                <a:lnTo>
                  <a:pt x="154069" y="398162"/>
                </a:lnTo>
                <a:lnTo>
                  <a:pt x="145911" y="393298"/>
                </a:lnTo>
                <a:lnTo>
                  <a:pt x="139384" y="397462"/>
                </a:lnTo>
                <a:lnTo>
                  <a:pt x="129905" y="412324"/>
                </a:lnTo>
                <a:lnTo>
                  <a:pt x="125071" y="411743"/>
                </a:lnTo>
                <a:lnTo>
                  <a:pt x="122207" y="407772"/>
                </a:lnTo>
                <a:lnTo>
                  <a:pt x="123638" y="395535"/>
                </a:lnTo>
                <a:lnTo>
                  <a:pt x="114873" y="384364"/>
                </a:lnTo>
                <a:lnTo>
                  <a:pt x="117217" y="378739"/>
                </a:lnTo>
                <a:lnTo>
                  <a:pt x="106799" y="376506"/>
                </a:lnTo>
                <a:lnTo>
                  <a:pt x="101784" y="393885"/>
                </a:lnTo>
                <a:lnTo>
                  <a:pt x="86293" y="394055"/>
                </a:lnTo>
                <a:lnTo>
                  <a:pt x="79126" y="387417"/>
                </a:lnTo>
                <a:lnTo>
                  <a:pt x="70119" y="385070"/>
                </a:lnTo>
                <a:lnTo>
                  <a:pt x="75954" y="355286"/>
                </a:lnTo>
                <a:lnTo>
                  <a:pt x="77469" y="351435"/>
                </a:lnTo>
                <a:lnTo>
                  <a:pt x="80963" y="355126"/>
                </a:lnTo>
                <a:lnTo>
                  <a:pt x="99758" y="354000"/>
                </a:lnTo>
                <a:lnTo>
                  <a:pt x="105066" y="359987"/>
                </a:lnTo>
                <a:lnTo>
                  <a:pt x="117315" y="358078"/>
                </a:lnTo>
                <a:lnTo>
                  <a:pt x="130627" y="363085"/>
                </a:lnTo>
                <a:lnTo>
                  <a:pt x="145206" y="338775"/>
                </a:lnTo>
                <a:lnTo>
                  <a:pt x="128629" y="327540"/>
                </a:lnTo>
                <a:lnTo>
                  <a:pt x="117300" y="313151"/>
                </a:lnTo>
                <a:lnTo>
                  <a:pt x="105693" y="314628"/>
                </a:lnTo>
                <a:lnTo>
                  <a:pt x="84067" y="294109"/>
                </a:lnTo>
                <a:lnTo>
                  <a:pt x="73621" y="293219"/>
                </a:lnTo>
                <a:lnTo>
                  <a:pt x="70326" y="299268"/>
                </a:lnTo>
                <a:lnTo>
                  <a:pt x="67195" y="299480"/>
                </a:lnTo>
                <a:lnTo>
                  <a:pt x="60081" y="291193"/>
                </a:lnTo>
                <a:lnTo>
                  <a:pt x="50171" y="287918"/>
                </a:lnTo>
                <a:lnTo>
                  <a:pt x="32316" y="272735"/>
                </a:lnTo>
                <a:lnTo>
                  <a:pt x="10313" y="260726"/>
                </a:lnTo>
                <a:lnTo>
                  <a:pt x="8978" y="241812"/>
                </a:lnTo>
                <a:lnTo>
                  <a:pt x="0" y="233465"/>
                </a:lnTo>
                <a:lnTo>
                  <a:pt x="0" y="233465"/>
                </a:lnTo>
                <a:lnTo>
                  <a:pt x="15713" y="219231"/>
                </a:lnTo>
                <a:lnTo>
                  <a:pt x="29176" y="245682"/>
                </a:lnTo>
                <a:lnTo>
                  <a:pt x="45646" y="237757"/>
                </a:lnTo>
                <a:lnTo>
                  <a:pt x="46114" y="232228"/>
                </a:lnTo>
                <a:lnTo>
                  <a:pt x="55415" y="223650"/>
                </a:lnTo>
                <a:lnTo>
                  <a:pt x="65917" y="222296"/>
                </a:lnTo>
                <a:lnTo>
                  <a:pt x="78012" y="214244"/>
                </a:lnTo>
                <a:lnTo>
                  <a:pt x="72021" y="165977"/>
                </a:lnTo>
                <a:lnTo>
                  <a:pt x="67875" y="152373"/>
                </a:lnTo>
                <a:lnTo>
                  <a:pt x="62580" y="146380"/>
                </a:lnTo>
                <a:lnTo>
                  <a:pt x="68191" y="118810"/>
                </a:lnTo>
                <a:lnTo>
                  <a:pt x="81488" y="95198"/>
                </a:lnTo>
                <a:lnTo>
                  <a:pt x="81488" y="95198"/>
                </a:lnTo>
                <a:lnTo>
                  <a:pt x="92998" y="96418"/>
                </a:lnTo>
                <a:lnTo>
                  <a:pt x="107525" y="90075"/>
                </a:lnTo>
                <a:lnTo>
                  <a:pt x="120891" y="103185"/>
                </a:lnTo>
                <a:lnTo>
                  <a:pt x="122063" y="111612"/>
                </a:lnTo>
                <a:lnTo>
                  <a:pt x="131905" y="116828"/>
                </a:lnTo>
                <a:lnTo>
                  <a:pt x="137202" y="111428"/>
                </a:lnTo>
                <a:lnTo>
                  <a:pt x="140427" y="113314"/>
                </a:lnTo>
                <a:lnTo>
                  <a:pt x="143901" y="106065"/>
                </a:lnTo>
                <a:lnTo>
                  <a:pt x="153858" y="107086"/>
                </a:lnTo>
                <a:lnTo>
                  <a:pt x="165354" y="97355"/>
                </a:lnTo>
                <a:lnTo>
                  <a:pt x="183582" y="121380"/>
                </a:lnTo>
                <a:lnTo>
                  <a:pt x="192222" y="119215"/>
                </a:lnTo>
                <a:lnTo>
                  <a:pt x="196044" y="122165"/>
                </a:lnTo>
                <a:lnTo>
                  <a:pt x="206906" y="118559"/>
                </a:lnTo>
                <a:lnTo>
                  <a:pt x="213238" y="120976"/>
                </a:lnTo>
                <a:lnTo>
                  <a:pt x="220858" y="116083"/>
                </a:lnTo>
                <a:lnTo>
                  <a:pt x="222520" y="106385"/>
                </a:lnTo>
                <a:lnTo>
                  <a:pt x="220277" y="96882"/>
                </a:lnTo>
                <a:lnTo>
                  <a:pt x="218798" y="93845"/>
                </a:lnTo>
                <a:lnTo>
                  <a:pt x="210708" y="93029"/>
                </a:lnTo>
                <a:lnTo>
                  <a:pt x="209261" y="88793"/>
                </a:lnTo>
                <a:lnTo>
                  <a:pt x="198231" y="81303"/>
                </a:lnTo>
                <a:lnTo>
                  <a:pt x="199093" y="66635"/>
                </a:lnTo>
                <a:lnTo>
                  <a:pt x="195469" y="62190"/>
                </a:lnTo>
                <a:lnTo>
                  <a:pt x="203082" y="57447"/>
                </a:lnTo>
                <a:lnTo>
                  <a:pt x="202572" y="47388"/>
                </a:lnTo>
                <a:lnTo>
                  <a:pt x="214093" y="47996"/>
                </a:lnTo>
                <a:lnTo>
                  <a:pt x="212463" y="44804"/>
                </a:lnTo>
                <a:lnTo>
                  <a:pt x="216410" y="42960"/>
                </a:lnTo>
                <a:lnTo>
                  <a:pt x="213302" y="42578"/>
                </a:lnTo>
                <a:lnTo>
                  <a:pt x="207539" y="30729"/>
                </a:lnTo>
                <a:lnTo>
                  <a:pt x="207129" y="11076"/>
                </a:lnTo>
                <a:lnTo>
                  <a:pt x="216247" y="8170"/>
                </a:lnTo>
                <a:lnTo>
                  <a:pt x="215784" y="2160"/>
                </a:lnTo>
                <a:lnTo>
                  <a:pt x="219114" y="0"/>
                </a:lnTo>
                <a:lnTo>
                  <a:pt x="232532" y="5305"/>
                </a:lnTo>
                <a:lnTo>
                  <a:pt x="234698" y="11810"/>
                </a:lnTo>
                <a:lnTo>
                  <a:pt x="240074" y="14801"/>
                </a:lnTo>
                <a:lnTo>
                  <a:pt x="245772" y="11503"/>
                </a:lnTo>
                <a:lnTo>
                  <a:pt x="244649" y="6825"/>
                </a:lnTo>
                <a:lnTo>
                  <a:pt x="246865" y="5534"/>
                </a:lnTo>
                <a:lnTo>
                  <a:pt x="251886" y="10165"/>
                </a:lnTo>
                <a:lnTo>
                  <a:pt x="250007" y="16413"/>
                </a:lnTo>
                <a:lnTo>
                  <a:pt x="253016" y="20541"/>
                </a:lnTo>
                <a:lnTo>
                  <a:pt x="265003" y="21155"/>
                </a:lnTo>
                <a:lnTo>
                  <a:pt x="266423" y="2644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9" name="M201">
            <a:extLst>
              <a:ext uri="{FF2B5EF4-FFF2-40B4-BE49-F238E27FC236}">
                <a16:creationId xmlns:a16="http://schemas.microsoft.com/office/drawing/2014/main" id="{00000000-0008-0000-0000-0000DC000000}"/>
              </a:ext>
            </a:extLst>
          </p:cNvPr>
          <p:cNvSpPr/>
          <p:nvPr/>
        </p:nvSpPr>
        <p:spPr>
          <a:xfrm>
            <a:off x="6094934" y="5605634"/>
            <a:ext cx="270441" cy="208411"/>
          </a:xfrm>
          <a:custGeom>
            <a:avLst/>
            <a:gdLst/>
            <a:ahLst/>
            <a:cxnLst/>
            <a:rect l="0" t="0" r="0" b="0"/>
            <a:pathLst>
              <a:path w="300655" h="237410">
                <a:moveTo>
                  <a:pt x="283955" y="37873"/>
                </a:moveTo>
                <a:lnTo>
                  <a:pt x="292688" y="37780"/>
                </a:lnTo>
                <a:lnTo>
                  <a:pt x="292734" y="49025"/>
                </a:lnTo>
                <a:lnTo>
                  <a:pt x="287206" y="52042"/>
                </a:lnTo>
                <a:lnTo>
                  <a:pt x="287127" y="55339"/>
                </a:lnTo>
                <a:lnTo>
                  <a:pt x="297760" y="67282"/>
                </a:lnTo>
                <a:lnTo>
                  <a:pt x="294396" y="71100"/>
                </a:lnTo>
                <a:lnTo>
                  <a:pt x="288324" y="70657"/>
                </a:lnTo>
                <a:lnTo>
                  <a:pt x="289483" y="74432"/>
                </a:lnTo>
                <a:lnTo>
                  <a:pt x="285796" y="78692"/>
                </a:lnTo>
                <a:lnTo>
                  <a:pt x="291109" y="91408"/>
                </a:lnTo>
                <a:lnTo>
                  <a:pt x="300094" y="94018"/>
                </a:lnTo>
                <a:lnTo>
                  <a:pt x="300654" y="103324"/>
                </a:lnTo>
                <a:lnTo>
                  <a:pt x="298261" y="112261"/>
                </a:lnTo>
                <a:lnTo>
                  <a:pt x="294324" y="113817"/>
                </a:lnTo>
                <a:lnTo>
                  <a:pt x="293251" y="126231"/>
                </a:lnTo>
                <a:lnTo>
                  <a:pt x="288559" y="126719"/>
                </a:lnTo>
                <a:lnTo>
                  <a:pt x="285072" y="135629"/>
                </a:lnTo>
                <a:lnTo>
                  <a:pt x="285072" y="135629"/>
                </a:lnTo>
                <a:lnTo>
                  <a:pt x="282421" y="142160"/>
                </a:lnTo>
                <a:lnTo>
                  <a:pt x="270979" y="150880"/>
                </a:lnTo>
                <a:lnTo>
                  <a:pt x="275221" y="156226"/>
                </a:lnTo>
                <a:lnTo>
                  <a:pt x="273220" y="168166"/>
                </a:lnTo>
                <a:lnTo>
                  <a:pt x="259639" y="168292"/>
                </a:lnTo>
                <a:lnTo>
                  <a:pt x="261896" y="158755"/>
                </a:lnTo>
                <a:lnTo>
                  <a:pt x="255954" y="159213"/>
                </a:lnTo>
                <a:lnTo>
                  <a:pt x="253892" y="154069"/>
                </a:lnTo>
                <a:lnTo>
                  <a:pt x="250269" y="155480"/>
                </a:lnTo>
                <a:lnTo>
                  <a:pt x="247895" y="163366"/>
                </a:lnTo>
                <a:lnTo>
                  <a:pt x="240415" y="162886"/>
                </a:lnTo>
                <a:lnTo>
                  <a:pt x="240870" y="150459"/>
                </a:lnTo>
                <a:lnTo>
                  <a:pt x="230954" y="153967"/>
                </a:lnTo>
                <a:lnTo>
                  <a:pt x="230160" y="160991"/>
                </a:lnTo>
                <a:lnTo>
                  <a:pt x="223003" y="160068"/>
                </a:lnTo>
                <a:lnTo>
                  <a:pt x="217181" y="155581"/>
                </a:lnTo>
                <a:lnTo>
                  <a:pt x="217675" y="148101"/>
                </a:lnTo>
                <a:lnTo>
                  <a:pt x="207517" y="142309"/>
                </a:lnTo>
                <a:lnTo>
                  <a:pt x="197848" y="142073"/>
                </a:lnTo>
                <a:lnTo>
                  <a:pt x="188530" y="152934"/>
                </a:lnTo>
                <a:lnTo>
                  <a:pt x="195802" y="155510"/>
                </a:lnTo>
                <a:lnTo>
                  <a:pt x="194742" y="160579"/>
                </a:lnTo>
                <a:lnTo>
                  <a:pt x="189576" y="161201"/>
                </a:lnTo>
                <a:lnTo>
                  <a:pt x="179176" y="177878"/>
                </a:lnTo>
                <a:lnTo>
                  <a:pt x="180895" y="190507"/>
                </a:lnTo>
                <a:lnTo>
                  <a:pt x="171638" y="192376"/>
                </a:lnTo>
                <a:lnTo>
                  <a:pt x="161749" y="188236"/>
                </a:lnTo>
                <a:lnTo>
                  <a:pt x="150657" y="188560"/>
                </a:lnTo>
                <a:lnTo>
                  <a:pt x="147137" y="198211"/>
                </a:lnTo>
                <a:lnTo>
                  <a:pt x="153631" y="200770"/>
                </a:lnTo>
                <a:lnTo>
                  <a:pt x="149919" y="205622"/>
                </a:lnTo>
                <a:lnTo>
                  <a:pt x="149581" y="212955"/>
                </a:lnTo>
                <a:lnTo>
                  <a:pt x="143465" y="214001"/>
                </a:lnTo>
                <a:lnTo>
                  <a:pt x="143308" y="220289"/>
                </a:lnTo>
                <a:lnTo>
                  <a:pt x="137552" y="219397"/>
                </a:lnTo>
                <a:lnTo>
                  <a:pt x="136611" y="225815"/>
                </a:lnTo>
                <a:lnTo>
                  <a:pt x="136611" y="225815"/>
                </a:lnTo>
                <a:lnTo>
                  <a:pt x="123497" y="225636"/>
                </a:lnTo>
                <a:lnTo>
                  <a:pt x="125643" y="233480"/>
                </a:lnTo>
                <a:lnTo>
                  <a:pt x="121015" y="237409"/>
                </a:lnTo>
                <a:lnTo>
                  <a:pt x="114179" y="229746"/>
                </a:lnTo>
                <a:lnTo>
                  <a:pt x="114765" y="225117"/>
                </a:lnTo>
                <a:lnTo>
                  <a:pt x="111780" y="225791"/>
                </a:lnTo>
                <a:lnTo>
                  <a:pt x="102906" y="218525"/>
                </a:lnTo>
                <a:lnTo>
                  <a:pt x="105714" y="212453"/>
                </a:lnTo>
                <a:lnTo>
                  <a:pt x="101612" y="214147"/>
                </a:lnTo>
                <a:lnTo>
                  <a:pt x="91734" y="209552"/>
                </a:lnTo>
                <a:lnTo>
                  <a:pt x="89706" y="203357"/>
                </a:lnTo>
                <a:lnTo>
                  <a:pt x="78882" y="205329"/>
                </a:lnTo>
                <a:lnTo>
                  <a:pt x="75105" y="188152"/>
                </a:lnTo>
                <a:lnTo>
                  <a:pt x="68472" y="191128"/>
                </a:lnTo>
                <a:lnTo>
                  <a:pt x="59180" y="188193"/>
                </a:lnTo>
                <a:lnTo>
                  <a:pt x="56256" y="192612"/>
                </a:lnTo>
                <a:lnTo>
                  <a:pt x="56256" y="192612"/>
                </a:lnTo>
                <a:lnTo>
                  <a:pt x="46016" y="190101"/>
                </a:lnTo>
                <a:lnTo>
                  <a:pt x="39914" y="178555"/>
                </a:lnTo>
                <a:lnTo>
                  <a:pt x="37414" y="178640"/>
                </a:lnTo>
                <a:lnTo>
                  <a:pt x="35411" y="189676"/>
                </a:lnTo>
                <a:lnTo>
                  <a:pt x="21575" y="187368"/>
                </a:lnTo>
                <a:lnTo>
                  <a:pt x="26003" y="197223"/>
                </a:lnTo>
                <a:lnTo>
                  <a:pt x="17222" y="198642"/>
                </a:lnTo>
                <a:lnTo>
                  <a:pt x="1603" y="163170"/>
                </a:lnTo>
                <a:lnTo>
                  <a:pt x="7339" y="158676"/>
                </a:lnTo>
                <a:lnTo>
                  <a:pt x="9220" y="152431"/>
                </a:lnTo>
                <a:lnTo>
                  <a:pt x="5751" y="147844"/>
                </a:lnTo>
                <a:lnTo>
                  <a:pt x="0" y="146944"/>
                </a:lnTo>
                <a:lnTo>
                  <a:pt x="5116" y="142282"/>
                </a:lnTo>
                <a:lnTo>
                  <a:pt x="1191" y="137234"/>
                </a:lnTo>
                <a:lnTo>
                  <a:pt x="2164" y="129916"/>
                </a:lnTo>
                <a:lnTo>
                  <a:pt x="8773" y="121846"/>
                </a:lnTo>
                <a:lnTo>
                  <a:pt x="2928" y="112700"/>
                </a:lnTo>
                <a:lnTo>
                  <a:pt x="15795" y="109889"/>
                </a:lnTo>
                <a:lnTo>
                  <a:pt x="21838" y="87564"/>
                </a:lnTo>
                <a:lnTo>
                  <a:pt x="6084" y="81606"/>
                </a:lnTo>
                <a:lnTo>
                  <a:pt x="192" y="68409"/>
                </a:lnTo>
                <a:lnTo>
                  <a:pt x="3249" y="58895"/>
                </a:lnTo>
                <a:lnTo>
                  <a:pt x="132" y="46970"/>
                </a:lnTo>
                <a:lnTo>
                  <a:pt x="15645" y="44078"/>
                </a:lnTo>
                <a:lnTo>
                  <a:pt x="17769" y="34389"/>
                </a:lnTo>
                <a:lnTo>
                  <a:pt x="27304" y="33438"/>
                </a:lnTo>
                <a:lnTo>
                  <a:pt x="26468" y="17673"/>
                </a:lnTo>
                <a:lnTo>
                  <a:pt x="26468" y="17673"/>
                </a:lnTo>
                <a:lnTo>
                  <a:pt x="39744" y="16669"/>
                </a:lnTo>
                <a:lnTo>
                  <a:pt x="43537" y="20666"/>
                </a:lnTo>
                <a:lnTo>
                  <a:pt x="60742" y="18411"/>
                </a:lnTo>
                <a:lnTo>
                  <a:pt x="82024" y="9061"/>
                </a:lnTo>
                <a:lnTo>
                  <a:pt x="84472" y="4776"/>
                </a:lnTo>
                <a:lnTo>
                  <a:pt x="91655" y="10357"/>
                </a:lnTo>
                <a:lnTo>
                  <a:pt x="105947" y="12219"/>
                </a:lnTo>
                <a:lnTo>
                  <a:pt x="119047" y="11951"/>
                </a:lnTo>
                <a:lnTo>
                  <a:pt x="124387" y="4139"/>
                </a:lnTo>
                <a:lnTo>
                  <a:pt x="131994" y="11527"/>
                </a:lnTo>
                <a:lnTo>
                  <a:pt x="152574" y="11292"/>
                </a:lnTo>
                <a:lnTo>
                  <a:pt x="157043" y="7055"/>
                </a:lnTo>
                <a:lnTo>
                  <a:pt x="156751" y="0"/>
                </a:lnTo>
                <a:lnTo>
                  <a:pt x="156751" y="0"/>
                </a:lnTo>
                <a:lnTo>
                  <a:pt x="161787" y="10621"/>
                </a:lnTo>
                <a:lnTo>
                  <a:pt x="164456" y="22382"/>
                </a:lnTo>
                <a:lnTo>
                  <a:pt x="168629" y="23835"/>
                </a:lnTo>
                <a:lnTo>
                  <a:pt x="168703" y="33432"/>
                </a:lnTo>
                <a:lnTo>
                  <a:pt x="161562" y="38503"/>
                </a:lnTo>
                <a:lnTo>
                  <a:pt x="161254" y="44642"/>
                </a:lnTo>
                <a:lnTo>
                  <a:pt x="166934" y="48231"/>
                </a:lnTo>
                <a:lnTo>
                  <a:pt x="166221" y="51811"/>
                </a:lnTo>
                <a:lnTo>
                  <a:pt x="157558" y="55344"/>
                </a:lnTo>
                <a:lnTo>
                  <a:pt x="157955" y="58202"/>
                </a:lnTo>
                <a:lnTo>
                  <a:pt x="161465" y="61287"/>
                </a:lnTo>
                <a:lnTo>
                  <a:pt x="176083" y="62849"/>
                </a:lnTo>
                <a:lnTo>
                  <a:pt x="175186" y="67623"/>
                </a:lnTo>
                <a:lnTo>
                  <a:pt x="179925" y="71488"/>
                </a:lnTo>
                <a:lnTo>
                  <a:pt x="178991" y="84056"/>
                </a:lnTo>
                <a:lnTo>
                  <a:pt x="189168" y="88804"/>
                </a:lnTo>
                <a:lnTo>
                  <a:pt x="191717" y="99358"/>
                </a:lnTo>
                <a:lnTo>
                  <a:pt x="196546" y="99627"/>
                </a:lnTo>
                <a:lnTo>
                  <a:pt x="199618" y="95205"/>
                </a:lnTo>
                <a:lnTo>
                  <a:pt x="196087" y="92870"/>
                </a:lnTo>
                <a:lnTo>
                  <a:pt x="195840" y="83871"/>
                </a:lnTo>
                <a:lnTo>
                  <a:pt x="203315" y="84353"/>
                </a:lnTo>
                <a:lnTo>
                  <a:pt x="206193" y="81426"/>
                </a:lnTo>
                <a:lnTo>
                  <a:pt x="210963" y="84090"/>
                </a:lnTo>
                <a:lnTo>
                  <a:pt x="215081" y="81492"/>
                </a:lnTo>
                <a:lnTo>
                  <a:pt x="215552" y="87799"/>
                </a:lnTo>
                <a:lnTo>
                  <a:pt x="228790" y="88570"/>
                </a:lnTo>
                <a:lnTo>
                  <a:pt x="226912" y="75933"/>
                </a:lnTo>
                <a:lnTo>
                  <a:pt x="230117" y="72413"/>
                </a:lnTo>
                <a:lnTo>
                  <a:pt x="234441" y="74166"/>
                </a:lnTo>
                <a:lnTo>
                  <a:pt x="248024" y="66999"/>
                </a:lnTo>
                <a:lnTo>
                  <a:pt x="249931" y="71991"/>
                </a:lnTo>
                <a:lnTo>
                  <a:pt x="253661" y="72530"/>
                </a:lnTo>
                <a:lnTo>
                  <a:pt x="261398" y="55476"/>
                </a:lnTo>
                <a:lnTo>
                  <a:pt x="260295" y="49453"/>
                </a:lnTo>
                <a:lnTo>
                  <a:pt x="266758" y="46460"/>
                </a:lnTo>
                <a:lnTo>
                  <a:pt x="278713" y="48543"/>
                </a:lnTo>
                <a:lnTo>
                  <a:pt x="283607" y="459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0" name="M202">
            <a:extLst>
              <a:ext uri="{FF2B5EF4-FFF2-40B4-BE49-F238E27FC236}">
                <a16:creationId xmlns:a16="http://schemas.microsoft.com/office/drawing/2014/main" id="{00000000-0008-0000-0000-0000DD000000}"/>
              </a:ext>
            </a:extLst>
          </p:cNvPr>
          <p:cNvSpPr/>
          <p:nvPr/>
        </p:nvSpPr>
        <p:spPr>
          <a:xfrm>
            <a:off x="6908435" y="5602451"/>
            <a:ext cx="247879" cy="248470"/>
          </a:xfrm>
          <a:custGeom>
            <a:avLst/>
            <a:gdLst/>
            <a:ahLst/>
            <a:cxnLst/>
            <a:rect l="0" t="0" r="0" b="0"/>
            <a:pathLst>
              <a:path w="273667" h="297184">
                <a:moveTo>
                  <a:pt x="175530" y="80459"/>
                </a:moveTo>
                <a:lnTo>
                  <a:pt x="183016" y="89874"/>
                </a:lnTo>
                <a:lnTo>
                  <a:pt x="195838" y="97276"/>
                </a:lnTo>
                <a:lnTo>
                  <a:pt x="202127" y="84337"/>
                </a:lnTo>
                <a:lnTo>
                  <a:pt x="207040" y="89063"/>
                </a:lnTo>
                <a:lnTo>
                  <a:pt x="205241" y="94279"/>
                </a:lnTo>
                <a:lnTo>
                  <a:pt x="207215" y="97608"/>
                </a:lnTo>
                <a:lnTo>
                  <a:pt x="216689" y="80374"/>
                </a:lnTo>
                <a:lnTo>
                  <a:pt x="220823" y="85086"/>
                </a:lnTo>
                <a:lnTo>
                  <a:pt x="225116" y="70016"/>
                </a:lnTo>
                <a:lnTo>
                  <a:pt x="229501" y="68736"/>
                </a:lnTo>
                <a:lnTo>
                  <a:pt x="223473" y="65493"/>
                </a:lnTo>
                <a:lnTo>
                  <a:pt x="227004" y="59104"/>
                </a:lnTo>
                <a:lnTo>
                  <a:pt x="223071" y="51546"/>
                </a:lnTo>
                <a:lnTo>
                  <a:pt x="223071" y="51546"/>
                </a:lnTo>
                <a:lnTo>
                  <a:pt x="227501" y="47419"/>
                </a:lnTo>
                <a:lnTo>
                  <a:pt x="232930" y="49004"/>
                </a:lnTo>
                <a:lnTo>
                  <a:pt x="231098" y="56470"/>
                </a:lnTo>
                <a:lnTo>
                  <a:pt x="237003" y="57613"/>
                </a:lnTo>
                <a:lnTo>
                  <a:pt x="231626" y="62474"/>
                </a:lnTo>
                <a:lnTo>
                  <a:pt x="238077" y="78464"/>
                </a:lnTo>
                <a:lnTo>
                  <a:pt x="242328" y="75834"/>
                </a:lnTo>
                <a:lnTo>
                  <a:pt x="242502" y="64744"/>
                </a:lnTo>
                <a:lnTo>
                  <a:pt x="249311" y="57956"/>
                </a:lnTo>
                <a:lnTo>
                  <a:pt x="257181" y="63025"/>
                </a:lnTo>
                <a:lnTo>
                  <a:pt x="261063" y="74028"/>
                </a:lnTo>
                <a:lnTo>
                  <a:pt x="258876" y="84336"/>
                </a:lnTo>
                <a:lnTo>
                  <a:pt x="245627" y="84129"/>
                </a:lnTo>
                <a:lnTo>
                  <a:pt x="240127" y="96782"/>
                </a:lnTo>
                <a:lnTo>
                  <a:pt x="242572" y="99968"/>
                </a:lnTo>
                <a:lnTo>
                  <a:pt x="232929" y="98467"/>
                </a:lnTo>
                <a:lnTo>
                  <a:pt x="237397" y="121617"/>
                </a:lnTo>
                <a:lnTo>
                  <a:pt x="245217" y="120241"/>
                </a:lnTo>
                <a:lnTo>
                  <a:pt x="259601" y="107877"/>
                </a:lnTo>
                <a:lnTo>
                  <a:pt x="259601" y="107877"/>
                </a:lnTo>
                <a:lnTo>
                  <a:pt x="273666" y="116038"/>
                </a:lnTo>
                <a:lnTo>
                  <a:pt x="258377" y="146521"/>
                </a:lnTo>
                <a:lnTo>
                  <a:pt x="259508" y="154031"/>
                </a:lnTo>
                <a:lnTo>
                  <a:pt x="259508" y="154031"/>
                </a:lnTo>
                <a:lnTo>
                  <a:pt x="258939" y="160465"/>
                </a:lnTo>
                <a:lnTo>
                  <a:pt x="265412" y="175699"/>
                </a:lnTo>
                <a:lnTo>
                  <a:pt x="254802" y="185722"/>
                </a:lnTo>
                <a:lnTo>
                  <a:pt x="254846" y="202952"/>
                </a:lnTo>
                <a:lnTo>
                  <a:pt x="246199" y="216899"/>
                </a:lnTo>
                <a:lnTo>
                  <a:pt x="247344" y="233544"/>
                </a:lnTo>
                <a:lnTo>
                  <a:pt x="247344" y="233544"/>
                </a:lnTo>
                <a:lnTo>
                  <a:pt x="237234" y="241025"/>
                </a:lnTo>
                <a:lnTo>
                  <a:pt x="226178" y="239203"/>
                </a:lnTo>
                <a:lnTo>
                  <a:pt x="222554" y="251128"/>
                </a:lnTo>
                <a:lnTo>
                  <a:pt x="212115" y="259500"/>
                </a:lnTo>
                <a:lnTo>
                  <a:pt x="205611" y="256101"/>
                </a:lnTo>
                <a:lnTo>
                  <a:pt x="199943" y="259005"/>
                </a:lnTo>
                <a:lnTo>
                  <a:pt x="203151" y="273136"/>
                </a:lnTo>
                <a:lnTo>
                  <a:pt x="197970" y="274849"/>
                </a:lnTo>
                <a:lnTo>
                  <a:pt x="193288" y="284359"/>
                </a:lnTo>
                <a:lnTo>
                  <a:pt x="189917" y="280261"/>
                </a:lnTo>
                <a:lnTo>
                  <a:pt x="184721" y="282873"/>
                </a:lnTo>
                <a:lnTo>
                  <a:pt x="184128" y="290501"/>
                </a:lnTo>
                <a:lnTo>
                  <a:pt x="187223" y="292348"/>
                </a:lnTo>
                <a:lnTo>
                  <a:pt x="180584" y="297183"/>
                </a:lnTo>
                <a:lnTo>
                  <a:pt x="177497" y="294886"/>
                </a:lnTo>
                <a:lnTo>
                  <a:pt x="175644" y="283923"/>
                </a:lnTo>
                <a:lnTo>
                  <a:pt x="176947" y="271064"/>
                </a:lnTo>
                <a:lnTo>
                  <a:pt x="172293" y="269191"/>
                </a:lnTo>
                <a:lnTo>
                  <a:pt x="168973" y="271683"/>
                </a:lnTo>
                <a:lnTo>
                  <a:pt x="170126" y="277543"/>
                </a:lnTo>
                <a:lnTo>
                  <a:pt x="164964" y="278058"/>
                </a:lnTo>
                <a:lnTo>
                  <a:pt x="163016" y="263498"/>
                </a:lnTo>
                <a:lnTo>
                  <a:pt x="163112" y="257658"/>
                </a:lnTo>
                <a:lnTo>
                  <a:pt x="179567" y="254032"/>
                </a:lnTo>
                <a:lnTo>
                  <a:pt x="178843" y="240989"/>
                </a:lnTo>
                <a:lnTo>
                  <a:pt x="173648" y="234014"/>
                </a:lnTo>
                <a:lnTo>
                  <a:pt x="159533" y="228390"/>
                </a:lnTo>
                <a:lnTo>
                  <a:pt x="158346" y="215188"/>
                </a:lnTo>
                <a:lnTo>
                  <a:pt x="162824" y="208670"/>
                </a:lnTo>
                <a:lnTo>
                  <a:pt x="158728" y="191973"/>
                </a:lnTo>
                <a:lnTo>
                  <a:pt x="154518" y="191754"/>
                </a:lnTo>
                <a:lnTo>
                  <a:pt x="148941" y="179826"/>
                </a:lnTo>
                <a:lnTo>
                  <a:pt x="125900" y="176595"/>
                </a:lnTo>
                <a:lnTo>
                  <a:pt x="123143" y="182842"/>
                </a:lnTo>
                <a:lnTo>
                  <a:pt x="123862" y="195739"/>
                </a:lnTo>
                <a:lnTo>
                  <a:pt x="116618" y="190373"/>
                </a:lnTo>
                <a:lnTo>
                  <a:pt x="119957" y="186684"/>
                </a:lnTo>
                <a:lnTo>
                  <a:pt x="117595" y="178703"/>
                </a:lnTo>
                <a:lnTo>
                  <a:pt x="114012" y="178343"/>
                </a:lnTo>
                <a:lnTo>
                  <a:pt x="112345" y="184608"/>
                </a:lnTo>
                <a:lnTo>
                  <a:pt x="89658" y="160699"/>
                </a:lnTo>
                <a:lnTo>
                  <a:pt x="84229" y="167948"/>
                </a:lnTo>
                <a:lnTo>
                  <a:pt x="76181" y="191332"/>
                </a:lnTo>
                <a:lnTo>
                  <a:pt x="69587" y="193616"/>
                </a:lnTo>
                <a:lnTo>
                  <a:pt x="63684" y="201004"/>
                </a:lnTo>
                <a:lnTo>
                  <a:pt x="54595" y="203094"/>
                </a:lnTo>
                <a:lnTo>
                  <a:pt x="54595" y="203094"/>
                </a:lnTo>
                <a:lnTo>
                  <a:pt x="46042" y="201296"/>
                </a:lnTo>
                <a:lnTo>
                  <a:pt x="45689" y="194698"/>
                </a:lnTo>
                <a:lnTo>
                  <a:pt x="42912" y="192852"/>
                </a:lnTo>
                <a:lnTo>
                  <a:pt x="35220" y="195413"/>
                </a:lnTo>
                <a:lnTo>
                  <a:pt x="34693" y="189861"/>
                </a:lnTo>
                <a:lnTo>
                  <a:pt x="29389" y="198606"/>
                </a:lnTo>
                <a:lnTo>
                  <a:pt x="24197" y="200912"/>
                </a:lnTo>
                <a:lnTo>
                  <a:pt x="24113" y="196865"/>
                </a:lnTo>
                <a:lnTo>
                  <a:pt x="18874" y="193027"/>
                </a:lnTo>
                <a:lnTo>
                  <a:pt x="16073" y="201367"/>
                </a:lnTo>
                <a:lnTo>
                  <a:pt x="7006" y="193415"/>
                </a:lnTo>
                <a:lnTo>
                  <a:pt x="13051" y="178241"/>
                </a:lnTo>
                <a:lnTo>
                  <a:pt x="21369" y="175541"/>
                </a:lnTo>
                <a:lnTo>
                  <a:pt x="23020" y="170476"/>
                </a:lnTo>
                <a:lnTo>
                  <a:pt x="27062" y="171297"/>
                </a:lnTo>
                <a:lnTo>
                  <a:pt x="27368" y="180442"/>
                </a:lnTo>
                <a:lnTo>
                  <a:pt x="37499" y="181220"/>
                </a:lnTo>
                <a:lnTo>
                  <a:pt x="37602" y="184218"/>
                </a:lnTo>
                <a:lnTo>
                  <a:pt x="40410" y="184268"/>
                </a:lnTo>
                <a:lnTo>
                  <a:pt x="42777" y="173821"/>
                </a:lnTo>
                <a:lnTo>
                  <a:pt x="42066" y="169913"/>
                </a:lnTo>
                <a:lnTo>
                  <a:pt x="28252" y="165774"/>
                </a:lnTo>
                <a:lnTo>
                  <a:pt x="27964" y="155580"/>
                </a:lnTo>
                <a:lnTo>
                  <a:pt x="18366" y="151364"/>
                </a:lnTo>
                <a:lnTo>
                  <a:pt x="18090" y="140570"/>
                </a:lnTo>
                <a:lnTo>
                  <a:pt x="23542" y="140967"/>
                </a:lnTo>
                <a:lnTo>
                  <a:pt x="24542" y="137388"/>
                </a:lnTo>
                <a:lnTo>
                  <a:pt x="20680" y="135221"/>
                </a:lnTo>
                <a:lnTo>
                  <a:pt x="21051" y="131931"/>
                </a:lnTo>
                <a:lnTo>
                  <a:pt x="28528" y="123671"/>
                </a:lnTo>
                <a:lnTo>
                  <a:pt x="21742" y="119355"/>
                </a:lnTo>
                <a:lnTo>
                  <a:pt x="13297" y="129396"/>
                </a:lnTo>
                <a:lnTo>
                  <a:pt x="4626" y="125794"/>
                </a:lnTo>
                <a:lnTo>
                  <a:pt x="354" y="120472"/>
                </a:lnTo>
                <a:lnTo>
                  <a:pt x="0" y="96787"/>
                </a:lnTo>
                <a:lnTo>
                  <a:pt x="0" y="96787"/>
                </a:lnTo>
                <a:lnTo>
                  <a:pt x="6769" y="84468"/>
                </a:lnTo>
                <a:lnTo>
                  <a:pt x="8837" y="99642"/>
                </a:lnTo>
                <a:lnTo>
                  <a:pt x="14634" y="98097"/>
                </a:lnTo>
                <a:lnTo>
                  <a:pt x="20099" y="88902"/>
                </a:lnTo>
                <a:lnTo>
                  <a:pt x="16930" y="83000"/>
                </a:lnTo>
                <a:lnTo>
                  <a:pt x="18547" y="79731"/>
                </a:lnTo>
                <a:lnTo>
                  <a:pt x="21971" y="80092"/>
                </a:lnTo>
                <a:lnTo>
                  <a:pt x="20846" y="73177"/>
                </a:lnTo>
                <a:lnTo>
                  <a:pt x="36616" y="71807"/>
                </a:lnTo>
                <a:lnTo>
                  <a:pt x="40007" y="56277"/>
                </a:lnTo>
                <a:lnTo>
                  <a:pt x="37371" y="55481"/>
                </a:lnTo>
                <a:lnTo>
                  <a:pt x="43022" y="44338"/>
                </a:lnTo>
                <a:lnTo>
                  <a:pt x="41604" y="36368"/>
                </a:lnTo>
                <a:lnTo>
                  <a:pt x="53657" y="33281"/>
                </a:lnTo>
                <a:lnTo>
                  <a:pt x="59404" y="25436"/>
                </a:lnTo>
                <a:lnTo>
                  <a:pt x="61765" y="15132"/>
                </a:lnTo>
                <a:lnTo>
                  <a:pt x="47445" y="14282"/>
                </a:lnTo>
                <a:lnTo>
                  <a:pt x="47613" y="4690"/>
                </a:lnTo>
                <a:lnTo>
                  <a:pt x="53964" y="6750"/>
                </a:lnTo>
                <a:lnTo>
                  <a:pt x="63832" y="3773"/>
                </a:lnTo>
                <a:lnTo>
                  <a:pt x="66742" y="6672"/>
                </a:lnTo>
                <a:lnTo>
                  <a:pt x="71064" y="0"/>
                </a:lnTo>
                <a:lnTo>
                  <a:pt x="79318" y="143"/>
                </a:lnTo>
                <a:lnTo>
                  <a:pt x="83988" y="373"/>
                </a:lnTo>
                <a:lnTo>
                  <a:pt x="80450" y="6760"/>
                </a:lnTo>
                <a:lnTo>
                  <a:pt x="82508" y="22986"/>
                </a:lnTo>
                <a:lnTo>
                  <a:pt x="71223" y="26840"/>
                </a:lnTo>
                <a:lnTo>
                  <a:pt x="69294" y="39249"/>
                </a:lnTo>
                <a:lnTo>
                  <a:pt x="72059" y="41546"/>
                </a:lnTo>
                <a:lnTo>
                  <a:pt x="76416" y="32926"/>
                </a:lnTo>
                <a:lnTo>
                  <a:pt x="84455" y="36662"/>
                </a:lnTo>
                <a:lnTo>
                  <a:pt x="83928" y="40101"/>
                </a:lnTo>
                <a:lnTo>
                  <a:pt x="77318" y="43885"/>
                </a:lnTo>
                <a:lnTo>
                  <a:pt x="80446" y="52334"/>
                </a:lnTo>
                <a:lnTo>
                  <a:pt x="84946" y="53461"/>
                </a:lnTo>
                <a:lnTo>
                  <a:pt x="85333" y="67258"/>
                </a:lnTo>
                <a:lnTo>
                  <a:pt x="87644" y="68796"/>
                </a:lnTo>
                <a:lnTo>
                  <a:pt x="94098" y="65159"/>
                </a:lnTo>
                <a:lnTo>
                  <a:pt x="96400" y="67297"/>
                </a:lnTo>
                <a:lnTo>
                  <a:pt x="96921" y="82445"/>
                </a:lnTo>
                <a:lnTo>
                  <a:pt x="88734" y="87101"/>
                </a:lnTo>
                <a:lnTo>
                  <a:pt x="92531" y="102154"/>
                </a:lnTo>
                <a:lnTo>
                  <a:pt x="116566" y="100913"/>
                </a:lnTo>
                <a:lnTo>
                  <a:pt x="118684" y="113988"/>
                </a:lnTo>
                <a:lnTo>
                  <a:pt x="126709" y="109776"/>
                </a:lnTo>
                <a:lnTo>
                  <a:pt x="128202" y="104406"/>
                </a:lnTo>
                <a:lnTo>
                  <a:pt x="134445" y="104061"/>
                </a:lnTo>
                <a:lnTo>
                  <a:pt x="139251" y="105790"/>
                </a:lnTo>
                <a:lnTo>
                  <a:pt x="139420" y="114335"/>
                </a:lnTo>
                <a:lnTo>
                  <a:pt x="160446" y="116032"/>
                </a:lnTo>
                <a:lnTo>
                  <a:pt x="164662" y="106210"/>
                </a:lnTo>
                <a:lnTo>
                  <a:pt x="172735" y="108441"/>
                </a:lnTo>
                <a:lnTo>
                  <a:pt x="175585" y="105789"/>
                </a:lnTo>
                <a:lnTo>
                  <a:pt x="169408" y="8305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1" name="M203">
            <a:extLst>
              <a:ext uri="{FF2B5EF4-FFF2-40B4-BE49-F238E27FC236}">
                <a16:creationId xmlns:a16="http://schemas.microsoft.com/office/drawing/2014/main" id="{00000000-0008-0000-0000-0000DE000000}"/>
              </a:ext>
            </a:extLst>
          </p:cNvPr>
          <p:cNvSpPr/>
          <p:nvPr/>
        </p:nvSpPr>
        <p:spPr>
          <a:xfrm>
            <a:off x="6813205" y="5640121"/>
            <a:ext cx="154511" cy="208144"/>
          </a:xfrm>
          <a:custGeom>
            <a:avLst/>
            <a:gdLst/>
            <a:ahLst/>
            <a:cxnLst/>
            <a:rect l="0" t="0" r="0" b="0"/>
            <a:pathLst>
              <a:path w="175583" h="252353">
                <a:moveTo>
                  <a:pt x="56103" y="7203"/>
                </a:moveTo>
                <a:lnTo>
                  <a:pt x="63873" y="0"/>
                </a:lnTo>
                <a:lnTo>
                  <a:pt x="73376" y="174"/>
                </a:lnTo>
                <a:lnTo>
                  <a:pt x="74492" y="7390"/>
                </a:lnTo>
                <a:lnTo>
                  <a:pt x="83450" y="11900"/>
                </a:lnTo>
                <a:lnTo>
                  <a:pt x="95065" y="24702"/>
                </a:lnTo>
                <a:lnTo>
                  <a:pt x="92630" y="30054"/>
                </a:lnTo>
                <a:lnTo>
                  <a:pt x="85770" y="30080"/>
                </a:lnTo>
                <a:lnTo>
                  <a:pt x="74109" y="45456"/>
                </a:lnTo>
                <a:lnTo>
                  <a:pt x="79206" y="56640"/>
                </a:lnTo>
                <a:lnTo>
                  <a:pt x="87785" y="56496"/>
                </a:lnTo>
                <a:lnTo>
                  <a:pt x="92849" y="52391"/>
                </a:lnTo>
                <a:lnTo>
                  <a:pt x="92149" y="48032"/>
                </a:lnTo>
                <a:lnTo>
                  <a:pt x="99413" y="42917"/>
                </a:lnTo>
                <a:lnTo>
                  <a:pt x="106618" y="49792"/>
                </a:lnTo>
                <a:lnTo>
                  <a:pt x="107774" y="54909"/>
                </a:lnTo>
                <a:lnTo>
                  <a:pt x="107774" y="54909"/>
                </a:lnTo>
                <a:lnTo>
                  <a:pt x="108128" y="78594"/>
                </a:lnTo>
                <a:lnTo>
                  <a:pt x="112400" y="83916"/>
                </a:lnTo>
                <a:lnTo>
                  <a:pt x="121071" y="87518"/>
                </a:lnTo>
                <a:lnTo>
                  <a:pt x="129516" y="77477"/>
                </a:lnTo>
                <a:lnTo>
                  <a:pt x="136302" y="81793"/>
                </a:lnTo>
                <a:lnTo>
                  <a:pt x="128825" y="90053"/>
                </a:lnTo>
                <a:lnTo>
                  <a:pt x="128454" y="93343"/>
                </a:lnTo>
                <a:lnTo>
                  <a:pt x="132316" y="95510"/>
                </a:lnTo>
                <a:lnTo>
                  <a:pt x="131316" y="99089"/>
                </a:lnTo>
                <a:lnTo>
                  <a:pt x="125864" y="98692"/>
                </a:lnTo>
                <a:lnTo>
                  <a:pt x="126140" y="109486"/>
                </a:lnTo>
                <a:lnTo>
                  <a:pt x="135738" y="113702"/>
                </a:lnTo>
                <a:lnTo>
                  <a:pt x="136026" y="123896"/>
                </a:lnTo>
                <a:lnTo>
                  <a:pt x="149840" y="128035"/>
                </a:lnTo>
                <a:lnTo>
                  <a:pt x="150551" y="131943"/>
                </a:lnTo>
                <a:lnTo>
                  <a:pt x="148184" y="142390"/>
                </a:lnTo>
                <a:lnTo>
                  <a:pt x="145376" y="142340"/>
                </a:lnTo>
                <a:lnTo>
                  <a:pt x="145273" y="139342"/>
                </a:lnTo>
                <a:lnTo>
                  <a:pt x="135142" y="138564"/>
                </a:lnTo>
                <a:lnTo>
                  <a:pt x="134836" y="129419"/>
                </a:lnTo>
                <a:lnTo>
                  <a:pt x="130794" y="128598"/>
                </a:lnTo>
                <a:lnTo>
                  <a:pt x="129143" y="133663"/>
                </a:lnTo>
                <a:lnTo>
                  <a:pt x="120825" y="136363"/>
                </a:lnTo>
                <a:lnTo>
                  <a:pt x="114780" y="151537"/>
                </a:lnTo>
                <a:lnTo>
                  <a:pt x="123847" y="159489"/>
                </a:lnTo>
                <a:lnTo>
                  <a:pt x="126648" y="151149"/>
                </a:lnTo>
                <a:lnTo>
                  <a:pt x="131887" y="154987"/>
                </a:lnTo>
                <a:lnTo>
                  <a:pt x="131971" y="159034"/>
                </a:lnTo>
                <a:lnTo>
                  <a:pt x="137163" y="156728"/>
                </a:lnTo>
                <a:lnTo>
                  <a:pt x="142467" y="147983"/>
                </a:lnTo>
                <a:lnTo>
                  <a:pt x="142994" y="153535"/>
                </a:lnTo>
                <a:lnTo>
                  <a:pt x="150686" y="150974"/>
                </a:lnTo>
                <a:lnTo>
                  <a:pt x="153463" y="152820"/>
                </a:lnTo>
                <a:lnTo>
                  <a:pt x="153816" y="159418"/>
                </a:lnTo>
                <a:lnTo>
                  <a:pt x="162369" y="161216"/>
                </a:lnTo>
                <a:lnTo>
                  <a:pt x="162369" y="161216"/>
                </a:lnTo>
                <a:lnTo>
                  <a:pt x="162720" y="167963"/>
                </a:lnTo>
                <a:lnTo>
                  <a:pt x="167074" y="168938"/>
                </a:lnTo>
                <a:lnTo>
                  <a:pt x="169141" y="175715"/>
                </a:lnTo>
                <a:lnTo>
                  <a:pt x="175068" y="175967"/>
                </a:lnTo>
                <a:lnTo>
                  <a:pt x="175269" y="182412"/>
                </a:lnTo>
                <a:lnTo>
                  <a:pt x="170582" y="182631"/>
                </a:lnTo>
                <a:lnTo>
                  <a:pt x="168624" y="187540"/>
                </a:lnTo>
                <a:lnTo>
                  <a:pt x="175582" y="191406"/>
                </a:lnTo>
                <a:lnTo>
                  <a:pt x="173915" y="197518"/>
                </a:lnTo>
                <a:lnTo>
                  <a:pt x="166940" y="194552"/>
                </a:lnTo>
                <a:lnTo>
                  <a:pt x="163751" y="198391"/>
                </a:lnTo>
                <a:lnTo>
                  <a:pt x="161848" y="191168"/>
                </a:lnTo>
                <a:lnTo>
                  <a:pt x="150292" y="191265"/>
                </a:lnTo>
                <a:lnTo>
                  <a:pt x="147467" y="192115"/>
                </a:lnTo>
                <a:lnTo>
                  <a:pt x="149148" y="203079"/>
                </a:lnTo>
                <a:lnTo>
                  <a:pt x="142717" y="204763"/>
                </a:lnTo>
                <a:lnTo>
                  <a:pt x="138147" y="198242"/>
                </a:lnTo>
                <a:lnTo>
                  <a:pt x="141171" y="195000"/>
                </a:lnTo>
                <a:lnTo>
                  <a:pt x="136986" y="193278"/>
                </a:lnTo>
                <a:lnTo>
                  <a:pt x="138438" y="190607"/>
                </a:lnTo>
                <a:lnTo>
                  <a:pt x="132656" y="190955"/>
                </a:lnTo>
                <a:lnTo>
                  <a:pt x="136454" y="188026"/>
                </a:lnTo>
                <a:lnTo>
                  <a:pt x="124717" y="189615"/>
                </a:lnTo>
                <a:lnTo>
                  <a:pt x="123407" y="193038"/>
                </a:lnTo>
                <a:lnTo>
                  <a:pt x="127644" y="200602"/>
                </a:lnTo>
                <a:lnTo>
                  <a:pt x="125102" y="203104"/>
                </a:lnTo>
                <a:lnTo>
                  <a:pt x="127114" y="221713"/>
                </a:lnTo>
                <a:lnTo>
                  <a:pt x="114809" y="219846"/>
                </a:lnTo>
                <a:lnTo>
                  <a:pt x="113141" y="225807"/>
                </a:lnTo>
                <a:lnTo>
                  <a:pt x="113141" y="225807"/>
                </a:lnTo>
                <a:lnTo>
                  <a:pt x="103808" y="223693"/>
                </a:lnTo>
                <a:lnTo>
                  <a:pt x="102277" y="230705"/>
                </a:lnTo>
                <a:lnTo>
                  <a:pt x="98058" y="230779"/>
                </a:lnTo>
                <a:lnTo>
                  <a:pt x="95304" y="236271"/>
                </a:lnTo>
                <a:lnTo>
                  <a:pt x="90308" y="236181"/>
                </a:lnTo>
                <a:lnTo>
                  <a:pt x="90381" y="232138"/>
                </a:lnTo>
                <a:lnTo>
                  <a:pt x="86642" y="231621"/>
                </a:lnTo>
                <a:lnTo>
                  <a:pt x="84827" y="236980"/>
                </a:lnTo>
                <a:lnTo>
                  <a:pt x="70873" y="239872"/>
                </a:lnTo>
                <a:lnTo>
                  <a:pt x="64237" y="235407"/>
                </a:lnTo>
                <a:lnTo>
                  <a:pt x="61599" y="242997"/>
                </a:lnTo>
                <a:lnTo>
                  <a:pt x="56766" y="242459"/>
                </a:lnTo>
                <a:lnTo>
                  <a:pt x="49086" y="252352"/>
                </a:lnTo>
                <a:lnTo>
                  <a:pt x="40761" y="246357"/>
                </a:lnTo>
                <a:lnTo>
                  <a:pt x="40761" y="246357"/>
                </a:lnTo>
                <a:lnTo>
                  <a:pt x="39021" y="239136"/>
                </a:lnTo>
                <a:lnTo>
                  <a:pt x="34033" y="238594"/>
                </a:lnTo>
                <a:lnTo>
                  <a:pt x="32538" y="234972"/>
                </a:lnTo>
                <a:lnTo>
                  <a:pt x="37863" y="225785"/>
                </a:lnTo>
                <a:lnTo>
                  <a:pt x="38472" y="209769"/>
                </a:lnTo>
                <a:lnTo>
                  <a:pt x="34160" y="206544"/>
                </a:lnTo>
                <a:lnTo>
                  <a:pt x="34007" y="198003"/>
                </a:lnTo>
                <a:lnTo>
                  <a:pt x="27005" y="188285"/>
                </a:lnTo>
                <a:lnTo>
                  <a:pt x="27881" y="183209"/>
                </a:lnTo>
                <a:lnTo>
                  <a:pt x="36596" y="184719"/>
                </a:lnTo>
                <a:lnTo>
                  <a:pt x="37141" y="172145"/>
                </a:lnTo>
                <a:lnTo>
                  <a:pt x="29801" y="163919"/>
                </a:lnTo>
                <a:lnTo>
                  <a:pt x="23472" y="143425"/>
                </a:lnTo>
                <a:lnTo>
                  <a:pt x="25766" y="137625"/>
                </a:lnTo>
                <a:lnTo>
                  <a:pt x="33766" y="135377"/>
                </a:lnTo>
                <a:lnTo>
                  <a:pt x="33984" y="132084"/>
                </a:lnTo>
                <a:lnTo>
                  <a:pt x="30304" y="128570"/>
                </a:lnTo>
                <a:lnTo>
                  <a:pt x="18928" y="127758"/>
                </a:lnTo>
                <a:lnTo>
                  <a:pt x="17853" y="93573"/>
                </a:lnTo>
                <a:lnTo>
                  <a:pt x="5387" y="92888"/>
                </a:lnTo>
                <a:lnTo>
                  <a:pt x="306" y="89346"/>
                </a:lnTo>
                <a:lnTo>
                  <a:pt x="0" y="72555"/>
                </a:lnTo>
                <a:lnTo>
                  <a:pt x="8808" y="43795"/>
                </a:lnTo>
                <a:lnTo>
                  <a:pt x="6218" y="40599"/>
                </a:lnTo>
                <a:lnTo>
                  <a:pt x="6218" y="40599"/>
                </a:lnTo>
                <a:lnTo>
                  <a:pt x="5928" y="31150"/>
                </a:lnTo>
                <a:lnTo>
                  <a:pt x="14716" y="36412"/>
                </a:lnTo>
                <a:lnTo>
                  <a:pt x="18794" y="18501"/>
                </a:lnTo>
                <a:lnTo>
                  <a:pt x="25551" y="15630"/>
                </a:lnTo>
                <a:lnTo>
                  <a:pt x="36526" y="20631"/>
                </a:lnTo>
                <a:lnTo>
                  <a:pt x="45703" y="13306"/>
                </a:lnTo>
                <a:lnTo>
                  <a:pt x="52534" y="147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2" name="M204">
            <a:extLst>
              <a:ext uri="{FF2B5EF4-FFF2-40B4-BE49-F238E27FC236}">
                <a16:creationId xmlns:a16="http://schemas.microsoft.com/office/drawing/2014/main" id="{00000000-0008-0000-0000-0000DF000000}"/>
              </a:ext>
            </a:extLst>
          </p:cNvPr>
          <p:cNvSpPr/>
          <p:nvPr/>
        </p:nvSpPr>
        <p:spPr>
          <a:xfrm>
            <a:off x="6722640" y="5655221"/>
            <a:ext cx="127231" cy="228065"/>
          </a:xfrm>
          <a:custGeom>
            <a:avLst/>
            <a:gdLst/>
            <a:ahLst/>
            <a:cxnLst/>
            <a:rect l="0" t="0" r="0" b="0"/>
            <a:pathLst>
              <a:path w="135730" h="270690">
                <a:moveTo>
                  <a:pt x="44565" y="4653"/>
                </a:moveTo>
                <a:lnTo>
                  <a:pt x="51982" y="0"/>
                </a:lnTo>
                <a:lnTo>
                  <a:pt x="49670" y="6700"/>
                </a:lnTo>
                <a:lnTo>
                  <a:pt x="51418" y="13030"/>
                </a:lnTo>
                <a:lnTo>
                  <a:pt x="62618" y="14296"/>
                </a:lnTo>
                <a:lnTo>
                  <a:pt x="75765" y="3455"/>
                </a:lnTo>
                <a:lnTo>
                  <a:pt x="79440" y="23311"/>
                </a:lnTo>
                <a:lnTo>
                  <a:pt x="92002" y="18604"/>
                </a:lnTo>
                <a:lnTo>
                  <a:pt x="97904" y="28009"/>
                </a:lnTo>
                <a:lnTo>
                  <a:pt x="101186" y="27622"/>
                </a:lnTo>
                <a:lnTo>
                  <a:pt x="101186" y="27622"/>
                </a:lnTo>
                <a:lnTo>
                  <a:pt x="103776" y="30818"/>
                </a:lnTo>
                <a:lnTo>
                  <a:pt x="94968" y="59578"/>
                </a:lnTo>
                <a:lnTo>
                  <a:pt x="95274" y="76369"/>
                </a:lnTo>
                <a:lnTo>
                  <a:pt x="100355" y="79911"/>
                </a:lnTo>
                <a:lnTo>
                  <a:pt x="112821" y="80596"/>
                </a:lnTo>
                <a:lnTo>
                  <a:pt x="113896" y="114781"/>
                </a:lnTo>
                <a:lnTo>
                  <a:pt x="125272" y="115593"/>
                </a:lnTo>
                <a:lnTo>
                  <a:pt x="128952" y="119107"/>
                </a:lnTo>
                <a:lnTo>
                  <a:pt x="128734" y="122400"/>
                </a:lnTo>
                <a:lnTo>
                  <a:pt x="120734" y="124648"/>
                </a:lnTo>
                <a:lnTo>
                  <a:pt x="118440" y="130448"/>
                </a:lnTo>
                <a:lnTo>
                  <a:pt x="124769" y="150942"/>
                </a:lnTo>
                <a:lnTo>
                  <a:pt x="132109" y="159168"/>
                </a:lnTo>
                <a:lnTo>
                  <a:pt x="131564" y="171742"/>
                </a:lnTo>
                <a:lnTo>
                  <a:pt x="122849" y="170232"/>
                </a:lnTo>
                <a:lnTo>
                  <a:pt x="121973" y="175308"/>
                </a:lnTo>
                <a:lnTo>
                  <a:pt x="128975" y="185026"/>
                </a:lnTo>
                <a:lnTo>
                  <a:pt x="129128" y="193567"/>
                </a:lnTo>
                <a:lnTo>
                  <a:pt x="133440" y="196792"/>
                </a:lnTo>
                <a:lnTo>
                  <a:pt x="132831" y="212808"/>
                </a:lnTo>
                <a:lnTo>
                  <a:pt x="127506" y="221995"/>
                </a:lnTo>
                <a:lnTo>
                  <a:pt x="129001" y="225617"/>
                </a:lnTo>
                <a:lnTo>
                  <a:pt x="133989" y="226159"/>
                </a:lnTo>
                <a:lnTo>
                  <a:pt x="135729" y="233380"/>
                </a:lnTo>
                <a:lnTo>
                  <a:pt x="135729" y="233380"/>
                </a:lnTo>
                <a:lnTo>
                  <a:pt x="131879" y="238850"/>
                </a:lnTo>
                <a:lnTo>
                  <a:pt x="122325" y="240170"/>
                </a:lnTo>
                <a:lnTo>
                  <a:pt x="111069" y="248945"/>
                </a:lnTo>
                <a:lnTo>
                  <a:pt x="107960" y="256374"/>
                </a:lnTo>
                <a:lnTo>
                  <a:pt x="94096" y="254166"/>
                </a:lnTo>
                <a:lnTo>
                  <a:pt x="89717" y="246146"/>
                </a:lnTo>
                <a:lnTo>
                  <a:pt x="65855" y="252131"/>
                </a:lnTo>
                <a:lnTo>
                  <a:pt x="62153" y="249664"/>
                </a:lnTo>
                <a:lnTo>
                  <a:pt x="47445" y="250729"/>
                </a:lnTo>
                <a:lnTo>
                  <a:pt x="29400" y="254721"/>
                </a:lnTo>
                <a:lnTo>
                  <a:pt x="30266" y="266418"/>
                </a:lnTo>
                <a:lnTo>
                  <a:pt x="26589" y="270689"/>
                </a:lnTo>
                <a:lnTo>
                  <a:pt x="16455" y="269443"/>
                </a:lnTo>
                <a:lnTo>
                  <a:pt x="21493" y="251572"/>
                </a:lnTo>
                <a:lnTo>
                  <a:pt x="3597" y="247925"/>
                </a:lnTo>
                <a:lnTo>
                  <a:pt x="3597" y="247925"/>
                </a:lnTo>
                <a:lnTo>
                  <a:pt x="5480" y="239576"/>
                </a:lnTo>
                <a:lnTo>
                  <a:pt x="0" y="232279"/>
                </a:lnTo>
                <a:lnTo>
                  <a:pt x="9122" y="229164"/>
                </a:lnTo>
                <a:lnTo>
                  <a:pt x="8999" y="211638"/>
                </a:lnTo>
                <a:lnTo>
                  <a:pt x="27256" y="204507"/>
                </a:lnTo>
                <a:lnTo>
                  <a:pt x="24637" y="202658"/>
                </a:lnTo>
                <a:lnTo>
                  <a:pt x="23431" y="192449"/>
                </a:lnTo>
                <a:lnTo>
                  <a:pt x="23431" y="192449"/>
                </a:lnTo>
                <a:lnTo>
                  <a:pt x="32323" y="192922"/>
                </a:lnTo>
                <a:lnTo>
                  <a:pt x="38168" y="197529"/>
                </a:lnTo>
                <a:lnTo>
                  <a:pt x="43435" y="191640"/>
                </a:lnTo>
                <a:lnTo>
                  <a:pt x="50648" y="190132"/>
                </a:lnTo>
                <a:lnTo>
                  <a:pt x="50720" y="186388"/>
                </a:lnTo>
                <a:lnTo>
                  <a:pt x="48919" y="182609"/>
                </a:lnTo>
                <a:lnTo>
                  <a:pt x="41765" y="181122"/>
                </a:lnTo>
                <a:lnTo>
                  <a:pt x="39374" y="167593"/>
                </a:lnTo>
                <a:lnTo>
                  <a:pt x="35162" y="167362"/>
                </a:lnTo>
                <a:lnTo>
                  <a:pt x="32553" y="149034"/>
                </a:lnTo>
                <a:lnTo>
                  <a:pt x="39475" y="146322"/>
                </a:lnTo>
                <a:lnTo>
                  <a:pt x="38340" y="140457"/>
                </a:lnTo>
                <a:lnTo>
                  <a:pt x="36407" y="135475"/>
                </a:lnTo>
                <a:lnTo>
                  <a:pt x="30791" y="135366"/>
                </a:lnTo>
                <a:lnTo>
                  <a:pt x="32458" y="121914"/>
                </a:lnTo>
                <a:lnTo>
                  <a:pt x="29485" y="114364"/>
                </a:lnTo>
                <a:lnTo>
                  <a:pt x="21676" y="114661"/>
                </a:lnTo>
                <a:lnTo>
                  <a:pt x="18821" y="101119"/>
                </a:lnTo>
                <a:lnTo>
                  <a:pt x="18821" y="101119"/>
                </a:lnTo>
                <a:lnTo>
                  <a:pt x="35530" y="100397"/>
                </a:lnTo>
                <a:lnTo>
                  <a:pt x="36040" y="90217"/>
                </a:lnTo>
                <a:lnTo>
                  <a:pt x="48184" y="91501"/>
                </a:lnTo>
                <a:lnTo>
                  <a:pt x="48724" y="63638"/>
                </a:lnTo>
                <a:lnTo>
                  <a:pt x="52001" y="55459"/>
                </a:lnTo>
                <a:lnTo>
                  <a:pt x="46032" y="49648"/>
                </a:lnTo>
                <a:lnTo>
                  <a:pt x="38277" y="47399"/>
                </a:lnTo>
                <a:lnTo>
                  <a:pt x="37586" y="42889"/>
                </a:lnTo>
                <a:lnTo>
                  <a:pt x="45758" y="39601"/>
                </a:lnTo>
                <a:lnTo>
                  <a:pt x="46931" y="35427"/>
                </a:lnTo>
                <a:lnTo>
                  <a:pt x="35328" y="30705"/>
                </a:lnTo>
                <a:lnTo>
                  <a:pt x="33074" y="26314"/>
                </a:lnTo>
                <a:lnTo>
                  <a:pt x="37582" y="19057"/>
                </a:lnTo>
                <a:lnTo>
                  <a:pt x="32870" y="128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3" name="M205">
            <a:extLst>
              <a:ext uri="{FF2B5EF4-FFF2-40B4-BE49-F238E27FC236}">
                <a16:creationId xmlns:a16="http://schemas.microsoft.com/office/drawing/2014/main" id="{00000000-0008-0000-0000-0000E0000000}"/>
              </a:ext>
            </a:extLst>
          </p:cNvPr>
          <p:cNvSpPr/>
          <p:nvPr/>
        </p:nvSpPr>
        <p:spPr>
          <a:xfrm>
            <a:off x="6609182" y="5666162"/>
            <a:ext cx="162508" cy="161229"/>
          </a:xfrm>
          <a:custGeom>
            <a:avLst/>
            <a:gdLst/>
            <a:ahLst/>
            <a:cxnLst/>
            <a:rect l="0" t="0" r="0" b="0"/>
            <a:pathLst>
              <a:path w="182569" h="181147">
                <a:moveTo>
                  <a:pt x="4028" y="52091"/>
                </a:moveTo>
                <a:lnTo>
                  <a:pt x="0" y="43314"/>
                </a:lnTo>
                <a:lnTo>
                  <a:pt x="7018" y="35967"/>
                </a:lnTo>
                <a:lnTo>
                  <a:pt x="7095" y="24878"/>
                </a:lnTo>
                <a:lnTo>
                  <a:pt x="18888" y="20178"/>
                </a:lnTo>
                <a:lnTo>
                  <a:pt x="23372" y="7081"/>
                </a:lnTo>
                <a:lnTo>
                  <a:pt x="32991" y="9380"/>
                </a:lnTo>
                <a:lnTo>
                  <a:pt x="40468" y="17328"/>
                </a:lnTo>
                <a:lnTo>
                  <a:pt x="48232" y="11343"/>
                </a:lnTo>
                <a:lnTo>
                  <a:pt x="51021" y="4656"/>
                </a:lnTo>
                <a:lnTo>
                  <a:pt x="65548" y="3304"/>
                </a:lnTo>
                <a:lnTo>
                  <a:pt x="66848" y="783"/>
                </a:lnTo>
                <a:lnTo>
                  <a:pt x="92037" y="11936"/>
                </a:lnTo>
                <a:lnTo>
                  <a:pt x="94942" y="7048"/>
                </a:lnTo>
                <a:lnTo>
                  <a:pt x="83233" y="67"/>
                </a:lnTo>
                <a:lnTo>
                  <a:pt x="94772" y="0"/>
                </a:lnTo>
                <a:lnTo>
                  <a:pt x="98062" y="6961"/>
                </a:lnTo>
                <a:lnTo>
                  <a:pt x="103124" y="3316"/>
                </a:lnTo>
                <a:lnTo>
                  <a:pt x="111124" y="8722"/>
                </a:lnTo>
                <a:lnTo>
                  <a:pt x="103435" y="18910"/>
                </a:lnTo>
                <a:lnTo>
                  <a:pt x="115537" y="29794"/>
                </a:lnTo>
                <a:lnTo>
                  <a:pt x="138320" y="36991"/>
                </a:lnTo>
                <a:lnTo>
                  <a:pt x="137308" y="40868"/>
                </a:lnTo>
                <a:lnTo>
                  <a:pt x="130777" y="39839"/>
                </a:lnTo>
                <a:lnTo>
                  <a:pt x="126233" y="48741"/>
                </a:lnTo>
                <a:lnTo>
                  <a:pt x="120614" y="48929"/>
                </a:lnTo>
                <a:lnTo>
                  <a:pt x="118205" y="60271"/>
                </a:lnTo>
                <a:lnTo>
                  <a:pt x="125760" y="72560"/>
                </a:lnTo>
                <a:lnTo>
                  <a:pt x="136634" y="67080"/>
                </a:lnTo>
                <a:lnTo>
                  <a:pt x="145295" y="70848"/>
                </a:lnTo>
                <a:lnTo>
                  <a:pt x="150669" y="83241"/>
                </a:lnTo>
                <a:lnTo>
                  <a:pt x="150669" y="83241"/>
                </a:lnTo>
                <a:lnTo>
                  <a:pt x="153524" y="96783"/>
                </a:lnTo>
                <a:lnTo>
                  <a:pt x="161333" y="96486"/>
                </a:lnTo>
                <a:lnTo>
                  <a:pt x="164306" y="104036"/>
                </a:lnTo>
                <a:lnTo>
                  <a:pt x="162639" y="117488"/>
                </a:lnTo>
                <a:lnTo>
                  <a:pt x="168255" y="117597"/>
                </a:lnTo>
                <a:lnTo>
                  <a:pt x="170188" y="122579"/>
                </a:lnTo>
                <a:lnTo>
                  <a:pt x="171323" y="128444"/>
                </a:lnTo>
                <a:lnTo>
                  <a:pt x="164401" y="131156"/>
                </a:lnTo>
                <a:lnTo>
                  <a:pt x="167010" y="149484"/>
                </a:lnTo>
                <a:lnTo>
                  <a:pt x="171222" y="149715"/>
                </a:lnTo>
                <a:lnTo>
                  <a:pt x="173613" y="163244"/>
                </a:lnTo>
                <a:lnTo>
                  <a:pt x="180767" y="164731"/>
                </a:lnTo>
                <a:lnTo>
                  <a:pt x="182568" y="168510"/>
                </a:lnTo>
                <a:lnTo>
                  <a:pt x="182496" y="172254"/>
                </a:lnTo>
                <a:lnTo>
                  <a:pt x="175283" y="173762"/>
                </a:lnTo>
                <a:lnTo>
                  <a:pt x="170016" y="179651"/>
                </a:lnTo>
                <a:lnTo>
                  <a:pt x="164171" y="175044"/>
                </a:lnTo>
                <a:lnTo>
                  <a:pt x="155279" y="174571"/>
                </a:lnTo>
                <a:lnTo>
                  <a:pt x="155279" y="174571"/>
                </a:lnTo>
                <a:lnTo>
                  <a:pt x="150776" y="173284"/>
                </a:lnTo>
                <a:lnTo>
                  <a:pt x="151765" y="162668"/>
                </a:lnTo>
                <a:lnTo>
                  <a:pt x="137273" y="161185"/>
                </a:lnTo>
                <a:lnTo>
                  <a:pt x="133002" y="163947"/>
                </a:lnTo>
                <a:lnTo>
                  <a:pt x="127523" y="156797"/>
                </a:lnTo>
                <a:lnTo>
                  <a:pt x="120982" y="155918"/>
                </a:lnTo>
                <a:lnTo>
                  <a:pt x="116555" y="158677"/>
                </a:lnTo>
                <a:lnTo>
                  <a:pt x="111744" y="157233"/>
                </a:lnTo>
                <a:lnTo>
                  <a:pt x="105568" y="169392"/>
                </a:lnTo>
                <a:lnTo>
                  <a:pt x="104096" y="172658"/>
                </a:lnTo>
                <a:lnTo>
                  <a:pt x="109056" y="174555"/>
                </a:lnTo>
                <a:lnTo>
                  <a:pt x="109081" y="181146"/>
                </a:lnTo>
                <a:lnTo>
                  <a:pt x="94721" y="180709"/>
                </a:lnTo>
                <a:lnTo>
                  <a:pt x="82601" y="169979"/>
                </a:lnTo>
                <a:lnTo>
                  <a:pt x="80361" y="172630"/>
                </a:lnTo>
                <a:lnTo>
                  <a:pt x="65899" y="169639"/>
                </a:lnTo>
                <a:lnTo>
                  <a:pt x="65899" y="169639"/>
                </a:lnTo>
                <a:lnTo>
                  <a:pt x="68591" y="152467"/>
                </a:lnTo>
                <a:lnTo>
                  <a:pt x="83764" y="158767"/>
                </a:lnTo>
                <a:lnTo>
                  <a:pt x="88565" y="153022"/>
                </a:lnTo>
                <a:lnTo>
                  <a:pt x="90111" y="146012"/>
                </a:lnTo>
                <a:lnTo>
                  <a:pt x="86537" y="145191"/>
                </a:lnTo>
                <a:lnTo>
                  <a:pt x="79103" y="134554"/>
                </a:lnTo>
                <a:lnTo>
                  <a:pt x="91080" y="128953"/>
                </a:lnTo>
                <a:lnTo>
                  <a:pt x="86603" y="111034"/>
                </a:lnTo>
                <a:lnTo>
                  <a:pt x="77035" y="113387"/>
                </a:lnTo>
                <a:lnTo>
                  <a:pt x="64178" y="108630"/>
                </a:lnTo>
                <a:lnTo>
                  <a:pt x="63345" y="95877"/>
                </a:lnTo>
                <a:lnTo>
                  <a:pt x="45827" y="90273"/>
                </a:lnTo>
                <a:lnTo>
                  <a:pt x="47606" y="79671"/>
                </a:lnTo>
                <a:lnTo>
                  <a:pt x="45526" y="67040"/>
                </a:lnTo>
                <a:lnTo>
                  <a:pt x="42731" y="66383"/>
                </a:lnTo>
                <a:lnTo>
                  <a:pt x="43097" y="56200"/>
                </a:lnTo>
                <a:lnTo>
                  <a:pt x="38314" y="61197"/>
                </a:lnTo>
                <a:lnTo>
                  <a:pt x="32706" y="60781"/>
                </a:lnTo>
                <a:lnTo>
                  <a:pt x="29065" y="70896"/>
                </a:lnTo>
                <a:lnTo>
                  <a:pt x="18637" y="69630"/>
                </a:lnTo>
                <a:lnTo>
                  <a:pt x="18793" y="77126"/>
                </a:lnTo>
                <a:lnTo>
                  <a:pt x="6772" y="77474"/>
                </a:lnTo>
                <a:lnTo>
                  <a:pt x="3566" y="74110"/>
                </a:lnTo>
                <a:lnTo>
                  <a:pt x="8040" y="6910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4" name="M206">
            <a:extLst>
              <a:ext uri="{FF2B5EF4-FFF2-40B4-BE49-F238E27FC236}">
                <a16:creationId xmlns:a16="http://schemas.microsoft.com/office/drawing/2014/main" id="{00000000-0008-0000-0000-0000E1000000}"/>
              </a:ext>
            </a:extLst>
          </p:cNvPr>
          <p:cNvSpPr/>
          <p:nvPr/>
        </p:nvSpPr>
        <p:spPr>
          <a:xfrm>
            <a:off x="6452895" y="5679463"/>
            <a:ext cx="233075" cy="192021"/>
          </a:xfrm>
          <a:custGeom>
            <a:avLst/>
            <a:gdLst/>
            <a:ahLst/>
            <a:cxnLst/>
            <a:rect l="0" t="0" r="0" b="0"/>
            <a:pathLst>
              <a:path w="261019" h="224904">
                <a:moveTo>
                  <a:pt x="74166" y="17565"/>
                </a:moveTo>
                <a:lnTo>
                  <a:pt x="74424" y="12925"/>
                </a:lnTo>
                <a:lnTo>
                  <a:pt x="87754" y="2424"/>
                </a:lnTo>
                <a:lnTo>
                  <a:pt x="107300" y="0"/>
                </a:lnTo>
                <a:lnTo>
                  <a:pt x="106786" y="23820"/>
                </a:lnTo>
                <a:lnTo>
                  <a:pt x="109335" y="21327"/>
                </a:lnTo>
                <a:lnTo>
                  <a:pt x="117209" y="25094"/>
                </a:lnTo>
                <a:lnTo>
                  <a:pt x="115278" y="35094"/>
                </a:lnTo>
                <a:lnTo>
                  <a:pt x="122562" y="37348"/>
                </a:lnTo>
                <a:lnTo>
                  <a:pt x="121186" y="43313"/>
                </a:lnTo>
                <a:lnTo>
                  <a:pt x="134106" y="44639"/>
                </a:lnTo>
                <a:lnTo>
                  <a:pt x="139026" y="48041"/>
                </a:lnTo>
                <a:lnTo>
                  <a:pt x="148684" y="26666"/>
                </a:lnTo>
                <a:lnTo>
                  <a:pt x="156372" y="31924"/>
                </a:lnTo>
                <a:lnTo>
                  <a:pt x="157197" y="37187"/>
                </a:lnTo>
                <a:lnTo>
                  <a:pt x="173966" y="33494"/>
                </a:lnTo>
                <a:lnTo>
                  <a:pt x="173966" y="33494"/>
                </a:lnTo>
                <a:lnTo>
                  <a:pt x="177978" y="50512"/>
                </a:lnTo>
                <a:lnTo>
                  <a:pt x="173504" y="55513"/>
                </a:lnTo>
                <a:lnTo>
                  <a:pt x="176710" y="58877"/>
                </a:lnTo>
                <a:lnTo>
                  <a:pt x="188731" y="58529"/>
                </a:lnTo>
                <a:lnTo>
                  <a:pt x="188575" y="51033"/>
                </a:lnTo>
                <a:lnTo>
                  <a:pt x="199003" y="52299"/>
                </a:lnTo>
                <a:lnTo>
                  <a:pt x="202644" y="42184"/>
                </a:lnTo>
                <a:lnTo>
                  <a:pt x="208252" y="42600"/>
                </a:lnTo>
                <a:lnTo>
                  <a:pt x="213035" y="37603"/>
                </a:lnTo>
                <a:lnTo>
                  <a:pt x="212669" y="47786"/>
                </a:lnTo>
                <a:lnTo>
                  <a:pt x="215464" y="48443"/>
                </a:lnTo>
                <a:lnTo>
                  <a:pt x="217544" y="61074"/>
                </a:lnTo>
                <a:lnTo>
                  <a:pt x="215765" y="71676"/>
                </a:lnTo>
                <a:lnTo>
                  <a:pt x="233283" y="77280"/>
                </a:lnTo>
                <a:lnTo>
                  <a:pt x="234116" y="90033"/>
                </a:lnTo>
                <a:lnTo>
                  <a:pt x="246973" y="94790"/>
                </a:lnTo>
                <a:lnTo>
                  <a:pt x="256541" y="92437"/>
                </a:lnTo>
                <a:lnTo>
                  <a:pt x="261018" y="110356"/>
                </a:lnTo>
                <a:lnTo>
                  <a:pt x="249041" y="115957"/>
                </a:lnTo>
                <a:lnTo>
                  <a:pt x="256475" y="126594"/>
                </a:lnTo>
                <a:lnTo>
                  <a:pt x="260049" y="127415"/>
                </a:lnTo>
                <a:lnTo>
                  <a:pt x="258503" y="134425"/>
                </a:lnTo>
                <a:lnTo>
                  <a:pt x="253702" y="140170"/>
                </a:lnTo>
                <a:lnTo>
                  <a:pt x="238529" y="133870"/>
                </a:lnTo>
                <a:lnTo>
                  <a:pt x="235837" y="151042"/>
                </a:lnTo>
                <a:lnTo>
                  <a:pt x="235837" y="151042"/>
                </a:lnTo>
                <a:lnTo>
                  <a:pt x="213400" y="148635"/>
                </a:lnTo>
                <a:lnTo>
                  <a:pt x="213543" y="156877"/>
                </a:lnTo>
                <a:lnTo>
                  <a:pt x="200617" y="155112"/>
                </a:lnTo>
                <a:lnTo>
                  <a:pt x="199937" y="157794"/>
                </a:lnTo>
                <a:lnTo>
                  <a:pt x="188367" y="158453"/>
                </a:lnTo>
                <a:lnTo>
                  <a:pt x="179129" y="152118"/>
                </a:lnTo>
                <a:lnTo>
                  <a:pt x="176440" y="168689"/>
                </a:lnTo>
                <a:lnTo>
                  <a:pt x="169594" y="182325"/>
                </a:lnTo>
                <a:lnTo>
                  <a:pt x="162389" y="183222"/>
                </a:lnTo>
                <a:lnTo>
                  <a:pt x="156207" y="180096"/>
                </a:lnTo>
                <a:lnTo>
                  <a:pt x="139071" y="185275"/>
                </a:lnTo>
                <a:lnTo>
                  <a:pt x="129068" y="178172"/>
                </a:lnTo>
                <a:lnTo>
                  <a:pt x="126461" y="183209"/>
                </a:lnTo>
                <a:lnTo>
                  <a:pt x="129832" y="186276"/>
                </a:lnTo>
                <a:lnTo>
                  <a:pt x="127869" y="190428"/>
                </a:lnTo>
                <a:lnTo>
                  <a:pt x="120569" y="188474"/>
                </a:lnTo>
                <a:lnTo>
                  <a:pt x="121281" y="198973"/>
                </a:lnTo>
                <a:lnTo>
                  <a:pt x="116446" y="198570"/>
                </a:lnTo>
                <a:lnTo>
                  <a:pt x="111132" y="191417"/>
                </a:lnTo>
                <a:lnTo>
                  <a:pt x="105033" y="191734"/>
                </a:lnTo>
                <a:lnTo>
                  <a:pt x="104508" y="201608"/>
                </a:lnTo>
                <a:lnTo>
                  <a:pt x="107782" y="209167"/>
                </a:lnTo>
                <a:lnTo>
                  <a:pt x="102127" y="210543"/>
                </a:lnTo>
                <a:lnTo>
                  <a:pt x="102140" y="217132"/>
                </a:lnTo>
                <a:lnTo>
                  <a:pt x="84368" y="222438"/>
                </a:lnTo>
                <a:lnTo>
                  <a:pt x="74355" y="222968"/>
                </a:lnTo>
                <a:lnTo>
                  <a:pt x="73314" y="220549"/>
                </a:lnTo>
                <a:lnTo>
                  <a:pt x="68732" y="222845"/>
                </a:lnTo>
                <a:lnTo>
                  <a:pt x="65817" y="220385"/>
                </a:lnTo>
                <a:lnTo>
                  <a:pt x="53372" y="224903"/>
                </a:lnTo>
                <a:lnTo>
                  <a:pt x="38131" y="221571"/>
                </a:lnTo>
                <a:lnTo>
                  <a:pt x="38131" y="221571"/>
                </a:lnTo>
                <a:lnTo>
                  <a:pt x="23995" y="210773"/>
                </a:lnTo>
                <a:lnTo>
                  <a:pt x="12316" y="209014"/>
                </a:lnTo>
                <a:lnTo>
                  <a:pt x="0" y="200799"/>
                </a:lnTo>
                <a:lnTo>
                  <a:pt x="0" y="200799"/>
                </a:lnTo>
                <a:lnTo>
                  <a:pt x="788" y="179699"/>
                </a:lnTo>
                <a:lnTo>
                  <a:pt x="4769" y="176343"/>
                </a:lnTo>
                <a:lnTo>
                  <a:pt x="5200" y="171110"/>
                </a:lnTo>
                <a:lnTo>
                  <a:pt x="2708" y="170755"/>
                </a:lnTo>
                <a:lnTo>
                  <a:pt x="2602" y="161615"/>
                </a:lnTo>
                <a:lnTo>
                  <a:pt x="9372" y="159221"/>
                </a:lnTo>
                <a:lnTo>
                  <a:pt x="11511" y="147435"/>
                </a:lnTo>
                <a:lnTo>
                  <a:pt x="25386" y="148495"/>
                </a:lnTo>
                <a:lnTo>
                  <a:pt x="21186" y="140761"/>
                </a:lnTo>
                <a:lnTo>
                  <a:pt x="24230" y="130342"/>
                </a:lnTo>
                <a:lnTo>
                  <a:pt x="30950" y="130043"/>
                </a:lnTo>
                <a:lnTo>
                  <a:pt x="37662" y="116110"/>
                </a:lnTo>
                <a:lnTo>
                  <a:pt x="52580" y="126328"/>
                </a:lnTo>
                <a:lnTo>
                  <a:pt x="50985" y="113708"/>
                </a:lnTo>
                <a:lnTo>
                  <a:pt x="38439" y="109235"/>
                </a:lnTo>
                <a:lnTo>
                  <a:pt x="43511" y="105752"/>
                </a:lnTo>
                <a:lnTo>
                  <a:pt x="50643" y="108007"/>
                </a:lnTo>
                <a:lnTo>
                  <a:pt x="51201" y="111016"/>
                </a:lnTo>
                <a:lnTo>
                  <a:pt x="63251" y="109634"/>
                </a:lnTo>
                <a:lnTo>
                  <a:pt x="64313" y="89730"/>
                </a:lnTo>
                <a:lnTo>
                  <a:pt x="68483" y="77534"/>
                </a:lnTo>
                <a:lnTo>
                  <a:pt x="64154" y="54363"/>
                </a:lnTo>
                <a:lnTo>
                  <a:pt x="73569" y="59065"/>
                </a:lnTo>
                <a:lnTo>
                  <a:pt x="71391" y="37437"/>
                </a:lnTo>
                <a:lnTo>
                  <a:pt x="75501" y="3498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5" name="M207">
            <a:extLst>
              <a:ext uri="{FF2B5EF4-FFF2-40B4-BE49-F238E27FC236}">
                <a16:creationId xmlns:a16="http://schemas.microsoft.com/office/drawing/2014/main" id="{00000000-0008-0000-0000-0000E2000000}"/>
              </a:ext>
            </a:extLst>
          </p:cNvPr>
          <p:cNvSpPr/>
          <p:nvPr/>
        </p:nvSpPr>
        <p:spPr>
          <a:xfrm>
            <a:off x="6214389" y="5724206"/>
            <a:ext cx="230035" cy="159702"/>
          </a:xfrm>
          <a:custGeom>
            <a:avLst/>
            <a:gdLst/>
            <a:ahLst/>
            <a:cxnLst/>
            <a:rect l="0" t="0" r="0" b="0"/>
            <a:pathLst>
              <a:path w="257640" h="194689">
                <a:moveTo>
                  <a:pt x="148461" y="0"/>
                </a:moveTo>
                <a:lnTo>
                  <a:pt x="155564" y="3165"/>
                </a:lnTo>
                <a:lnTo>
                  <a:pt x="155221" y="11100"/>
                </a:lnTo>
                <a:lnTo>
                  <a:pt x="162963" y="20273"/>
                </a:lnTo>
                <a:lnTo>
                  <a:pt x="163057" y="36159"/>
                </a:lnTo>
                <a:lnTo>
                  <a:pt x="167567" y="36864"/>
                </a:lnTo>
                <a:lnTo>
                  <a:pt x="171579" y="58834"/>
                </a:lnTo>
                <a:lnTo>
                  <a:pt x="185247" y="61850"/>
                </a:lnTo>
                <a:lnTo>
                  <a:pt x="179544" y="72055"/>
                </a:lnTo>
                <a:lnTo>
                  <a:pt x="180660" y="77774"/>
                </a:lnTo>
                <a:lnTo>
                  <a:pt x="195593" y="73478"/>
                </a:lnTo>
                <a:lnTo>
                  <a:pt x="198225" y="81179"/>
                </a:lnTo>
                <a:lnTo>
                  <a:pt x="206410" y="85114"/>
                </a:lnTo>
                <a:lnTo>
                  <a:pt x="202657" y="92068"/>
                </a:lnTo>
                <a:lnTo>
                  <a:pt x="211381" y="99760"/>
                </a:lnTo>
                <a:lnTo>
                  <a:pt x="214143" y="108662"/>
                </a:lnTo>
                <a:lnTo>
                  <a:pt x="222813" y="112007"/>
                </a:lnTo>
                <a:lnTo>
                  <a:pt x="221661" y="128158"/>
                </a:lnTo>
                <a:lnTo>
                  <a:pt x="229948" y="134639"/>
                </a:lnTo>
                <a:lnTo>
                  <a:pt x="248382" y="141499"/>
                </a:lnTo>
                <a:lnTo>
                  <a:pt x="257639" y="153541"/>
                </a:lnTo>
                <a:lnTo>
                  <a:pt x="257639" y="153541"/>
                </a:lnTo>
                <a:lnTo>
                  <a:pt x="249403" y="158447"/>
                </a:lnTo>
                <a:lnTo>
                  <a:pt x="240407" y="155547"/>
                </a:lnTo>
                <a:lnTo>
                  <a:pt x="228259" y="160661"/>
                </a:lnTo>
                <a:lnTo>
                  <a:pt x="235486" y="172657"/>
                </a:lnTo>
                <a:lnTo>
                  <a:pt x="232290" y="175729"/>
                </a:lnTo>
                <a:lnTo>
                  <a:pt x="236921" y="178231"/>
                </a:lnTo>
                <a:lnTo>
                  <a:pt x="231640" y="183651"/>
                </a:lnTo>
                <a:lnTo>
                  <a:pt x="231640" y="183651"/>
                </a:lnTo>
                <a:lnTo>
                  <a:pt x="222593" y="182845"/>
                </a:lnTo>
                <a:lnTo>
                  <a:pt x="216805" y="176273"/>
                </a:lnTo>
                <a:lnTo>
                  <a:pt x="210181" y="185705"/>
                </a:lnTo>
                <a:lnTo>
                  <a:pt x="213157" y="192212"/>
                </a:lnTo>
                <a:lnTo>
                  <a:pt x="210130" y="194688"/>
                </a:lnTo>
                <a:lnTo>
                  <a:pt x="181409" y="192974"/>
                </a:lnTo>
                <a:lnTo>
                  <a:pt x="173086" y="187988"/>
                </a:lnTo>
                <a:lnTo>
                  <a:pt x="172174" y="180179"/>
                </a:lnTo>
                <a:lnTo>
                  <a:pt x="159606" y="176290"/>
                </a:lnTo>
                <a:lnTo>
                  <a:pt x="154901" y="170339"/>
                </a:lnTo>
                <a:lnTo>
                  <a:pt x="135740" y="167789"/>
                </a:lnTo>
                <a:lnTo>
                  <a:pt x="133699" y="174780"/>
                </a:lnTo>
                <a:lnTo>
                  <a:pt x="125772" y="172944"/>
                </a:lnTo>
                <a:lnTo>
                  <a:pt x="120634" y="185251"/>
                </a:lnTo>
                <a:lnTo>
                  <a:pt x="122756" y="187997"/>
                </a:lnTo>
                <a:lnTo>
                  <a:pt x="120228" y="189135"/>
                </a:lnTo>
                <a:lnTo>
                  <a:pt x="106552" y="179373"/>
                </a:lnTo>
                <a:lnTo>
                  <a:pt x="99643" y="180704"/>
                </a:lnTo>
                <a:lnTo>
                  <a:pt x="95279" y="173710"/>
                </a:lnTo>
                <a:lnTo>
                  <a:pt x="86252" y="172144"/>
                </a:lnTo>
                <a:lnTo>
                  <a:pt x="85714" y="168537"/>
                </a:lnTo>
                <a:lnTo>
                  <a:pt x="74418" y="170360"/>
                </a:lnTo>
                <a:lnTo>
                  <a:pt x="71211" y="167286"/>
                </a:lnTo>
                <a:lnTo>
                  <a:pt x="71211" y="167286"/>
                </a:lnTo>
                <a:lnTo>
                  <a:pt x="71157" y="156652"/>
                </a:lnTo>
                <a:lnTo>
                  <a:pt x="58458" y="151998"/>
                </a:lnTo>
                <a:lnTo>
                  <a:pt x="59182" y="141532"/>
                </a:lnTo>
                <a:lnTo>
                  <a:pt x="64386" y="139562"/>
                </a:lnTo>
                <a:lnTo>
                  <a:pt x="61396" y="127656"/>
                </a:lnTo>
                <a:lnTo>
                  <a:pt x="64381" y="126980"/>
                </a:lnTo>
                <a:lnTo>
                  <a:pt x="66615" y="112205"/>
                </a:lnTo>
                <a:lnTo>
                  <a:pt x="49699" y="107746"/>
                </a:lnTo>
                <a:lnTo>
                  <a:pt x="42338" y="114905"/>
                </a:lnTo>
                <a:lnTo>
                  <a:pt x="37508" y="101754"/>
                </a:lnTo>
                <a:lnTo>
                  <a:pt x="1351" y="98609"/>
                </a:lnTo>
                <a:lnTo>
                  <a:pt x="0" y="90186"/>
                </a:lnTo>
                <a:lnTo>
                  <a:pt x="0" y="90186"/>
                </a:lnTo>
                <a:lnTo>
                  <a:pt x="941" y="83768"/>
                </a:lnTo>
                <a:lnTo>
                  <a:pt x="6697" y="84660"/>
                </a:lnTo>
                <a:lnTo>
                  <a:pt x="6854" y="78372"/>
                </a:lnTo>
                <a:lnTo>
                  <a:pt x="12970" y="77326"/>
                </a:lnTo>
                <a:lnTo>
                  <a:pt x="13308" y="69993"/>
                </a:lnTo>
                <a:lnTo>
                  <a:pt x="17020" y="65141"/>
                </a:lnTo>
                <a:lnTo>
                  <a:pt x="10526" y="62582"/>
                </a:lnTo>
                <a:lnTo>
                  <a:pt x="14046" y="52931"/>
                </a:lnTo>
                <a:lnTo>
                  <a:pt x="25138" y="52607"/>
                </a:lnTo>
                <a:lnTo>
                  <a:pt x="35027" y="56747"/>
                </a:lnTo>
                <a:lnTo>
                  <a:pt x="44284" y="54878"/>
                </a:lnTo>
                <a:lnTo>
                  <a:pt x="42565" y="42249"/>
                </a:lnTo>
                <a:lnTo>
                  <a:pt x="52965" y="25572"/>
                </a:lnTo>
                <a:lnTo>
                  <a:pt x="58131" y="24950"/>
                </a:lnTo>
                <a:lnTo>
                  <a:pt x="59191" y="19881"/>
                </a:lnTo>
                <a:lnTo>
                  <a:pt x="51919" y="17305"/>
                </a:lnTo>
                <a:lnTo>
                  <a:pt x="61237" y="6444"/>
                </a:lnTo>
                <a:lnTo>
                  <a:pt x="70906" y="6680"/>
                </a:lnTo>
                <a:lnTo>
                  <a:pt x="81064" y="12472"/>
                </a:lnTo>
                <a:lnTo>
                  <a:pt x="80570" y="19952"/>
                </a:lnTo>
                <a:lnTo>
                  <a:pt x="86392" y="24439"/>
                </a:lnTo>
                <a:lnTo>
                  <a:pt x="93549" y="25362"/>
                </a:lnTo>
                <a:lnTo>
                  <a:pt x="94343" y="18338"/>
                </a:lnTo>
                <a:lnTo>
                  <a:pt x="104259" y="14830"/>
                </a:lnTo>
                <a:lnTo>
                  <a:pt x="103804" y="27257"/>
                </a:lnTo>
                <a:lnTo>
                  <a:pt x="111284" y="27737"/>
                </a:lnTo>
                <a:lnTo>
                  <a:pt x="113658" y="19851"/>
                </a:lnTo>
                <a:lnTo>
                  <a:pt x="117281" y="18440"/>
                </a:lnTo>
                <a:lnTo>
                  <a:pt x="119343" y="23584"/>
                </a:lnTo>
                <a:lnTo>
                  <a:pt x="125285" y="23126"/>
                </a:lnTo>
                <a:lnTo>
                  <a:pt x="123028" y="32663"/>
                </a:lnTo>
                <a:lnTo>
                  <a:pt x="136609" y="32537"/>
                </a:lnTo>
                <a:lnTo>
                  <a:pt x="138610" y="20597"/>
                </a:lnTo>
                <a:lnTo>
                  <a:pt x="134368" y="15251"/>
                </a:lnTo>
                <a:lnTo>
                  <a:pt x="145810" y="653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6" name="M208">
            <a:extLst>
              <a:ext uri="{FF2B5EF4-FFF2-40B4-BE49-F238E27FC236}">
                <a16:creationId xmlns:a16="http://schemas.microsoft.com/office/drawing/2014/main" id="{00000000-0008-0000-0000-0000E3000000}"/>
              </a:ext>
            </a:extLst>
          </p:cNvPr>
          <p:cNvSpPr/>
          <p:nvPr/>
        </p:nvSpPr>
        <p:spPr>
          <a:xfrm>
            <a:off x="6905106" y="5740147"/>
            <a:ext cx="262427" cy="259755"/>
          </a:xfrm>
          <a:custGeom>
            <a:avLst/>
            <a:gdLst/>
            <a:ahLst/>
            <a:cxnLst/>
            <a:rect l="0" t="0" r="0" b="0"/>
            <a:pathLst>
              <a:path w="287935" h="300205">
                <a:moveTo>
                  <a:pt x="58296" y="42395"/>
                </a:moveTo>
                <a:lnTo>
                  <a:pt x="67385" y="40305"/>
                </a:lnTo>
                <a:lnTo>
                  <a:pt x="73288" y="32917"/>
                </a:lnTo>
                <a:lnTo>
                  <a:pt x="79882" y="30633"/>
                </a:lnTo>
                <a:lnTo>
                  <a:pt x="87930" y="7249"/>
                </a:lnTo>
                <a:lnTo>
                  <a:pt x="93359" y="0"/>
                </a:lnTo>
                <a:lnTo>
                  <a:pt x="116046" y="23909"/>
                </a:lnTo>
                <a:lnTo>
                  <a:pt x="117713" y="17644"/>
                </a:lnTo>
                <a:lnTo>
                  <a:pt x="121296" y="18004"/>
                </a:lnTo>
                <a:lnTo>
                  <a:pt x="123658" y="25985"/>
                </a:lnTo>
                <a:lnTo>
                  <a:pt x="120319" y="29674"/>
                </a:lnTo>
                <a:lnTo>
                  <a:pt x="127563" y="35040"/>
                </a:lnTo>
                <a:lnTo>
                  <a:pt x="126844" y="22143"/>
                </a:lnTo>
                <a:lnTo>
                  <a:pt x="129601" y="15896"/>
                </a:lnTo>
                <a:lnTo>
                  <a:pt x="152642" y="19127"/>
                </a:lnTo>
                <a:lnTo>
                  <a:pt x="158219" y="31055"/>
                </a:lnTo>
                <a:lnTo>
                  <a:pt x="162429" y="31274"/>
                </a:lnTo>
                <a:lnTo>
                  <a:pt x="166525" y="47971"/>
                </a:lnTo>
                <a:lnTo>
                  <a:pt x="162047" y="54489"/>
                </a:lnTo>
                <a:lnTo>
                  <a:pt x="163234" y="67691"/>
                </a:lnTo>
                <a:lnTo>
                  <a:pt x="177349" y="73315"/>
                </a:lnTo>
                <a:lnTo>
                  <a:pt x="182544" y="80290"/>
                </a:lnTo>
                <a:lnTo>
                  <a:pt x="183268" y="93333"/>
                </a:lnTo>
                <a:lnTo>
                  <a:pt x="166813" y="96959"/>
                </a:lnTo>
                <a:lnTo>
                  <a:pt x="166717" y="102799"/>
                </a:lnTo>
                <a:lnTo>
                  <a:pt x="168665" y="117359"/>
                </a:lnTo>
                <a:lnTo>
                  <a:pt x="173827" y="116844"/>
                </a:lnTo>
                <a:lnTo>
                  <a:pt x="172674" y="110984"/>
                </a:lnTo>
                <a:lnTo>
                  <a:pt x="175994" y="108492"/>
                </a:lnTo>
                <a:lnTo>
                  <a:pt x="180648" y="110365"/>
                </a:lnTo>
                <a:lnTo>
                  <a:pt x="179345" y="123224"/>
                </a:lnTo>
                <a:lnTo>
                  <a:pt x="181198" y="134187"/>
                </a:lnTo>
                <a:lnTo>
                  <a:pt x="184285" y="136484"/>
                </a:lnTo>
                <a:lnTo>
                  <a:pt x="190924" y="131649"/>
                </a:lnTo>
                <a:lnTo>
                  <a:pt x="187829" y="129802"/>
                </a:lnTo>
                <a:lnTo>
                  <a:pt x="188422" y="122174"/>
                </a:lnTo>
                <a:lnTo>
                  <a:pt x="193618" y="119562"/>
                </a:lnTo>
                <a:lnTo>
                  <a:pt x="196989" y="123660"/>
                </a:lnTo>
                <a:lnTo>
                  <a:pt x="201671" y="114150"/>
                </a:lnTo>
                <a:lnTo>
                  <a:pt x="206852" y="112437"/>
                </a:lnTo>
                <a:lnTo>
                  <a:pt x="203644" y="98306"/>
                </a:lnTo>
                <a:lnTo>
                  <a:pt x="209312" y="95402"/>
                </a:lnTo>
                <a:lnTo>
                  <a:pt x="215816" y="98801"/>
                </a:lnTo>
                <a:lnTo>
                  <a:pt x="226255" y="90429"/>
                </a:lnTo>
                <a:lnTo>
                  <a:pt x="229879" y="78504"/>
                </a:lnTo>
                <a:lnTo>
                  <a:pt x="240935" y="80326"/>
                </a:lnTo>
                <a:lnTo>
                  <a:pt x="251045" y="72845"/>
                </a:lnTo>
                <a:lnTo>
                  <a:pt x="251045" y="72845"/>
                </a:lnTo>
                <a:lnTo>
                  <a:pt x="254576" y="76645"/>
                </a:lnTo>
                <a:lnTo>
                  <a:pt x="254846" y="99417"/>
                </a:lnTo>
                <a:lnTo>
                  <a:pt x="272484" y="99840"/>
                </a:lnTo>
                <a:lnTo>
                  <a:pt x="275081" y="103625"/>
                </a:lnTo>
                <a:lnTo>
                  <a:pt x="274082" y="107653"/>
                </a:lnTo>
                <a:lnTo>
                  <a:pt x="251926" y="126329"/>
                </a:lnTo>
                <a:lnTo>
                  <a:pt x="268435" y="129432"/>
                </a:lnTo>
                <a:lnTo>
                  <a:pt x="281796" y="113763"/>
                </a:lnTo>
                <a:lnTo>
                  <a:pt x="287934" y="120896"/>
                </a:lnTo>
                <a:lnTo>
                  <a:pt x="282145" y="141923"/>
                </a:lnTo>
                <a:lnTo>
                  <a:pt x="281047" y="162571"/>
                </a:lnTo>
                <a:lnTo>
                  <a:pt x="283406" y="171741"/>
                </a:lnTo>
                <a:lnTo>
                  <a:pt x="278963" y="176165"/>
                </a:lnTo>
                <a:lnTo>
                  <a:pt x="273927" y="208876"/>
                </a:lnTo>
                <a:lnTo>
                  <a:pt x="271189" y="214074"/>
                </a:lnTo>
                <a:lnTo>
                  <a:pt x="262564" y="215887"/>
                </a:lnTo>
                <a:lnTo>
                  <a:pt x="255787" y="229405"/>
                </a:lnTo>
                <a:lnTo>
                  <a:pt x="246671" y="232556"/>
                </a:lnTo>
                <a:lnTo>
                  <a:pt x="237417" y="254265"/>
                </a:lnTo>
                <a:lnTo>
                  <a:pt x="231782" y="254626"/>
                </a:lnTo>
                <a:lnTo>
                  <a:pt x="226921" y="265326"/>
                </a:lnTo>
                <a:lnTo>
                  <a:pt x="213946" y="264969"/>
                </a:lnTo>
                <a:lnTo>
                  <a:pt x="209730" y="274332"/>
                </a:lnTo>
                <a:lnTo>
                  <a:pt x="200622" y="276580"/>
                </a:lnTo>
                <a:lnTo>
                  <a:pt x="190698" y="271182"/>
                </a:lnTo>
                <a:lnTo>
                  <a:pt x="181596" y="273130"/>
                </a:lnTo>
                <a:lnTo>
                  <a:pt x="175708" y="279320"/>
                </a:lnTo>
                <a:lnTo>
                  <a:pt x="171456" y="300204"/>
                </a:lnTo>
                <a:lnTo>
                  <a:pt x="171456" y="300204"/>
                </a:lnTo>
                <a:lnTo>
                  <a:pt x="154161" y="295879"/>
                </a:lnTo>
                <a:lnTo>
                  <a:pt x="153080" y="285534"/>
                </a:lnTo>
                <a:lnTo>
                  <a:pt x="142278" y="267245"/>
                </a:lnTo>
                <a:lnTo>
                  <a:pt x="135118" y="265180"/>
                </a:lnTo>
                <a:lnTo>
                  <a:pt x="120441" y="273017"/>
                </a:lnTo>
                <a:lnTo>
                  <a:pt x="95643" y="268855"/>
                </a:lnTo>
                <a:lnTo>
                  <a:pt x="83544" y="272091"/>
                </a:lnTo>
                <a:lnTo>
                  <a:pt x="78130" y="268555"/>
                </a:lnTo>
                <a:lnTo>
                  <a:pt x="67970" y="250119"/>
                </a:lnTo>
                <a:lnTo>
                  <a:pt x="67970" y="250119"/>
                </a:lnTo>
                <a:lnTo>
                  <a:pt x="68059" y="235900"/>
                </a:lnTo>
                <a:lnTo>
                  <a:pt x="74650" y="216402"/>
                </a:lnTo>
                <a:lnTo>
                  <a:pt x="71510" y="208114"/>
                </a:lnTo>
                <a:lnTo>
                  <a:pt x="60768" y="187566"/>
                </a:lnTo>
                <a:lnTo>
                  <a:pt x="41404" y="186629"/>
                </a:lnTo>
                <a:lnTo>
                  <a:pt x="38643" y="165917"/>
                </a:lnTo>
                <a:lnTo>
                  <a:pt x="41926" y="165825"/>
                </a:lnTo>
                <a:lnTo>
                  <a:pt x="41549" y="160577"/>
                </a:lnTo>
                <a:lnTo>
                  <a:pt x="33136" y="159231"/>
                </a:lnTo>
                <a:lnTo>
                  <a:pt x="30848" y="156046"/>
                </a:lnTo>
                <a:lnTo>
                  <a:pt x="34202" y="151912"/>
                </a:lnTo>
                <a:lnTo>
                  <a:pt x="30625" y="133279"/>
                </a:lnTo>
                <a:lnTo>
                  <a:pt x="26837" y="135459"/>
                </a:lnTo>
                <a:lnTo>
                  <a:pt x="22645" y="134037"/>
                </a:lnTo>
                <a:lnTo>
                  <a:pt x="20392" y="128905"/>
                </a:lnTo>
                <a:lnTo>
                  <a:pt x="13492" y="130430"/>
                </a:lnTo>
                <a:lnTo>
                  <a:pt x="7309" y="126725"/>
                </a:lnTo>
                <a:lnTo>
                  <a:pt x="6361" y="118621"/>
                </a:lnTo>
                <a:lnTo>
                  <a:pt x="3085" y="118412"/>
                </a:lnTo>
                <a:lnTo>
                  <a:pt x="0" y="124947"/>
                </a:lnTo>
                <a:lnTo>
                  <a:pt x="161" y="115963"/>
                </a:lnTo>
                <a:lnTo>
                  <a:pt x="7341" y="116242"/>
                </a:lnTo>
                <a:lnTo>
                  <a:pt x="9068" y="106986"/>
                </a:lnTo>
                <a:lnTo>
                  <a:pt x="9068" y="106986"/>
                </a:lnTo>
                <a:lnTo>
                  <a:pt x="10736" y="101025"/>
                </a:lnTo>
                <a:lnTo>
                  <a:pt x="23041" y="102892"/>
                </a:lnTo>
                <a:lnTo>
                  <a:pt x="21029" y="84283"/>
                </a:lnTo>
                <a:lnTo>
                  <a:pt x="23571" y="81781"/>
                </a:lnTo>
                <a:lnTo>
                  <a:pt x="19334" y="74217"/>
                </a:lnTo>
                <a:lnTo>
                  <a:pt x="20644" y="70794"/>
                </a:lnTo>
                <a:lnTo>
                  <a:pt x="32381" y="69205"/>
                </a:lnTo>
                <a:lnTo>
                  <a:pt x="28583" y="72134"/>
                </a:lnTo>
                <a:lnTo>
                  <a:pt x="34365" y="71786"/>
                </a:lnTo>
                <a:lnTo>
                  <a:pt x="32913" y="74457"/>
                </a:lnTo>
                <a:lnTo>
                  <a:pt x="37098" y="76179"/>
                </a:lnTo>
                <a:lnTo>
                  <a:pt x="34074" y="79421"/>
                </a:lnTo>
                <a:lnTo>
                  <a:pt x="38644" y="85942"/>
                </a:lnTo>
                <a:lnTo>
                  <a:pt x="45075" y="84258"/>
                </a:lnTo>
                <a:lnTo>
                  <a:pt x="43394" y="73294"/>
                </a:lnTo>
                <a:lnTo>
                  <a:pt x="46219" y="72444"/>
                </a:lnTo>
                <a:lnTo>
                  <a:pt x="57775" y="72347"/>
                </a:lnTo>
                <a:lnTo>
                  <a:pt x="59678" y="79570"/>
                </a:lnTo>
                <a:lnTo>
                  <a:pt x="62867" y="75731"/>
                </a:lnTo>
                <a:lnTo>
                  <a:pt x="69842" y="78697"/>
                </a:lnTo>
                <a:lnTo>
                  <a:pt x="71509" y="72585"/>
                </a:lnTo>
                <a:lnTo>
                  <a:pt x="64551" y="68719"/>
                </a:lnTo>
                <a:lnTo>
                  <a:pt x="66509" y="63810"/>
                </a:lnTo>
                <a:lnTo>
                  <a:pt x="71196" y="63591"/>
                </a:lnTo>
                <a:lnTo>
                  <a:pt x="70995" y="57146"/>
                </a:lnTo>
                <a:lnTo>
                  <a:pt x="65068" y="56894"/>
                </a:lnTo>
                <a:lnTo>
                  <a:pt x="63001" y="50117"/>
                </a:lnTo>
                <a:lnTo>
                  <a:pt x="58647" y="491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7" name="M209">
            <a:extLst>
              <a:ext uri="{FF2B5EF4-FFF2-40B4-BE49-F238E27FC236}">
                <a16:creationId xmlns:a16="http://schemas.microsoft.com/office/drawing/2014/main" id="{00000000-0008-0000-0000-0000E4000000}"/>
              </a:ext>
            </a:extLst>
          </p:cNvPr>
          <p:cNvSpPr/>
          <p:nvPr/>
        </p:nvSpPr>
        <p:spPr>
          <a:xfrm>
            <a:off x="6068159" y="5766310"/>
            <a:ext cx="213135" cy="250053"/>
          </a:xfrm>
          <a:custGeom>
            <a:avLst/>
            <a:gdLst/>
            <a:ahLst/>
            <a:cxnLst/>
            <a:rect l="0" t="0" r="0" b="0"/>
            <a:pathLst>
              <a:path w="235041" h="291324">
                <a:moveTo>
                  <a:pt x="160662" y="37663"/>
                </a:moveTo>
                <a:lnTo>
                  <a:pt x="162013" y="46086"/>
                </a:lnTo>
                <a:lnTo>
                  <a:pt x="198170" y="49231"/>
                </a:lnTo>
                <a:lnTo>
                  <a:pt x="203000" y="62382"/>
                </a:lnTo>
                <a:lnTo>
                  <a:pt x="210361" y="55223"/>
                </a:lnTo>
                <a:lnTo>
                  <a:pt x="227277" y="59682"/>
                </a:lnTo>
                <a:lnTo>
                  <a:pt x="225043" y="74457"/>
                </a:lnTo>
                <a:lnTo>
                  <a:pt x="222058" y="75133"/>
                </a:lnTo>
                <a:lnTo>
                  <a:pt x="225048" y="87039"/>
                </a:lnTo>
                <a:lnTo>
                  <a:pt x="219844" y="89009"/>
                </a:lnTo>
                <a:lnTo>
                  <a:pt x="219120" y="99475"/>
                </a:lnTo>
                <a:lnTo>
                  <a:pt x="231819" y="104129"/>
                </a:lnTo>
                <a:lnTo>
                  <a:pt x="231873" y="114763"/>
                </a:lnTo>
                <a:lnTo>
                  <a:pt x="231873" y="114763"/>
                </a:lnTo>
                <a:lnTo>
                  <a:pt x="227404" y="118549"/>
                </a:lnTo>
                <a:lnTo>
                  <a:pt x="218669" y="117886"/>
                </a:lnTo>
                <a:lnTo>
                  <a:pt x="215119" y="122442"/>
                </a:lnTo>
                <a:lnTo>
                  <a:pt x="217955" y="127902"/>
                </a:lnTo>
                <a:lnTo>
                  <a:pt x="235040" y="138802"/>
                </a:lnTo>
                <a:lnTo>
                  <a:pt x="227483" y="141014"/>
                </a:lnTo>
                <a:lnTo>
                  <a:pt x="225850" y="150258"/>
                </a:lnTo>
                <a:lnTo>
                  <a:pt x="230650" y="152172"/>
                </a:lnTo>
                <a:lnTo>
                  <a:pt x="216264" y="158709"/>
                </a:lnTo>
                <a:lnTo>
                  <a:pt x="192566" y="156031"/>
                </a:lnTo>
                <a:lnTo>
                  <a:pt x="189644" y="166739"/>
                </a:lnTo>
                <a:lnTo>
                  <a:pt x="179171" y="166630"/>
                </a:lnTo>
                <a:lnTo>
                  <a:pt x="178929" y="176356"/>
                </a:lnTo>
                <a:lnTo>
                  <a:pt x="189895" y="181868"/>
                </a:lnTo>
                <a:lnTo>
                  <a:pt x="191162" y="193877"/>
                </a:lnTo>
                <a:lnTo>
                  <a:pt x="188167" y="194851"/>
                </a:lnTo>
                <a:lnTo>
                  <a:pt x="183071" y="185891"/>
                </a:lnTo>
                <a:lnTo>
                  <a:pt x="172031" y="195948"/>
                </a:lnTo>
                <a:lnTo>
                  <a:pt x="170833" y="200110"/>
                </a:lnTo>
                <a:lnTo>
                  <a:pt x="174424" y="206637"/>
                </a:lnTo>
                <a:lnTo>
                  <a:pt x="169176" y="228962"/>
                </a:lnTo>
                <a:lnTo>
                  <a:pt x="163920" y="226436"/>
                </a:lnTo>
                <a:lnTo>
                  <a:pt x="161143" y="231157"/>
                </a:lnTo>
                <a:lnTo>
                  <a:pt x="152621" y="234088"/>
                </a:lnTo>
                <a:lnTo>
                  <a:pt x="149931" y="247792"/>
                </a:lnTo>
                <a:lnTo>
                  <a:pt x="138209" y="253485"/>
                </a:lnTo>
                <a:lnTo>
                  <a:pt x="130926" y="263031"/>
                </a:lnTo>
                <a:lnTo>
                  <a:pt x="151922" y="280771"/>
                </a:lnTo>
                <a:lnTo>
                  <a:pt x="154945" y="291323"/>
                </a:lnTo>
                <a:lnTo>
                  <a:pt x="154945" y="291323"/>
                </a:lnTo>
                <a:lnTo>
                  <a:pt x="151810" y="285257"/>
                </a:lnTo>
                <a:lnTo>
                  <a:pt x="144684" y="288521"/>
                </a:lnTo>
                <a:lnTo>
                  <a:pt x="130920" y="281889"/>
                </a:lnTo>
                <a:lnTo>
                  <a:pt x="112737" y="252093"/>
                </a:lnTo>
                <a:lnTo>
                  <a:pt x="104186" y="243792"/>
                </a:lnTo>
                <a:lnTo>
                  <a:pt x="97721" y="245723"/>
                </a:lnTo>
                <a:lnTo>
                  <a:pt x="88618" y="240700"/>
                </a:lnTo>
                <a:lnTo>
                  <a:pt x="78534" y="243435"/>
                </a:lnTo>
                <a:lnTo>
                  <a:pt x="72705" y="232806"/>
                </a:lnTo>
                <a:lnTo>
                  <a:pt x="74930" y="225379"/>
                </a:lnTo>
                <a:lnTo>
                  <a:pt x="72932" y="211854"/>
                </a:lnTo>
                <a:lnTo>
                  <a:pt x="65386" y="201179"/>
                </a:lnTo>
                <a:lnTo>
                  <a:pt x="60553" y="200605"/>
                </a:lnTo>
                <a:lnTo>
                  <a:pt x="58643" y="189776"/>
                </a:lnTo>
                <a:lnTo>
                  <a:pt x="63358" y="182861"/>
                </a:lnTo>
                <a:lnTo>
                  <a:pt x="50784" y="173252"/>
                </a:lnTo>
                <a:lnTo>
                  <a:pt x="35950" y="172416"/>
                </a:lnTo>
                <a:lnTo>
                  <a:pt x="16255" y="142400"/>
                </a:lnTo>
                <a:lnTo>
                  <a:pt x="5738" y="138080"/>
                </a:lnTo>
                <a:lnTo>
                  <a:pt x="3039" y="139656"/>
                </a:lnTo>
                <a:lnTo>
                  <a:pt x="3039" y="139656"/>
                </a:lnTo>
                <a:lnTo>
                  <a:pt x="0" y="130440"/>
                </a:lnTo>
                <a:lnTo>
                  <a:pt x="11111" y="112163"/>
                </a:lnTo>
                <a:lnTo>
                  <a:pt x="13097" y="102030"/>
                </a:lnTo>
                <a:lnTo>
                  <a:pt x="27548" y="93274"/>
                </a:lnTo>
                <a:lnTo>
                  <a:pt x="45201" y="93435"/>
                </a:lnTo>
                <a:lnTo>
                  <a:pt x="42218" y="81974"/>
                </a:lnTo>
                <a:lnTo>
                  <a:pt x="45923" y="77727"/>
                </a:lnTo>
                <a:lnTo>
                  <a:pt x="40821" y="75647"/>
                </a:lnTo>
                <a:lnTo>
                  <a:pt x="42117" y="67891"/>
                </a:lnTo>
                <a:lnTo>
                  <a:pt x="38222" y="67490"/>
                </a:lnTo>
                <a:lnTo>
                  <a:pt x="36626" y="62804"/>
                </a:lnTo>
                <a:lnTo>
                  <a:pt x="39090" y="52233"/>
                </a:lnTo>
                <a:lnTo>
                  <a:pt x="47510" y="46760"/>
                </a:lnTo>
                <a:lnTo>
                  <a:pt x="50316" y="40990"/>
                </a:lnTo>
                <a:lnTo>
                  <a:pt x="62049" y="40246"/>
                </a:lnTo>
                <a:lnTo>
                  <a:pt x="61896" y="34100"/>
                </a:lnTo>
                <a:lnTo>
                  <a:pt x="55079" y="25982"/>
                </a:lnTo>
                <a:lnTo>
                  <a:pt x="57193" y="22741"/>
                </a:lnTo>
                <a:lnTo>
                  <a:pt x="63190" y="26343"/>
                </a:lnTo>
                <a:lnTo>
                  <a:pt x="66447" y="21183"/>
                </a:lnTo>
                <a:lnTo>
                  <a:pt x="60977" y="15348"/>
                </a:lnTo>
                <a:lnTo>
                  <a:pt x="61413" y="10565"/>
                </a:lnTo>
                <a:lnTo>
                  <a:pt x="75301" y="16917"/>
                </a:lnTo>
                <a:lnTo>
                  <a:pt x="80307" y="4460"/>
                </a:lnTo>
                <a:lnTo>
                  <a:pt x="80307" y="4460"/>
                </a:lnTo>
                <a:lnTo>
                  <a:pt x="83231" y="41"/>
                </a:lnTo>
                <a:lnTo>
                  <a:pt x="92523" y="2976"/>
                </a:lnTo>
                <a:lnTo>
                  <a:pt x="99156" y="0"/>
                </a:lnTo>
                <a:lnTo>
                  <a:pt x="102933" y="17177"/>
                </a:lnTo>
                <a:lnTo>
                  <a:pt x="113757" y="15205"/>
                </a:lnTo>
                <a:lnTo>
                  <a:pt x="115785" y="21400"/>
                </a:lnTo>
                <a:lnTo>
                  <a:pt x="125663" y="25995"/>
                </a:lnTo>
                <a:lnTo>
                  <a:pt x="129765" y="24301"/>
                </a:lnTo>
                <a:lnTo>
                  <a:pt x="126957" y="30373"/>
                </a:lnTo>
                <a:lnTo>
                  <a:pt x="135831" y="37639"/>
                </a:lnTo>
                <a:lnTo>
                  <a:pt x="138816" y="36965"/>
                </a:lnTo>
                <a:lnTo>
                  <a:pt x="138230" y="41594"/>
                </a:lnTo>
                <a:lnTo>
                  <a:pt x="145066" y="49257"/>
                </a:lnTo>
                <a:lnTo>
                  <a:pt x="149694" y="45328"/>
                </a:lnTo>
                <a:lnTo>
                  <a:pt x="147548" y="3748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8" name="M210">
            <a:extLst>
              <a:ext uri="{FF2B5EF4-FFF2-40B4-BE49-F238E27FC236}">
                <a16:creationId xmlns:a16="http://schemas.microsoft.com/office/drawing/2014/main" id="{00000000-0008-0000-0000-0000E5000000}"/>
              </a:ext>
            </a:extLst>
          </p:cNvPr>
          <p:cNvSpPr/>
          <p:nvPr/>
        </p:nvSpPr>
        <p:spPr>
          <a:xfrm>
            <a:off x="5725476" y="5793564"/>
            <a:ext cx="513644" cy="382632"/>
          </a:xfrm>
          <a:custGeom>
            <a:avLst/>
            <a:gdLst/>
            <a:ahLst/>
            <a:cxnLst/>
            <a:rect l="0" t="0" r="0" b="0"/>
            <a:pathLst>
              <a:path w="571028" h="453955">
                <a:moveTo>
                  <a:pt x="150806" y="14738"/>
                </a:moveTo>
                <a:lnTo>
                  <a:pt x="159784" y="23085"/>
                </a:lnTo>
                <a:lnTo>
                  <a:pt x="161119" y="41999"/>
                </a:lnTo>
                <a:lnTo>
                  <a:pt x="183122" y="54008"/>
                </a:lnTo>
                <a:lnTo>
                  <a:pt x="200977" y="69191"/>
                </a:lnTo>
                <a:lnTo>
                  <a:pt x="210887" y="72466"/>
                </a:lnTo>
                <a:lnTo>
                  <a:pt x="218001" y="80753"/>
                </a:lnTo>
                <a:lnTo>
                  <a:pt x="221132" y="80541"/>
                </a:lnTo>
                <a:lnTo>
                  <a:pt x="224427" y="74492"/>
                </a:lnTo>
                <a:lnTo>
                  <a:pt x="234873" y="75382"/>
                </a:lnTo>
                <a:lnTo>
                  <a:pt x="256499" y="95901"/>
                </a:lnTo>
                <a:lnTo>
                  <a:pt x="268106" y="94424"/>
                </a:lnTo>
                <a:lnTo>
                  <a:pt x="279435" y="108813"/>
                </a:lnTo>
                <a:lnTo>
                  <a:pt x="296012" y="120048"/>
                </a:lnTo>
                <a:lnTo>
                  <a:pt x="281433" y="144358"/>
                </a:lnTo>
                <a:lnTo>
                  <a:pt x="268121" y="139351"/>
                </a:lnTo>
                <a:lnTo>
                  <a:pt x="255872" y="141260"/>
                </a:lnTo>
                <a:lnTo>
                  <a:pt x="250564" y="135273"/>
                </a:lnTo>
                <a:lnTo>
                  <a:pt x="231769" y="136399"/>
                </a:lnTo>
                <a:lnTo>
                  <a:pt x="228275" y="132708"/>
                </a:lnTo>
                <a:lnTo>
                  <a:pt x="226760" y="136559"/>
                </a:lnTo>
                <a:lnTo>
                  <a:pt x="220925" y="166343"/>
                </a:lnTo>
                <a:lnTo>
                  <a:pt x="229932" y="168690"/>
                </a:lnTo>
                <a:lnTo>
                  <a:pt x="237099" y="175328"/>
                </a:lnTo>
                <a:lnTo>
                  <a:pt x="252590" y="175158"/>
                </a:lnTo>
                <a:lnTo>
                  <a:pt x="257605" y="157779"/>
                </a:lnTo>
                <a:lnTo>
                  <a:pt x="268023" y="160012"/>
                </a:lnTo>
                <a:lnTo>
                  <a:pt x="265679" y="165637"/>
                </a:lnTo>
                <a:lnTo>
                  <a:pt x="274444" y="176808"/>
                </a:lnTo>
                <a:lnTo>
                  <a:pt x="273013" y="189045"/>
                </a:lnTo>
                <a:lnTo>
                  <a:pt x="275877" y="193016"/>
                </a:lnTo>
                <a:lnTo>
                  <a:pt x="280711" y="193597"/>
                </a:lnTo>
                <a:lnTo>
                  <a:pt x="290190" y="178735"/>
                </a:lnTo>
                <a:lnTo>
                  <a:pt x="296717" y="174571"/>
                </a:lnTo>
                <a:lnTo>
                  <a:pt x="304875" y="179435"/>
                </a:lnTo>
                <a:lnTo>
                  <a:pt x="306020" y="183358"/>
                </a:lnTo>
                <a:lnTo>
                  <a:pt x="309632" y="182857"/>
                </a:lnTo>
                <a:lnTo>
                  <a:pt x="307606" y="176814"/>
                </a:lnTo>
                <a:lnTo>
                  <a:pt x="313294" y="174722"/>
                </a:lnTo>
                <a:lnTo>
                  <a:pt x="318398" y="165278"/>
                </a:lnTo>
                <a:lnTo>
                  <a:pt x="324176" y="171423"/>
                </a:lnTo>
                <a:lnTo>
                  <a:pt x="322267" y="178408"/>
                </a:lnTo>
                <a:lnTo>
                  <a:pt x="335309" y="170375"/>
                </a:lnTo>
                <a:lnTo>
                  <a:pt x="339405" y="180965"/>
                </a:lnTo>
                <a:lnTo>
                  <a:pt x="342860" y="174620"/>
                </a:lnTo>
                <a:lnTo>
                  <a:pt x="359231" y="170715"/>
                </a:lnTo>
                <a:lnTo>
                  <a:pt x="365077" y="162636"/>
                </a:lnTo>
                <a:lnTo>
                  <a:pt x="358896" y="153937"/>
                </a:lnTo>
                <a:lnTo>
                  <a:pt x="362658" y="147749"/>
                </a:lnTo>
                <a:lnTo>
                  <a:pt x="376532" y="143475"/>
                </a:lnTo>
                <a:lnTo>
                  <a:pt x="377476" y="137361"/>
                </a:lnTo>
                <a:lnTo>
                  <a:pt x="372698" y="128849"/>
                </a:lnTo>
                <a:lnTo>
                  <a:pt x="383556" y="120301"/>
                </a:lnTo>
                <a:lnTo>
                  <a:pt x="384007" y="115072"/>
                </a:lnTo>
                <a:lnTo>
                  <a:pt x="384007" y="115072"/>
                </a:lnTo>
                <a:lnTo>
                  <a:pt x="386706" y="113496"/>
                </a:lnTo>
                <a:lnTo>
                  <a:pt x="397223" y="117816"/>
                </a:lnTo>
                <a:lnTo>
                  <a:pt x="416918" y="147832"/>
                </a:lnTo>
                <a:lnTo>
                  <a:pt x="431752" y="148668"/>
                </a:lnTo>
                <a:lnTo>
                  <a:pt x="444326" y="158277"/>
                </a:lnTo>
                <a:lnTo>
                  <a:pt x="439611" y="165192"/>
                </a:lnTo>
                <a:lnTo>
                  <a:pt x="441521" y="176021"/>
                </a:lnTo>
                <a:lnTo>
                  <a:pt x="446354" y="176595"/>
                </a:lnTo>
                <a:lnTo>
                  <a:pt x="453900" y="187270"/>
                </a:lnTo>
                <a:lnTo>
                  <a:pt x="455898" y="200795"/>
                </a:lnTo>
                <a:lnTo>
                  <a:pt x="453673" y="208222"/>
                </a:lnTo>
                <a:lnTo>
                  <a:pt x="459502" y="218851"/>
                </a:lnTo>
                <a:lnTo>
                  <a:pt x="469586" y="216116"/>
                </a:lnTo>
                <a:lnTo>
                  <a:pt x="478689" y="221139"/>
                </a:lnTo>
                <a:lnTo>
                  <a:pt x="485154" y="219208"/>
                </a:lnTo>
                <a:lnTo>
                  <a:pt x="493705" y="227509"/>
                </a:lnTo>
                <a:lnTo>
                  <a:pt x="511888" y="257305"/>
                </a:lnTo>
                <a:lnTo>
                  <a:pt x="525652" y="263937"/>
                </a:lnTo>
                <a:lnTo>
                  <a:pt x="532778" y="260673"/>
                </a:lnTo>
                <a:lnTo>
                  <a:pt x="535913" y="266739"/>
                </a:lnTo>
                <a:lnTo>
                  <a:pt x="535913" y="266739"/>
                </a:lnTo>
                <a:lnTo>
                  <a:pt x="542040" y="290985"/>
                </a:lnTo>
                <a:lnTo>
                  <a:pt x="557131" y="313806"/>
                </a:lnTo>
                <a:lnTo>
                  <a:pt x="557131" y="313806"/>
                </a:lnTo>
                <a:lnTo>
                  <a:pt x="563737" y="331625"/>
                </a:lnTo>
                <a:lnTo>
                  <a:pt x="563417" y="350917"/>
                </a:lnTo>
                <a:lnTo>
                  <a:pt x="571027" y="372647"/>
                </a:lnTo>
                <a:lnTo>
                  <a:pt x="567018" y="382721"/>
                </a:lnTo>
                <a:lnTo>
                  <a:pt x="544706" y="391442"/>
                </a:lnTo>
                <a:lnTo>
                  <a:pt x="527159" y="416281"/>
                </a:lnTo>
                <a:lnTo>
                  <a:pt x="516390" y="420648"/>
                </a:lnTo>
                <a:lnTo>
                  <a:pt x="516390" y="420648"/>
                </a:lnTo>
                <a:lnTo>
                  <a:pt x="503194" y="427943"/>
                </a:lnTo>
                <a:lnTo>
                  <a:pt x="486874" y="428576"/>
                </a:lnTo>
                <a:lnTo>
                  <a:pt x="460835" y="447503"/>
                </a:lnTo>
                <a:lnTo>
                  <a:pt x="452901" y="445056"/>
                </a:lnTo>
                <a:lnTo>
                  <a:pt x="444076" y="446773"/>
                </a:lnTo>
                <a:lnTo>
                  <a:pt x="438402" y="453954"/>
                </a:lnTo>
                <a:lnTo>
                  <a:pt x="419480" y="451968"/>
                </a:lnTo>
                <a:lnTo>
                  <a:pt x="405231" y="445165"/>
                </a:lnTo>
                <a:lnTo>
                  <a:pt x="394447" y="443836"/>
                </a:lnTo>
                <a:lnTo>
                  <a:pt x="394447" y="443836"/>
                </a:lnTo>
                <a:lnTo>
                  <a:pt x="386553" y="445871"/>
                </a:lnTo>
                <a:lnTo>
                  <a:pt x="375723" y="440352"/>
                </a:lnTo>
                <a:lnTo>
                  <a:pt x="363928" y="441685"/>
                </a:lnTo>
                <a:lnTo>
                  <a:pt x="355899" y="436984"/>
                </a:lnTo>
                <a:lnTo>
                  <a:pt x="345417" y="436107"/>
                </a:lnTo>
                <a:lnTo>
                  <a:pt x="333288" y="426509"/>
                </a:lnTo>
                <a:lnTo>
                  <a:pt x="328769" y="413824"/>
                </a:lnTo>
                <a:lnTo>
                  <a:pt x="317691" y="411881"/>
                </a:lnTo>
                <a:lnTo>
                  <a:pt x="314299" y="398178"/>
                </a:lnTo>
                <a:lnTo>
                  <a:pt x="310708" y="397632"/>
                </a:lnTo>
                <a:lnTo>
                  <a:pt x="312938" y="390512"/>
                </a:lnTo>
                <a:lnTo>
                  <a:pt x="303901" y="382788"/>
                </a:lnTo>
                <a:lnTo>
                  <a:pt x="304817" y="377876"/>
                </a:lnTo>
                <a:lnTo>
                  <a:pt x="297917" y="372304"/>
                </a:lnTo>
                <a:lnTo>
                  <a:pt x="297786" y="365568"/>
                </a:lnTo>
                <a:lnTo>
                  <a:pt x="293280" y="358414"/>
                </a:lnTo>
                <a:lnTo>
                  <a:pt x="296436" y="357602"/>
                </a:lnTo>
                <a:lnTo>
                  <a:pt x="299713" y="340785"/>
                </a:lnTo>
                <a:lnTo>
                  <a:pt x="287925" y="336425"/>
                </a:lnTo>
                <a:lnTo>
                  <a:pt x="265236" y="335505"/>
                </a:lnTo>
                <a:lnTo>
                  <a:pt x="260721" y="340169"/>
                </a:lnTo>
                <a:lnTo>
                  <a:pt x="253063" y="339509"/>
                </a:lnTo>
                <a:lnTo>
                  <a:pt x="238017" y="345377"/>
                </a:lnTo>
                <a:lnTo>
                  <a:pt x="238017" y="345377"/>
                </a:lnTo>
                <a:lnTo>
                  <a:pt x="240206" y="334216"/>
                </a:lnTo>
                <a:lnTo>
                  <a:pt x="229390" y="328829"/>
                </a:lnTo>
                <a:lnTo>
                  <a:pt x="230340" y="317184"/>
                </a:lnTo>
                <a:lnTo>
                  <a:pt x="221169" y="314684"/>
                </a:lnTo>
                <a:lnTo>
                  <a:pt x="211676" y="323696"/>
                </a:lnTo>
                <a:lnTo>
                  <a:pt x="200888" y="322945"/>
                </a:lnTo>
                <a:lnTo>
                  <a:pt x="194390" y="314533"/>
                </a:lnTo>
                <a:lnTo>
                  <a:pt x="192173" y="315368"/>
                </a:lnTo>
                <a:lnTo>
                  <a:pt x="188728" y="293124"/>
                </a:lnTo>
                <a:lnTo>
                  <a:pt x="185128" y="293022"/>
                </a:lnTo>
                <a:lnTo>
                  <a:pt x="183931" y="285506"/>
                </a:lnTo>
                <a:lnTo>
                  <a:pt x="171888" y="279479"/>
                </a:lnTo>
                <a:lnTo>
                  <a:pt x="166797" y="282327"/>
                </a:lnTo>
                <a:lnTo>
                  <a:pt x="156035" y="280824"/>
                </a:lnTo>
                <a:lnTo>
                  <a:pt x="153230" y="285832"/>
                </a:lnTo>
                <a:lnTo>
                  <a:pt x="147063" y="276976"/>
                </a:lnTo>
                <a:lnTo>
                  <a:pt x="142809" y="277902"/>
                </a:lnTo>
                <a:lnTo>
                  <a:pt x="138107" y="267141"/>
                </a:lnTo>
                <a:lnTo>
                  <a:pt x="127705" y="258611"/>
                </a:lnTo>
                <a:lnTo>
                  <a:pt x="125891" y="250926"/>
                </a:lnTo>
                <a:lnTo>
                  <a:pt x="118613" y="248172"/>
                </a:lnTo>
                <a:lnTo>
                  <a:pt x="117178" y="243640"/>
                </a:lnTo>
                <a:lnTo>
                  <a:pt x="111982" y="244687"/>
                </a:lnTo>
                <a:lnTo>
                  <a:pt x="117628" y="233474"/>
                </a:lnTo>
                <a:lnTo>
                  <a:pt x="108904" y="226636"/>
                </a:lnTo>
                <a:lnTo>
                  <a:pt x="109820" y="222022"/>
                </a:lnTo>
                <a:lnTo>
                  <a:pt x="105068" y="218591"/>
                </a:lnTo>
                <a:lnTo>
                  <a:pt x="104342" y="211234"/>
                </a:lnTo>
                <a:lnTo>
                  <a:pt x="98722" y="205383"/>
                </a:lnTo>
                <a:lnTo>
                  <a:pt x="99330" y="200610"/>
                </a:lnTo>
                <a:lnTo>
                  <a:pt x="95200" y="197346"/>
                </a:lnTo>
                <a:lnTo>
                  <a:pt x="95022" y="192700"/>
                </a:lnTo>
                <a:lnTo>
                  <a:pt x="86185" y="189897"/>
                </a:lnTo>
                <a:lnTo>
                  <a:pt x="86185" y="189897"/>
                </a:lnTo>
                <a:lnTo>
                  <a:pt x="81832" y="178242"/>
                </a:lnTo>
                <a:lnTo>
                  <a:pt x="70675" y="169231"/>
                </a:lnTo>
                <a:lnTo>
                  <a:pt x="63961" y="174125"/>
                </a:lnTo>
                <a:lnTo>
                  <a:pt x="43119" y="170068"/>
                </a:lnTo>
                <a:lnTo>
                  <a:pt x="36091" y="174950"/>
                </a:lnTo>
                <a:lnTo>
                  <a:pt x="31258" y="174358"/>
                </a:lnTo>
                <a:lnTo>
                  <a:pt x="31258" y="174358"/>
                </a:lnTo>
                <a:lnTo>
                  <a:pt x="44134" y="162162"/>
                </a:lnTo>
                <a:lnTo>
                  <a:pt x="36059" y="154885"/>
                </a:lnTo>
                <a:lnTo>
                  <a:pt x="29787" y="134334"/>
                </a:lnTo>
                <a:lnTo>
                  <a:pt x="29787" y="134334"/>
                </a:lnTo>
                <a:lnTo>
                  <a:pt x="35768" y="127773"/>
                </a:lnTo>
                <a:lnTo>
                  <a:pt x="38475" y="115573"/>
                </a:lnTo>
                <a:lnTo>
                  <a:pt x="32403" y="109402"/>
                </a:lnTo>
                <a:lnTo>
                  <a:pt x="21968" y="108044"/>
                </a:lnTo>
                <a:lnTo>
                  <a:pt x="18085" y="101937"/>
                </a:lnTo>
                <a:lnTo>
                  <a:pt x="8776" y="99563"/>
                </a:lnTo>
                <a:lnTo>
                  <a:pt x="4269" y="93437"/>
                </a:lnTo>
                <a:lnTo>
                  <a:pt x="0" y="84622"/>
                </a:lnTo>
                <a:lnTo>
                  <a:pt x="4161" y="65724"/>
                </a:lnTo>
                <a:lnTo>
                  <a:pt x="532" y="51235"/>
                </a:lnTo>
                <a:lnTo>
                  <a:pt x="15395" y="50631"/>
                </a:lnTo>
                <a:lnTo>
                  <a:pt x="20075" y="56163"/>
                </a:lnTo>
                <a:lnTo>
                  <a:pt x="34131" y="51188"/>
                </a:lnTo>
                <a:lnTo>
                  <a:pt x="35704" y="45542"/>
                </a:lnTo>
                <a:lnTo>
                  <a:pt x="41655" y="45120"/>
                </a:lnTo>
                <a:lnTo>
                  <a:pt x="37088" y="19966"/>
                </a:lnTo>
                <a:lnTo>
                  <a:pt x="37088" y="19966"/>
                </a:lnTo>
                <a:lnTo>
                  <a:pt x="38968" y="9234"/>
                </a:lnTo>
                <a:lnTo>
                  <a:pt x="46736" y="10663"/>
                </a:lnTo>
                <a:lnTo>
                  <a:pt x="50956" y="0"/>
                </a:lnTo>
                <a:lnTo>
                  <a:pt x="54523" y="854"/>
                </a:lnTo>
                <a:lnTo>
                  <a:pt x="63891" y="11618"/>
                </a:lnTo>
                <a:lnTo>
                  <a:pt x="67528" y="10077"/>
                </a:lnTo>
                <a:lnTo>
                  <a:pt x="69624" y="18528"/>
                </a:lnTo>
                <a:lnTo>
                  <a:pt x="76551" y="22028"/>
                </a:lnTo>
                <a:lnTo>
                  <a:pt x="68982" y="29746"/>
                </a:lnTo>
                <a:lnTo>
                  <a:pt x="70031" y="41911"/>
                </a:lnTo>
                <a:lnTo>
                  <a:pt x="77956" y="48734"/>
                </a:lnTo>
                <a:lnTo>
                  <a:pt x="82541" y="46921"/>
                </a:lnTo>
                <a:lnTo>
                  <a:pt x="87874" y="51571"/>
                </a:lnTo>
                <a:lnTo>
                  <a:pt x="91827" y="39253"/>
                </a:lnTo>
                <a:lnTo>
                  <a:pt x="90882" y="34132"/>
                </a:lnTo>
                <a:lnTo>
                  <a:pt x="112711" y="30271"/>
                </a:lnTo>
                <a:lnTo>
                  <a:pt x="117445" y="23217"/>
                </a:lnTo>
                <a:lnTo>
                  <a:pt x="119531" y="26723"/>
                </a:lnTo>
                <a:lnTo>
                  <a:pt x="132292" y="28440"/>
                </a:lnTo>
                <a:lnTo>
                  <a:pt x="141811" y="34256"/>
                </a:lnTo>
                <a:lnTo>
                  <a:pt x="142742" y="29039"/>
                </a:lnTo>
                <a:lnTo>
                  <a:pt x="133921" y="20696"/>
                </a:lnTo>
                <a:lnTo>
                  <a:pt x="136851" y="1658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9" name="M211">
            <a:extLst>
              <a:ext uri="{FF2B5EF4-FFF2-40B4-BE49-F238E27FC236}">
                <a16:creationId xmlns:a16="http://schemas.microsoft.com/office/drawing/2014/main" id="{00000000-0008-0000-0000-0000E6000000}"/>
              </a:ext>
            </a:extLst>
          </p:cNvPr>
          <p:cNvSpPr/>
          <p:nvPr/>
        </p:nvSpPr>
        <p:spPr>
          <a:xfrm>
            <a:off x="6476684" y="5799557"/>
            <a:ext cx="277328" cy="157678"/>
          </a:xfrm>
          <a:custGeom>
            <a:avLst/>
            <a:gdLst/>
            <a:ahLst/>
            <a:cxnLst/>
            <a:rect l="0" t="0" r="0" b="0"/>
            <a:pathLst>
              <a:path w="300691" h="179104">
                <a:moveTo>
                  <a:pt x="296865" y="18653"/>
                </a:moveTo>
                <a:lnTo>
                  <a:pt x="298071" y="28862"/>
                </a:lnTo>
                <a:lnTo>
                  <a:pt x="300690" y="30711"/>
                </a:lnTo>
                <a:lnTo>
                  <a:pt x="282433" y="37842"/>
                </a:lnTo>
                <a:lnTo>
                  <a:pt x="282556" y="55368"/>
                </a:lnTo>
                <a:lnTo>
                  <a:pt x="273434" y="58483"/>
                </a:lnTo>
                <a:lnTo>
                  <a:pt x="278914" y="65780"/>
                </a:lnTo>
                <a:lnTo>
                  <a:pt x="277031" y="74129"/>
                </a:lnTo>
                <a:lnTo>
                  <a:pt x="277031" y="74129"/>
                </a:lnTo>
                <a:lnTo>
                  <a:pt x="263343" y="71013"/>
                </a:lnTo>
                <a:lnTo>
                  <a:pt x="258680" y="77659"/>
                </a:lnTo>
                <a:lnTo>
                  <a:pt x="258680" y="77659"/>
                </a:lnTo>
                <a:lnTo>
                  <a:pt x="247192" y="81773"/>
                </a:lnTo>
                <a:lnTo>
                  <a:pt x="248557" y="91684"/>
                </a:lnTo>
                <a:lnTo>
                  <a:pt x="244474" y="92650"/>
                </a:lnTo>
                <a:lnTo>
                  <a:pt x="241954" y="101435"/>
                </a:lnTo>
                <a:lnTo>
                  <a:pt x="229556" y="104030"/>
                </a:lnTo>
                <a:lnTo>
                  <a:pt x="229333" y="107320"/>
                </a:lnTo>
                <a:lnTo>
                  <a:pt x="216648" y="108561"/>
                </a:lnTo>
                <a:lnTo>
                  <a:pt x="215985" y="102707"/>
                </a:lnTo>
                <a:lnTo>
                  <a:pt x="209920" y="101236"/>
                </a:lnTo>
                <a:lnTo>
                  <a:pt x="206872" y="105068"/>
                </a:lnTo>
                <a:lnTo>
                  <a:pt x="195300" y="105430"/>
                </a:lnTo>
                <a:lnTo>
                  <a:pt x="195952" y="119369"/>
                </a:lnTo>
                <a:lnTo>
                  <a:pt x="192579" y="116155"/>
                </a:lnTo>
                <a:lnTo>
                  <a:pt x="182706" y="117450"/>
                </a:lnTo>
                <a:lnTo>
                  <a:pt x="180019" y="134014"/>
                </a:lnTo>
                <a:lnTo>
                  <a:pt x="177148" y="136800"/>
                </a:lnTo>
                <a:lnTo>
                  <a:pt x="174134" y="131347"/>
                </a:lnTo>
                <a:lnTo>
                  <a:pt x="173795" y="140174"/>
                </a:lnTo>
                <a:lnTo>
                  <a:pt x="173795" y="140174"/>
                </a:lnTo>
                <a:lnTo>
                  <a:pt x="173642" y="140021"/>
                </a:lnTo>
                <a:lnTo>
                  <a:pt x="168948" y="140224"/>
                </a:lnTo>
                <a:lnTo>
                  <a:pt x="165229" y="146135"/>
                </a:lnTo>
                <a:lnTo>
                  <a:pt x="159909" y="146324"/>
                </a:lnTo>
                <a:lnTo>
                  <a:pt x="155627" y="141743"/>
                </a:lnTo>
                <a:lnTo>
                  <a:pt x="147635" y="142625"/>
                </a:lnTo>
                <a:lnTo>
                  <a:pt x="144678" y="149450"/>
                </a:lnTo>
                <a:lnTo>
                  <a:pt x="145611" y="172075"/>
                </a:lnTo>
                <a:lnTo>
                  <a:pt x="141744" y="177533"/>
                </a:lnTo>
                <a:lnTo>
                  <a:pt x="138113" y="179103"/>
                </a:lnTo>
                <a:lnTo>
                  <a:pt x="134734" y="176188"/>
                </a:lnTo>
                <a:lnTo>
                  <a:pt x="128552" y="165279"/>
                </a:lnTo>
                <a:lnTo>
                  <a:pt x="122867" y="167854"/>
                </a:lnTo>
                <a:lnTo>
                  <a:pt x="122867" y="167854"/>
                </a:lnTo>
                <a:lnTo>
                  <a:pt x="122338" y="148530"/>
                </a:lnTo>
                <a:lnTo>
                  <a:pt x="113420" y="141454"/>
                </a:lnTo>
                <a:lnTo>
                  <a:pt x="114280" y="137730"/>
                </a:lnTo>
                <a:lnTo>
                  <a:pt x="100739" y="142232"/>
                </a:lnTo>
                <a:lnTo>
                  <a:pt x="94244" y="131613"/>
                </a:lnTo>
                <a:lnTo>
                  <a:pt x="88044" y="129084"/>
                </a:lnTo>
                <a:lnTo>
                  <a:pt x="91886" y="117637"/>
                </a:lnTo>
                <a:lnTo>
                  <a:pt x="88968" y="115179"/>
                </a:lnTo>
                <a:lnTo>
                  <a:pt x="90138" y="111611"/>
                </a:lnTo>
                <a:lnTo>
                  <a:pt x="77097" y="114774"/>
                </a:lnTo>
                <a:lnTo>
                  <a:pt x="70528" y="107744"/>
                </a:lnTo>
                <a:lnTo>
                  <a:pt x="62085" y="107860"/>
                </a:lnTo>
                <a:lnTo>
                  <a:pt x="60195" y="115756"/>
                </a:lnTo>
                <a:lnTo>
                  <a:pt x="50084" y="120626"/>
                </a:lnTo>
                <a:lnTo>
                  <a:pt x="48371" y="127477"/>
                </a:lnTo>
                <a:lnTo>
                  <a:pt x="27693" y="129419"/>
                </a:lnTo>
                <a:lnTo>
                  <a:pt x="24349" y="132190"/>
                </a:lnTo>
                <a:lnTo>
                  <a:pt x="25510" y="136258"/>
                </a:lnTo>
                <a:lnTo>
                  <a:pt x="13654" y="142135"/>
                </a:lnTo>
                <a:lnTo>
                  <a:pt x="6525" y="139282"/>
                </a:lnTo>
                <a:lnTo>
                  <a:pt x="2991" y="129471"/>
                </a:lnTo>
                <a:lnTo>
                  <a:pt x="7642" y="117147"/>
                </a:lnTo>
                <a:lnTo>
                  <a:pt x="0" y="109340"/>
                </a:lnTo>
                <a:lnTo>
                  <a:pt x="2168" y="103249"/>
                </a:lnTo>
                <a:lnTo>
                  <a:pt x="7622" y="103969"/>
                </a:lnTo>
                <a:lnTo>
                  <a:pt x="9779" y="84250"/>
                </a:lnTo>
                <a:lnTo>
                  <a:pt x="9779" y="84250"/>
                </a:lnTo>
                <a:lnTo>
                  <a:pt x="25020" y="87582"/>
                </a:lnTo>
                <a:lnTo>
                  <a:pt x="37465" y="83064"/>
                </a:lnTo>
                <a:lnTo>
                  <a:pt x="40380" y="85524"/>
                </a:lnTo>
                <a:lnTo>
                  <a:pt x="44962" y="83228"/>
                </a:lnTo>
                <a:lnTo>
                  <a:pt x="46003" y="85647"/>
                </a:lnTo>
                <a:lnTo>
                  <a:pt x="56016" y="85117"/>
                </a:lnTo>
                <a:lnTo>
                  <a:pt x="73788" y="79811"/>
                </a:lnTo>
                <a:lnTo>
                  <a:pt x="73775" y="73222"/>
                </a:lnTo>
                <a:lnTo>
                  <a:pt x="79430" y="71846"/>
                </a:lnTo>
                <a:lnTo>
                  <a:pt x="76156" y="64287"/>
                </a:lnTo>
                <a:lnTo>
                  <a:pt x="76681" y="54413"/>
                </a:lnTo>
                <a:lnTo>
                  <a:pt x="82780" y="54096"/>
                </a:lnTo>
                <a:lnTo>
                  <a:pt x="88094" y="61249"/>
                </a:lnTo>
                <a:lnTo>
                  <a:pt x="92929" y="61652"/>
                </a:lnTo>
                <a:lnTo>
                  <a:pt x="92217" y="51153"/>
                </a:lnTo>
                <a:lnTo>
                  <a:pt x="99517" y="53107"/>
                </a:lnTo>
                <a:lnTo>
                  <a:pt x="101480" y="48955"/>
                </a:lnTo>
                <a:lnTo>
                  <a:pt x="98109" y="45888"/>
                </a:lnTo>
                <a:lnTo>
                  <a:pt x="100716" y="40851"/>
                </a:lnTo>
                <a:lnTo>
                  <a:pt x="110719" y="47954"/>
                </a:lnTo>
                <a:lnTo>
                  <a:pt x="127855" y="42775"/>
                </a:lnTo>
                <a:lnTo>
                  <a:pt x="134037" y="45901"/>
                </a:lnTo>
                <a:lnTo>
                  <a:pt x="141242" y="45004"/>
                </a:lnTo>
                <a:lnTo>
                  <a:pt x="148088" y="31368"/>
                </a:lnTo>
                <a:lnTo>
                  <a:pt x="150777" y="14797"/>
                </a:lnTo>
                <a:lnTo>
                  <a:pt x="160015" y="21132"/>
                </a:lnTo>
                <a:lnTo>
                  <a:pt x="171585" y="20473"/>
                </a:lnTo>
                <a:lnTo>
                  <a:pt x="172265" y="17791"/>
                </a:lnTo>
                <a:lnTo>
                  <a:pt x="185191" y="19556"/>
                </a:lnTo>
                <a:lnTo>
                  <a:pt x="185048" y="11314"/>
                </a:lnTo>
                <a:lnTo>
                  <a:pt x="207485" y="13721"/>
                </a:lnTo>
                <a:lnTo>
                  <a:pt x="207485" y="13721"/>
                </a:lnTo>
                <a:lnTo>
                  <a:pt x="221947" y="16712"/>
                </a:lnTo>
                <a:lnTo>
                  <a:pt x="224187" y="14061"/>
                </a:lnTo>
                <a:lnTo>
                  <a:pt x="236307" y="24791"/>
                </a:lnTo>
                <a:lnTo>
                  <a:pt x="250667" y="25228"/>
                </a:lnTo>
                <a:lnTo>
                  <a:pt x="250642" y="18637"/>
                </a:lnTo>
                <a:lnTo>
                  <a:pt x="245682" y="16740"/>
                </a:lnTo>
                <a:lnTo>
                  <a:pt x="247154" y="13474"/>
                </a:lnTo>
                <a:lnTo>
                  <a:pt x="253330" y="1315"/>
                </a:lnTo>
                <a:lnTo>
                  <a:pt x="258141" y="2759"/>
                </a:lnTo>
                <a:lnTo>
                  <a:pt x="262568" y="0"/>
                </a:lnTo>
                <a:lnTo>
                  <a:pt x="269109" y="879"/>
                </a:lnTo>
                <a:lnTo>
                  <a:pt x="274588" y="8029"/>
                </a:lnTo>
                <a:lnTo>
                  <a:pt x="278859" y="5267"/>
                </a:lnTo>
                <a:lnTo>
                  <a:pt x="293351" y="6750"/>
                </a:lnTo>
                <a:lnTo>
                  <a:pt x="292362" y="1736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0" name="M212">
            <a:extLst>
              <a:ext uri="{FF2B5EF4-FFF2-40B4-BE49-F238E27FC236}">
                <a16:creationId xmlns:a16="http://schemas.microsoft.com/office/drawing/2014/main" id="{00000000-0008-0000-0000-0000E7000000}"/>
              </a:ext>
            </a:extLst>
          </p:cNvPr>
          <p:cNvSpPr/>
          <p:nvPr/>
        </p:nvSpPr>
        <p:spPr>
          <a:xfrm>
            <a:off x="6712220" y="5832766"/>
            <a:ext cx="258321" cy="174665"/>
          </a:xfrm>
          <a:custGeom>
            <a:avLst/>
            <a:gdLst/>
            <a:ahLst/>
            <a:cxnLst/>
            <a:rect l="0" t="0" r="0" b="0"/>
            <a:pathLst>
              <a:path w="290991" h="209419">
                <a:moveTo>
                  <a:pt x="284310" y="145247"/>
                </a:moveTo>
                <a:lnTo>
                  <a:pt x="268241" y="152003"/>
                </a:lnTo>
                <a:lnTo>
                  <a:pt x="243432" y="139892"/>
                </a:lnTo>
                <a:lnTo>
                  <a:pt x="230534" y="144153"/>
                </a:lnTo>
                <a:lnTo>
                  <a:pt x="222272" y="142659"/>
                </a:lnTo>
                <a:lnTo>
                  <a:pt x="213426" y="147590"/>
                </a:lnTo>
                <a:lnTo>
                  <a:pt x="208173" y="144053"/>
                </a:lnTo>
                <a:lnTo>
                  <a:pt x="173025" y="141918"/>
                </a:lnTo>
                <a:lnTo>
                  <a:pt x="174872" y="160662"/>
                </a:lnTo>
                <a:lnTo>
                  <a:pt x="171067" y="163436"/>
                </a:lnTo>
                <a:lnTo>
                  <a:pt x="174376" y="179213"/>
                </a:lnTo>
                <a:lnTo>
                  <a:pt x="146703" y="186785"/>
                </a:lnTo>
                <a:lnTo>
                  <a:pt x="141765" y="191483"/>
                </a:lnTo>
                <a:lnTo>
                  <a:pt x="141765" y="191483"/>
                </a:lnTo>
                <a:lnTo>
                  <a:pt x="130636" y="192622"/>
                </a:lnTo>
                <a:lnTo>
                  <a:pt x="128951" y="207407"/>
                </a:lnTo>
                <a:lnTo>
                  <a:pt x="116551" y="209418"/>
                </a:lnTo>
                <a:lnTo>
                  <a:pt x="111306" y="205429"/>
                </a:lnTo>
                <a:lnTo>
                  <a:pt x="109088" y="206883"/>
                </a:lnTo>
                <a:lnTo>
                  <a:pt x="109772" y="195522"/>
                </a:lnTo>
                <a:lnTo>
                  <a:pt x="103365" y="195102"/>
                </a:lnTo>
                <a:lnTo>
                  <a:pt x="100021" y="198181"/>
                </a:lnTo>
                <a:lnTo>
                  <a:pt x="91037" y="193371"/>
                </a:lnTo>
                <a:lnTo>
                  <a:pt x="87673" y="197497"/>
                </a:lnTo>
                <a:lnTo>
                  <a:pt x="80154" y="197952"/>
                </a:lnTo>
                <a:lnTo>
                  <a:pt x="63748" y="188657"/>
                </a:lnTo>
                <a:lnTo>
                  <a:pt x="51836" y="189773"/>
                </a:lnTo>
                <a:lnTo>
                  <a:pt x="46928" y="176656"/>
                </a:lnTo>
                <a:lnTo>
                  <a:pt x="48578" y="156182"/>
                </a:lnTo>
                <a:lnTo>
                  <a:pt x="43236" y="157425"/>
                </a:lnTo>
                <a:lnTo>
                  <a:pt x="34869" y="153370"/>
                </a:lnTo>
                <a:lnTo>
                  <a:pt x="39165" y="141628"/>
                </a:lnTo>
                <a:lnTo>
                  <a:pt x="50962" y="146199"/>
                </a:lnTo>
                <a:lnTo>
                  <a:pt x="54425" y="136985"/>
                </a:lnTo>
                <a:lnTo>
                  <a:pt x="49113" y="136732"/>
                </a:lnTo>
                <a:lnTo>
                  <a:pt x="45597" y="132622"/>
                </a:lnTo>
                <a:lnTo>
                  <a:pt x="45606" y="124089"/>
                </a:lnTo>
                <a:lnTo>
                  <a:pt x="39776" y="126370"/>
                </a:lnTo>
                <a:lnTo>
                  <a:pt x="39833" y="107508"/>
                </a:lnTo>
                <a:lnTo>
                  <a:pt x="25175" y="105574"/>
                </a:lnTo>
                <a:lnTo>
                  <a:pt x="24936" y="125630"/>
                </a:lnTo>
                <a:lnTo>
                  <a:pt x="19677" y="122682"/>
                </a:lnTo>
                <a:lnTo>
                  <a:pt x="0" y="129328"/>
                </a:lnTo>
                <a:lnTo>
                  <a:pt x="4760" y="125830"/>
                </a:lnTo>
                <a:lnTo>
                  <a:pt x="6959" y="117490"/>
                </a:lnTo>
                <a:lnTo>
                  <a:pt x="2124" y="109010"/>
                </a:lnTo>
                <a:lnTo>
                  <a:pt x="3281" y="105889"/>
                </a:lnTo>
                <a:lnTo>
                  <a:pt x="13427" y="106689"/>
                </a:lnTo>
                <a:lnTo>
                  <a:pt x="14390" y="89640"/>
                </a:lnTo>
                <a:lnTo>
                  <a:pt x="12729" y="70891"/>
                </a:lnTo>
                <a:lnTo>
                  <a:pt x="5504" y="56971"/>
                </a:lnTo>
                <a:lnTo>
                  <a:pt x="6755" y="49059"/>
                </a:lnTo>
                <a:lnTo>
                  <a:pt x="2545" y="40739"/>
                </a:lnTo>
                <a:lnTo>
                  <a:pt x="2545" y="40739"/>
                </a:lnTo>
                <a:lnTo>
                  <a:pt x="7208" y="34093"/>
                </a:lnTo>
                <a:lnTo>
                  <a:pt x="20896" y="37209"/>
                </a:lnTo>
                <a:lnTo>
                  <a:pt x="20896" y="37209"/>
                </a:lnTo>
                <a:lnTo>
                  <a:pt x="38792" y="40856"/>
                </a:lnTo>
                <a:lnTo>
                  <a:pt x="33754" y="58727"/>
                </a:lnTo>
                <a:lnTo>
                  <a:pt x="43888" y="59973"/>
                </a:lnTo>
                <a:lnTo>
                  <a:pt x="47565" y="55702"/>
                </a:lnTo>
                <a:lnTo>
                  <a:pt x="46699" y="44005"/>
                </a:lnTo>
                <a:lnTo>
                  <a:pt x="64744" y="40013"/>
                </a:lnTo>
                <a:lnTo>
                  <a:pt x="79452" y="38948"/>
                </a:lnTo>
                <a:lnTo>
                  <a:pt x="83154" y="41415"/>
                </a:lnTo>
                <a:lnTo>
                  <a:pt x="107016" y="35430"/>
                </a:lnTo>
                <a:lnTo>
                  <a:pt x="111395" y="43450"/>
                </a:lnTo>
                <a:lnTo>
                  <a:pt x="125259" y="45658"/>
                </a:lnTo>
                <a:lnTo>
                  <a:pt x="128368" y="38229"/>
                </a:lnTo>
                <a:lnTo>
                  <a:pt x="139624" y="29454"/>
                </a:lnTo>
                <a:lnTo>
                  <a:pt x="149178" y="28134"/>
                </a:lnTo>
                <a:lnTo>
                  <a:pt x="153028" y="22664"/>
                </a:lnTo>
                <a:lnTo>
                  <a:pt x="153028" y="22664"/>
                </a:lnTo>
                <a:lnTo>
                  <a:pt x="161353" y="28659"/>
                </a:lnTo>
                <a:lnTo>
                  <a:pt x="169033" y="18766"/>
                </a:lnTo>
                <a:lnTo>
                  <a:pt x="173866" y="19304"/>
                </a:lnTo>
                <a:lnTo>
                  <a:pt x="176504" y="11714"/>
                </a:lnTo>
                <a:lnTo>
                  <a:pt x="183140" y="16179"/>
                </a:lnTo>
                <a:lnTo>
                  <a:pt x="197094" y="13287"/>
                </a:lnTo>
                <a:lnTo>
                  <a:pt x="198909" y="7928"/>
                </a:lnTo>
                <a:lnTo>
                  <a:pt x="202648" y="8445"/>
                </a:lnTo>
                <a:lnTo>
                  <a:pt x="202575" y="12488"/>
                </a:lnTo>
                <a:lnTo>
                  <a:pt x="207571" y="12578"/>
                </a:lnTo>
                <a:lnTo>
                  <a:pt x="210325" y="7086"/>
                </a:lnTo>
                <a:lnTo>
                  <a:pt x="214544" y="7012"/>
                </a:lnTo>
                <a:lnTo>
                  <a:pt x="216075" y="0"/>
                </a:lnTo>
                <a:lnTo>
                  <a:pt x="225408" y="2114"/>
                </a:lnTo>
                <a:lnTo>
                  <a:pt x="225408" y="2114"/>
                </a:lnTo>
                <a:lnTo>
                  <a:pt x="223681" y="11370"/>
                </a:lnTo>
                <a:lnTo>
                  <a:pt x="216501" y="11091"/>
                </a:lnTo>
                <a:lnTo>
                  <a:pt x="216340" y="20075"/>
                </a:lnTo>
                <a:lnTo>
                  <a:pt x="219425" y="13540"/>
                </a:lnTo>
                <a:lnTo>
                  <a:pt x="222701" y="13749"/>
                </a:lnTo>
                <a:lnTo>
                  <a:pt x="223649" y="21853"/>
                </a:lnTo>
                <a:lnTo>
                  <a:pt x="229832" y="25558"/>
                </a:lnTo>
                <a:lnTo>
                  <a:pt x="236732" y="24033"/>
                </a:lnTo>
                <a:lnTo>
                  <a:pt x="238985" y="29165"/>
                </a:lnTo>
                <a:lnTo>
                  <a:pt x="243177" y="30587"/>
                </a:lnTo>
                <a:lnTo>
                  <a:pt x="246965" y="28407"/>
                </a:lnTo>
                <a:lnTo>
                  <a:pt x="250542" y="47040"/>
                </a:lnTo>
                <a:lnTo>
                  <a:pt x="247188" y="51174"/>
                </a:lnTo>
                <a:lnTo>
                  <a:pt x="249476" y="54359"/>
                </a:lnTo>
                <a:lnTo>
                  <a:pt x="257889" y="55705"/>
                </a:lnTo>
                <a:lnTo>
                  <a:pt x="258266" y="60953"/>
                </a:lnTo>
                <a:lnTo>
                  <a:pt x="254983" y="61045"/>
                </a:lnTo>
                <a:lnTo>
                  <a:pt x="257744" y="81757"/>
                </a:lnTo>
                <a:lnTo>
                  <a:pt x="277108" y="82694"/>
                </a:lnTo>
                <a:lnTo>
                  <a:pt x="287850" y="103242"/>
                </a:lnTo>
                <a:lnTo>
                  <a:pt x="290990" y="111530"/>
                </a:lnTo>
                <a:lnTo>
                  <a:pt x="284399" y="13102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251" name="M213">
            <a:extLst>
              <a:ext uri="{FF2B5EF4-FFF2-40B4-BE49-F238E27FC236}">
                <a16:creationId xmlns:a16="http://schemas.microsoft.com/office/drawing/2014/main" id="{00000000-0008-0000-0000-0000EA000000}"/>
              </a:ext>
            </a:extLst>
          </p:cNvPr>
          <p:cNvGrpSpPr/>
          <p:nvPr/>
        </p:nvGrpSpPr>
        <p:grpSpPr>
          <a:xfrm>
            <a:off x="6408839" y="5852423"/>
            <a:ext cx="180039" cy="209665"/>
            <a:chOff x="1586704" y="4267983"/>
            <a:chExt cx="198253" cy="246430"/>
          </a:xfrm>
          <a:solidFill>
            <a:schemeClr val="accent1"/>
          </a:solidFill>
        </p:grpSpPr>
        <p:sp>
          <p:nvSpPr>
            <p:cNvPr id="264" name="ID_221">
              <a:extLst>
                <a:ext uri="{FF2B5EF4-FFF2-40B4-BE49-F238E27FC236}">
                  <a16:creationId xmlns:a16="http://schemas.microsoft.com/office/drawing/2014/main" id="{00000000-0008-0000-0000-0000E8000000}"/>
                </a:ext>
              </a:extLst>
            </p:cNvPr>
            <p:cNvSpPr/>
            <p:nvPr/>
          </p:nvSpPr>
          <p:spPr>
            <a:xfrm>
              <a:off x="1642168" y="4496034"/>
              <a:ext cx="10015" cy="18379"/>
            </a:xfrm>
            <a:custGeom>
              <a:avLst/>
              <a:gdLst/>
              <a:ahLst/>
              <a:cxnLst/>
              <a:rect l="0" t="0" r="0" b="0"/>
              <a:pathLst>
                <a:path w="10015" h="18379">
                  <a:moveTo>
                    <a:pt x="4351" y="18378"/>
                  </a:moveTo>
                  <a:lnTo>
                    <a:pt x="0" y="16934"/>
                  </a:lnTo>
                  <a:lnTo>
                    <a:pt x="286" y="11105"/>
                  </a:lnTo>
                  <a:lnTo>
                    <a:pt x="1937" y="369"/>
                  </a:lnTo>
                  <a:lnTo>
                    <a:pt x="5546" y="0"/>
                  </a:lnTo>
                  <a:lnTo>
                    <a:pt x="5546" y="0"/>
                  </a:lnTo>
                  <a:lnTo>
                    <a:pt x="7200" y="10063"/>
                  </a:lnTo>
                  <a:lnTo>
                    <a:pt x="10014" y="10275"/>
                  </a:lnTo>
                  <a:lnTo>
                    <a:pt x="9707" y="1700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5" name="ID_222">
              <a:extLst>
                <a:ext uri="{FF2B5EF4-FFF2-40B4-BE49-F238E27FC236}">
                  <a16:creationId xmlns:a16="http://schemas.microsoft.com/office/drawing/2014/main" id="{00000000-0008-0000-0000-0000E9000000}"/>
                </a:ext>
              </a:extLst>
            </p:cNvPr>
            <p:cNvSpPr/>
            <p:nvPr/>
          </p:nvSpPr>
          <p:spPr>
            <a:xfrm>
              <a:off x="1586704" y="4267983"/>
              <a:ext cx="198253" cy="235811"/>
            </a:xfrm>
            <a:custGeom>
              <a:avLst/>
              <a:gdLst/>
              <a:ahLst/>
              <a:cxnLst/>
              <a:rect l="0" t="0" r="0" b="0"/>
              <a:pathLst>
                <a:path w="198253" h="235811">
                  <a:moveTo>
                    <a:pt x="47033" y="791"/>
                  </a:moveTo>
                  <a:lnTo>
                    <a:pt x="59349" y="9006"/>
                  </a:lnTo>
                  <a:lnTo>
                    <a:pt x="71028" y="10765"/>
                  </a:lnTo>
                  <a:lnTo>
                    <a:pt x="85164" y="21563"/>
                  </a:lnTo>
                  <a:lnTo>
                    <a:pt x="85164" y="21563"/>
                  </a:lnTo>
                  <a:lnTo>
                    <a:pt x="83007" y="41282"/>
                  </a:lnTo>
                  <a:lnTo>
                    <a:pt x="77553" y="40562"/>
                  </a:lnTo>
                  <a:lnTo>
                    <a:pt x="75385" y="46653"/>
                  </a:lnTo>
                  <a:lnTo>
                    <a:pt x="83027" y="54460"/>
                  </a:lnTo>
                  <a:lnTo>
                    <a:pt x="78376" y="66784"/>
                  </a:lnTo>
                  <a:lnTo>
                    <a:pt x="81910" y="76595"/>
                  </a:lnTo>
                  <a:lnTo>
                    <a:pt x="89039" y="79448"/>
                  </a:lnTo>
                  <a:lnTo>
                    <a:pt x="100895" y="73571"/>
                  </a:lnTo>
                  <a:lnTo>
                    <a:pt x="99734" y="69503"/>
                  </a:lnTo>
                  <a:lnTo>
                    <a:pt x="103078" y="66732"/>
                  </a:lnTo>
                  <a:lnTo>
                    <a:pt x="123756" y="64790"/>
                  </a:lnTo>
                  <a:lnTo>
                    <a:pt x="125469" y="57939"/>
                  </a:lnTo>
                  <a:lnTo>
                    <a:pt x="135580" y="53069"/>
                  </a:lnTo>
                  <a:lnTo>
                    <a:pt x="137470" y="45173"/>
                  </a:lnTo>
                  <a:lnTo>
                    <a:pt x="145913" y="45057"/>
                  </a:lnTo>
                  <a:lnTo>
                    <a:pt x="152482" y="52087"/>
                  </a:lnTo>
                  <a:lnTo>
                    <a:pt x="165523" y="48924"/>
                  </a:lnTo>
                  <a:lnTo>
                    <a:pt x="164353" y="52492"/>
                  </a:lnTo>
                  <a:lnTo>
                    <a:pt x="167271" y="54950"/>
                  </a:lnTo>
                  <a:lnTo>
                    <a:pt x="163429" y="66397"/>
                  </a:lnTo>
                  <a:lnTo>
                    <a:pt x="169629" y="68926"/>
                  </a:lnTo>
                  <a:lnTo>
                    <a:pt x="176124" y="79545"/>
                  </a:lnTo>
                  <a:lnTo>
                    <a:pt x="189665" y="75043"/>
                  </a:lnTo>
                  <a:lnTo>
                    <a:pt x="188805" y="78767"/>
                  </a:lnTo>
                  <a:lnTo>
                    <a:pt x="197723" y="85843"/>
                  </a:lnTo>
                  <a:lnTo>
                    <a:pt x="198252" y="105167"/>
                  </a:lnTo>
                  <a:lnTo>
                    <a:pt x="198252" y="105167"/>
                  </a:lnTo>
                  <a:lnTo>
                    <a:pt x="187544" y="108683"/>
                  </a:lnTo>
                  <a:lnTo>
                    <a:pt x="186703" y="126179"/>
                  </a:lnTo>
                  <a:lnTo>
                    <a:pt x="179007" y="127662"/>
                  </a:lnTo>
                  <a:lnTo>
                    <a:pt x="176572" y="124467"/>
                  </a:lnTo>
                  <a:lnTo>
                    <a:pt x="163997" y="134676"/>
                  </a:lnTo>
                  <a:lnTo>
                    <a:pt x="159613" y="134882"/>
                  </a:lnTo>
                  <a:lnTo>
                    <a:pt x="159704" y="137877"/>
                  </a:lnTo>
                  <a:lnTo>
                    <a:pt x="166568" y="138773"/>
                  </a:lnTo>
                  <a:lnTo>
                    <a:pt x="156216" y="140047"/>
                  </a:lnTo>
                  <a:lnTo>
                    <a:pt x="164366" y="146659"/>
                  </a:lnTo>
                  <a:lnTo>
                    <a:pt x="165502" y="152072"/>
                  </a:lnTo>
                  <a:lnTo>
                    <a:pt x="150020" y="151739"/>
                  </a:lnTo>
                  <a:lnTo>
                    <a:pt x="150898" y="161786"/>
                  </a:lnTo>
                  <a:lnTo>
                    <a:pt x="147148" y="161555"/>
                  </a:lnTo>
                  <a:lnTo>
                    <a:pt x="147517" y="166203"/>
                  </a:lnTo>
                  <a:lnTo>
                    <a:pt x="139890" y="171575"/>
                  </a:lnTo>
                  <a:lnTo>
                    <a:pt x="147638" y="182369"/>
                  </a:lnTo>
                  <a:lnTo>
                    <a:pt x="154999" y="182079"/>
                  </a:lnTo>
                  <a:lnTo>
                    <a:pt x="155774" y="189728"/>
                  </a:lnTo>
                  <a:lnTo>
                    <a:pt x="160942" y="189539"/>
                  </a:lnTo>
                  <a:lnTo>
                    <a:pt x="158140" y="203397"/>
                  </a:lnTo>
                  <a:lnTo>
                    <a:pt x="156145" y="201558"/>
                  </a:lnTo>
                  <a:lnTo>
                    <a:pt x="151332" y="206991"/>
                  </a:lnTo>
                  <a:lnTo>
                    <a:pt x="142175" y="203352"/>
                  </a:lnTo>
                  <a:lnTo>
                    <a:pt x="140782" y="209906"/>
                  </a:lnTo>
                  <a:lnTo>
                    <a:pt x="138467" y="208359"/>
                  </a:lnTo>
                  <a:lnTo>
                    <a:pt x="135201" y="214573"/>
                  </a:lnTo>
                  <a:lnTo>
                    <a:pt x="122945" y="216701"/>
                  </a:lnTo>
                  <a:lnTo>
                    <a:pt x="122110" y="226259"/>
                  </a:lnTo>
                  <a:lnTo>
                    <a:pt x="116698" y="230331"/>
                  </a:lnTo>
                  <a:lnTo>
                    <a:pt x="109552" y="227780"/>
                  </a:lnTo>
                  <a:lnTo>
                    <a:pt x="99417" y="232944"/>
                  </a:lnTo>
                  <a:lnTo>
                    <a:pt x="89728" y="232132"/>
                  </a:lnTo>
                  <a:lnTo>
                    <a:pt x="88093" y="235238"/>
                  </a:lnTo>
                  <a:lnTo>
                    <a:pt x="82822" y="232877"/>
                  </a:lnTo>
                  <a:lnTo>
                    <a:pt x="77447" y="221086"/>
                  </a:lnTo>
                  <a:lnTo>
                    <a:pt x="60903" y="225805"/>
                  </a:lnTo>
                  <a:lnTo>
                    <a:pt x="60903" y="225805"/>
                  </a:lnTo>
                  <a:lnTo>
                    <a:pt x="36938" y="226313"/>
                  </a:lnTo>
                  <a:lnTo>
                    <a:pt x="32551" y="212597"/>
                  </a:lnTo>
                  <a:lnTo>
                    <a:pt x="23941" y="212551"/>
                  </a:lnTo>
                  <a:lnTo>
                    <a:pt x="19057" y="234586"/>
                  </a:lnTo>
                  <a:lnTo>
                    <a:pt x="7128" y="235810"/>
                  </a:lnTo>
                  <a:lnTo>
                    <a:pt x="6656" y="229066"/>
                  </a:lnTo>
                  <a:lnTo>
                    <a:pt x="11049" y="221834"/>
                  </a:lnTo>
                  <a:lnTo>
                    <a:pt x="3875" y="220623"/>
                  </a:lnTo>
                  <a:lnTo>
                    <a:pt x="2250" y="216396"/>
                  </a:lnTo>
                  <a:lnTo>
                    <a:pt x="10924" y="213602"/>
                  </a:lnTo>
                  <a:lnTo>
                    <a:pt x="0" y="205271"/>
                  </a:lnTo>
                  <a:lnTo>
                    <a:pt x="7177" y="199449"/>
                  </a:lnTo>
                  <a:lnTo>
                    <a:pt x="6957" y="195404"/>
                  </a:lnTo>
                  <a:lnTo>
                    <a:pt x="16119" y="191722"/>
                  </a:lnTo>
                  <a:lnTo>
                    <a:pt x="16701" y="193681"/>
                  </a:lnTo>
                  <a:lnTo>
                    <a:pt x="21500" y="189151"/>
                  </a:lnTo>
                  <a:lnTo>
                    <a:pt x="32297" y="189246"/>
                  </a:lnTo>
                  <a:lnTo>
                    <a:pt x="29152" y="196807"/>
                  </a:lnTo>
                  <a:lnTo>
                    <a:pt x="30577" y="202975"/>
                  </a:lnTo>
                  <a:lnTo>
                    <a:pt x="34489" y="203063"/>
                  </a:lnTo>
                  <a:lnTo>
                    <a:pt x="45394" y="191487"/>
                  </a:lnTo>
                  <a:lnTo>
                    <a:pt x="48484" y="158481"/>
                  </a:lnTo>
                  <a:lnTo>
                    <a:pt x="40756" y="154266"/>
                  </a:lnTo>
                  <a:lnTo>
                    <a:pt x="39564" y="137774"/>
                  </a:lnTo>
                  <a:lnTo>
                    <a:pt x="23812" y="135621"/>
                  </a:lnTo>
                  <a:lnTo>
                    <a:pt x="25733" y="126832"/>
                  </a:lnTo>
                  <a:lnTo>
                    <a:pt x="25733" y="126832"/>
                  </a:lnTo>
                  <a:lnTo>
                    <a:pt x="38495" y="88198"/>
                  </a:lnTo>
                  <a:lnTo>
                    <a:pt x="48053" y="73442"/>
                  </a:lnTo>
                  <a:lnTo>
                    <a:pt x="42974" y="69884"/>
                  </a:lnTo>
                  <a:lnTo>
                    <a:pt x="30942" y="69612"/>
                  </a:lnTo>
                  <a:lnTo>
                    <a:pt x="29016" y="58038"/>
                  </a:lnTo>
                  <a:lnTo>
                    <a:pt x="14444" y="52615"/>
                  </a:lnTo>
                  <a:lnTo>
                    <a:pt x="13036" y="45845"/>
                  </a:lnTo>
                  <a:lnTo>
                    <a:pt x="10849" y="45795"/>
                  </a:lnTo>
                  <a:lnTo>
                    <a:pt x="13521" y="31480"/>
                  </a:lnTo>
                  <a:lnTo>
                    <a:pt x="13521" y="31480"/>
                  </a:lnTo>
                  <a:lnTo>
                    <a:pt x="18802" y="26060"/>
                  </a:lnTo>
                  <a:lnTo>
                    <a:pt x="14171" y="23558"/>
                  </a:lnTo>
                  <a:lnTo>
                    <a:pt x="17367" y="20486"/>
                  </a:lnTo>
                  <a:lnTo>
                    <a:pt x="10140" y="8490"/>
                  </a:lnTo>
                  <a:lnTo>
                    <a:pt x="22288" y="3376"/>
                  </a:lnTo>
                  <a:lnTo>
                    <a:pt x="31284" y="6276"/>
                  </a:lnTo>
                  <a:lnTo>
                    <a:pt x="39520" y="1370"/>
                  </a:lnTo>
                  <a:lnTo>
                    <a:pt x="39520" y="1370"/>
                  </a:lnTo>
                  <a:lnTo>
                    <a:pt x="4517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52" name="M214">
            <a:extLst>
              <a:ext uri="{FF2B5EF4-FFF2-40B4-BE49-F238E27FC236}">
                <a16:creationId xmlns:a16="http://schemas.microsoft.com/office/drawing/2014/main" id="{00000000-0008-0000-0000-0000EB000000}"/>
              </a:ext>
            </a:extLst>
          </p:cNvPr>
          <p:cNvSpPr/>
          <p:nvPr/>
        </p:nvSpPr>
        <p:spPr>
          <a:xfrm>
            <a:off x="6189355" y="5860972"/>
            <a:ext cx="264459" cy="192587"/>
          </a:xfrm>
          <a:custGeom>
            <a:avLst/>
            <a:gdLst/>
            <a:ahLst/>
            <a:cxnLst/>
            <a:rect l="0" t="0" r="0" b="0"/>
            <a:pathLst>
              <a:path w="295909" h="223628">
                <a:moveTo>
                  <a:pt x="100947" y="0"/>
                </a:moveTo>
                <a:lnTo>
                  <a:pt x="104154" y="3074"/>
                </a:lnTo>
                <a:lnTo>
                  <a:pt x="115450" y="1251"/>
                </a:lnTo>
                <a:lnTo>
                  <a:pt x="115988" y="4858"/>
                </a:lnTo>
                <a:lnTo>
                  <a:pt x="125015" y="6424"/>
                </a:lnTo>
                <a:lnTo>
                  <a:pt x="129379" y="13418"/>
                </a:lnTo>
                <a:lnTo>
                  <a:pt x="136288" y="12087"/>
                </a:lnTo>
                <a:lnTo>
                  <a:pt x="149964" y="21849"/>
                </a:lnTo>
                <a:lnTo>
                  <a:pt x="152492" y="20711"/>
                </a:lnTo>
                <a:lnTo>
                  <a:pt x="150370" y="17965"/>
                </a:lnTo>
                <a:lnTo>
                  <a:pt x="155508" y="5658"/>
                </a:lnTo>
                <a:lnTo>
                  <a:pt x="163435" y="7494"/>
                </a:lnTo>
                <a:lnTo>
                  <a:pt x="165476" y="503"/>
                </a:lnTo>
                <a:lnTo>
                  <a:pt x="184637" y="3053"/>
                </a:lnTo>
                <a:lnTo>
                  <a:pt x="189342" y="9004"/>
                </a:lnTo>
                <a:lnTo>
                  <a:pt x="201910" y="12893"/>
                </a:lnTo>
                <a:lnTo>
                  <a:pt x="202822" y="20702"/>
                </a:lnTo>
                <a:lnTo>
                  <a:pt x="211145" y="25688"/>
                </a:lnTo>
                <a:lnTo>
                  <a:pt x="239866" y="27402"/>
                </a:lnTo>
                <a:lnTo>
                  <a:pt x="242893" y="24926"/>
                </a:lnTo>
                <a:lnTo>
                  <a:pt x="239917" y="18419"/>
                </a:lnTo>
                <a:lnTo>
                  <a:pt x="246541" y="8987"/>
                </a:lnTo>
                <a:lnTo>
                  <a:pt x="252329" y="15559"/>
                </a:lnTo>
                <a:lnTo>
                  <a:pt x="261376" y="16365"/>
                </a:lnTo>
                <a:lnTo>
                  <a:pt x="261376" y="16365"/>
                </a:lnTo>
                <a:lnTo>
                  <a:pt x="258704" y="30680"/>
                </a:lnTo>
                <a:lnTo>
                  <a:pt x="260891" y="30730"/>
                </a:lnTo>
                <a:lnTo>
                  <a:pt x="262299" y="37500"/>
                </a:lnTo>
                <a:lnTo>
                  <a:pt x="276871" y="42923"/>
                </a:lnTo>
                <a:lnTo>
                  <a:pt x="278797" y="54497"/>
                </a:lnTo>
                <a:lnTo>
                  <a:pt x="290829" y="54769"/>
                </a:lnTo>
                <a:lnTo>
                  <a:pt x="295908" y="58327"/>
                </a:lnTo>
                <a:lnTo>
                  <a:pt x="286350" y="73083"/>
                </a:lnTo>
                <a:lnTo>
                  <a:pt x="273588" y="111717"/>
                </a:lnTo>
                <a:lnTo>
                  <a:pt x="273588" y="111717"/>
                </a:lnTo>
                <a:lnTo>
                  <a:pt x="264181" y="105815"/>
                </a:lnTo>
                <a:lnTo>
                  <a:pt x="257611" y="105815"/>
                </a:lnTo>
                <a:lnTo>
                  <a:pt x="253722" y="125335"/>
                </a:lnTo>
                <a:lnTo>
                  <a:pt x="247339" y="123992"/>
                </a:lnTo>
                <a:lnTo>
                  <a:pt x="245281" y="118256"/>
                </a:lnTo>
                <a:lnTo>
                  <a:pt x="243284" y="123449"/>
                </a:lnTo>
                <a:lnTo>
                  <a:pt x="243249" y="118209"/>
                </a:lnTo>
                <a:lnTo>
                  <a:pt x="237433" y="126158"/>
                </a:lnTo>
                <a:lnTo>
                  <a:pt x="236750" y="135423"/>
                </a:lnTo>
                <a:lnTo>
                  <a:pt x="224790" y="145175"/>
                </a:lnTo>
                <a:lnTo>
                  <a:pt x="227595" y="152424"/>
                </a:lnTo>
                <a:lnTo>
                  <a:pt x="226522" y="164971"/>
                </a:lnTo>
                <a:lnTo>
                  <a:pt x="238733" y="164804"/>
                </a:lnTo>
                <a:lnTo>
                  <a:pt x="243273" y="178378"/>
                </a:lnTo>
                <a:lnTo>
                  <a:pt x="228067" y="179374"/>
                </a:lnTo>
                <a:lnTo>
                  <a:pt x="225447" y="184402"/>
                </a:lnTo>
                <a:lnTo>
                  <a:pt x="211884" y="188726"/>
                </a:lnTo>
                <a:lnTo>
                  <a:pt x="212805" y="196230"/>
                </a:lnTo>
                <a:lnTo>
                  <a:pt x="186556" y="200704"/>
                </a:lnTo>
                <a:lnTo>
                  <a:pt x="167123" y="181689"/>
                </a:lnTo>
                <a:lnTo>
                  <a:pt x="154995" y="184843"/>
                </a:lnTo>
                <a:lnTo>
                  <a:pt x="154064" y="177937"/>
                </a:lnTo>
                <a:lnTo>
                  <a:pt x="148166" y="169266"/>
                </a:lnTo>
                <a:lnTo>
                  <a:pt x="147743" y="173895"/>
                </a:lnTo>
                <a:lnTo>
                  <a:pt x="136863" y="177227"/>
                </a:lnTo>
                <a:lnTo>
                  <a:pt x="126522" y="171142"/>
                </a:lnTo>
                <a:lnTo>
                  <a:pt x="121540" y="163539"/>
                </a:lnTo>
                <a:lnTo>
                  <a:pt x="117156" y="163583"/>
                </a:lnTo>
                <a:lnTo>
                  <a:pt x="90567" y="182094"/>
                </a:lnTo>
                <a:lnTo>
                  <a:pt x="100632" y="199549"/>
                </a:lnTo>
                <a:lnTo>
                  <a:pt x="80969" y="209694"/>
                </a:lnTo>
                <a:lnTo>
                  <a:pt x="68232" y="211925"/>
                </a:lnTo>
                <a:lnTo>
                  <a:pt x="62810" y="222266"/>
                </a:lnTo>
                <a:lnTo>
                  <a:pt x="45237" y="223627"/>
                </a:lnTo>
                <a:lnTo>
                  <a:pt x="45237" y="223627"/>
                </a:lnTo>
                <a:lnTo>
                  <a:pt x="30146" y="200806"/>
                </a:lnTo>
                <a:lnTo>
                  <a:pt x="24019" y="176560"/>
                </a:lnTo>
                <a:lnTo>
                  <a:pt x="24019" y="176560"/>
                </a:lnTo>
                <a:lnTo>
                  <a:pt x="20996" y="166008"/>
                </a:lnTo>
                <a:lnTo>
                  <a:pt x="0" y="148268"/>
                </a:lnTo>
                <a:lnTo>
                  <a:pt x="7283" y="138722"/>
                </a:lnTo>
                <a:lnTo>
                  <a:pt x="19005" y="133029"/>
                </a:lnTo>
                <a:lnTo>
                  <a:pt x="21695" y="119325"/>
                </a:lnTo>
                <a:lnTo>
                  <a:pt x="30217" y="116394"/>
                </a:lnTo>
                <a:lnTo>
                  <a:pt x="32994" y="111673"/>
                </a:lnTo>
                <a:lnTo>
                  <a:pt x="38250" y="114199"/>
                </a:lnTo>
                <a:lnTo>
                  <a:pt x="43498" y="91874"/>
                </a:lnTo>
                <a:lnTo>
                  <a:pt x="39907" y="85347"/>
                </a:lnTo>
                <a:lnTo>
                  <a:pt x="41105" y="81185"/>
                </a:lnTo>
                <a:lnTo>
                  <a:pt x="52145" y="71128"/>
                </a:lnTo>
                <a:lnTo>
                  <a:pt x="57241" y="80088"/>
                </a:lnTo>
                <a:lnTo>
                  <a:pt x="60236" y="79114"/>
                </a:lnTo>
                <a:lnTo>
                  <a:pt x="58969" y="67105"/>
                </a:lnTo>
                <a:lnTo>
                  <a:pt x="48003" y="61593"/>
                </a:lnTo>
                <a:lnTo>
                  <a:pt x="48245" y="51867"/>
                </a:lnTo>
                <a:lnTo>
                  <a:pt x="58718" y="51976"/>
                </a:lnTo>
                <a:lnTo>
                  <a:pt x="61640" y="41268"/>
                </a:lnTo>
                <a:lnTo>
                  <a:pt x="85338" y="43946"/>
                </a:lnTo>
                <a:lnTo>
                  <a:pt x="99724" y="37409"/>
                </a:lnTo>
                <a:lnTo>
                  <a:pt x="94924" y="35495"/>
                </a:lnTo>
                <a:lnTo>
                  <a:pt x="96557" y="26251"/>
                </a:lnTo>
                <a:lnTo>
                  <a:pt x="104114" y="24039"/>
                </a:lnTo>
                <a:lnTo>
                  <a:pt x="87029" y="13139"/>
                </a:lnTo>
                <a:lnTo>
                  <a:pt x="84193" y="7679"/>
                </a:lnTo>
                <a:lnTo>
                  <a:pt x="87743" y="3123"/>
                </a:lnTo>
                <a:lnTo>
                  <a:pt x="96478" y="378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3" name="M215">
            <a:extLst>
              <a:ext uri="{FF2B5EF4-FFF2-40B4-BE49-F238E27FC236}">
                <a16:creationId xmlns:a16="http://schemas.microsoft.com/office/drawing/2014/main" id="{00000000-0008-0000-0000-0000EC000000}"/>
              </a:ext>
            </a:extLst>
          </p:cNvPr>
          <p:cNvSpPr/>
          <p:nvPr/>
        </p:nvSpPr>
        <p:spPr>
          <a:xfrm>
            <a:off x="6636441" y="5860844"/>
            <a:ext cx="209830" cy="219374"/>
          </a:xfrm>
          <a:custGeom>
            <a:avLst/>
            <a:gdLst/>
            <a:ahLst/>
            <a:cxnLst/>
            <a:rect l="0" t="0" r="0" b="0"/>
            <a:pathLst>
              <a:path w="231367" h="255313">
                <a:moveTo>
                  <a:pt x="84885" y="0"/>
                </a:moveTo>
                <a:lnTo>
                  <a:pt x="89095" y="8320"/>
                </a:lnTo>
                <a:lnTo>
                  <a:pt x="87844" y="16232"/>
                </a:lnTo>
                <a:lnTo>
                  <a:pt x="95069" y="30152"/>
                </a:lnTo>
                <a:lnTo>
                  <a:pt x="96730" y="48901"/>
                </a:lnTo>
                <a:lnTo>
                  <a:pt x="95767" y="65950"/>
                </a:lnTo>
                <a:lnTo>
                  <a:pt x="85621" y="65150"/>
                </a:lnTo>
                <a:lnTo>
                  <a:pt x="84464" y="68271"/>
                </a:lnTo>
                <a:lnTo>
                  <a:pt x="89299" y="76751"/>
                </a:lnTo>
                <a:lnTo>
                  <a:pt x="87100" y="85091"/>
                </a:lnTo>
                <a:lnTo>
                  <a:pt x="82340" y="88589"/>
                </a:lnTo>
                <a:lnTo>
                  <a:pt x="102017" y="81943"/>
                </a:lnTo>
                <a:lnTo>
                  <a:pt x="107276" y="84891"/>
                </a:lnTo>
                <a:lnTo>
                  <a:pt x="107515" y="64835"/>
                </a:lnTo>
                <a:lnTo>
                  <a:pt x="122173" y="66769"/>
                </a:lnTo>
                <a:lnTo>
                  <a:pt x="122116" y="85631"/>
                </a:lnTo>
                <a:lnTo>
                  <a:pt x="127946" y="83350"/>
                </a:lnTo>
                <a:lnTo>
                  <a:pt x="127937" y="91883"/>
                </a:lnTo>
                <a:lnTo>
                  <a:pt x="131453" y="95993"/>
                </a:lnTo>
                <a:lnTo>
                  <a:pt x="136765" y="96246"/>
                </a:lnTo>
                <a:lnTo>
                  <a:pt x="133302" y="105460"/>
                </a:lnTo>
                <a:lnTo>
                  <a:pt x="121505" y="100889"/>
                </a:lnTo>
                <a:lnTo>
                  <a:pt x="117209" y="112631"/>
                </a:lnTo>
                <a:lnTo>
                  <a:pt x="125576" y="116686"/>
                </a:lnTo>
                <a:lnTo>
                  <a:pt x="130918" y="115443"/>
                </a:lnTo>
                <a:lnTo>
                  <a:pt x="129268" y="135917"/>
                </a:lnTo>
                <a:lnTo>
                  <a:pt x="134176" y="149034"/>
                </a:lnTo>
                <a:lnTo>
                  <a:pt x="146088" y="147918"/>
                </a:lnTo>
                <a:lnTo>
                  <a:pt x="162494" y="157213"/>
                </a:lnTo>
                <a:lnTo>
                  <a:pt x="170013" y="156758"/>
                </a:lnTo>
                <a:lnTo>
                  <a:pt x="173377" y="152632"/>
                </a:lnTo>
                <a:lnTo>
                  <a:pt x="182361" y="157442"/>
                </a:lnTo>
                <a:lnTo>
                  <a:pt x="185705" y="154363"/>
                </a:lnTo>
                <a:lnTo>
                  <a:pt x="192112" y="154783"/>
                </a:lnTo>
                <a:lnTo>
                  <a:pt x="191428" y="166144"/>
                </a:lnTo>
                <a:lnTo>
                  <a:pt x="193646" y="164690"/>
                </a:lnTo>
                <a:lnTo>
                  <a:pt x="198891" y="168679"/>
                </a:lnTo>
                <a:lnTo>
                  <a:pt x="211291" y="166668"/>
                </a:lnTo>
                <a:lnTo>
                  <a:pt x="212976" y="151883"/>
                </a:lnTo>
                <a:lnTo>
                  <a:pt x="224105" y="150744"/>
                </a:lnTo>
                <a:lnTo>
                  <a:pt x="224105" y="150744"/>
                </a:lnTo>
                <a:lnTo>
                  <a:pt x="231366" y="164198"/>
                </a:lnTo>
                <a:lnTo>
                  <a:pt x="229080" y="177774"/>
                </a:lnTo>
                <a:lnTo>
                  <a:pt x="222390" y="184084"/>
                </a:lnTo>
                <a:lnTo>
                  <a:pt x="222390" y="184084"/>
                </a:lnTo>
                <a:lnTo>
                  <a:pt x="212117" y="189429"/>
                </a:lnTo>
                <a:lnTo>
                  <a:pt x="194753" y="188953"/>
                </a:lnTo>
                <a:lnTo>
                  <a:pt x="180880" y="202457"/>
                </a:lnTo>
                <a:lnTo>
                  <a:pt x="167546" y="203999"/>
                </a:lnTo>
                <a:lnTo>
                  <a:pt x="163557" y="224272"/>
                </a:lnTo>
                <a:lnTo>
                  <a:pt x="166844" y="224335"/>
                </a:lnTo>
                <a:lnTo>
                  <a:pt x="168007" y="228995"/>
                </a:lnTo>
                <a:lnTo>
                  <a:pt x="163374" y="233844"/>
                </a:lnTo>
                <a:lnTo>
                  <a:pt x="161022" y="225869"/>
                </a:lnTo>
                <a:lnTo>
                  <a:pt x="146542" y="229780"/>
                </a:lnTo>
                <a:lnTo>
                  <a:pt x="143695" y="215062"/>
                </a:lnTo>
                <a:lnTo>
                  <a:pt x="146022" y="208074"/>
                </a:lnTo>
                <a:lnTo>
                  <a:pt x="137997" y="210164"/>
                </a:lnTo>
                <a:lnTo>
                  <a:pt x="137922" y="205973"/>
                </a:lnTo>
                <a:lnTo>
                  <a:pt x="130562" y="198049"/>
                </a:lnTo>
                <a:lnTo>
                  <a:pt x="126907" y="208901"/>
                </a:lnTo>
                <a:lnTo>
                  <a:pt x="127879" y="223284"/>
                </a:lnTo>
                <a:lnTo>
                  <a:pt x="118216" y="229080"/>
                </a:lnTo>
                <a:lnTo>
                  <a:pt x="118368" y="237311"/>
                </a:lnTo>
                <a:lnTo>
                  <a:pt x="113513" y="237366"/>
                </a:lnTo>
                <a:lnTo>
                  <a:pt x="113668" y="245448"/>
                </a:lnTo>
                <a:lnTo>
                  <a:pt x="97970" y="255312"/>
                </a:lnTo>
                <a:lnTo>
                  <a:pt x="82638" y="246631"/>
                </a:lnTo>
                <a:lnTo>
                  <a:pt x="81619" y="242721"/>
                </a:lnTo>
                <a:lnTo>
                  <a:pt x="68926" y="243215"/>
                </a:lnTo>
                <a:lnTo>
                  <a:pt x="66568" y="235837"/>
                </a:lnTo>
                <a:lnTo>
                  <a:pt x="57612" y="237303"/>
                </a:lnTo>
                <a:lnTo>
                  <a:pt x="57887" y="231474"/>
                </a:lnTo>
                <a:lnTo>
                  <a:pt x="52411" y="231214"/>
                </a:lnTo>
                <a:lnTo>
                  <a:pt x="44620" y="221631"/>
                </a:lnTo>
                <a:lnTo>
                  <a:pt x="42082" y="207814"/>
                </a:lnTo>
                <a:lnTo>
                  <a:pt x="44478" y="197687"/>
                </a:lnTo>
                <a:lnTo>
                  <a:pt x="44478" y="197687"/>
                </a:lnTo>
                <a:lnTo>
                  <a:pt x="42146" y="181478"/>
                </a:lnTo>
                <a:lnTo>
                  <a:pt x="44048" y="172538"/>
                </a:lnTo>
                <a:lnTo>
                  <a:pt x="55330" y="171868"/>
                </a:lnTo>
                <a:lnTo>
                  <a:pt x="56969" y="175941"/>
                </a:lnTo>
                <a:lnTo>
                  <a:pt x="65744" y="175369"/>
                </a:lnTo>
                <a:lnTo>
                  <a:pt x="68644" y="171237"/>
                </a:lnTo>
                <a:lnTo>
                  <a:pt x="67028" y="165967"/>
                </a:lnTo>
                <a:lnTo>
                  <a:pt x="70695" y="162598"/>
                </a:lnTo>
                <a:lnTo>
                  <a:pt x="72978" y="165787"/>
                </a:lnTo>
                <a:lnTo>
                  <a:pt x="71260" y="157820"/>
                </a:lnTo>
                <a:lnTo>
                  <a:pt x="57517" y="140932"/>
                </a:lnTo>
                <a:lnTo>
                  <a:pt x="39711" y="108690"/>
                </a:lnTo>
                <a:lnTo>
                  <a:pt x="33521" y="105420"/>
                </a:lnTo>
                <a:lnTo>
                  <a:pt x="31945" y="98352"/>
                </a:lnTo>
                <a:lnTo>
                  <a:pt x="12685" y="69065"/>
                </a:lnTo>
                <a:lnTo>
                  <a:pt x="5154" y="62771"/>
                </a:lnTo>
                <a:lnTo>
                  <a:pt x="0" y="62515"/>
                </a:lnTo>
                <a:lnTo>
                  <a:pt x="0" y="62515"/>
                </a:lnTo>
                <a:lnTo>
                  <a:pt x="339" y="53688"/>
                </a:lnTo>
                <a:lnTo>
                  <a:pt x="3353" y="59141"/>
                </a:lnTo>
                <a:lnTo>
                  <a:pt x="6224" y="56355"/>
                </a:lnTo>
                <a:lnTo>
                  <a:pt x="8911" y="39791"/>
                </a:lnTo>
                <a:lnTo>
                  <a:pt x="18784" y="38496"/>
                </a:lnTo>
                <a:lnTo>
                  <a:pt x="22157" y="41710"/>
                </a:lnTo>
                <a:lnTo>
                  <a:pt x="21505" y="27771"/>
                </a:lnTo>
                <a:lnTo>
                  <a:pt x="33077" y="27409"/>
                </a:lnTo>
                <a:lnTo>
                  <a:pt x="36125" y="23577"/>
                </a:lnTo>
                <a:lnTo>
                  <a:pt x="42190" y="25048"/>
                </a:lnTo>
                <a:lnTo>
                  <a:pt x="42853" y="30902"/>
                </a:lnTo>
                <a:lnTo>
                  <a:pt x="55538" y="29661"/>
                </a:lnTo>
                <a:lnTo>
                  <a:pt x="55761" y="26371"/>
                </a:lnTo>
                <a:lnTo>
                  <a:pt x="68159" y="23776"/>
                </a:lnTo>
                <a:lnTo>
                  <a:pt x="70679" y="14991"/>
                </a:lnTo>
                <a:lnTo>
                  <a:pt x="74762" y="14025"/>
                </a:lnTo>
                <a:lnTo>
                  <a:pt x="73397" y="41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4" name="M216">
            <a:extLst>
              <a:ext uri="{FF2B5EF4-FFF2-40B4-BE49-F238E27FC236}">
                <a16:creationId xmlns:a16="http://schemas.microsoft.com/office/drawing/2014/main" id="{00000000-0008-0000-0000-0000ED000000}"/>
              </a:ext>
            </a:extLst>
          </p:cNvPr>
          <p:cNvSpPr/>
          <p:nvPr/>
        </p:nvSpPr>
        <p:spPr>
          <a:xfrm>
            <a:off x="6516219" y="5911025"/>
            <a:ext cx="29991" cy="45656"/>
          </a:xfrm>
          <a:custGeom>
            <a:avLst/>
            <a:gdLst/>
            <a:ahLst/>
            <a:cxnLst/>
            <a:rect l="0" t="0" r="0" b="0"/>
            <a:pathLst>
              <a:path w="33342" h="48852">
                <a:moveTo>
                  <a:pt x="30513" y="25491"/>
                </a:moveTo>
                <a:lnTo>
                  <a:pt x="26189" y="30188"/>
                </a:lnTo>
                <a:lnTo>
                  <a:pt x="26189" y="30188"/>
                </a:lnTo>
                <a:lnTo>
                  <a:pt x="24509" y="35541"/>
                </a:lnTo>
                <a:lnTo>
                  <a:pt x="22308" y="28906"/>
                </a:lnTo>
                <a:lnTo>
                  <a:pt x="9005" y="29365"/>
                </a:lnTo>
                <a:lnTo>
                  <a:pt x="9216" y="41196"/>
                </a:lnTo>
                <a:lnTo>
                  <a:pt x="18840" y="44550"/>
                </a:lnTo>
                <a:lnTo>
                  <a:pt x="17674" y="47818"/>
                </a:lnTo>
                <a:lnTo>
                  <a:pt x="17674" y="47818"/>
                </a:lnTo>
                <a:lnTo>
                  <a:pt x="10143" y="48851"/>
                </a:lnTo>
                <a:lnTo>
                  <a:pt x="7044" y="40400"/>
                </a:lnTo>
                <a:lnTo>
                  <a:pt x="0" y="40695"/>
                </a:lnTo>
                <a:lnTo>
                  <a:pt x="1467" y="30846"/>
                </a:lnTo>
                <a:lnTo>
                  <a:pt x="8722" y="28011"/>
                </a:lnTo>
                <a:lnTo>
                  <a:pt x="9188" y="20984"/>
                </a:lnTo>
                <a:lnTo>
                  <a:pt x="14782" y="15417"/>
                </a:lnTo>
                <a:lnTo>
                  <a:pt x="14962" y="0"/>
                </a:lnTo>
                <a:lnTo>
                  <a:pt x="21522" y="292"/>
                </a:lnTo>
                <a:lnTo>
                  <a:pt x="24397" y="4697"/>
                </a:lnTo>
                <a:lnTo>
                  <a:pt x="23368" y="16053"/>
                </a:lnTo>
                <a:lnTo>
                  <a:pt x="33341" y="176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5" name="M217">
            <a:extLst>
              <a:ext uri="{FF2B5EF4-FFF2-40B4-BE49-F238E27FC236}">
                <a16:creationId xmlns:a16="http://schemas.microsoft.com/office/drawing/2014/main" id="{00000000-0008-0000-0000-0000EE000000}"/>
              </a:ext>
            </a:extLst>
          </p:cNvPr>
          <p:cNvSpPr/>
          <p:nvPr/>
        </p:nvSpPr>
        <p:spPr>
          <a:xfrm>
            <a:off x="6464078" y="5922079"/>
            <a:ext cx="257599" cy="232189"/>
          </a:xfrm>
          <a:custGeom>
            <a:avLst/>
            <a:gdLst/>
            <a:ahLst/>
            <a:cxnLst/>
            <a:rect l="0" t="0" r="0" b="0"/>
            <a:pathLst>
              <a:path w="282568" h="267654">
                <a:moveTo>
                  <a:pt x="191620" y="153"/>
                </a:moveTo>
                <a:lnTo>
                  <a:pt x="196774" y="409"/>
                </a:lnTo>
                <a:lnTo>
                  <a:pt x="204305" y="6703"/>
                </a:lnTo>
                <a:lnTo>
                  <a:pt x="223565" y="35990"/>
                </a:lnTo>
                <a:lnTo>
                  <a:pt x="225141" y="43058"/>
                </a:lnTo>
                <a:lnTo>
                  <a:pt x="231331" y="46328"/>
                </a:lnTo>
                <a:lnTo>
                  <a:pt x="249137" y="78570"/>
                </a:lnTo>
                <a:lnTo>
                  <a:pt x="262880" y="95458"/>
                </a:lnTo>
                <a:lnTo>
                  <a:pt x="264598" y="103425"/>
                </a:lnTo>
                <a:lnTo>
                  <a:pt x="262315" y="100236"/>
                </a:lnTo>
                <a:lnTo>
                  <a:pt x="258648" y="103605"/>
                </a:lnTo>
                <a:lnTo>
                  <a:pt x="260264" y="108875"/>
                </a:lnTo>
                <a:lnTo>
                  <a:pt x="257364" y="113007"/>
                </a:lnTo>
                <a:lnTo>
                  <a:pt x="248589" y="113579"/>
                </a:lnTo>
                <a:lnTo>
                  <a:pt x="246950" y="109506"/>
                </a:lnTo>
                <a:lnTo>
                  <a:pt x="235668" y="110176"/>
                </a:lnTo>
                <a:lnTo>
                  <a:pt x="233766" y="119116"/>
                </a:lnTo>
                <a:lnTo>
                  <a:pt x="236098" y="135325"/>
                </a:lnTo>
                <a:lnTo>
                  <a:pt x="236098" y="135325"/>
                </a:lnTo>
                <a:lnTo>
                  <a:pt x="230554" y="130873"/>
                </a:lnTo>
                <a:lnTo>
                  <a:pt x="223022" y="131767"/>
                </a:lnTo>
                <a:lnTo>
                  <a:pt x="224631" y="137337"/>
                </a:lnTo>
                <a:lnTo>
                  <a:pt x="218160" y="139898"/>
                </a:lnTo>
                <a:lnTo>
                  <a:pt x="224144" y="145856"/>
                </a:lnTo>
                <a:lnTo>
                  <a:pt x="215317" y="148818"/>
                </a:lnTo>
                <a:lnTo>
                  <a:pt x="215498" y="155256"/>
                </a:lnTo>
                <a:lnTo>
                  <a:pt x="208112" y="164232"/>
                </a:lnTo>
                <a:lnTo>
                  <a:pt x="217897" y="175802"/>
                </a:lnTo>
                <a:lnTo>
                  <a:pt x="217806" y="180289"/>
                </a:lnTo>
                <a:lnTo>
                  <a:pt x="219131" y="176725"/>
                </a:lnTo>
                <a:lnTo>
                  <a:pt x="233529" y="177167"/>
                </a:lnTo>
                <a:lnTo>
                  <a:pt x="240061" y="179394"/>
                </a:lnTo>
                <a:lnTo>
                  <a:pt x="239786" y="185224"/>
                </a:lnTo>
                <a:lnTo>
                  <a:pt x="242408" y="187221"/>
                </a:lnTo>
                <a:lnTo>
                  <a:pt x="240003" y="190015"/>
                </a:lnTo>
                <a:lnTo>
                  <a:pt x="243642" y="203702"/>
                </a:lnTo>
                <a:lnTo>
                  <a:pt x="237262" y="209407"/>
                </a:lnTo>
                <a:lnTo>
                  <a:pt x="234433" y="217578"/>
                </a:lnTo>
                <a:lnTo>
                  <a:pt x="222484" y="219728"/>
                </a:lnTo>
                <a:lnTo>
                  <a:pt x="233280" y="220396"/>
                </a:lnTo>
                <a:lnTo>
                  <a:pt x="234469" y="223561"/>
                </a:lnTo>
                <a:lnTo>
                  <a:pt x="249092" y="220865"/>
                </a:lnTo>
                <a:lnTo>
                  <a:pt x="247798" y="230711"/>
                </a:lnTo>
                <a:lnTo>
                  <a:pt x="249887" y="228061"/>
                </a:lnTo>
                <a:lnTo>
                  <a:pt x="256109" y="230280"/>
                </a:lnTo>
                <a:lnTo>
                  <a:pt x="254333" y="232936"/>
                </a:lnTo>
                <a:lnTo>
                  <a:pt x="261980" y="234436"/>
                </a:lnTo>
                <a:lnTo>
                  <a:pt x="265972" y="246332"/>
                </a:lnTo>
                <a:lnTo>
                  <a:pt x="282567" y="247110"/>
                </a:lnTo>
                <a:lnTo>
                  <a:pt x="282567" y="247110"/>
                </a:lnTo>
                <a:lnTo>
                  <a:pt x="280678" y="255448"/>
                </a:lnTo>
                <a:lnTo>
                  <a:pt x="271894" y="255872"/>
                </a:lnTo>
                <a:lnTo>
                  <a:pt x="254291" y="266289"/>
                </a:lnTo>
                <a:lnTo>
                  <a:pt x="245557" y="264169"/>
                </a:lnTo>
                <a:lnTo>
                  <a:pt x="243105" y="253651"/>
                </a:lnTo>
                <a:lnTo>
                  <a:pt x="234963" y="261114"/>
                </a:lnTo>
                <a:lnTo>
                  <a:pt x="225588" y="259727"/>
                </a:lnTo>
                <a:lnTo>
                  <a:pt x="223590" y="265519"/>
                </a:lnTo>
                <a:lnTo>
                  <a:pt x="218217" y="267653"/>
                </a:lnTo>
                <a:lnTo>
                  <a:pt x="198703" y="256336"/>
                </a:lnTo>
                <a:lnTo>
                  <a:pt x="198703" y="256336"/>
                </a:lnTo>
                <a:lnTo>
                  <a:pt x="198801" y="243924"/>
                </a:lnTo>
                <a:lnTo>
                  <a:pt x="192045" y="244832"/>
                </a:lnTo>
                <a:lnTo>
                  <a:pt x="192045" y="244832"/>
                </a:lnTo>
                <a:lnTo>
                  <a:pt x="191861" y="238546"/>
                </a:lnTo>
                <a:lnTo>
                  <a:pt x="188318" y="235631"/>
                </a:lnTo>
                <a:lnTo>
                  <a:pt x="188445" y="229501"/>
                </a:lnTo>
                <a:lnTo>
                  <a:pt x="191616" y="227622"/>
                </a:lnTo>
                <a:lnTo>
                  <a:pt x="189702" y="214120"/>
                </a:lnTo>
                <a:lnTo>
                  <a:pt x="181243" y="214095"/>
                </a:lnTo>
                <a:lnTo>
                  <a:pt x="178947" y="204024"/>
                </a:lnTo>
                <a:lnTo>
                  <a:pt x="173949" y="203322"/>
                </a:lnTo>
                <a:lnTo>
                  <a:pt x="161768" y="209052"/>
                </a:lnTo>
                <a:lnTo>
                  <a:pt x="156169" y="199659"/>
                </a:lnTo>
                <a:lnTo>
                  <a:pt x="138429" y="194200"/>
                </a:lnTo>
                <a:lnTo>
                  <a:pt x="138038" y="190451"/>
                </a:lnTo>
                <a:lnTo>
                  <a:pt x="148063" y="190364"/>
                </a:lnTo>
                <a:lnTo>
                  <a:pt x="150509" y="185777"/>
                </a:lnTo>
                <a:lnTo>
                  <a:pt x="149959" y="182175"/>
                </a:lnTo>
                <a:lnTo>
                  <a:pt x="139790" y="181662"/>
                </a:lnTo>
                <a:lnTo>
                  <a:pt x="140329" y="178382"/>
                </a:lnTo>
                <a:lnTo>
                  <a:pt x="143626" y="178002"/>
                </a:lnTo>
                <a:lnTo>
                  <a:pt x="135880" y="151805"/>
                </a:lnTo>
                <a:lnTo>
                  <a:pt x="132265" y="152476"/>
                </a:lnTo>
                <a:lnTo>
                  <a:pt x="123770" y="161722"/>
                </a:lnTo>
                <a:lnTo>
                  <a:pt x="121896" y="168864"/>
                </a:lnTo>
                <a:lnTo>
                  <a:pt x="115392" y="172765"/>
                </a:lnTo>
                <a:lnTo>
                  <a:pt x="99962" y="162111"/>
                </a:lnTo>
                <a:lnTo>
                  <a:pt x="97111" y="156364"/>
                </a:lnTo>
                <a:lnTo>
                  <a:pt x="101286" y="151516"/>
                </a:lnTo>
                <a:lnTo>
                  <a:pt x="99779" y="148790"/>
                </a:lnTo>
                <a:lnTo>
                  <a:pt x="86289" y="149996"/>
                </a:lnTo>
                <a:lnTo>
                  <a:pt x="80871" y="154368"/>
                </a:lnTo>
                <a:lnTo>
                  <a:pt x="77514" y="164769"/>
                </a:lnTo>
                <a:lnTo>
                  <a:pt x="56961" y="173747"/>
                </a:lnTo>
                <a:lnTo>
                  <a:pt x="45089" y="172439"/>
                </a:lnTo>
                <a:lnTo>
                  <a:pt x="38748" y="175890"/>
                </a:lnTo>
                <a:lnTo>
                  <a:pt x="24741" y="171989"/>
                </a:lnTo>
                <a:lnTo>
                  <a:pt x="21244" y="174306"/>
                </a:lnTo>
                <a:lnTo>
                  <a:pt x="18181" y="185309"/>
                </a:lnTo>
                <a:lnTo>
                  <a:pt x="11313" y="184258"/>
                </a:lnTo>
                <a:lnTo>
                  <a:pt x="5801" y="178600"/>
                </a:lnTo>
                <a:lnTo>
                  <a:pt x="0" y="178919"/>
                </a:lnTo>
                <a:lnTo>
                  <a:pt x="0" y="178919"/>
                </a:lnTo>
                <a:lnTo>
                  <a:pt x="2255" y="169095"/>
                </a:lnTo>
                <a:lnTo>
                  <a:pt x="2255" y="169095"/>
                </a:lnTo>
                <a:lnTo>
                  <a:pt x="7611" y="167718"/>
                </a:lnTo>
                <a:lnTo>
                  <a:pt x="7918" y="160992"/>
                </a:lnTo>
                <a:lnTo>
                  <a:pt x="5104" y="160780"/>
                </a:lnTo>
                <a:lnTo>
                  <a:pt x="3450" y="150717"/>
                </a:lnTo>
                <a:lnTo>
                  <a:pt x="3450" y="150717"/>
                </a:lnTo>
                <a:lnTo>
                  <a:pt x="3343" y="148471"/>
                </a:lnTo>
                <a:lnTo>
                  <a:pt x="3343" y="148471"/>
                </a:lnTo>
                <a:lnTo>
                  <a:pt x="19887" y="143752"/>
                </a:lnTo>
                <a:lnTo>
                  <a:pt x="25262" y="155543"/>
                </a:lnTo>
                <a:lnTo>
                  <a:pt x="30533" y="157904"/>
                </a:lnTo>
                <a:lnTo>
                  <a:pt x="32168" y="154798"/>
                </a:lnTo>
                <a:lnTo>
                  <a:pt x="41857" y="155610"/>
                </a:lnTo>
                <a:lnTo>
                  <a:pt x="51992" y="150446"/>
                </a:lnTo>
                <a:lnTo>
                  <a:pt x="59138" y="152997"/>
                </a:lnTo>
                <a:lnTo>
                  <a:pt x="64550" y="148925"/>
                </a:lnTo>
                <a:lnTo>
                  <a:pt x="65385" y="139367"/>
                </a:lnTo>
                <a:lnTo>
                  <a:pt x="77641" y="137239"/>
                </a:lnTo>
                <a:lnTo>
                  <a:pt x="80907" y="131025"/>
                </a:lnTo>
                <a:lnTo>
                  <a:pt x="83222" y="132572"/>
                </a:lnTo>
                <a:lnTo>
                  <a:pt x="84615" y="126018"/>
                </a:lnTo>
                <a:lnTo>
                  <a:pt x="93772" y="129657"/>
                </a:lnTo>
                <a:lnTo>
                  <a:pt x="98585" y="124224"/>
                </a:lnTo>
                <a:lnTo>
                  <a:pt x="100580" y="126063"/>
                </a:lnTo>
                <a:lnTo>
                  <a:pt x="103382" y="112205"/>
                </a:lnTo>
                <a:lnTo>
                  <a:pt x="98214" y="112394"/>
                </a:lnTo>
                <a:lnTo>
                  <a:pt x="97439" y="104745"/>
                </a:lnTo>
                <a:lnTo>
                  <a:pt x="90078" y="105035"/>
                </a:lnTo>
                <a:lnTo>
                  <a:pt x="82330" y="94241"/>
                </a:lnTo>
                <a:lnTo>
                  <a:pt x="89957" y="88869"/>
                </a:lnTo>
                <a:lnTo>
                  <a:pt x="89588" y="84221"/>
                </a:lnTo>
                <a:lnTo>
                  <a:pt x="93338" y="84452"/>
                </a:lnTo>
                <a:lnTo>
                  <a:pt x="92460" y="74405"/>
                </a:lnTo>
                <a:lnTo>
                  <a:pt x="107942" y="74738"/>
                </a:lnTo>
                <a:lnTo>
                  <a:pt x="106806" y="69325"/>
                </a:lnTo>
                <a:lnTo>
                  <a:pt x="98656" y="62713"/>
                </a:lnTo>
                <a:lnTo>
                  <a:pt x="109008" y="61439"/>
                </a:lnTo>
                <a:lnTo>
                  <a:pt x="102144" y="60543"/>
                </a:lnTo>
                <a:lnTo>
                  <a:pt x="102053" y="57548"/>
                </a:lnTo>
                <a:lnTo>
                  <a:pt x="106437" y="57342"/>
                </a:lnTo>
                <a:lnTo>
                  <a:pt x="119012" y="47133"/>
                </a:lnTo>
                <a:lnTo>
                  <a:pt x="121447" y="50328"/>
                </a:lnTo>
                <a:lnTo>
                  <a:pt x="129143" y="48845"/>
                </a:lnTo>
                <a:lnTo>
                  <a:pt x="129984" y="31349"/>
                </a:lnTo>
                <a:lnTo>
                  <a:pt x="140692" y="27833"/>
                </a:lnTo>
                <a:lnTo>
                  <a:pt x="140692" y="27833"/>
                </a:lnTo>
                <a:lnTo>
                  <a:pt x="146377" y="25258"/>
                </a:lnTo>
                <a:lnTo>
                  <a:pt x="152559" y="36167"/>
                </a:lnTo>
                <a:lnTo>
                  <a:pt x="155938" y="39082"/>
                </a:lnTo>
                <a:lnTo>
                  <a:pt x="159569" y="37512"/>
                </a:lnTo>
                <a:lnTo>
                  <a:pt x="163436" y="32054"/>
                </a:lnTo>
                <a:lnTo>
                  <a:pt x="162503" y="9429"/>
                </a:lnTo>
                <a:lnTo>
                  <a:pt x="165460" y="2604"/>
                </a:lnTo>
                <a:lnTo>
                  <a:pt x="173452" y="1722"/>
                </a:lnTo>
                <a:lnTo>
                  <a:pt x="177734" y="6303"/>
                </a:lnTo>
                <a:lnTo>
                  <a:pt x="183054" y="6114"/>
                </a:lnTo>
                <a:lnTo>
                  <a:pt x="186773" y="203"/>
                </a:lnTo>
                <a:lnTo>
                  <a:pt x="191467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6" name="M218">
            <a:extLst>
              <a:ext uri="{FF2B5EF4-FFF2-40B4-BE49-F238E27FC236}">
                <a16:creationId xmlns:a16="http://schemas.microsoft.com/office/drawing/2014/main" id="{00000000-0008-0000-0000-0000EF000000}"/>
              </a:ext>
            </a:extLst>
          </p:cNvPr>
          <p:cNvSpPr/>
          <p:nvPr/>
        </p:nvSpPr>
        <p:spPr>
          <a:xfrm>
            <a:off x="6538063" y="5929728"/>
            <a:ext cx="35727" cy="23018"/>
          </a:xfrm>
          <a:custGeom>
            <a:avLst/>
            <a:gdLst/>
            <a:ahLst/>
            <a:cxnLst/>
            <a:rect l="0" t="0" r="0" b="0"/>
            <a:pathLst>
              <a:path w="39718" h="19875">
                <a:moveTo>
                  <a:pt x="30069" y="18061"/>
                </a:moveTo>
                <a:lnTo>
                  <a:pt x="19404" y="19479"/>
                </a:lnTo>
                <a:lnTo>
                  <a:pt x="20917" y="14571"/>
                </a:lnTo>
                <a:lnTo>
                  <a:pt x="15162" y="13100"/>
                </a:lnTo>
                <a:lnTo>
                  <a:pt x="8833" y="2034"/>
                </a:lnTo>
                <a:lnTo>
                  <a:pt x="6871" y="6034"/>
                </a:lnTo>
                <a:lnTo>
                  <a:pt x="0" y="5586"/>
                </a:lnTo>
                <a:lnTo>
                  <a:pt x="0" y="5586"/>
                </a:lnTo>
                <a:lnTo>
                  <a:pt x="4324" y="889"/>
                </a:lnTo>
                <a:lnTo>
                  <a:pt x="4324" y="889"/>
                </a:lnTo>
                <a:lnTo>
                  <a:pt x="11692" y="0"/>
                </a:lnTo>
                <a:lnTo>
                  <a:pt x="17707" y="3873"/>
                </a:lnTo>
                <a:lnTo>
                  <a:pt x="26231" y="163"/>
                </a:lnTo>
                <a:lnTo>
                  <a:pt x="31206" y="1468"/>
                </a:lnTo>
                <a:lnTo>
                  <a:pt x="32226" y="12269"/>
                </a:lnTo>
                <a:lnTo>
                  <a:pt x="39717" y="13027"/>
                </a:lnTo>
                <a:lnTo>
                  <a:pt x="37850" y="198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7" name="M219">
            <a:extLst>
              <a:ext uri="{FF2B5EF4-FFF2-40B4-BE49-F238E27FC236}">
                <a16:creationId xmlns:a16="http://schemas.microsoft.com/office/drawing/2014/main" id="{00000000-0008-0000-0000-0000F0000000}"/>
              </a:ext>
            </a:extLst>
          </p:cNvPr>
          <p:cNvSpPr/>
          <p:nvPr/>
        </p:nvSpPr>
        <p:spPr>
          <a:xfrm>
            <a:off x="6517465" y="5931557"/>
            <a:ext cx="48429" cy="54815"/>
          </a:xfrm>
          <a:custGeom>
            <a:avLst/>
            <a:gdLst/>
            <a:ahLst/>
            <a:cxnLst/>
            <a:rect l="0" t="0" r="0" b="0"/>
            <a:pathLst>
              <a:path w="50029" h="55224">
                <a:moveTo>
                  <a:pt x="47253" y="16027"/>
                </a:moveTo>
                <a:lnTo>
                  <a:pt x="50028" y="32553"/>
                </a:lnTo>
                <a:lnTo>
                  <a:pt x="32029" y="33065"/>
                </a:lnTo>
                <a:lnTo>
                  <a:pt x="23028" y="51431"/>
                </a:lnTo>
                <a:lnTo>
                  <a:pt x="18034" y="50874"/>
                </a:lnTo>
                <a:lnTo>
                  <a:pt x="11526" y="55223"/>
                </a:lnTo>
                <a:lnTo>
                  <a:pt x="6945" y="50034"/>
                </a:lnTo>
                <a:lnTo>
                  <a:pt x="8404" y="40486"/>
                </a:lnTo>
                <a:lnTo>
                  <a:pt x="1395" y="39136"/>
                </a:lnTo>
                <a:lnTo>
                  <a:pt x="9759" y="35726"/>
                </a:lnTo>
                <a:lnTo>
                  <a:pt x="8669" y="21182"/>
                </a:lnTo>
                <a:lnTo>
                  <a:pt x="8669" y="21182"/>
                </a:lnTo>
                <a:lnTo>
                  <a:pt x="9835" y="17914"/>
                </a:lnTo>
                <a:lnTo>
                  <a:pt x="211" y="14560"/>
                </a:lnTo>
                <a:lnTo>
                  <a:pt x="0" y="2729"/>
                </a:lnTo>
                <a:lnTo>
                  <a:pt x="13303" y="2270"/>
                </a:lnTo>
                <a:lnTo>
                  <a:pt x="15504" y="8905"/>
                </a:lnTo>
                <a:lnTo>
                  <a:pt x="17184" y="3552"/>
                </a:lnTo>
                <a:lnTo>
                  <a:pt x="17184" y="3552"/>
                </a:lnTo>
                <a:lnTo>
                  <a:pt x="24055" y="4000"/>
                </a:lnTo>
                <a:lnTo>
                  <a:pt x="26017" y="0"/>
                </a:lnTo>
                <a:lnTo>
                  <a:pt x="32346" y="11066"/>
                </a:lnTo>
                <a:lnTo>
                  <a:pt x="38101" y="12537"/>
                </a:lnTo>
                <a:lnTo>
                  <a:pt x="36588" y="174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8" name="M220">
            <a:extLst>
              <a:ext uri="{FF2B5EF4-FFF2-40B4-BE49-F238E27FC236}">
                <a16:creationId xmlns:a16="http://schemas.microsoft.com/office/drawing/2014/main" id="{00000000-0008-0000-0000-0000F1000000}"/>
              </a:ext>
            </a:extLst>
          </p:cNvPr>
          <p:cNvSpPr/>
          <p:nvPr/>
        </p:nvSpPr>
        <p:spPr>
          <a:xfrm>
            <a:off x="6191525" y="5954440"/>
            <a:ext cx="277370" cy="354266"/>
          </a:xfrm>
          <a:custGeom>
            <a:avLst/>
            <a:gdLst/>
            <a:ahLst/>
            <a:cxnLst/>
            <a:rect l="0" t="0" r="0" b="0"/>
            <a:pathLst>
              <a:path w="306453" h="407180">
                <a:moveTo>
                  <a:pt x="271175" y="5902"/>
                </a:moveTo>
                <a:lnTo>
                  <a:pt x="269254" y="14691"/>
                </a:lnTo>
                <a:lnTo>
                  <a:pt x="285006" y="16844"/>
                </a:lnTo>
                <a:lnTo>
                  <a:pt x="286198" y="33336"/>
                </a:lnTo>
                <a:lnTo>
                  <a:pt x="293926" y="37551"/>
                </a:lnTo>
                <a:lnTo>
                  <a:pt x="290836" y="70557"/>
                </a:lnTo>
                <a:lnTo>
                  <a:pt x="279931" y="82133"/>
                </a:lnTo>
                <a:lnTo>
                  <a:pt x="276019" y="82045"/>
                </a:lnTo>
                <a:lnTo>
                  <a:pt x="274594" y="75877"/>
                </a:lnTo>
                <a:lnTo>
                  <a:pt x="277739" y="68316"/>
                </a:lnTo>
                <a:lnTo>
                  <a:pt x="266942" y="68221"/>
                </a:lnTo>
                <a:lnTo>
                  <a:pt x="262143" y="72751"/>
                </a:lnTo>
                <a:lnTo>
                  <a:pt x="261561" y="70792"/>
                </a:lnTo>
                <a:lnTo>
                  <a:pt x="252399" y="74474"/>
                </a:lnTo>
                <a:lnTo>
                  <a:pt x="252619" y="78519"/>
                </a:lnTo>
                <a:lnTo>
                  <a:pt x="245442" y="84341"/>
                </a:lnTo>
                <a:lnTo>
                  <a:pt x="256366" y="92672"/>
                </a:lnTo>
                <a:lnTo>
                  <a:pt x="247692" y="95466"/>
                </a:lnTo>
                <a:lnTo>
                  <a:pt x="249317" y="99693"/>
                </a:lnTo>
                <a:lnTo>
                  <a:pt x="256491" y="100904"/>
                </a:lnTo>
                <a:lnTo>
                  <a:pt x="252098" y="108136"/>
                </a:lnTo>
                <a:lnTo>
                  <a:pt x="252570" y="114880"/>
                </a:lnTo>
                <a:lnTo>
                  <a:pt x="264499" y="113656"/>
                </a:lnTo>
                <a:lnTo>
                  <a:pt x="269383" y="91621"/>
                </a:lnTo>
                <a:lnTo>
                  <a:pt x="277993" y="91667"/>
                </a:lnTo>
                <a:lnTo>
                  <a:pt x="282380" y="105383"/>
                </a:lnTo>
                <a:lnTo>
                  <a:pt x="306345" y="104875"/>
                </a:lnTo>
                <a:lnTo>
                  <a:pt x="306345" y="104875"/>
                </a:lnTo>
                <a:lnTo>
                  <a:pt x="306452" y="107121"/>
                </a:lnTo>
                <a:lnTo>
                  <a:pt x="306452" y="107121"/>
                </a:lnTo>
                <a:lnTo>
                  <a:pt x="302843" y="107490"/>
                </a:lnTo>
                <a:lnTo>
                  <a:pt x="301192" y="118226"/>
                </a:lnTo>
                <a:lnTo>
                  <a:pt x="300906" y="124055"/>
                </a:lnTo>
                <a:lnTo>
                  <a:pt x="305257" y="125499"/>
                </a:lnTo>
                <a:lnTo>
                  <a:pt x="305257" y="125499"/>
                </a:lnTo>
                <a:lnTo>
                  <a:pt x="303002" y="135323"/>
                </a:lnTo>
                <a:lnTo>
                  <a:pt x="303002" y="135323"/>
                </a:lnTo>
                <a:lnTo>
                  <a:pt x="298161" y="141648"/>
                </a:lnTo>
                <a:lnTo>
                  <a:pt x="292144" y="137623"/>
                </a:lnTo>
                <a:lnTo>
                  <a:pt x="287244" y="139607"/>
                </a:lnTo>
                <a:lnTo>
                  <a:pt x="276800" y="137426"/>
                </a:lnTo>
                <a:lnTo>
                  <a:pt x="263644" y="144308"/>
                </a:lnTo>
                <a:lnTo>
                  <a:pt x="257257" y="142817"/>
                </a:lnTo>
                <a:lnTo>
                  <a:pt x="253725" y="132861"/>
                </a:lnTo>
                <a:lnTo>
                  <a:pt x="244556" y="143424"/>
                </a:lnTo>
                <a:lnTo>
                  <a:pt x="244740" y="128616"/>
                </a:lnTo>
                <a:lnTo>
                  <a:pt x="231449" y="127712"/>
                </a:lnTo>
                <a:lnTo>
                  <a:pt x="235745" y="145166"/>
                </a:lnTo>
                <a:lnTo>
                  <a:pt x="241517" y="146196"/>
                </a:lnTo>
                <a:lnTo>
                  <a:pt x="241849" y="152188"/>
                </a:lnTo>
                <a:lnTo>
                  <a:pt x="241593" y="156521"/>
                </a:lnTo>
                <a:lnTo>
                  <a:pt x="230937" y="156725"/>
                </a:lnTo>
                <a:lnTo>
                  <a:pt x="231385" y="171246"/>
                </a:lnTo>
                <a:lnTo>
                  <a:pt x="240765" y="178941"/>
                </a:lnTo>
                <a:lnTo>
                  <a:pt x="243275" y="171968"/>
                </a:lnTo>
                <a:lnTo>
                  <a:pt x="259103" y="171731"/>
                </a:lnTo>
                <a:lnTo>
                  <a:pt x="250678" y="183955"/>
                </a:lnTo>
                <a:lnTo>
                  <a:pt x="261514" y="182856"/>
                </a:lnTo>
                <a:lnTo>
                  <a:pt x="250987" y="190992"/>
                </a:lnTo>
                <a:lnTo>
                  <a:pt x="260268" y="196290"/>
                </a:lnTo>
                <a:lnTo>
                  <a:pt x="269011" y="190805"/>
                </a:lnTo>
                <a:lnTo>
                  <a:pt x="282155" y="191551"/>
                </a:lnTo>
                <a:lnTo>
                  <a:pt x="274892" y="200960"/>
                </a:lnTo>
                <a:lnTo>
                  <a:pt x="280473" y="203629"/>
                </a:lnTo>
                <a:lnTo>
                  <a:pt x="279149" y="213620"/>
                </a:lnTo>
                <a:lnTo>
                  <a:pt x="264538" y="215233"/>
                </a:lnTo>
                <a:lnTo>
                  <a:pt x="263690" y="218055"/>
                </a:lnTo>
                <a:lnTo>
                  <a:pt x="267668" y="222333"/>
                </a:lnTo>
                <a:lnTo>
                  <a:pt x="272865" y="221255"/>
                </a:lnTo>
                <a:lnTo>
                  <a:pt x="275516" y="235673"/>
                </a:lnTo>
                <a:lnTo>
                  <a:pt x="267125" y="246250"/>
                </a:lnTo>
                <a:lnTo>
                  <a:pt x="267749" y="253292"/>
                </a:lnTo>
                <a:lnTo>
                  <a:pt x="256552" y="256178"/>
                </a:lnTo>
                <a:lnTo>
                  <a:pt x="254173" y="264199"/>
                </a:lnTo>
                <a:lnTo>
                  <a:pt x="254585" y="273629"/>
                </a:lnTo>
                <a:lnTo>
                  <a:pt x="260820" y="261509"/>
                </a:lnTo>
                <a:lnTo>
                  <a:pt x="266966" y="260154"/>
                </a:lnTo>
                <a:lnTo>
                  <a:pt x="267418" y="281696"/>
                </a:lnTo>
                <a:lnTo>
                  <a:pt x="274916" y="289940"/>
                </a:lnTo>
                <a:lnTo>
                  <a:pt x="265801" y="297658"/>
                </a:lnTo>
                <a:lnTo>
                  <a:pt x="257625" y="298518"/>
                </a:lnTo>
                <a:lnTo>
                  <a:pt x="253777" y="295291"/>
                </a:lnTo>
                <a:lnTo>
                  <a:pt x="247851" y="300688"/>
                </a:lnTo>
                <a:lnTo>
                  <a:pt x="249902" y="307014"/>
                </a:lnTo>
                <a:lnTo>
                  <a:pt x="265901" y="307079"/>
                </a:lnTo>
                <a:lnTo>
                  <a:pt x="265732" y="321427"/>
                </a:lnTo>
                <a:lnTo>
                  <a:pt x="265732" y="321427"/>
                </a:lnTo>
                <a:lnTo>
                  <a:pt x="267497" y="347329"/>
                </a:lnTo>
                <a:lnTo>
                  <a:pt x="250664" y="349188"/>
                </a:lnTo>
                <a:lnTo>
                  <a:pt x="245672" y="368506"/>
                </a:lnTo>
                <a:lnTo>
                  <a:pt x="208810" y="354054"/>
                </a:lnTo>
                <a:lnTo>
                  <a:pt x="215884" y="360347"/>
                </a:lnTo>
                <a:lnTo>
                  <a:pt x="218891" y="359221"/>
                </a:lnTo>
                <a:lnTo>
                  <a:pt x="221713" y="366161"/>
                </a:lnTo>
                <a:lnTo>
                  <a:pt x="216700" y="365747"/>
                </a:lnTo>
                <a:lnTo>
                  <a:pt x="216597" y="370228"/>
                </a:lnTo>
                <a:lnTo>
                  <a:pt x="210447" y="371431"/>
                </a:lnTo>
                <a:lnTo>
                  <a:pt x="212912" y="373432"/>
                </a:lnTo>
                <a:lnTo>
                  <a:pt x="211226" y="378474"/>
                </a:lnTo>
                <a:lnTo>
                  <a:pt x="217459" y="380412"/>
                </a:lnTo>
                <a:lnTo>
                  <a:pt x="210890" y="392964"/>
                </a:lnTo>
                <a:lnTo>
                  <a:pt x="210890" y="392964"/>
                </a:lnTo>
                <a:lnTo>
                  <a:pt x="199928" y="398537"/>
                </a:lnTo>
                <a:lnTo>
                  <a:pt x="194973" y="395583"/>
                </a:lnTo>
                <a:lnTo>
                  <a:pt x="184439" y="402958"/>
                </a:lnTo>
                <a:lnTo>
                  <a:pt x="174460" y="400034"/>
                </a:lnTo>
                <a:lnTo>
                  <a:pt x="166912" y="407179"/>
                </a:lnTo>
                <a:lnTo>
                  <a:pt x="157825" y="406366"/>
                </a:lnTo>
                <a:lnTo>
                  <a:pt x="150460" y="399168"/>
                </a:lnTo>
                <a:lnTo>
                  <a:pt x="142364" y="396285"/>
                </a:lnTo>
                <a:lnTo>
                  <a:pt x="136334" y="372676"/>
                </a:lnTo>
                <a:lnTo>
                  <a:pt x="124259" y="365661"/>
                </a:lnTo>
                <a:lnTo>
                  <a:pt x="117218" y="351739"/>
                </a:lnTo>
                <a:lnTo>
                  <a:pt x="93379" y="357591"/>
                </a:lnTo>
                <a:lnTo>
                  <a:pt x="76866" y="352555"/>
                </a:lnTo>
                <a:lnTo>
                  <a:pt x="68127" y="337692"/>
                </a:lnTo>
                <a:lnTo>
                  <a:pt x="70579" y="327287"/>
                </a:lnTo>
                <a:lnTo>
                  <a:pt x="67000" y="313296"/>
                </a:lnTo>
                <a:lnTo>
                  <a:pt x="55884" y="305995"/>
                </a:lnTo>
                <a:lnTo>
                  <a:pt x="36381" y="308055"/>
                </a:lnTo>
                <a:lnTo>
                  <a:pt x="32051" y="305555"/>
                </a:lnTo>
                <a:lnTo>
                  <a:pt x="6443" y="319568"/>
                </a:lnTo>
                <a:lnTo>
                  <a:pt x="5968" y="319705"/>
                </a:lnTo>
                <a:lnTo>
                  <a:pt x="5968" y="319705"/>
                </a:lnTo>
                <a:lnTo>
                  <a:pt x="0" y="313725"/>
                </a:lnTo>
                <a:lnTo>
                  <a:pt x="2083" y="224654"/>
                </a:lnTo>
                <a:lnTo>
                  <a:pt x="2083" y="224654"/>
                </a:lnTo>
                <a:lnTo>
                  <a:pt x="12852" y="220287"/>
                </a:lnTo>
                <a:lnTo>
                  <a:pt x="30399" y="195448"/>
                </a:lnTo>
                <a:lnTo>
                  <a:pt x="52711" y="186727"/>
                </a:lnTo>
                <a:lnTo>
                  <a:pt x="56720" y="176653"/>
                </a:lnTo>
                <a:lnTo>
                  <a:pt x="49110" y="154923"/>
                </a:lnTo>
                <a:lnTo>
                  <a:pt x="49430" y="135631"/>
                </a:lnTo>
                <a:lnTo>
                  <a:pt x="42824" y="117812"/>
                </a:lnTo>
                <a:lnTo>
                  <a:pt x="42824" y="117812"/>
                </a:lnTo>
                <a:lnTo>
                  <a:pt x="60397" y="116451"/>
                </a:lnTo>
                <a:lnTo>
                  <a:pt x="65819" y="106110"/>
                </a:lnTo>
                <a:lnTo>
                  <a:pt x="78556" y="103879"/>
                </a:lnTo>
                <a:lnTo>
                  <a:pt x="98219" y="93734"/>
                </a:lnTo>
                <a:lnTo>
                  <a:pt x="88154" y="76279"/>
                </a:lnTo>
                <a:lnTo>
                  <a:pt x="114743" y="57768"/>
                </a:lnTo>
                <a:lnTo>
                  <a:pt x="119127" y="57724"/>
                </a:lnTo>
                <a:lnTo>
                  <a:pt x="124109" y="65327"/>
                </a:lnTo>
                <a:lnTo>
                  <a:pt x="134450" y="71412"/>
                </a:lnTo>
                <a:lnTo>
                  <a:pt x="145330" y="68080"/>
                </a:lnTo>
                <a:lnTo>
                  <a:pt x="145753" y="63451"/>
                </a:lnTo>
                <a:lnTo>
                  <a:pt x="151651" y="72122"/>
                </a:lnTo>
                <a:lnTo>
                  <a:pt x="152582" y="79028"/>
                </a:lnTo>
                <a:lnTo>
                  <a:pt x="164710" y="75874"/>
                </a:lnTo>
                <a:lnTo>
                  <a:pt x="184143" y="94889"/>
                </a:lnTo>
                <a:lnTo>
                  <a:pt x="210392" y="90415"/>
                </a:lnTo>
                <a:lnTo>
                  <a:pt x="209471" y="82911"/>
                </a:lnTo>
                <a:lnTo>
                  <a:pt x="223034" y="78587"/>
                </a:lnTo>
                <a:lnTo>
                  <a:pt x="225654" y="73559"/>
                </a:lnTo>
                <a:lnTo>
                  <a:pt x="240860" y="72563"/>
                </a:lnTo>
                <a:lnTo>
                  <a:pt x="236320" y="58989"/>
                </a:lnTo>
                <a:lnTo>
                  <a:pt x="224109" y="59156"/>
                </a:lnTo>
                <a:lnTo>
                  <a:pt x="225182" y="46609"/>
                </a:lnTo>
                <a:lnTo>
                  <a:pt x="222377" y="39360"/>
                </a:lnTo>
                <a:lnTo>
                  <a:pt x="234337" y="29608"/>
                </a:lnTo>
                <a:lnTo>
                  <a:pt x="235020" y="20343"/>
                </a:lnTo>
                <a:lnTo>
                  <a:pt x="240836" y="12394"/>
                </a:lnTo>
                <a:lnTo>
                  <a:pt x="240871" y="17634"/>
                </a:lnTo>
                <a:lnTo>
                  <a:pt x="242868" y="12441"/>
                </a:lnTo>
                <a:lnTo>
                  <a:pt x="244926" y="18177"/>
                </a:lnTo>
                <a:lnTo>
                  <a:pt x="251309" y="19520"/>
                </a:lnTo>
                <a:lnTo>
                  <a:pt x="255198" y="0"/>
                </a:lnTo>
                <a:lnTo>
                  <a:pt x="261768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9" name="M221">
            <a:extLst>
              <a:ext uri="{FF2B5EF4-FFF2-40B4-BE49-F238E27FC236}">
                <a16:creationId xmlns:a16="http://schemas.microsoft.com/office/drawing/2014/main" id="{00000000-0008-0000-0000-0000F2000000}"/>
              </a:ext>
            </a:extLst>
          </p:cNvPr>
          <p:cNvSpPr/>
          <p:nvPr/>
        </p:nvSpPr>
        <p:spPr>
          <a:xfrm>
            <a:off x="6836482" y="5955173"/>
            <a:ext cx="413496" cy="352217"/>
          </a:xfrm>
          <a:custGeom>
            <a:avLst/>
            <a:gdLst/>
            <a:ahLst/>
            <a:cxnLst/>
            <a:rect l="0" t="0" r="0" b="0"/>
            <a:pathLst>
              <a:path w="459692" h="412522">
                <a:moveTo>
                  <a:pt x="1715" y="51591"/>
                </a:moveTo>
                <a:lnTo>
                  <a:pt x="6653" y="46893"/>
                </a:lnTo>
                <a:lnTo>
                  <a:pt x="34326" y="39321"/>
                </a:lnTo>
                <a:lnTo>
                  <a:pt x="31017" y="23544"/>
                </a:lnTo>
                <a:lnTo>
                  <a:pt x="34822" y="20770"/>
                </a:lnTo>
                <a:lnTo>
                  <a:pt x="32975" y="2026"/>
                </a:lnTo>
                <a:lnTo>
                  <a:pt x="68123" y="4161"/>
                </a:lnTo>
                <a:lnTo>
                  <a:pt x="73376" y="7698"/>
                </a:lnTo>
                <a:lnTo>
                  <a:pt x="82222" y="2767"/>
                </a:lnTo>
                <a:lnTo>
                  <a:pt x="90484" y="4261"/>
                </a:lnTo>
                <a:lnTo>
                  <a:pt x="103382" y="0"/>
                </a:lnTo>
                <a:lnTo>
                  <a:pt x="128191" y="12111"/>
                </a:lnTo>
                <a:lnTo>
                  <a:pt x="144260" y="5355"/>
                </a:lnTo>
                <a:lnTo>
                  <a:pt x="144260" y="5355"/>
                </a:lnTo>
                <a:lnTo>
                  <a:pt x="154420" y="23791"/>
                </a:lnTo>
                <a:lnTo>
                  <a:pt x="159834" y="27327"/>
                </a:lnTo>
                <a:lnTo>
                  <a:pt x="171933" y="24091"/>
                </a:lnTo>
                <a:lnTo>
                  <a:pt x="196731" y="28253"/>
                </a:lnTo>
                <a:lnTo>
                  <a:pt x="211408" y="20416"/>
                </a:lnTo>
                <a:lnTo>
                  <a:pt x="218568" y="22481"/>
                </a:lnTo>
                <a:lnTo>
                  <a:pt x="229370" y="40770"/>
                </a:lnTo>
                <a:lnTo>
                  <a:pt x="230451" y="51115"/>
                </a:lnTo>
                <a:lnTo>
                  <a:pt x="247746" y="55440"/>
                </a:lnTo>
                <a:lnTo>
                  <a:pt x="247746" y="55440"/>
                </a:lnTo>
                <a:lnTo>
                  <a:pt x="254152" y="65571"/>
                </a:lnTo>
                <a:lnTo>
                  <a:pt x="246382" y="81456"/>
                </a:lnTo>
                <a:lnTo>
                  <a:pt x="256500" y="84764"/>
                </a:lnTo>
                <a:lnTo>
                  <a:pt x="260803" y="89622"/>
                </a:lnTo>
                <a:lnTo>
                  <a:pt x="279074" y="92012"/>
                </a:lnTo>
                <a:lnTo>
                  <a:pt x="298596" y="84692"/>
                </a:lnTo>
                <a:lnTo>
                  <a:pt x="312267" y="91043"/>
                </a:lnTo>
                <a:lnTo>
                  <a:pt x="317951" y="87840"/>
                </a:lnTo>
                <a:lnTo>
                  <a:pt x="334047" y="89289"/>
                </a:lnTo>
                <a:lnTo>
                  <a:pt x="343043" y="84341"/>
                </a:lnTo>
                <a:lnTo>
                  <a:pt x="351108" y="89104"/>
                </a:lnTo>
                <a:lnTo>
                  <a:pt x="357394" y="87405"/>
                </a:lnTo>
                <a:lnTo>
                  <a:pt x="362805" y="91677"/>
                </a:lnTo>
                <a:lnTo>
                  <a:pt x="377854" y="89961"/>
                </a:lnTo>
                <a:lnTo>
                  <a:pt x="408197" y="101638"/>
                </a:lnTo>
                <a:lnTo>
                  <a:pt x="428650" y="104933"/>
                </a:lnTo>
                <a:lnTo>
                  <a:pt x="438889" y="121990"/>
                </a:lnTo>
                <a:lnTo>
                  <a:pt x="438889" y="121990"/>
                </a:lnTo>
                <a:lnTo>
                  <a:pt x="441955" y="137145"/>
                </a:lnTo>
                <a:lnTo>
                  <a:pt x="457901" y="149643"/>
                </a:lnTo>
                <a:lnTo>
                  <a:pt x="459691" y="155802"/>
                </a:lnTo>
                <a:lnTo>
                  <a:pt x="453525" y="159902"/>
                </a:lnTo>
                <a:lnTo>
                  <a:pt x="444625" y="179668"/>
                </a:lnTo>
                <a:lnTo>
                  <a:pt x="424703" y="192539"/>
                </a:lnTo>
                <a:lnTo>
                  <a:pt x="411262" y="211635"/>
                </a:lnTo>
                <a:lnTo>
                  <a:pt x="386361" y="263155"/>
                </a:lnTo>
                <a:lnTo>
                  <a:pt x="386831" y="273628"/>
                </a:lnTo>
                <a:lnTo>
                  <a:pt x="386831" y="273628"/>
                </a:lnTo>
                <a:lnTo>
                  <a:pt x="373957" y="274929"/>
                </a:lnTo>
                <a:lnTo>
                  <a:pt x="370250" y="271285"/>
                </a:lnTo>
                <a:lnTo>
                  <a:pt x="361242" y="276082"/>
                </a:lnTo>
                <a:lnTo>
                  <a:pt x="338291" y="280214"/>
                </a:lnTo>
                <a:lnTo>
                  <a:pt x="335732" y="283464"/>
                </a:lnTo>
                <a:lnTo>
                  <a:pt x="328867" y="281414"/>
                </a:lnTo>
                <a:lnTo>
                  <a:pt x="315970" y="284053"/>
                </a:lnTo>
                <a:lnTo>
                  <a:pt x="303963" y="279977"/>
                </a:lnTo>
                <a:lnTo>
                  <a:pt x="292794" y="282342"/>
                </a:lnTo>
                <a:lnTo>
                  <a:pt x="289591" y="286626"/>
                </a:lnTo>
                <a:lnTo>
                  <a:pt x="259165" y="277615"/>
                </a:lnTo>
                <a:lnTo>
                  <a:pt x="255919" y="303727"/>
                </a:lnTo>
                <a:lnTo>
                  <a:pt x="250480" y="310366"/>
                </a:lnTo>
                <a:lnTo>
                  <a:pt x="252529" y="319370"/>
                </a:lnTo>
                <a:lnTo>
                  <a:pt x="248682" y="314822"/>
                </a:lnTo>
                <a:lnTo>
                  <a:pt x="246138" y="317023"/>
                </a:lnTo>
                <a:lnTo>
                  <a:pt x="243734" y="310556"/>
                </a:lnTo>
                <a:lnTo>
                  <a:pt x="235278" y="309819"/>
                </a:lnTo>
                <a:lnTo>
                  <a:pt x="234266" y="323706"/>
                </a:lnTo>
                <a:lnTo>
                  <a:pt x="237944" y="328998"/>
                </a:lnTo>
                <a:lnTo>
                  <a:pt x="233736" y="336852"/>
                </a:lnTo>
                <a:lnTo>
                  <a:pt x="238243" y="349033"/>
                </a:lnTo>
                <a:lnTo>
                  <a:pt x="228976" y="368761"/>
                </a:lnTo>
                <a:lnTo>
                  <a:pt x="225700" y="386641"/>
                </a:lnTo>
                <a:lnTo>
                  <a:pt x="219022" y="391911"/>
                </a:lnTo>
                <a:lnTo>
                  <a:pt x="220208" y="396115"/>
                </a:lnTo>
                <a:lnTo>
                  <a:pt x="214184" y="399752"/>
                </a:lnTo>
                <a:lnTo>
                  <a:pt x="209263" y="412521"/>
                </a:lnTo>
                <a:lnTo>
                  <a:pt x="209263" y="412521"/>
                </a:lnTo>
                <a:lnTo>
                  <a:pt x="206135" y="411872"/>
                </a:lnTo>
                <a:lnTo>
                  <a:pt x="205952" y="403949"/>
                </a:lnTo>
                <a:lnTo>
                  <a:pt x="185906" y="392105"/>
                </a:lnTo>
                <a:lnTo>
                  <a:pt x="169417" y="392723"/>
                </a:lnTo>
                <a:lnTo>
                  <a:pt x="165700" y="389820"/>
                </a:lnTo>
                <a:lnTo>
                  <a:pt x="162425" y="397834"/>
                </a:lnTo>
                <a:lnTo>
                  <a:pt x="144433" y="403653"/>
                </a:lnTo>
                <a:lnTo>
                  <a:pt x="115737" y="375207"/>
                </a:lnTo>
                <a:lnTo>
                  <a:pt x="111548" y="381411"/>
                </a:lnTo>
                <a:lnTo>
                  <a:pt x="84731" y="371671"/>
                </a:lnTo>
                <a:lnTo>
                  <a:pt x="83981" y="378533"/>
                </a:lnTo>
                <a:lnTo>
                  <a:pt x="76488" y="385125"/>
                </a:lnTo>
                <a:lnTo>
                  <a:pt x="41469" y="386437"/>
                </a:lnTo>
                <a:lnTo>
                  <a:pt x="41469" y="386437"/>
                </a:lnTo>
                <a:lnTo>
                  <a:pt x="45357" y="362444"/>
                </a:lnTo>
                <a:lnTo>
                  <a:pt x="40412" y="349649"/>
                </a:lnTo>
                <a:lnTo>
                  <a:pt x="29856" y="334956"/>
                </a:lnTo>
                <a:lnTo>
                  <a:pt x="31487" y="314356"/>
                </a:lnTo>
                <a:lnTo>
                  <a:pt x="31487" y="314356"/>
                </a:lnTo>
                <a:lnTo>
                  <a:pt x="36160" y="290371"/>
                </a:lnTo>
                <a:lnTo>
                  <a:pt x="35586" y="261652"/>
                </a:lnTo>
                <a:lnTo>
                  <a:pt x="39928" y="238403"/>
                </a:lnTo>
                <a:lnTo>
                  <a:pt x="34469" y="228433"/>
                </a:lnTo>
                <a:lnTo>
                  <a:pt x="36183" y="220388"/>
                </a:lnTo>
                <a:lnTo>
                  <a:pt x="29642" y="218175"/>
                </a:lnTo>
                <a:lnTo>
                  <a:pt x="21818" y="209057"/>
                </a:lnTo>
                <a:lnTo>
                  <a:pt x="24333" y="191604"/>
                </a:lnTo>
                <a:lnTo>
                  <a:pt x="30459" y="182143"/>
                </a:lnTo>
                <a:lnTo>
                  <a:pt x="27324" y="173709"/>
                </a:lnTo>
                <a:lnTo>
                  <a:pt x="37963" y="157149"/>
                </a:lnTo>
                <a:lnTo>
                  <a:pt x="26911" y="144979"/>
                </a:lnTo>
                <a:lnTo>
                  <a:pt x="15400" y="140877"/>
                </a:lnTo>
                <a:lnTo>
                  <a:pt x="11460" y="133773"/>
                </a:lnTo>
                <a:lnTo>
                  <a:pt x="5573" y="130372"/>
                </a:lnTo>
                <a:lnTo>
                  <a:pt x="5293" y="120193"/>
                </a:lnTo>
                <a:lnTo>
                  <a:pt x="7953" y="120242"/>
                </a:lnTo>
                <a:lnTo>
                  <a:pt x="12147" y="105058"/>
                </a:lnTo>
                <a:lnTo>
                  <a:pt x="73" y="89422"/>
                </a:lnTo>
                <a:lnTo>
                  <a:pt x="0" y="84931"/>
                </a:lnTo>
                <a:lnTo>
                  <a:pt x="0" y="84931"/>
                </a:lnTo>
                <a:lnTo>
                  <a:pt x="6690" y="78621"/>
                </a:lnTo>
                <a:lnTo>
                  <a:pt x="8976" y="650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0" name="M222">
            <a:extLst>
              <a:ext uri="{FF2B5EF4-FFF2-40B4-BE49-F238E27FC236}">
                <a16:creationId xmlns:a16="http://schemas.microsoft.com/office/drawing/2014/main" id="{00000000-0008-0000-0000-0000F3000000}"/>
              </a:ext>
            </a:extLst>
          </p:cNvPr>
          <p:cNvSpPr/>
          <p:nvPr/>
        </p:nvSpPr>
        <p:spPr>
          <a:xfrm>
            <a:off x="6647849" y="6016147"/>
            <a:ext cx="224550" cy="197802"/>
          </a:xfrm>
          <a:custGeom>
            <a:avLst/>
            <a:gdLst/>
            <a:ahLst/>
            <a:cxnLst/>
            <a:rect l="0" t="0" r="0" b="0"/>
            <a:pathLst>
              <a:path w="245827" h="229426">
                <a:moveTo>
                  <a:pt x="237385" y="229425"/>
                </a:moveTo>
                <a:lnTo>
                  <a:pt x="219249" y="226401"/>
                </a:lnTo>
                <a:lnTo>
                  <a:pt x="208892" y="218286"/>
                </a:lnTo>
                <a:lnTo>
                  <a:pt x="209728" y="198566"/>
                </a:lnTo>
                <a:lnTo>
                  <a:pt x="204300" y="195325"/>
                </a:lnTo>
                <a:lnTo>
                  <a:pt x="192958" y="189880"/>
                </a:lnTo>
                <a:lnTo>
                  <a:pt x="186123" y="194836"/>
                </a:lnTo>
                <a:lnTo>
                  <a:pt x="151728" y="173251"/>
                </a:lnTo>
                <a:lnTo>
                  <a:pt x="121015" y="164586"/>
                </a:lnTo>
                <a:lnTo>
                  <a:pt x="116730" y="167344"/>
                </a:lnTo>
                <a:lnTo>
                  <a:pt x="114774" y="163119"/>
                </a:lnTo>
                <a:lnTo>
                  <a:pt x="103418" y="158710"/>
                </a:lnTo>
                <a:lnTo>
                  <a:pt x="99984" y="149969"/>
                </a:lnTo>
                <a:lnTo>
                  <a:pt x="104285" y="138388"/>
                </a:lnTo>
                <a:lnTo>
                  <a:pt x="100285" y="118568"/>
                </a:lnTo>
                <a:lnTo>
                  <a:pt x="81967" y="117909"/>
                </a:lnTo>
                <a:lnTo>
                  <a:pt x="74455" y="125388"/>
                </a:lnTo>
                <a:lnTo>
                  <a:pt x="74455" y="125388"/>
                </a:lnTo>
                <a:lnTo>
                  <a:pt x="57860" y="124610"/>
                </a:lnTo>
                <a:lnTo>
                  <a:pt x="53868" y="112714"/>
                </a:lnTo>
                <a:lnTo>
                  <a:pt x="46221" y="111214"/>
                </a:lnTo>
                <a:lnTo>
                  <a:pt x="47997" y="108558"/>
                </a:lnTo>
                <a:lnTo>
                  <a:pt x="41775" y="106339"/>
                </a:lnTo>
                <a:lnTo>
                  <a:pt x="39686" y="108989"/>
                </a:lnTo>
                <a:lnTo>
                  <a:pt x="40980" y="99143"/>
                </a:lnTo>
                <a:lnTo>
                  <a:pt x="26357" y="101839"/>
                </a:lnTo>
                <a:lnTo>
                  <a:pt x="25168" y="98674"/>
                </a:lnTo>
                <a:lnTo>
                  <a:pt x="14372" y="98006"/>
                </a:lnTo>
                <a:lnTo>
                  <a:pt x="26321" y="95856"/>
                </a:lnTo>
                <a:lnTo>
                  <a:pt x="29150" y="87685"/>
                </a:lnTo>
                <a:lnTo>
                  <a:pt x="35530" y="81980"/>
                </a:lnTo>
                <a:lnTo>
                  <a:pt x="31891" y="68293"/>
                </a:lnTo>
                <a:lnTo>
                  <a:pt x="34296" y="65499"/>
                </a:lnTo>
                <a:lnTo>
                  <a:pt x="31674" y="63502"/>
                </a:lnTo>
                <a:lnTo>
                  <a:pt x="31949" y="57672"/>
                </a:lnTo>
                <a:lnTo>
                  <a:pt x="25417" y="55445"/>
                </a:lnTo>
                <a:lnTo>
                  <a:pt x="11019" y="55003"/>
                </a:lnTo>
                <a:lnTo>
                  <a:pt x="9694" y="58567"/>
                </a:lnTo>
                <a:lnTo>
                  <a:pt x="9785" y="54080"/>
                </a:lnTo>
                <a:lnTo>
                  <a:pt x="0" y="42510"/>
                </a:lnTo>
                <a:lnTo>
                  <a:pt x="7386" y="33534"/>
                </a:lnTo>
                <a:lnTo>
                  <a:pt x="7205" y="27096"/>
                </a:lnTo>
                <a:lnTo>
                  <a:pt x="16032" y="24134"/>
                </a:lnTo>
                <a:lnTo>
                  <a:pt x="10048" y="18176"/>
                </a:lnTo>
                <a:lnTo>
                  <a:pt x="16519" y="15615"/>
                </a:lnTo>
                <a:lnTo>
                  <a:pt x="14910" y="10045"/>
                </a:lnTo>
                <a:lnTo>
                  <a:pt x="22442" y="9151"/>
                </a:lnTo>
                <a:lnTo>
                  <a:pt x="27986" y="13603"/>
                </a:lnTo>
                <a:lnTo>
                  <a:pt x="27986" y="13603"/>
                </a:lnTo>
                <a:lnTo>
                  <a:pt x="25590" y="23730"/>
                </a:lnTo>
                <a:lnTo>
                  <a:pt x="28128" y="37547"/>
                </a:lnTo>
                <a:lnTo>
                  <a:pt x="35919" y="47130"/>
                </a:lnTo>
                <a:lnTo>
                  <a:pt x="41395" y="47390"/>
                </a:lnTo>
                <a:lnTo>
                  <a:pt x="41120" y="53219"/>
                </a:lnTo>
                <a:lnTo>
                  <a:pt x="50076" y="51753"/>
                </a:lnTo>
                <a:lnTo>
                  <a:pt x="52434" y="59131"/>
                </a:lnTo>
                <a:lnTo>
                  <a:pt x="65127" y="58637"/>
                </a:lnTo>
                <a:lnTo>
                  <a:pt x="66146" y="62547"/>
                </a:lnTo>
                <a:lnTo>
                  <a:pt x="81478" y="71228"/>
                </a:lnTo>
                <a:lnTo>
                  <a:pt x="97176" y="61364"/>
                </a:lnTo>
                <a:lnTo>
                  <a:pt x="97021" y="53282"/>
                </a:lnTo>
                <a:lnTo>
                  <a:pt x="101876" y="53227"/>
                </a:lnTo>
                <a:lnTo>
                  <a:pt x="101724" y="44996"/>
                </a:lnTo>
                <a:lnTo>
                  <a:pt x="111387" y="39200"/>
                </a:lnTo>
                <a:lnTo>
                  <a:pt x="110415" y="24817"/>
                </a:lnTo>
                <a:lnTo>
                  <a:pt x="114070" y="13965"/>
                </a:lnTo>
                <a:lnTo>
                  <a:pt x="121430" y="21889"/>
                </a:lnTo>
                <a:lnTo>
                  <a:pt x="121505" y="26080"/>
                </a:lnTo>
                <a:lnTo>
                  <a:pt x="129530" y="23990"/>
                </a:lnTo>
                <a:lnTo>
                  <a:pt x="127203" y="30978"/>
                </a:lnTo>
                <a:lnTo>
                  <a:pt x="130050" y="45696"/>
                </a:lnTo>
                <a:lnTo>
                  <a:pt x="144530" y="41785"/>
                </a:lnTo>
                <a:lnTo>
                  <a:pt x="146882" y="49760"/>
                </a:lnTo>
                <a:lnTo>
                  <a:pt x="151515" y="44911"/>
                </a:lnTo>
                <a:lnTo>
                  <a:pt x="150352" y="40251"/>
                </a:lnTo>
                <a:lnTo>
                  <a:pt x="147065" y="40188"/>
                </a:lnTo>
                <a:lnTo>
                  <a:pt x="151054" y="19915"/>
                </a:lnTo>
                <a:lnTo>
                  <a:pt x="164388" y="18373"/>
                </a:lnTo>
                <a:lnTo>
                  <a:pt x="178261" y="4869"/>
                </a:lnTo>
                <a:lnTo>
                  <a:pt x="195625" y="5345"/>
                </a:lnTo>
                <a:lnTo>
                  <a:pt x="205898" y="0"/>
                </a:lnTo>
                <a:lnTo>
                  <a:pt x="205898" y="0"/>
                </a:lnTo>
                <a:lnTo>
                  <a:pt x="205971" y="4491"/>
                </a:lnTo>
                <a:lnTo>
                  <a:pt x="218045" y="20127"/>
                </a:lnTo>
                <a:lnTo>
                  <a:pt x="213851" y="35311"/>
                </a:lnTo>
                <a:lnTo>
                  <a:pt x="211191" y="35262"/>
                </a:lnTo>
                <a:lnTo>
                  <a:pt x="211471" y="45441"/>
                </a:lnTo>
                <a:lnTo>
                  <a:pt x="217358" y="48842"/>
                </a:lnTo>
                <a:lnTo>
                  <a:pt x="221298" y="55946"/>
                </a:lnTo>
                <a:lnTo>
                  <a:pt x="232809" y="60048"/>
                </a:lnTo>
                <a:lnTo>
                  <a:pt x="243861" y="72218"/>
                </a:lnTo>
                <a:lnTo>
                  <a:pt x="233222" y="88778"/>
                </a:lnTo>
                <a:lnTo>
                  <a:pt x="236357" y="97212"/>
                </a:lnTo>
                <a:lnTo>
                  <a:pt x="230231" y="106673"/>
                </a:lnTo>
                <a:lnTo>
                  <a:pt x="227716" y="124126"/>
                </a:lnTo>
                <a:lnTo>
                  <a:pt x="235540" y="133244"/>
                </a:lnTo>
                <a:lnTo>
                  <a:pt x="242081" y="135457"/>
                </a:lnTo>
                <a:lnTo>
                  <a:pt x="240367" y="143502"/>
                </a:lnTo>
                <a:lnTo>
                  <a:pt x="245826" y="153472"/>
                </a:lnTo>
                <a:lnTo>
                  <a:pt x="241484" y="176721"/>
                </a:lnTo>
                <a:lnTo>
                  <a:pt x="242058" y="2054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1" name="M223">
            <a:extLst>
              <a:ext uri="{FF2B5EF4-FFF2-40B4-BE49-F238E27FC236}">
                <a16:creationId xmlns:a16="http://schemas.microsoft.com/office/drawing/2014/main" id="{00000000-0008-0000-0000-0000F4000000}"/>
              </a:ext>
            </a:extLst>
          </p:cNvPr>
          <p:cNvSpPr/>
          <p:nvPr/>
        </p:nvSpPr>
        <p:spPr>
          <a:xfrm>
            <a:off x="6400968" y="6047349"/>
            <a:ext cx="235856" cy="182509"/>
          </a:xfrm>
          <a:custGeom>
            <a:avLst/>
            <a:gdLst/>
            <a:ahLst/>
            <a:cxnLst/>
            <a:rect l="0" t="0" r="0" b="0"/>
            <a:pathLst>
              <a:path w="264111" h="216234">
                <a:moveTo>
                  <a:pt x="264110" y="96042"/>
                </a:moveTo>
                <a:lnTo>
                  <a:pt x="260372" y="102546"/>
                </a:lnTo>
                <a:lnTo>
                  <a:pt x="250709" y="107580"/>
                </a:lnTo>
                <a:lnTo>
                  <a:pt x="254191" y="113485"/>
                </a:lnTo>
                <a:lnTo>
                  <a:pt x="253698" y="122150"/>
                </a:lnTo>
                <a:lnTo>
                  <a:pt x="247993" y="125172"/>
                </a:lnTo>
                <a:lnTo>
                  <a:pt x="241403" y="125484"/>
                </a:lnTo>
                <a:lnTo>
                  <a:pt x="242230" y="123407"/>
                </a:lnTo>
                <a:lnTo>
                  <a:pt x="233833" y="120241"/>
                </a:lnTo>
                <a:lnTo>
                  <a:pt x="232379" y="114826"/>
                </a:lnTo>
                <a:lnTo>
                  <a:pt x="219414" y="112760"/>
                </a:lnTo>
                <a:lnTo>
                  <a:pt x="218271" y="107501"/>
                </a:lnTo>
                <a:lnTo>
                  <a:pt x="215302" y="107139"/>
                </a:lnTo>
                <a:lnTo>
                  <a:pt x="205321" y="119641"/>
                </a:lnTo>
                <a:lnTo>
                  <a:pt x="193447" y="125222"/>
                </a:lnTo>
                <a:lnTo>
                  <a:pt x="188296" y="124215"/>
                </a:lnTo>
                <a:lnTo>
                  <a:pt x="185213" y="114428"/>
                </a:lnTo>
                <a:lnTo>
                  <a:pt x="170811" y="113671"/>
                </a:lnTo>
                <a:lnTo>
                  <a:pt x="165758" y="108178"/>
                </a:lnTo>
                <a:lnTo>
                  <a:pt x="153569" y="106569"/>
                </a:lnTo>
                <a:lnTo>
                  <a:pt x="142674" y="124729"/>
                </a:lnTo>
                <a:lnTo>
                  <a:pt x="135468" y="124572"/>
                </a:lnTo>
                <a:lnTo>
                  <a:pt x="122002" y="116799"/>
                </a:lnTo>
                <a:lnTo>
                  <a:pt x="112467" y="122722"/>
                </a:lnTo>
                <a:lnTo>
                  <a:pt x="99811" y="120947"/>
                </a:lnTo>
                <a:lnTo>
                  <a:pt x="95726" y="135512"/>
                </a:lnTo>
                <a:lnTo>
                  <a:pt x="85066" y="149632"/>
                </a:lnTo>
                <a:lnTo>
                  <a:pt x="93995" y="157008"/>
                </a:lnTo>
                <a:lnTo>
                  <a:pt x="91939" y="164888"/>
                </a:lnTo>
                <a:lnTo>
                  <a:pt x="96734" y="167835"/>
                </a:lnTo>
                <a:lnTo>
                  <a:pt x="92401" y="179402"/>
                </a:lnTo>
                <a:lnTo>
                  <a:pt x="81776" y="191725"/>
                </a:lnTo>
                <a:lnTo>
                  <a:pt x="79822" y="216050"/>
                </a:lnTo>
                <a:lnTo>
                  <a:pt x="66899" y="204699"/>
                </a:lnTo>
                <a:lnTo>
                  <a:pt x="43472" y="214038"/>
                </a:lnTo>
                <a:lnTo>
                  <a:pt x="34849" y="213843"/>
                </a:lnTo>
                <a:lnTo>
                  <a:pt x="34795" y="216233"/>
                </a:lnTo>
                <a:lnTo>
                  <a:pt x="34795" y="216233"/>
                </a:lnTo>
                <a:lnTo>
                  <a:pt x="34964" y="201885"/>
                </a:lnTo>
                <a:lnTo>
                  <a:pt x="18965" y="201820"/>
                </a:lnTo>
                <a:lnTo>
                  <a:pt x="16914" y="195494"/>
                </a:lnTo>
                <a:lnTo>
                  <a:pt x="22840" y="190097"/>
                </a:lnTo>
                <a:lnTo>
                  <a:pt x="26688" y="193324"/>
                </a:lnTo>
                <a:lnTo>
                  <a:pt x="34864" y="192464"/>
                </a:lnTo>
                <a:lnTo>
                  <a:pt x="43979" y="184746"/>
                </a:lnTo>
                <a:lnTo>
                  <a:pt x="36481" y="176502"/>
                </a:lnTo>
                <a:lnTo>
                  <a:pt x="36029" y="154960"/>
                </a:lnTo>
                <a:lnTo>
                  <a:pt x="29883" y="156315"/>
                </a:lnTo>
                <a:lnTo>
                  <a:pt x="23648" y="168435"/>
                </a:lnTo>
                <a:lnTo>
                  <a:pt x="23236" y="159005"/>
                </a:lnTo>
                <a:lnTo>
                  <a:pt x="25615" y="150984"/>
                </a:lnTo>
                <a:lnTo>
                  <a:pt x="36812" y="148098"/>
                </a:lnTo>
                <a:lnTo>
                  <a:pt x="36188" y="141056"/>
                </a:lnTo>
                <a:lnTo>
                  <a:pt x="44579" y="130479"/>
                </a:lnTo>
                <a:lnTo>
                  <a:pt x="41928" y="116061"/>
                </a:lnTo>
                <a:lnTo>
                  <a:pt x="36731" y="117139"/>
                </a:lnTo>
                <a:lnTo>
                  <a:pt x="32753" y="112861"/>
                </a:lnTo>
                <a:lnTo>
                  <a:pt x="33601" y="110039"/>
                </a:lnTo>
                <a:lnTo>
                  <a:pt x="48212" y="108426"/>
                </a:lnTo>
                <a:lnTo>
                  <a:pt x="49536" y="98435"/>
                </a:lnTo>
                <a:lnTo>
                  <a:pt x="43955" y="95766"/>
                </a:lnTo>
                <a:lnTo>
                  <a:pt x="51218" y="86357"/>
                </a:lnTo>
                <a:lnTo>
                  <a:pt x="38074" y="85611"/>
                </a:lnTo>
                <a:lnTo>
                  <a:pt x="29331" y="91096"/>
                </a:lnTo>
                <a:lnTo>
                  <a:pt x="20050" y="85798"/>
                </a:lnTo>
                <a:lnTo>
                  <a:pt x="30577" y="77662"/>
                </a:lnTo>
                <a:lnTo>
                  <a:pt x="19741" y="78761"/>
                </a:lnTo>
                <a:lnTo>
                  <a:pt x="28166" y="66537"/>
                </a:lnTo>
                <a:lnTo>
                  <a:pt x="12338" y="66774"/>
                </a:lnTo>
                <a:lnTo>
                  <a:pt x="9828" y="73747"/>
                </a:lnTo>
                <a:lnTo>
                  <a:pt x="448" y="66052"/>
                </a:lnTo>
                <a:lnTo>
                  <a:pt x="0" y="51531"/>
                </a:lnTo>
                <a:lnTo>
                  <a:pt x="10656" y="51327"/>
                </a:lnTo>
                <a:lnTo>
                  <a:pt x="10912" y="46994"/>
                </a:lnTo>
                <a:lnTo>
                  <a:pt x="10580" y="41002"/>
                </a:lnTo>
                <a:lnTo>
                  <a:pt x="4808" y="39972"/>
                </a:lnTo>
                <a:lnTo>
                  <a:pt x="512" y="22518"/>
                </a:lnTo>
                <a:lnTo>
                  <a:pt x="13803" y="23422"/>
                </a:lnTo>
                <a:lnTo>
                  <a:pt x="13619" y="38230"/>
                </a:lnTo>
                <a:lnTo>
                  <a:pt x="22788" y="27667"/>
                </a:lnTo>
                <a:lnTo>
                  <a:pt x="26320" y="37623"/>
                </a:lnTo>
                <a:lnTo>
                  <a:pt x="32707" y="39114"/>
                </a:lnTo>
                <a:lnTo>
                  <a:pt x="45863" y="32232"/>
                </a:lnTo>
                <a:lnTo>
                  <a:pt x="56307" y="34413"/>
                </a:lnTo>
                <a:lnTo>
                  <a:pt x="61207" y="32429"/>
                </a:lnTo>
                <a:lnTo>
                  <a:pt x="67224" y="36454"/>
                </a:lnTo>
                <a:lnTo>
                  <a:pt x="72065" y="30129"/>
                </a:lnTo>
                <a:lnTo>
                  <a:pt x="72065" y="30129"/>
                </a:lnTo>
                <a:lnTo>
                  <a:pt x="77866" y="29810"/>
                </a:lnTo>
                <a:lnTo>
                  <a:pt x="83378" y="35468"/>
                </a:lnTo>
                <a:lnTo>
                  <a:pt x="90246" y="36519"/>
                </a:lnTo>
                <a:lnTo>
                  <a:pt x="93309" y="25516"/>
                </a:lnTo>
                <a:lnTo>
                  <a:pt x="96806" y="23199"/>
                </a:lnTo>
                <a:lnTo>
                  <a:pt x="110813" y="27100"/>
                </a:lnTo>
                <a:lnTo>
                  <a:pt x="117154" y="23649"/>
                </a:lnTo>
                <a:lnTo>
                  <a:pt x="129026" y="24957"/>
                </a:lnTo>
                <a:lnTo>
                  <a:pt x="149579" y="15979"/>
                </a:lnTo>
                <a:lnTo>
                  <a:pt x="152936" y="5578"/>
                </a:lnTo>
                <a:lnTo>
                  <a:pt x="158354" y="1206"/>
                </a:lnTo>
                <a:lnTo>
                  <a:pt x="171844" y="0"/>
                </a:lnTo>
                <a:lnTo>
                  <a:pt x="173351" y="2726"/>
                </a:lnTo>
                <a:lnTo>
                  <a:pt x="169176" y="7574"/>
                </a:lnTo>
                <a:lnTo>
                  <a:pt x="172027" y="13321"/>
                </a:lnTo>
                <a:lnTo>
                  <a:pt x="187457" y="23975"/>
                </a:lnTo>
                <a:lnTo>
                  <a:pt x="193961" y="20074"/>
                </a:lnTo>
                <a:lnTo>
                  <a:pt x="195835" y="12932"/>
                </a:lnTo>
                <a:lnTo>
                  <a:pt x="204330" y="3686"/>
                </a:lnTo>
                <a:lnTo>
                  <a:pt x="207945" y="3015"/>
                </a:lnTo>
                <a:lnTo>
                  <a:pt x="215691" y="29212"/>
                </a:lnTo>
                <a:lnTo>
                  <a:pt x="212394" y="29592"/>
                </a:lnTo>
                <a:lnTo>
                  <a:pt x="211855" y="32872"/>
                </a:lnTo>
                <a:lnTo>
                  <a:pt x="222024" y="33385"/>
                </a:lnTo>
                <a:lnTo>
                  <a:pt x="222574" y="36987"/>
                </a:lnTo>
                <a:lnTo>
                  <a:pt x="220128" y="41574"/>
                </a:lnTo>
                <a:lnTo>
                  <a:pt x="210103" y="41661"/>
                </a:lnTo>
                <a:lnTo>
                  <a:pt x="210494" y="45410"/>
                </a:lnTo>
                <a:lnTo>
                  <a:pt x="228234" y="50869"/>
                </a:lnTo>
                <a:lnTo>
                  <a:pt x="233833" y="60262"/>
                </a:lnTo>
                <a:lnTo>
                  <a:pt x="246014" y="54532"/>
                </a:lnTo>
                <a:lnTo>
                  <a:pt x="251012" y="55234"/>
                </a:lnTo>
                <a:lnTo>
                  <a:pt x="253308" y="65305"/>
                </a:lnTo>
                <a:lnTo>
                  <a:pt x="261767" y="65330"/>
                </a:lnTo>
                <a:lnTo>
                  <a:pt x="263681" y="78832"/>
                </a:lnTo>
                <a:lnTo>
                  <a:pt x="260510" y="80711"/>
                </a:lnTo>
                <a:lnTo>
                  <a:pt x="260383" y="86841"/>
                </a:lnTo>
                <a:lnTo>
                  <a:pt x="263926" y="8975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2" name="M224">
            <a:extLst>
              <a:ext uri="{FF2B5EF4-FFF2-40B4-BE49-F238E27FC236}">
                <a16:creationId xmlns:a16="http://schemas.microsoft.com/office/drawing/2014/main" id="{00000000-0008-0000-0000-0000F5000000}"/>
              </a:ext>
            </a:extLst>
          </p:cNvPr>
          <p:cNvSpPr/>
          <p:nvPr/>
        </p:nvSpPr>
        <p:spPr>
          <a:xfrm>
            <a:off x="6618572" y="6123921"/>
            <a:ext cx="258711" cy="222541"/>
          </a:xfrm>
          <a:custGeom>
            <a:avLst/>
            <a:gdLst/>
            <a:ahLst/>
            <a:cxnLst/>
            <a:rect l="0" t="0" r="0" b="0"/>
            <a:pathLst>
              <a:path w="283804" h="266453">
                <a:moveTo>
                  <a:pt x="107003" y="7479"/>
                </a:moveTo>
                <a:lnTo>
                  <a:pt x="114515" y="0"/>
                </a:lnTo>
                <a:lnTo>
                  <a:pt x="132833" y="659"/>
                </a:lnTo>
                <a:lnTo>
                  <a:pt x="136833" y="20479"/>
                </a:lnTo>
                <a:lnTo>
                  <a:pt x="132532" y="32060"/>
                </a:lnTo>
                <a:lnTo>
                  <a:pt x="135966" y="40801"/>
                </a:lnTo>
                <a:lnTo>
                  <a:pt x="147322" y="45210"/>
                </a:lnTo>
                <a:lnTo>
                  <a:pt x="149278" y="49435"/>
                </a:lnTo>
                <a:lnTo>
                  <a:pt x="153563" y="46677"/>
                </a:lnTo>
                <a:lnTo>
                  <a:pt x="184276" y="55342"/>
                </a:lnTo>
                <a:lnTo>
                  <a:pt x="218671" y="76927"/>
                </a:lnTo>
                <a:lnTo>
                  <a:pt x="225506" y="71971"/>
                </a:lnTo>
                <a:lnTo>
                  <a:pt x="236848" y="77416"/>
                </a:lnTo>
                <a:lnTo>
                  <a:pt x="242276" y="80657"/>
                </a:lnTo>
                <a:lnTo>
                  <a:pt x="241440" y="100377"/>
                </a:lnTo>
                <a:lnTo>
                  <a:pt x="251797" y="108492"/>
                </a:lnTo>
                <a:lnTo>
                  <a:pt x="269933" y="111516"/>
                </a:lnTo>
                <a:lnTo>
                  <a:pt x="269933" y="111516"/>
                </a:lnTo>
                <a:lnTo>
                  <a:pt x="268302" y="132116"/>
                </a:lnTo>
                <a:lnTo>
                  <a:pt x="278858" y="146809"/>
                </a:lnTo>
                <a:lnTo>
                  <a:pt x="283803" y="159604"/>
                </a:lnTo>
                <a:lnTo>
                  <a:pt x="279915" y="183597"/>
                </a:lnTo>
                <a:lnTo>
                  <a:pt x="279915" y="183597"/>
                </a:lnTo>
                <a:lnTo>
                  <a:pt x="274975" y="187691"/>
                </a:lnTo>
                <a:lnTo>
                  <a:pt x="250281" y="190676"/>
                </a:lnTo>
                <a:lnTo>
                  <a:pt x="243721" y="197429"/>
                </a:lnTo>
                <a:lnTo>
                  <a:pt x="224592" y="196326"/>
                </a:lnTo>
                <a:lnTo>
                  <a:pt x="225613" y="208899"/>
                </a:lnTo>
                <a:lnTo>
                  <a:pt x="222576" y="211831"/>
                </a:lnTo>
                <a:lnTo>
                  <a:pt x="228569" y="227185"/>
                </a:lnTo>
                <a:lnTo>
                  <a:pt x="228576" y="235254"/>
                </a:lnTo>
                <a:lnTo>
                  <a:pt x="219791" y="226423"/>
                </a:lnTo>
                <a:lnTo>
                  <a:pt x="202573" y="223708"/>
                </a:lnTo>
                <a:lnTo>
                  <a:pt x="203882" y="220894"/>
                </a:lnTo>
                <a:lnTo>
                  <a:pt x="186093" y="198739"/>
                </a:lnTo>
                <a:lnTo>
                  <a:pt x="195814" y="191002"/>
                </a:lnTo>
                <a:lnTo>
                  <a:pt x="192955" y="184522"/>
                </a:lnTo>
                <a:lnTo>
                  <a:pt x="178815" y="185299"/>
                </a:lnTo>
                <a:lnTo>
                  <a:pt x="170879" y="198149"/>
                </a:lnTo>
                <a:lnTo>
                  <a:pt x="166554" y="194479"/>
                </a:lnTo>
                <a:lnTo>
                  <a:pt x="173889" y="180272"/>
                </a:lnTo>
                <a:lnTo>
                  <a:pt x="169525" y="178694"/>
                </a:lnTo>
                <a:lnTo>
                  <a:pt x="167766" y="172234"/>
                </a:lnTo>
                <a:lnTo>
                  <a:pt x="158601" y="167424"/>
                </a:lnTo>
                <a:lnTo>
                  <a:pt x="156495" y="170821"/>
                </a:lnTo>
                <a:lnTo>
                  <a:pt x="155989" y="164533"/>
                </a:lnTo>
                <a:lnTo>
                  <a:pt x="142578" y="168309"/>
                </a:lnTo>
                <a:lnTo>
                  <a:pt x="133980" y="166647"/>
                </a:lnTo>
                <a:lnTo>
                  <a:pt x="134929" y="174288"/>
                </a:lnTo>
                <a:lnTo>
                  <a:pt x="125003" y="192328"/>
                </a:lnTo>
                <a:lnTo>
                  <a:pt x="113777" y="180599"/>
                </a:lnTo>
                <a:lnTo>
                  <a:pt x="105714" y="183579"/>
                </a:lnTo>
                <a:lnTo>
                  <a:pt x="81040" y="177409"/>
                </a:lnTo>
                <a:lnTo>
                  <a:pt x="72906" y="191743"/>
                </a:lnTo>
                <a:lnTo>
                  <a:pt x="66786" y="222853"/>
                </a:lnTo>
                <a:lnTo>
                  <a:pt x="48399" y="239217"/>
                </a:lnTo>
                <a:lnTo>
                  <a:pt x="49099" y="243415"/>
                </a:lnTo>
                <a:lnTo>
                  <a:pt x="41053" y="252964"/>
                </a:lnTo>
                <a:lnTo>
                  <a:pt x="35752" y="266452"/>
                </a:lnTo>
                <a:lnTo>
                  <a:pt x="35752" y="266452"/>
                </a:lnTo>
                <a:lnTo>
                  <a:pt x="33309" y="239956"/>
                </a:lnTo>
                <a:lnTo>
                  <a:pt x="40238" y="231281"/>
                </a:lnTo>
                <a:lnTo>
                  <a:pt x="39980" y="220816"/>
                </a:lnTo>
                <a:lnTo>
                  <a:pt x="33213" y="221575"/>
                </a:lnTo>
                <a:lnTo>
                  <a:pt x="33419" y="219188"/>
                </a:lnTo>
                <a:lnTo>
                  <a:pt x="23464" y="214650"/>
                </a:lnTo>
                <a:lnTo>
                  <a:pt x="8981" y="216594"/>
                </a:lnTo>
                <a:lnTo>
                  <a:pt x="0" y="210580"/>
                </a:lnTo>
                <a:lnTo>
                  <a:pt x="231" y="206998"/>
                </a:lnTo>
                <a:lnTo>
                  <a:pt x="16778" y="203903"/>
                </a:lnTo>
                <a:lnTo>
                  <a:pt x="17058" y="197931"/>
                </a:lnTo>
                <a:lnTo>
                  <a:pt x="10837" y="195112"/>
                </a:lnTo>
                <a:lnTo>
                  <a:pt x="16667" y="186415"/>
                </a:lnTo>
                <a:lnTo>
                  <a:pt x="26377" y="195133"/>
                </a:lnTo>
                <a:lnTo>
                  <a:pt x="33131" y="187201"/>
                </a:lnTo>
                <a:lnTo>
                  <a:pt x="25167" y="185244"/>
                </a:lnTo>
                <a:lnTo>
                  <a:pt x="25603" y="179275"/>
                </a:lnTo>
                <a:lnTo>
                  <a:pt x="17572" y="180605"/>
                </a:lnTo>
                <a:lnTo>
                  <a:pt x="12133" y="177952"/>
                </a:lnTo>
                <a:lnTo>
                  <a:pt x="17664" y="153253"/>
                </a:lnTo>
                <a:lnTo>
                  <a:pt x="30358" y="146339"/>
                </a:lnTo>
                <a:lnTo>
                  <a:pt x="18340" y="135629"/>
                </a:lnTo>
                <a:lnTo>
                  <a:pt x="9627" y="132160"/>
                </a:lnTo>
                <a:lnTo>
                  <a:pt x="12422" y="125939"/>
                </a:lnTo>
                <a:lnTo>
                  <a:pt x="16041" y="125416"/>
                </a:lnTo>
                <a:lnTo>
                  <a:pt x="12352" y="121752"/>
                </a:lnTo>
                <a:lnTo>
                  <a:pt x="8026" y="95798"/>
                </a:lnTo>
                <a:lnTo>
                  <a:pt x="19052" y="85858"/>
                </a:lnTo>
                <a:lnTo>
                  <a:pt x="24928" y="89867"/>
                </a:lnTo>
                <a:lnTo>
                  <a:pt x="30305" y="79959"/>
                </a:lnTo>
                <a:lnTo>
                  <a:pt x="43375" y="77236"/>
                </a:lnTo>
                <a:lnTo>
                  <a:pt x="51276" y="66481"/>
                </a:lnTo>
                <a:lnTo>
                  <a:pt x="43223" y="53906"/>
                </a:lnTo>
                <a:lnTo>
                  <a:pt x="33413" y="50715"/>
                </a:lnTo>
                <a:lnTo>
                  <a:pt x="29176" y="43300"/>
                </a:lnTo>
                <a:lnTo>
                  <a:pt x="22908" y="43171"/>
                </a:lnTo>
                <a:lnTo>
                  <a:pt x="17899" y="20037"/>
                </a:lnTo>
                <a:lnTo>
                  <a:pt x="23139" y="16705"/>
                </a:lnTo>
                <a:lnTo>
                  <a:pt x="23139" y="16705"/>
                </a:lnTo>
                <a:lnTo>
                  <a:pt x="42653" y="28022"/>
                </a:lnTo>
                <a:lnTo>
                  <a:pt x="48026" y="25888"/>
                </a:lnTo>
                <a:lnTo>
                  <a:pt x="50024" y="20096"/>
                </a:lnTo>
                <a:lnTo>
                  <a:pt x="59399" y="21483"/>
                </a:lnTo>
                <a:lnTo>
                  <a:pt x="67541" y="14020"/>
                </a:lnTo>
                <a:lnTo>
                  <a:pt x="69993" y="24538"/>
                </a:lnTo>
                <a:lnTo>
                  <a:pt x="78727" y="26658"/>
                </a:lnTo>
                <a:lnTo>
                  <a:pt x="96330" y="16241"/>
                </a:lnTo>
                <a:lnTo>
                  <a:pt x="105114" y="158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3" name="M225">
            <a:extLst>
              <a:ext uri="{FF2B5EF4-FFF2-40B4-BE49-F238E27FC236}">
                <a16:creationId xmlns:a16="http://schemas.microsoft.com/office/drawing/2014/main" id="{00000000-0008-0000-0000-0000F6000000}"/>
              </a:ext>
            </a:extLst>
          </p:cNvPr>
          <p:cNvSpPr/>
          <p:nvPr/>
        </p:nvSpPr>
        <p:spPr>
          <a:xfrm>
            <a:off x="6377225" y="6127782"/>
            <a:ext cx="290898" cy="274776"/>
          </a:xfrm>
          <a:custGeom>
            <a:avLst/>
            <a:gdLst/>
            <a:ahLst/>
            <a:cxnLst/>
            <a:rect l="0" t="0" r="0" b="0"/>
            <a:pathLst>
              <a:path w="327207" h="320714">
                <a:moveTo>
                  <a:pt x="292411" y="908"/>
                </a:moveTo>
                <a:lnTo>
                  <a:pt x="299167" y="0"/>
                </a:lnTo>
                <a:lnTo>
                  <a:pt x="299069" y="12412"/>
                </a:lnTo>
                <a:lnTo>
                  <a:pt x="299069" y="12412"/>
                </a:lnTo>
                <a:lnTo>
                  <a:pt x="293829" y="15744"/>
                </a:lnTo>
                <a:lnTo>
                  <a:pt x="298838" y="38878"/>
                </a:lnTo>
                <a:lnTo>
                  <a:pt x="305106" y="39007"/>
                </a:lnTo>
                <a:lnTo>
                  <a:pt x="309343" y="46422"/>
                </a:lnTo>
                <a:lnTo>
                  <a:pt x="319153" y="49613"/>
                </a:lnTo>
                <a:lnTo>
                  <a:pt x="327206" y="62188"/>
                </a:lnTo>
                <a:lnTo>
                  <a:pt x="319305" y="72943"/>
                </a:lnTo>
                <a:lnTo>
                  <a:pt x="306235" y="75666"/>
                </a:lnTo>
                <a:lnTo>
                  <a:pt x="300858" y="85574"/>
                </a:lnTo>
                <a:lnTo>
                  <a:pt x="294982" y="81565"/>
                </a:lnTo>
                <a:lnTo>
                  <a:pt x="283956" y="91505"/>
                </a:lnTo>
                <a:lnTo>
                  <a:pt x="288282" y="117459"/>
                </a:lnTo>
                <a:lnTo>
                  <a:pt x="291971" y="121123"/>
                </a:lnTo>
                <a:lnTo>
                  <a:pt x="288352" y="121646"/>
                </a:lnTo>
                <a:lnTo>
                  <a:pt x="285557" y="127867"/>
                </a:lnTo>
                <a:lnTo>
                  <a:pt x="294270" y="131336"/>
                </a:lnTo>
                <a:lnTo>
                  <a:pt x="306288" y="142046"/>
                </a:lnTo>
                <a:lnTo>
                  <a:pt x="293594" y="148960"/>
                </a:lnTo>
                <a:lnTo>
                  <a:pt x="288063" y="173659"/>
                </a:lnTo>
                <a:lnTo>
                  <a:pt x="293502" y="176312"/>
                </a:lnTo>
                <a:lnTo>
                  <a:pt x="301533" y="174982"/>
                </a:lnTo>
                <a:lnTo>
                  <a:pt x="301097" y="180951"/>
                </a:lnTo>
                <a:lnTo>
                  <a:pt x="309061" y="182908"/>
                </a:lnTo>
                <a:lnTo>
                  <a:pt x="302307" y="190840"/>
                </a:lnTo>
                <a:lnTo>
                  <a:pt x="292597" y="182122"/>
                </a:lnTo>
                <a:lnTo>
                  <a:pt x="286767" y="190819"/>
                </a:lnTo>
                <a:lnTo>
                  <a:pt x="292988" y="193638"/>
                </a:lnTo>
                <a:lnTo>
                  <a:pt x="292708" y="199610"/>
                </a:lnTo>
                <a:lnTo>
                  <a:pt x="276161" y="202705"/>
                </a:lnTo>
                <a:lnTo>
                  <a:pt x="275930" y="206287"/>
                </a:lnTo>
                <a:lnTo>
                  <a:pt x="284911" y="212301"/>
                </a:lnTo>
                <a:lnTo>
                  <a:pt x="299394" y="210357"/>
                </a:lnTo>
                <a:lnTo>
                  <a:pt x="309349" y="214895"/>
                </a:lnTo>
                <a:lnTo>
                  <a:pt x="309143" y="217282"/>
                </a:lnTo>
                <a:lnTo>
                  <a:pt x="315910" y="216523"/>
                </a:lnTo>
                <a:lnTo>
                  <a:pt x="316168" y="226988"/>
                </a:lnTo>
                <a:lnTo>
                  <a:pt x="309239" y="235663"/>
                </a:lnTo>
                <a:lnTo>
                  <a:pt x="311682" y="262159"/>
                </a:lnTo>
                <a:lnTo>
                  <a:pt x="311682" y="262159"/>
                </a:lnTo>
                <a:lnTo>
                  <a:pt x="302982" y="280507"/>
                </a:lnTo>
                <a:lnTo>
                  <a:pt x="305858" y="285794"/>
                </a:lnTo>
                <a:lnTo>
                  <a:pt x="304221" y="289047"/>
                </a:lnTo>
                <a:lnTo>
                  <a:pt x="310919" y="291873"/>
                </a:lnTo>
                <a:lnTo>
                  <a:pt x="309085" y="297064"/>
                </a:lnTo>
                <a:lnTo>
                  <a:pt x="315448" y="300928"/>
                </a:lnTo>
                <a:lnTo>
                  <a:pt x="314260" y="305236"/>
                </a:lnTo>
                <a:lnTo>
                  <a:pt x="319573" y="306688"/>
                </a:lnTo>
                <a:lnTo>
                  <a:pt x="318251" y="317566"/>
                </a:lnTo>
                <a:lnTo>
                  <a:pt x="311430" y="320713"/>
                </a:lnTo>
                <a:lnTo>
                  <a:pt x="311430" y="320713"/>
                </a:lnTo>
                <a:lnTo>
                  <a:pt x="294825" y="310515"/>
                </a:lnTo>
                <a:lnTo>
                  <a:pt x="291006" y="312826"/>
                </a:lnTo>
                <a:lnTo>
                  <a:pt x="248341" y="301633"/>
                </a:lnTo>
                <a:lnTo>
                  <a:pt x="242627" y="304351"/>
                </a:lnTo>
                <a:lnTo>
                  <a:pt x="242627" y="304351"/>
                </a:lnTo>
                <a:lnTo>
                  <a:pt x="180601" y="302432"/>
                </a:lnTo>
                <a:lnTo>
                  <a:pt x="158109" y="303437"/>
                </a:lnTo>
                <a:lnTo>
                  <a:pt x="147020" y="307527"/>
                </a:lnTo>
                <a:lnTo>
                  <a:pt x="135440" y="305331"/>
                </a:lnTo>
                <a:lnTo>
                  <a:pt x="131802" y="299276"/>
                </a:lnTo>
                <a:lnTo>
                  <a:pt x="120739" y="302169"/>
                </a:lnTo>
                <a:lnTo>
                  <a:pt x="119715" y="298710"/>
                </a:lnTo>
                <a:lnTo>
                  <a:pt x="109093" y="295934"/>
                </a:lnTo>
                <a:lnTo>
                  <a:pt x="110201" y="288490"/>
                </a:lnTo>
                <a:lnTo>
                  <a:pt x="102258" y="264260"/>
                </a:lnTo>
                <a:lnTo>
                  <a:pt x="103790" y="258915"/>
                </a:lnTo>
                <a:lnTo>
                  <a:pt x="95283" y="246025"/>
                </a:lnTo>
                <a:lnTo>
                  <a:pt x="76234" y="234091"/>
                </a:lnTo>
                <a:lnTo>
                  <a:pt x="67316" y="239568"/>
                </a:lnTo>
                <a:lnTo>
                  <a:pt x="60311" y="243742"/>
                </a:lnTo>
                <a:lnTo>
                  <a:pt x="54991" y="242874"/>
                </a:lnTo>
                <a:lnTo>
                  <a:pt x="55510" y="247668"/>
                </a:lnTo>
                <a:lnTo>
                  <a:pt x="37872" y="263402"/>
                </a:lnTo>
                <a:lnTo>
                  <a:pt x="18599" y="261315"/>
                </a:lnTo>
                <a:lnTo>
                  <a:pt x="18599" y="261315"/>
                </a:lnTo>
                <a:lnTo>
                  <a:pt x="8187" y="256442"/>
                </a:lnTo>
                <a:lnTo>
                  <a:pt x="3141" y="243774"/>
                </a:lnTo>
                <a:lnTo>
                  <a:pt x="6057" y="239957"/>
                </a:lnTo>
                <a:lnTo>
                  <a:pt x="3743" y="231386"/>
                </a:lnTo>
                <a:lnTo>
                  <a:pt x="0" y="230253"/>
                </a:lnTo>
                <a:lnTo>
                  <a:pt x="3735" y="224960"/>
                </a:lnTo>
                <a:lnTo>
                  <a:pt x="7436" y="227885"/>
                </a:lnTo>
                <a:lnTo>
                  <a:pt x="17262" y="217204"/>
                </a:lnTo>
                <a:lnTo>
                  <a:pt x="10955" y="204804"/>
                </a:lnTo>
                <a:lnTo>
                  <a:pt x="5456" y="204975"/>
                </a:lnTo>
                <a:lnTo>
                  <a:pt x="8254" y="192636"/>
                </a:lnTo>
                <a:lnTo>
                  <a:pt x="8254" y="192636"/>
                </a:lnTo>
                <a:lnTo>
                  <a:pt x="14823" y="180084"/>
                </a:lnTo>
                <a:lnTo>
                  <a:pt x="8590" y="178146"/>
                </a:lnTo>
                <a:lnTo>
                  <a:pt x="10276" y="173104"/>
                </a:lnTo>
                <a:lnTo>
                  <a:pt x="7811" y="171103"/>
                </a:lnTo>
                <a:lnTo>
                  <a:pt x="13961" y="169900"/>
                </a:lnTo>
                <a:lnTo>
                  <a:pt x="14064" y="165419"/>
                </a:lnTo>
                <a:lnTo>
                  <a:pt x="19077" y="165833"/>
                </a:lnTo>
                <a:lnTo>
                  <a:pt x="16255" y="158893"/>
                </a:lnTo>
                <a:lnTo>
                  <a:pt x="13248" y="160019"/>
                </a:lnTo>
                <a:lnTo>
                  <a:pt x="6174" y="153726"/>
                </a:lnTo>
                <a:lnTo>
                  <a:pt x="43036" y="168178"/>
                </a:lnTo>
                <a:lnTo>
                  <a:pt x="48028" y="148860"/>
                </a:lnTo>
                <a:lnTo>
                  <a:pt x="64861" y="147001"/>
                </a:lnTo>
                <a:lnTo>
                  <a:pt x="63096" y="121099"/>
                </a:lnTo>
                <a:lnTo>
                  <a:pt x="63096" y="121099"/>
                </a:lnTo>
                <a:lnTo>
                  <a:pt x="63150" y="118709"/>
                </a:lnTo>
                <a:lnTo>
                  <a:pt x="71773" y="118904"/>
                </a:lnTo>
                <a:lnTo>
                  <a:pt x="95200" y="109565"/>
                </a:lnTo>
                <a:lnTo>
                  <a:pt x="108123" y="120916"/>
                </a:lnTo>
                <a:lnTo>
                  <a:pt x="110077" y="96591"/>
                </a:lnTo>
                <a:lnTo>
                  <a:pt x="120702" y="84268"/>
                </a:lnTo>
                <a:lnTo>
                  <a:pt x="125035" y="72701"/>
                </a:lnTo>
                <a:lnTo>
                  <a:pt x="120240" y="69754"/>
                </a:lnTo>
                <a:lnTo>
                  <a:pt x="122296" y="61874"/>
                </a:lnTo>
                <a:lnTo>
                  <a:pt x="113367" y="54498"/>
                </a:lnTo>
                <a:lnTo>
                  <a:pt x="124027" y="40378"/>
                </a:lnTo>
                <a:lnTo>
                  <a:pt x="128112" y="25813"/>
                </a:lnTo>
                <a:lnTo>
                  <a:pt x="140768" y="27588"/>
                </a:lnTo>
                <a:lnTo>
                  <a:pt x="150303" y="21665"/>
                </a:lnTo>
                <a:lnTo>
                  <a:pt x="163769" y="29438"/>
                </a:lnTo>
                <a:lnTo>
                  <a:pt x="170975" y="29595"/>
                </a:lnTo>
                <a:lnTo>
                  <a:pt x="181870" y="11435"/>
                </a:lnTo>
                <a:lnTo>
                  <a:pt x="194059" y="13044"/>
                </a:lnTo>
                <a:lnTo>
                  <a:pt x="199112" y="18537"/>
                </a:lnTo>
                <a:lnTo>
                  <a:pt x="213514" y="19294"/>
                </a:lnTo>
                <a:lnTo>
                  <a:pt x="216597" y="29081"/>
                </a:lnTo>
                <a:lnTo>
                  <a:pt x="221748" y="30088"/>
                </a:lnTo>
                <a:lnTo>
                  <a:pt x="233622" y="24507"/>
                </a:lnTo>
                <a:lnTo>
                  <a:pt x="243603" y="12005"/>
                </a:lnTo>
                <a:lnTo>
                  <a:pt x="246572" y="12367"/>
                </a:lnTo>
                <a:lnTo>
                  <a:pt x="247715" y="17626"/>
                </a:lnTo>
                <a:lnTo>
                  <a:pt x="260680" y="19692"/>
                </a:lnTo>
                <a:lnTo>
                  <a:pt x="262134" y="25107"/>
                </a:lnTo>
                <a:lnTo>
                  <a:pt x="270531" y="28273"/>
                </a:lnTo>
                <a:lnTo>
                  <a:pt x="269704" y="30350"/>
                </a:lnTo>
                <a:lnTo>
                  <a:pt x="276294" y="30038"/>
                </a:lnTo>
                <a:lnTo>
                  <a:pt x="281999" y="27016"/>
                </a:lnTo>
                <a:lnTo>
                  <a:pt x="282492" y="18351"/>
                </a:lnTo>
                <a:lnTo>
                  <a:pt x="279010" y="12446"/>
                </a:lnTo>
                <a:lnTo>
                  <a:pt x="288673" y="74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E6A05AB-0139-466E-851B-5D07661EF2F4}"/>
              </a:ext>
            </a:extLst>
          </p:cNvPr>
          <p:cNvSpPr txBox="1"/>
          <p:nvPr/>
        </p:nvSpPr>
        <p:spPr>
          <a:xfrm>
            <a:off x="182879" y="1022427"/>
            <a:ext cx="4278010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know the number of Muslims in each district from the 2011 census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0494652-1CC3-4AA5-80F0-081F1ABBB5E3}"/>
              </a:ext>
            </a:extLst>
          </p:cNvPr>
          <p:cNvSpPr txBox="1"/>
          <p:nvPr/>
        </p:nvSpPr>
        <p:spPr>
          <a:xfrm>
            <a:off x="4683111" y="1022427"/>
            <a:ext cx="4278010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want the number of Muslims in each of the 224 constituencies</a:t>
            </a:r>
          </a:p>
        </p:txBody>
      </p:sp>
    </p:spTree>
    <p:extLst>
      <p:ext uri="{BB962C8B-B14F-4D97-AF65-F5344CB8AC3E}">
        <p14:creationId xmlns:p14="http://schemas.microsoft.com/office/powerpoint/2010/main" val="10418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5188200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6320304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5503059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6008552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8">
            <a:extLst>
              <a:ext uri="{FF2B5EF4-FFF2-40B4-BE49-F238E27FC236}">
                <a16:creationId xmlns:a16="http://schemas.microsoft.com/office/drawing/2014/main" id="{7CFE2EF1-510D-421C-A32D-5D0C1F48E711}"/>
              </a:ext>
            </a:extLst>
          </p:cNvPr>
          <p:cNvSpPr/>
          <p:nvPr/>
        </p:nvSpPr>
        <p:spPr>
          <a:xfrm>
            <a:off x="6960868" y="2547088"/>
            <a:ext cx="1400050" cy="1178696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6008426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7059940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5236277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5880577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90" name="M5">
            <a:extLst>
              <a:ext uri="{FF2B5EF4-FFF2-40B4-BE49-F238E27FC236}">
                <a16:creationId xmlns:a16="http://schemas.microsoft.com/office/drawing/2014/main" id="{FD1A6DC9-82D1-4F55-8139-8C81F5FA2BA2}"/>
              </a:ext>
            </a:extLst>
          </p:cNvPr>
          <p:cNvSpPr/>
          <p:nvPr/>
        </p:nvSpPr>
        <p:spPr>
          <a:xfrm>
            <a:off x="783082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230197A-80B7-42EE-AE75-4946075ABE27}"/>
              </a:ext>
            </a:extLst>
          </p:cNvPr>
          <p:cNvSpPr txBox="1"/>
          <p:nvPr/>
        </p:nvSpPr>
        <p:spPr>
          <a:xfrm>
            <a:off x="182879" y="1022427"/>
            <a:ext cx="4278010" cy="40011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say the population is 100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7DF16BC-DA18-46F1-9A5D-C2B36FD0027B}"/>
              </a:ext>
            </a:extLst>
          </p:cNvPr>
          <p:cNvSpPr txBox="1"/>
          <p:nvPr/>
        </p:nvSpPr>
        <p:spPr>
          <a:xfrm>
            <a:off x="4683111" y="1022427"/>
            <a:ext cx="4278010" cy="40011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need to split it evenly across</a:t>
            </a:r>
          </a:p>
        </p:txBody>
      </p:sp>
    </p:spTree>
    <p:extLst>
      <p:ext uri="{BB962C8B-B14F-4D97-AF65-F5344CB8AC3E}">
        <p14:creationId xmlns:p14="http://schemas.microsoft.com/office/powerpoint/2010/main" val="409179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animBg="1"/>
      <p:bldP spid="2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985641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117745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8">
            <a:extLst>
              <a:ext uri="{FF2B5EF4-FFF2-40B4-BE49-F238E27FC236}">
                <a16:creationId xmlns:a16="http://schemas.microsoft.com/office/drawing/2014/main" id="{7CFE2EF1-510D-421C-A32D-5D0C1F48E711}"/>
              </a:ext>
            </a:extLst>
          </p:cNvPr>
          <p:cNvSpPr/>
          <p:nvPr/>
        </p:nvSpPr>
        <p:spPr>
          <a:xfrm>
            <a:off x="4758309" y="2547088"/>
            <a:ext cx="1400050" cy="1178696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4857381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3033718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678018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90" name="M5">
            <a:extLst>
              <a:ext uri="{FF2B5EF4-FFF2-40B4-BE49-F238E27FC236}">
                <a16:creationId xmlns:a16="http://schemas.microsoft.com/office/drawing/2014/main" id="{FD1A6DC9-82D1-4F55-8139-8C81F5FA2BA2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0CE14-EEA2-407D-A085-ACC05695D9F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572001" y="2264505"/>
            <a:ext cx="1901550" cy="549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0760F5-2FCD-4123-982D-5A8A5D310ED7}"/>
              </a:ext>
            </a:extLst>
          </p:cNvPr>
          <p:cNvSpPr txBox="1"/>
          <p:nvPr/>
        </p:nvSpPr>
        <p:spPr>
          <a:xfrm>
            <a:off x="6473551" y="1387342"/>
            <a:ext cx="218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district covers multiple constituencies.</a:t>
            </a:r>
          </a:p>
          <a:p>
            <a:endParaRPr lang="en-US" dirty="0"/>
          </a:p>
          <a:p>
            <a:r>
              <a:rPr lang="en-US" dirty="0"/>
              <a:t>Some fully.</a:t>
            </a:r>
          </a:p>
          <a:p>
            <a:r>
              <a:rPr lang="en-US" dirty="0"/>
              <a:t>Some partially</a:t>
            </a:r>
          </a:p>
        </p:txBody>
      </p:sp>
    </p:spTree>
    <p:extLst>
      <p:ext uri="{BB962C8B-B14F-4D97-AF65-F5344CB8AC3E}">
        <p14:creationId xmlns:p14="http://schemas.microsoft.com/office/powerpoint/2010/main" val="1238795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985641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117745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8">
            <a:extLst>
              <a:ext uri="{FF2B5EF4-FFF2-40B4-BE49-F238E27FC236}">
                <a16:creationId xmlns:a16="http://schemas.microsoft.com/office/drawing/2014/main" id="{7CFE2EF1-510D-421C-A32D-5D0C1F48E711}"/>
              </a:ext>
            </a:extLst>
          </p:cNvPr>
          <p:cNvSpPr/>
          <p:nvPr/>
        </p:nvSpPr>
        <p:spPr>
          <a:xfrm>
            <a:off x="4758309" y="2547088"/>
            <a:ext cx="1400050" cy="1178696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4857381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3033718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678018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90" name="M5">
            <a:extLst>
              <a:ext uri="{FF2B5EF4-FFF2-40B4-BE49-F238E27FC236}">
                <a16:creationId xmlns:a16="http://schemas.microsoft.com/office/drawing/2014/main" id="{FD1A6DC9-82D1-4F55-8139-8C81F5FA2BA2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C6BA07-9094-4B5A-B365-F4DF903CD6A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72001" y="2126006"/>
            <a:ext cx="1901550" cy="687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825EA1-C284-41EA-A1D5-44E773C7FEE9}"/>
              </a:ext>
            </a:extLst>
          </p:cNvPr>
          <p:cNvSpPr txBox="1"/>
          <p:nvPr/>
        </p:nvSpPr>
        <p:spPr>
          <a:xfrm>
            <a:off x="6473551" y="1387342"/>
            <a:ext cx="218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constituency has 33% of the district’s area. So let’s say it has 33% of the population</a:t>
            </a:r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6680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985641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117745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4857381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3033718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678018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9A6408-A2A7-4565-B637-07D6237F3459}"/>
              </a:ext>
            </a:extLst>
          </p:cNvPr>
          <p:cNvSpPr/>
          <p:nvPr/>
        </p:nvSpPr>
        <p:spPr>
          <a:xfrm>
            <a:off x="4924060" y="2547088"/>
            <a:ext cx="1234297" cy="876314"/>
          </a:xfrm>
          <a:custGeom>
            <a:avLst/>
            <a:gdLst>
              <a:gd name="connsiteX0" fmla="*/ 314612 w 1234297"/>
              <a:gd name="connsiteY0" fmla="*/ 0 h 876314"/>
              <a:gd name="connsiteX1" fmla="*/ 374579 w 1234297"/>
              <a:gd name="connsiteY1" fmla="*/ 27239 h 876314"/>
              <a:gd name="connsiteX2" fmla="*/ 349465 w 1234297"/>
              <a:gd name="connsiteY2" fmla="*/ 60643 h 876314"/>
              <a:gd name="connsiteX3" fmla="*/ 340707 w 1234297"/>
              <a:gd name="connsiteY3" fmla="*/ 103381 h 876314"/>
              <a:gd name="connsiteX4" fmla="*/ 319786 w 1234297"/>
              <a:gd name="connsiteY4" fmla="*/ 134377 h 876314"/>
              <a:gd name="connsiteX5" fmla="*/ 297652 w 1234297"/>
              <a:gd name="connsiteY5" fmla="*/ 150374 h 876314"/>
              <a:gd name="connsiteX6" fmla="*/ 249068 w 1234297"/>
              <a:gd name="connsiteY6" fmla="*/ 145332 h 876314"/>
              <a:gd name="connsiteX7" fmla="*/ 209103 w 1234297"/>
              <a:gd name="connsiteY7" fmla="*/ 214339 h 876314"/>
              <a:gd name="connsiteX8" fmla="*/ 214346 w 1234297"/>
              <a:gd name="connsiteY8" fmla="*/ 233919 h 876314"/>
              <a:gd name="connsiteX9" fmla="*/ 230757 w 1234297"/>
              <a:gd name="connsiteY9" fmla="*/ 241262 h 876314"/>
              <a:gd name="connsiteX10" fmla="*/ 266459 w 1234297"/>
              <a:gd name="connsiteY10" fmla="*/ 221570 h 876314"/>
              <a:gd name="connsiteX11" fmla="*/ 330874 w 1234297"/>
              <a:gd name="connsiteY11" fmla="*/ 214969 h 876314"/>
              <a:gd name="connsiteX12" fmla="*/ 354700 w 1234297"/>
              <a:gd name="connsiteY12" fmla="*/ 193020 h 876314"/>
              <a:gd name="connsiteX13" fmla="*/ 373613 w 1234297"/>
              <a:gd name="connsiteY13" fmla="*/ 204403 h 876314"/>
              <a:gd name="connsiteX14" fmla="*/ 388322 w 1234297"/>
              <a:gd name="connsiteY14" fmla="*/ 218189 h 876314"/>
              <a:gd name="connsiteX15" fmla="*/ 385958 w 1234297"/>
              <a:gd name="connsiteY15" fmla="*/ 253574 h 876314"/>
              <a:gd name="connsiteX16" fmla="*/ 328718 w 1234297"/>
              <a:gd name="connsiteY16" fmla="*/ 285789 h 876314"/>
              <a:gd name="connsiteX17" fmla="*/ 326060 w 1234297"/>
              <a:gd name="connsiteY17" fmla="*/ 311185 h 876314"/>
              <a:gd name="connsiteX18" fmla="*/ 376649 w 1234297"/>
              <a:gd name="connsiteY18" fmla="*/ 297792 h 876314"/>
              <a:gd name="connsiteX19" fmla="*/ 424398 w 1234297"/>
              <a:gd name="connsiteY19" fmla="*/ 317767 h 876314"/>
              <a:gd name="connsiteX20" fmla="*/ 434478 w 1234297"/>
              <a:gd name="connsiteY20" fmla="*/ 262087 h 876314"/>
              <a:gd name="connsiteX21" fmla="*/ 558266 w 1234297"/>
              <a:gd name="connsiteY21" fmla="*/ 242721 h 876314"/>
              <a:gd name="connsiteX22" fmla="*/ 622578 w 1234297"/>
              <a:gd name="connsiteY22" fmla="*/ 310427 h 876314"/>
              <a:gd name="connsiteX23" fmla="*/ 646774 w 1234297"/>
              <a:gd name="connsiteY23" fmla="*/ 317912 h 876314"/>
              <a:gd name="connsiteX24" fmla="*/ 661051 w 1234297"/>
              <a:gd name="connsiteY24" fmla="*/ 281775 h 876314"/>
              <a:gd name="connsiteX25" fmla="*/ 657176 w 1234297"/>
              <a:gd name="connsiteY25" fmla="*/ 222806 h 876314"/>
              <a:gd name="connsiteX26" fmla="*/ 749354 w 1234297"/>
              <a:gd name="connsiteY26" fmla="*/ 83944 h 876314"/>
              <a:gd name="connsiteX27" fmla="*/ 785086 w 1234297"/>
              <a:gd name="connsiteY27" fmla="*/ 60709 h 876314"/>
              <a:gd name="connsiteX28" fmla="*/ 828240 w 1234297"/>
              <a:gd name="connsiteY28" fmla="*/ 77049 h 876314"/>
              <a:gd name="connsiteX29" fmla="*/ 841819 w 1234297"/>
              <a:gd name="connsiteY29" fmla="*/ 119748 h 876314"/>
              <a:gd name="connsiteX30" fmla="*/ 831889 w 1234297"/>
              <a:gd name="connsiteY30" fmla="*/ 219365 h 876314"/>
              <a:gd name="connsiteX31" fmla="*/ 799782 w 1234297"/>
              <a:gd name="connsiteY31" fmla="*/ 242174 h 876314"/>
              <a:gd name="connsiteX32" fmla="*/ 805123 w 1234297"/>
              <a:gd name="connsiteY32" fmla="*/ 258752 h 876314"/>
              <a:gd name="connsiteX33" fmla="*/ 860499 w 1234297"/>
              <a:gd name="connsiteY33" fmla="*/ 286310 h 876314"/>
              <a:gd name="connsiteX34" fmla="*/ 920504 w 1234297"/>
              <a:gd name="connsiteY34" fmla="*/ 364354 h 876314"/>
              <a:gd name="connsiteX35" fmla="*/ 980765 w 1234297"/>
              <a:gd name="connsiteY35" fmla="*/ 358557 h 876314"/>
              <a:gd name="connsiteX36" fmla="*/ 1011249 w 1234297"/>
              <a:gd name="connsiteY36" fmla="*/ 314244 h 876314"/>
              <a:gd name="connsiteX37" fmla="*/ 1043644 w 1234297"/>
              <a:gd name="connsiteY37" fmla="*/ 351303 h 876314"/>
              <a:gd name="connsiteX38" fmla="*/ 1076948 w 1234297"/>
              <a:gd name="connsiteY38" fmla="*/ 369917 h 876314"/>
              <a:gd name="connsiteX39" fmla="*/ 1164534 w 1234297"/>
              <a:gd name="connsiteY39" fmla="*/ 371107 h 876314"/>
              <a:gd name="connsiteX40" fmla="*/ 1179843 w 1234297"/>
              <a:gd name="connsiteY40" fmla="*/ 382876 h 876314"/>
              <a:gd name="connsiteX41" fmla="*/ 1148030 w 1234297"/>
              <a:gd name="connsiteY41" fmla="*/ 442145 h 876314"/>
              <a:gd name="connsiteX42" fmla="*/ 1157473 w 1234297"/>
              <a:gd name="connsiteY42" fmla="*/ 461787 h 876314"/>
              <a:gd name="connsiteX43" fmla="*/ 1194288 w 1234297"/>
              <a:gd name="connsiteY43" fmla="*/ 486939 h 876314"/>
              <a:gd name="connsiteX44" fmla="*/ 1208240 w 1234297"/>
              <a:gd name="connsiteY44" fmla="*/ 514649 h 876314"/>
              <a:gd name="connsiteX45" fmla="*/ 1183262 w 1234297"/>
              <a:gd name="connsiteY45" fmla="*/ 594002 h 876314"/>
              <a:gd name="connsiteX46" fmla="*/ 1234297 w 1234297"/>
              <a:gd name="connsiteY46" fmla="*/ 761602 h 876314"/>
              <a:gd name="connsiteX47" fmla="*/ 1180593 w 1234297"/>
              <a:gd name="connsiteY47" fmla="*/ 773549 h 876314"/>
              <a:gd name="connsiteX48" fmla="*/ 1157168 w 1234297"/>
              <a:gd name="connsiteY48" fmla="*/ 802036 h 876314"/>
              <a:gd name="connsiteX49" fmla="*/ 1113524 w 1234297"/>
              <a:gd name="connsiteY49" fmla="*/ 779247 h 876314"/>
              <a:gd name="connsiteX50" fmla="*/ 1114250 w 1234297"/>
              <a:gd name="connsiteY50" fmla="*/ 744343 h 876314"/>
              <a:gd name="connsiteX51" fmla="*/ 1043357 w 1234297"/>
              <a:gd name="connsiteY51" fmla="*/ 734485 h 876314"/>
              <a:gd name="connsiteX52" fmla="*/ 1039550 w 1234297"/>
              <a:gd name="connsiteY52" fmla="*/ 742893 h 876314"/>
              <a:gd name="connsiteX53" fmla="*/ 1009947 w 1234297"/>
              <a:gd name="connsiteY53" fmla="*/ 743812 h 876314"/>
              <a:gd name="connsiteX54" fmla="*/ 1004592 w 1234297"/>
              <a:gd name="connsiteY54" fmla="*/ 776132 h 876314"/>
              <a:gd name="connsiteX55" fmla="*/ 974385 w 1234297"/>
              <a:gd name="connsiteY55" fmla="*/ 805474 h 876314"/>
              <a:gd name="connsiteX56" fmla="*/ 914562 w 1234297"/>
              <a:gd name="connsiteY56" fmla="*/ 787331 h 876314"/>
              <a:gd name="connsiteX57" fmla="*/ 905980 w 1234297"/>
              <a:gd name="connsiteY57" fmla="*/ 824575 h 876314"/>
              <a:gd name="connsiteX58" fmla="*/ 886340 w 1234297"/>
              <a:gd name="connsiteY58" fmla="*/ 844639 h 876314"/>
              <a:gd name="connsiteX59" fmla="*/ 854147 w 1234297"/>
              <a:gd name="connsiteY59" fmla="*/ 844995 h 876314"/>
              <a:gd name="connsiteX60" fmla="*/ 848798 w 1234297"/>
              <a:gd name="connsiteY60" fmla="*/ 876314 h 876314"/>
              <a:gd name="connsiteX61" fmla="*/ 847420 w 1234297"/>
              <a:gd name="connsiteY61" fmla="*/ 875930 h 876314"/>
              <a:gd name="connsiteX62" fmla="*/ 861192 w 1234297"/>
              <a:gd name="connsiteY62" fmla="*/ 782908 h 876314"/>
              <a:gd name="connsiteX63" fmla="*/ 731408 w 1234297"/>
              <a:gd name="connsiteY63" fmla="*/ 736041 h 876314"/>
              <a:gd name="connsiteX64" fmla="*/ 719496 w 1234297"/>
              <a:gd name="connsiteY64" fmla="*/ 683197 h 876314"/>
              <a:gd name="connsiteX65" fmla="*/ 594925 w 1234297"/>
              <a:gd name="connsiteY65" fmla="*/ 665454 h 876314"/>
              <a:gd name="connsiteX66" fmla="*/ 553617 w 1234297"/>
              <a:gd name="connsiteY66" fmla="*/ 628616 h 876314"/>
              <a:gd name="connsiteX67" fmla="*/ 577425 w 1234297"/>
              <a:gd name="connsiteY67" fmla="*/ 539107 h 876314"/>
              <a:gd name="connsiteX68" fmla="*/ 527561 w 1234297"/>
              <a:gd name="connsiteY68" fmla="*/ 560242 h 876314"/>
              <a:gd name="connsiteX69" fmla="*/ 488417 w 1234297"/>
              <a:gd name="connsiteY69" fmla="*/ 492976 h 876314"/>
              <a:gd name="connsiteX70" fmla="*/ 364089 w 1234297"/>
              <a:gd name="connsiteY70" fmla="*/ 468236 h 876314"/>
              <a:gd name="connsiteX71" fmla="*/ 358208 w 1234297"/>
              <a:gd name="connsiteY71" fmla="*/ 408570 h 876314"/>
              <a:gd name="connsiteX72" fmla="*/ 214527 w 1234297"/>
              <a:gd name="connsiteY72" fmla="*/ 405531 h 876314"/>
              <a:gd name="connsiteX73" fmla="*/ 25577 w 1234297"/>
              <a:gd name="connsiteY73" fmla="*/ 316474 h 876314"/>
              <a:gd name="connsiteX74" fmla="*/ 24735 w 1234297"/>
              <a:gd name="connsiteY74" fmla="*/ 209294 h 876314"/>
              <a:gd name="connsiteX75" fmla="*/ 0 w 1234297"/>
              <a:gd name="connsiteY75" fmla="*/ 160330 h 876314"/>
              <a:gd name="connsiteX76" fmla="*/ 79220 w 1234297"/>
              <a:gd name="connsiteY76" fmla="*/ 141123 h 876314"/>
              <a:gd name="connsiteX77" fmla="*/ 71630 w 1234297"/>
              <a:gd name="connsiteY77" fmla="*/ 90047 h 876314"/>
              <a:gd name="connsiteX78" fmla="*/ 106849 w 1234297"/>
              <a:gd name="connsiteY78" fmla="*/ 90324 h 876314"/>
              <a:gd name="connsiteX79" fmla="*/ 171448 w 1234297"/>
              <a:gd name="connsiteY79" fmla="*/ 119191 h 876314"/>
              <a:gd name="connsiteX80" fmla="*/ 221411 w 1234297"/>
              <a:gd name="connsiteY80" fmla="*/ 65376 h 876314"/>
              <a:gd name="connsiteX81" fmla="*/ 244768 w 1234297"/>
              <a:gd name="connsiteY81" fmla="*/ 18963 h 876314"/>
              <a:gd name="connsiteX82" fmla="*/ 288021 w 1234297"/>
              <a:gd name="connsiteY82" fmla="*/ 29878 h 876314"/>
              <a:gd name="connsiteX83" fmla="*/ 314612 w 1234297"/>
              <a:gd name="connsiteY83" fmla="*/ 0 h 87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34297" h="876314">
                <a:moveTo>
                  <a:pt x="314612" y="0"/>
                </a:moveTo>
                <a:lnTo>
                  <a:pt x="374579" y="27239"/>
                </a:lnTo>
                <a:lnTo>
                  <a:pt x="349465" y="60643"/>
                </a:lnTo>
                <a:lnTo>
                  <a:pt x="340707" y="103381"/>
                </a:lnTo>
                <a:lnTo>
                  <a:pt x="319786" y="134377"/>
                </a:lnTo>
                <a:lnTo>
                  <a:pt x="297652" y="150374"/>
                </a:lnTo>
                <a:lnTo>
                  <a:pt x="249068" y="145332"/>
                </a:lnTo>
                <a:lnTo>
                  <a:pt x="209103" y="214339"/>
                </a:lnTo>
                <a:lnTo>
                  <a:pt x="214346" y="233919"/>
                </a:lnTo>
                <a:lnTo>
                  <a:pt x="230757" y="241262"/>
                </a:lnTo>
                <a:lnTo>
                  <a:pt x="266459" y="221570"/>
                </a:lnTo>
                <a:lnTo>
                  <a:pt x="330874" y="214969"/>
                </a:lnTo>
                <a:lnTo>
                  <a:pt x="354700" y="193020"/>
                </a:lnTo>
                <a:lnTo>
                  <a:pt x="373613" y="204403"/>
                </a:lnTo>
                <a:lnTo>
                  <a:pt x="388322" y="218189"/>
                </a:lnTo>
                <a:lnTo>
                  <a:pt x="385958" y="253574"/>
                </a:lnTo>
                <a:lnTo>
                  <a:pt x="328718" y="285789"/>
                </a:lnTo>
                <a:lnTo>
                  <a:pt x="326060" y="311185"/>
                </a:lnTo>
                <a:lnTo>
                  <a:pt x="376649" y="297792"/>
                </a:lnTo>
                <a:lnTo>
                  <a:pt x="424398" y="317767"/>
                </a:lnTo>
                <a:lnTo>
                  <a:pt x="434478" y="262087"/>
                </a:lnTo>
                <a:lnTo>
                  <a:pt x="558266" y="242721"/>
                </a:lnTo>
                <a:lnTo>
                  <a:pt x="622578" y="310427"/>
                </a:lnTo>
                <a:lnTo>
                  <a:pt x="646774" y="317912"/>
                </a:lnTo>
                <a:lnTo>
                  <a:pt x="661051" y="281775"/>
                </a:lnTo>
                <a:lnTo>
                  <a:pt x="657176" y="222806"/>
                </a:lnTo>
                <a:lnTo>
                  <a:pt x="749354" y="83944"/>
                </a:lnTo>
                <a:lnTo>
                  <a:pt x="785086" y="60709"/>
                </a:lnTo>
                <a:lnTo>
                  <a:pt x="828240" y="77049"/>
                </a:lnTo>
                <a:lnTo>
                  <a:pt x="841819" y="119748"/>
                </a:lnTo>
                <a:lnTo>
                  <a:pt x="831889" y="219365"/>
                </a:lnTo>
                <a:lnTo>
                  <a:pt x="799782" y="242174"/>
                </a:lnTo>
                <a:lnTo>
                  <a:pt x="805123" y="258752"/>
                </a:lnTo>
                <a:lnTo>
                  <a:pt x="860499" y="286310"/>
                </a:lnTo>
                <a:lnTo>
                  <a:pt x="920504" y="364354"/>
                </a:lnTo>
                <a:lnTo>
                  <a:pt x="980765" y="358557"/>
                </a:lnTo>
                <a:lnTo>
                  <a:pt x="1011249" y="314244"/>
                </a:lnTo>
                <a:lnTo>
                  <a:pt x="1043644" y="351303"/>
                </a:lnTo>
                <a:lnTo>
                  <a:pt x="1076948" y="369917"/>
                </a:lnTo>
                <a:lnTo>
                  <a:pt x="1164534" y="371107"/>
                </a:lnTo>
                <a:lnTo>
                  <a:pt x="1179843" y="382876"/>
                </a:lnTo>
                <a:lnTo>
                  <a:pt x="1148030" y="442145"/>
                </a:lnTo>
                <a:lnTo>
                  <a:pt x="1157473" y="461787"/>
                </a:lnTo>
                <a:lnTo>
                  <a:pt x="1194288" y="486939"/>
                </a:lnTo>
                <a:lnTo>
                  <a:pt x="1208240" y="514649"/>
                </a:lnTo>
                <a:lnTo>
                  <a:pt x="1183262" y="594002"/>
                </a:lnTo>
                <a:lnTo>
                  <a:pt x="1234297" y="761602"/>
                </a:lnTo>
                <a:lnTo>
                  <a:pt x="1180593" y="773549"/>
                </a:lnTo>
                <a:lnTo>
                  <a:pt x="1157168" y="802036"/>
                </a:lnTo>
                <a:lnTo>
                  <a:pt x="1113524" y="779247"/>
                </a:lnTo>
                <a:lnTo>
                  <a:pt x="1114250" y="744343"/>
                </a:lnTo>
                <a:lnTo>
                  <a:pt x="1043357" y="734485"/>
                </a:lnTo>
                <a:lnTo>
                  <a:pt x="1039550" y="742893"/>
                </a:lnTo>
                <a:lnTo>
                  <a:pt x="1009947" y="743812"/>
                </a:lnTo>
                <a:lnTo>
                  <a:pt x="1004592" y="776132"/>
                </a:lnTo>
                <a:lnTo>
                  <a:pt x="974385" y="805474"/>
                </a:lnTo>
                <a:lnTo>
                  <a:pt x="914562" y="787331"/>
                </a:lnTo>
                <a:lnTo>
                  <a:pt x="905980" y="824575"/>
                </a:lnTo>
                <a:lnTo>
                  <a:pt x="886340" y="844639"/>
                </a:lnTo>
                <a:lnTo>
                  <a:pt x="854147" y="844995"/>
                </a:lnTo>
                <a:lnTo>
                  <a:pt x="848798" y="876314"/>
                </a:lnTo>
                <a:lnTo>
                  <a:pt x="847420" y="875930"/>
                </a:lnTo>
                <a:lnTo>
                  <a:pt x="861192" y="782908"/>
                </a:lnTo>
                <a:lnTo>
                  <a:pt x="731408" y="736041"/>
                </a:lnTo>
                <a:lnTo>
                  <a:pt x="719496" y="683197"/>
                </a:lnTo>
                <a:lnTo>
                  <a:pt x="594925" y="665454"/>
                </a:lnTo>
                <a:lnTo>
                  <a:pt x="553617" y="628616"/>
                </a:lnTo>
                <a:lnTo>
                  <a:pt x="577425" y="539107"/>
                </a:lnTo>
                <a:lnTo>
                  <a:pt x="527561" y="560242"/>
                </a:lnTo>
                <a:lnTo>
                  <a:pt x="488417" y="492976"/>
                </a:lnTo>
                <a:lnTo>
                  <a:pt x="364089" y="468236"/>
                </a:lnTo>
                <a:lnTo>
                  <a:pt x="358208" y="408570"/>
                </a:lnTo>
                <a:lnTo>
                  <a:pt x="214527" y="405531"/>
                </a:lnTo>
                <a:lnTo>
                  <a:pt x="25577" y="316474"/>
                </a:lnTo>
                <a:lnTo>
                  <a:pt x="24735" y="209294"/>
                </a:lnTo>
                <a:lnTo>
                  <a:pt x="0" y="160330"/>
                </a:lnTo>
                <a:lnTo>
                  <a:pt x="79220" y="141123"/>
                </a:lnTo>
                <a:lnTo>
                  <a:pt x="71630" y="90047"/>
                </a:lnTo>
                <a:lnTo>
                  <a:pt x="106849" y="90324"/>
                </a:lnTo>
                <a:lnTo>
                  <a:pt x="171448" y="119191"/>
                </a:lnTo>
                <a:lnTo>
                  <a:pt x="221411" y="65376"/>
                </a:lnTo>
                <a:lnTo>
                  <a:pt x="244768" y="18963"/>
                </a:lnTo>
                <a:lnTo>
                  <a:pt x="288021" y="29878"/>
                </a:lnTo>
                <a:lnTo>
                  <a:pt x="314612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39CE34-FBAE-496B-B3B2-3EDC505019CD}"/>
              </a:ext>
            </a:extLst>
          </p:cNvPr>
          <p:cNvSpPr/>
          <p:nvPr/>
        </p:nvSpPr>
        <p:spPr>
          <a:xfrm>
            <a:off x="5676925" y="3404587"/>
            <a:ext cx="94555" cy="64916"/>
          </a:xfrm>
          <a:custGeom>
            <a:avLst/>
            <a:gdLst>
              <a:gd name="connsiteX0" fmla="*/ 28333 w 94555"/>
              <a:gd name="connsiteY0" fmla="*/ 0 h 64916"/>
              <a:gd name="connsiteX1" fmla="*/ 94555 w 94555"/>
              <a:gd name="connsiteY1" fmla="*/ 18431 h 64916"/>
              <a:gd name="connsiteX2" fmla="*/ 93001 w 94555"/>
              <a:gd name="connsiteY2" fmla="*/ 28924 h 64916"/>
              <a:gd name="connsiteX3" fmla="*/ 36988 w 94555"/>
              <a:gd name="connsiteY3" fmla="*/ 63804 h 64916"/>
              <a:gd name="connsiteX4" fmla="*/ 0 w 94555"/>
              <a:gd name="connsiteY4" fmla="*/ 64916 h 64916"/>
              <a:gd name="connsiteX5" fmla="*/ 14593 w 94555"/>
              <a:gd name="connsiteY5" fmla="*/ 58583 h 64916"/>
              <a:gd name="connsiteX6" fmla="*/ 32187 w 94555"/>
              <a:gd name="connsiteY6" fmla="*/ 13545 h 64916"/>
              <a:gd name="connsiteX7" fmla="*/ 28333 w 94555"/>
              <a:gd name="connsiteY7" fmla="*/ 0 h 6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555" h="64916">
                <a:moveTo>
                  <a:pt x="28333" y="0"/>
                </a:moveTo>
                <a:lnTo>
                  <a:pt x="94555" y="18431"/>
                </a:lnTo>
                <a:lnTo>
                  <a:pt x="93001" y="28924"/>
                </a:lnTo>
                <a:lnTo>
                  <a:pt x="36988" y="63804"/>
                </a:lnTo>
                <a:lnTo>
                  <a:pt x="0" y="64916"/>
                </a:lnTo>
                <a:lnTo>
                  <a:pt x="14593" y="58583"/>
                </a:lnTo>
                <a:lnTo>
                  <a:pt x="32187" y="13545"/>
                </a:lnTo>
                <a:lnTo>
                  <a:pt x="2833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872707-49A5-4371-8CA1-DFFD17CD4686}"/>
              </a:ext>
            </a:extLst>
          </p:cNvPr>
          <p:cNvSpPr/>
          <p:nvPr/>
        </p:nvSpPr>
        <p:spPr>
          <a:xfrm>
            <a:off x="5307802" y="3469503"/>
            <a:ext cx="369122" cy="256278"/>
          </a:xfrm>
          <a:custGeom>
            <a:avLst/>
            <a:gdLst>
              <a:gd name="connsiteX0" fmla="*/ 369122 w 369122"/>
              <a:gd name="connsiteY0" fmla="*/ 0 h 256278"/>
              <a:gd name="connsiteX1" fmla="*/ 360649 w 369122"/>
              <a:gd name="connsiteY1" fmla="*/ 3676 h 256278"/>
              <a:gd name="connsiteX2" fmla="*/ 359125 w 369122"/>
              <a:gd name="connsiteY2" fmla="*/ 96920 h 256278"/>
              <a:gd name="connsiteX3" fmla="*/ 336196 w 369122"/>
              <a:gd name="connsiteY3" fmla="*/ 100446 h 256278"/>
              <a:gd name="connsiteX4" fmla="*/ 312243 w 369122"/>
              <a:gd name="connsiteY4" fmla="*/ 79509 h 256278"/>
              <a:gd name="connsiteX5" fmla="*/ 299411 w 369122"/>
              <a:gd name="connsiteY5" fmla="*/ 96205 h 256278"/>
              <a:gd name="connsiteX6" fmla="*/ 276181 w 369122"/>
              <a:gd name="connsiteY6" fmla="*/ 89745 h 256278"/>
              <a:gd name="connsiteX7" fmla="*/ 277353 w 369122"/>
              <a:gd name="connsiteY7" fmla="*/ 60338 h 256278"/>
              <a:gd name="connsiteX8" fmla="*/ 259731 w 369122"/>
              <a:gd name="connsiteY8" fmla="*/ 58483 h 256278"/>
              <a:gd name="connsiteX9" fmla="*/ 248466 w 369122"/>
              <a:gd name="connsiteY9" fmla="*/ 74711 h 256278"/>
              <a:gd name="connsiteX10" fmla="*/ 206329 w 369122"/>
              <a:gd name="connsiteY10" fmla="*/ 77835 h 256278"/>
              <a:gd name="connsiteX11" fmla="*/ 195900 w 369122"/>
              <a:gd name="connsiteY11" fmla="*/ 126001 h 256278"/>
              <a:gd name="connsiteX12" fmla="*/ 161205 w 369122"/>
              <a:gd name="connsiteY12" fmla="*/ 121291 h 256278"/>
              <a:gd name="connsiteX13" fmla="*/ 141627 w 369122"/>
              <a:gd name="connsiteY13" fmla="*/ 160285 h 256278"/>
              <a:gd name="connsiteX14" fmla="*/ 158903 w 369122"/>
              <a:gd name="connsiteY14" fmla="*/ 246925 h 256278"/>
              <a:gd name="connsiteX15" fmla="*/ 152979 w 369122"/>
              <a:gd name="connsiteY15" fmla="*/ 256278 h 256278"/>
              <a:gd name="connsiteX16" fmla="*/ 95921 w 369122"/>
              <a:gd name="connsiteY16" fmla="*/ 228657 h 256278"/>
              <a:gd name="connsiteX17" fmla="*/ 101348 w 369122"/>
              <a:gd name="connsiteY17" fmla="*/ 172413 h 256278"/>
              <a:gd name="connsiteX18" fmla="*/ 71525 w 369122"/>
              <a:gd name="connsiteY18" fmla="*/ 181760 h 256278"/>
              <a:gd name="connsiteX19" fmla="*/ 74407 w 369122"/>
              <a:gd name="connsiteY19" fmla="*/ 123466 h 256278"/>
              <a:gd name="connsiteX20" fmla="*/ 21029 w 369122"/>
              <a:gd name="connsiteY20" fmla="*/ 117854 h 256278"/>
              <a:gd name="connsiteX21" fmla="*/ 0 w 369122"/>
              <a:gd name="connsiteY21" fmla="*/ 119284 h 256278"/>
              <a:gd name="connsiteX22" fmla="*/ 2061 w 369122"/>
              <a:gd name="connsiteY22" fmla="*/ 116623 h 256278"/>
              <a:gd name="connsiteX23" fmla="*/ 127759 w 369122"/>
              <a:gd name="connsiteY23" fmla="*/ 90161 h 256278"/>
              <a:gd name="connsiteX24" fmla="*/ 240230 w 369122"/>
              <a:gd name="connsiteY24" fmla="*/ 3873 h 256278"/>
              <a:gd name="connsiteX25" fmla="*/ 369122 w 369122"/>
              <a:gd name="connsiteY25" fmla="*/ 0 h 2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9122" h="256278">
                <a:moveTo>
                  <a:pt x="369122" y="0"/>
                </a:moveTo>
                <a:lnTo>
                  <a:pt x="360649" y="3676"/>
                </a:lnTo>
                <a:lnTo>
                  <a:pt x="359125" y="96920"/>
                </a:lnTo>
                <a:lnTo>
                  <a:pt x="336196" y="100446"/>
                </a:lnTo>
                <a:lnTo>
                  <a:pt x="312243" y="79509"/>
                </a:lnTo>
                <a:lnTo>
                  <a:pt x="299411" y="96205"/>
                </a:lnTo>
                <a:lnTo>
                  <a:pt x="276181" y="89745"/>
                </a:lnTo>
                <a:lnTo>
                  <a:pt x="277353" y="60338"/>
                </a:lnTo>
                <a:lnTo>
                  <a:pt x="259731" y="58483"/>
                </a:lnTo>
                <a:lnTo>
                  <a:pt x="248466" y="74711"/>
                </a:lnTo>
                <a:lnTo>
                  <a:pt x="206329" y="77835"/>
                </a:lnTo>
                <a:lnTo>
                  <a:pt x="195900" y="126001"/>
                </a:lnTo>
                <a:lnTo>
                  <a:pt x="161205" y="121291"/>
                </a:lnTo>
                <a:lnTo>
                  <a:pt x="141627" y="160285"/>
                </a:lnTo>
                <a:lnTo>
                  <a:pt x="158903" y="246925"/>
                </a:lnTo>
                <a:lnTo>
                  <a:pt x="152979" y="256278"/>
                </a:lnTo>
                <a:lnTo>
                  <a:pt x="95921" y="228657"/>
                </a:lnTo>
                <a:lnTo>
                  <a:pt x="101348" y="172413"/>
                </a:lnTo>
                <a:lnTo>
                  <a:pt x="71525" y="181760"/>
                </a:lnTo>
                <a:lnTo>
                  <a:pt x="74407" y="123466"/>
                </a:lnTo>
                <a:lnTo>
                  <a:pt x="21029" y="117854"/>
                </a:lnTo>
                <a:lnTo>
                  <a:pt x="0" y="119284"/>
                </a:lnTo>
                <a:lnTo>
                  <a:pt x="2061" y="116623"/>
                </a:lnTo>
                <a:lnTo>
                  <a:pt x="127759" y="90161"/>
                </a:lnTo>
                <a:lnTo>
                  <a:pt x="240230" y="3873"/>
                </a:lnTo>
                <a:lnTo>
                  <a:pt x="369122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M5">
            <a:extLst>
              <a:ext uri="{FF2B5EF4-FFF2-40B4-BE49-F238E27FC236}">
                <a16:creationId xmlns:a16="http://schemas.microsoft.com/office/drawing/2014/main" id="{3AE3DDC3-C8E6-4888-B2C2-D07B02C7F78A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FC9650-8412-4A08-A8CB-49702E9EB247}"/>
              </a:ext>
            </a:extLst>
          </p:cNvPr>
          <p:cNvSpPr/>
          <p:nvPr/>
        </p:nvSpPr>
        <p:spPr>
          <a:xfrm>
            <a:off x="4758309" y="2863563"/>
            <a:ext cx="1026942" cy="854319"/>
          </a:xfrm>
          <a:custGeom>
            <a:avLst/>
            <a:gdLst>
              <a:gd name="connsiteX0" fmla="*/ 191327 w 1026942"/>
              <a:gd name="connsiteY0" fmla="*/ 0 h 854319"/>
              <a:gd name="connsiteX1" fmla="*/ 380277 w 1026942"/>
              <a:gd name="connsiteY1" fmla="*/ 89057 h 854319"/>
              <a:gd name="connsiteX2" fmla="*/ 523958 w 1026942"/>
              <a:gd name="connsiteY2" fmla="*/ 92096 h 854319"/>
              <a:gd name="connsiteX3" fmla="*/ 529839 w 1026942"/>
              <a:gd name="connsiteY3" fmla="*/ 151762 h 854319"/>
              <a:gd name="connsiteX4" fmla="*/ 654167 w 1026942"/>
              <a:gd name="connsiteY4" fmla="*/ 176502 h 854319"/>
              <a:gd name="connsiteX5" fmla="*/ 693311 w 1026942"/>
              <a:gd name="connsiteY5" fmla="*/ 243768 h 854319"/>
              <a:gd name="connsiteX6" fmla="*/ 743175 w 1026942"/>
              <a:gd name="connsiteY6" fmla="*/ 222633 h 854319"/>
              <a:gd name="connsiteX7" fmla="*/ 719367 w 1026942"/>
              <a:gd name="connsiteY7" fmla="*/ 312142 h 854319"/>
              <a:gd name="connsiteX8" fmla="*/ 760675 w 1026942"/>
              <a:gd name="connsiteY8" fmla="*/ 348980 h 854319"/>
              <a:gd name="connsiteX9" fmla="*/ 885246 w 1026942"/>
              <a:gd name="connsiteY9" fmla="*/ 366723 h 854319"/>
              <a:gd name="connsiteX10" fmla="*/ 897158 w 1026942"/>
              <a:gd name="connsiteY10" fmla="*/ 419567 h 854319"/>
              <a:gd name="connsiteX11" fmla="*/ 1026942 w 1026942"/>
              <a:gd name="connsiteY11" fmla="*/ 466434 h 854319"/>
              <a:gd name="connsiteX12" fmla="*/ 1013170 w 1026942"/>
              <a:gd name="connsiteY12" fmla="*/ 559456 h 854319"/>
              <a:gd name="connsiteX13" fmla="*/ 946948 w 1026942"/>
              <a:gd name="connsiteY13" fmla="*/ 541025 h 854319"/>
              <a:gd name="connsiteX14" fmla="*/ 950802 w 1026942"/>
              <a:gd name="connsiteY14" fmla="*/ 554570 h 854319"/>
              <a:gd name="connsiteX15" fmla="*/ 933208 w 1026942"/>
              <a:gd name="connsiteY15" fmla="*/ 599608 h 854319"/>
              <a:gd name="connsiteX16" fmla="*/ 918615 w 1026942"/>
              <a:gd name="connsiteY16" fmla="*/ 605941 h 854319"/>
              <a:gd name="connsiteX17" fmla="*/ 789723 w 1026942"/>
              <a:gd name="connsiteY17" fmla="*/ 609814 h 854319"/>
              <a:gd name="connsiteX18" fmla="*/ 677252 w 1026942"/>
              <a:gd name="connsiteY18" fmla="*/ 696102 h 854319"/>
              <a:gd name="connsiteX19" fmla="*/ 551554 w 1026942"/>
              <a:gd name="connsiteY19" fmla="*/ 722564 h 854319"/>
              <a:gd name="connsiteX20" fmla="*/ 549493 w 1026942"/>
              <a:gd name="connsiteY20" fmla="*/ 725225 h 854319"/>
              <a:gd name="connsiteX21" fmla="*/ 525781 w 1026942"/>
              <a:gd name="connsiteY21" fmla="*/ 726837 h 854319"/>
              <a:gd name="connsiteX22" fmla="*/ 522252 w 1026942"/>
              <a:gd name="connsiteY22" fmla="*/ 744716 h 854319"/>
              <a:gd name="connsiteX23" fmla="*/ 460175 w 1026942"/>
              <a:gd name="connsiteY23" fmla="*/ 755858 h 854319"/>
              <a:gd name="connsiteX24" fmla="*/ 443763 w 1026942"/>
              <a:gd name="connsiteY24" fmla="*/ 768975 h 854319"/>
              <a:gd name="connsiteX25" fmla="*/ 374367 w 1026942"/>
              <a:gd name="connsiteY25" fmla="*/ 759497 h 854319"/>
              <a:gd name="connsiteX26" fmla="*/ 341625 w 1026942"/>
              <a:gd name="connsiteY26" fmla="*/ 782227 h 854319"/>
              <a:gd name="connsiteX27" fmla="*/ 340063 w 1026942"/>
              <a:gd name="connsiteY27" fmla="*/ 826583 h 854319"/>
              <a:gd name="connsiteX28" fmla="*/ 284858 w 1026942"/>
              <a:gd name="connsiteY28" fmla="*/ 853805 h 854319"/>
              <a:gd name="connsiteX29" fmla="*/ 240152 w 1026942"/>
              <a:gd name="connsiteY29" fmla="*/ 854319 h 854319"/>
              <a:gd name="connsiteX30" fmla="*/ 236712 w 1026942"/>
              <a:gd name="connsiteY30" fmla="*/ 824319 h 854319"/>
              <a:gd name="connsiteX31" fmla="*/ 207579 w 1026942"/>
              <a:gd name="connsiteY31" fmla="*/ 825670 h 854319"/>
              <a:gd name="connsiteX32" fmla="*/ 197187 w 1026942"/>
              <a:gd name="connsiteY32" fmla="*/ 847385 h 854319"/>
              <a:gd name="connsiteX33" fmla="*/ 152193 w 1026942"/>
              <a:gd name="connsiteY33" fmla="*/ 838408 h 854319"/>
              <a:gd name="connsiteX34" fmla="*/ 153457 w 1026942"/>
              <a:gd name="connsiteY34" fmla="*/ 807514 h 854319"/>
              <a:gd name="connsiteX35" fmla="*/ 167450 w 1026942"/>
              <a:gd name="connsiteY35" fmla="*/ 787375 h 854319"/>
              <a:gd name="connsiteX36" fmla="*/ 195223 w 1026942"/>
              <a:gd name="connsiteY36" fmla="*/ 777517 h 854319"/>
              <a:gd name="connsiteX37" fmla="*/ 192208 w 1026942"/>
              <a:gd name="connsiteY37" fmla="*/ 751515 h 854319"/>
              <a:gd name="connsiteX38" fmla="*/ 200764 w 1026942"/>
              <a:gd name="connsiteY38" fmla="*/ 741232 h 854319"/>
              <a:gd name="connsiteX39" fmla="*/ 187638 w 1026942"/>
              <a:gd name="connsiteY39" fmla="*/ 725479 h 854319"/>
              <a:gd name="connsiteX40" fmla="*/ 145361 w 1026942"/>
              <a:gd name="connsiteY40" fmla="*/ 712069 h 854319"/>
              <a:gd name="connsiteX41" fmla="*/ 139412 w 1026942"/>
              <a:gd name="connsiteY41" fmla="*/ 721913 h 854319"/>
              <a:gd name="connsiteX42" fmla="*/ 121431 w 1026942"/>
              <a:gd name="connsiteY42" fmla="*/ 713529 h 854319"/>
              <a:gd name="connsiteX43" fmla="*/ 32564 w 1026942"/>
              <a:gd name="connsiteY43" fmla="*/ 715025 h 854319"/>
              <a:gd name="connsiteX44" fmla="*/ 48105 w 1026942"/>
              <a:gd name="connsiteY44" fmla="*/ 631576 h 854319"/>
              <a:gd name="connsiteX45" fmla="*/ 99808 w 1026942"/>
              <a:gd name="connsiteY45" fmla="*/ 619771 h 854319"/>
              <a:gd name="connsiteX46" fmla="*/ 122209 w 1026942"/>
              <a:gd name="connsiteY46" fmla="*/ 638227 h 854319"/>
              <a:gd name="connsiteX47" fmla="*/ 135993 w 1026942"/>
              <a:gd name="connsiteY47" fmla="*/ 605115 h 854319"/>
              <a:gd name="connsiteX48" fmla="*/ 0 w 1026942"/>
              <a:gd name="connsiteY48" fmla="*/ 581106 h 854319"/>
              <a:gd name="connsiteX49" fmla="*/ 8501 w 1026942"/>
              <a:gd name="connsiteY49" fmla="*/ 530914 h 854319"/>
              <a:gd name="connsiteX50" fmla="*/ 52628 w 1026942"/>
              <a:gd name="connsiteY50" fmla="*/ 488509 h 854319"/>
              <a:gd name="connsiteX51" fmla="*/ 108751 w 1026942"/>
              <a:gd name="connsiteY51" fmla="*/ 486277 h 854319"/>
              <a:gd name="connsiteX52" fmla="*/ 118259 w 1026942"/>
              <a:gd name="connsiteY52" fmla="*/ 500960 h 854319"/>
              <a:gd name="connsiteX53" fmla="*/ 174114 w 1026942"/>
              <a:gd name="connsiteY53" fmla="*/ 509686 h 854319"/>
              <a:gd name="connsiteX54" fmla="*/ 178996 w 1026942"/>
              <a:gd name="connsiteY54" fmla="*/ 544215 h 854319"/>
              <a:gd name="connsiteX55" fmla="*/ 247204 w 1026942"/>
              <a:gd name="connsiteY55" fmla="*/ 558195 h 854319"/>
              <a:gd name="connsiteX56" fmla="*/ 274151 w 1026942"/>
              <a:gd name="connsiteY56" fmla="*/ 538336 h 854319"/>
              <a:gd name="connsiteX57" fmla="*/ 271016 w 1026942"/>
              <a:gd name="connsiteY57" fmla="*/ 517316 h 854319"/>
              <a:gd name="connsiteX58" fmla="*/ 253953 w 1026942"/>
              <a:gd name="connsiteY58" fmla="*/ 514445 h 854319"/>
              <a:gd name="connsiteX59" fmla="*/ 245586 w 1026942"/>
              <a:gd name="connsiteY59" fmla="*/ 473355 h 854319"/>
              <a:gd name="connsiteX60" fmla="*/ 198975 w 1026942"/>
              <a:gd name="connsiteY60" fmla="*/ 468834 h 854319"/>
              <a:gd name="connsiteX61" fmla="*/ 195600 w 1026942"/>
              <a:gd name="connsiteY61" fmla="*/ 436329 h 854319"/>
              <a:gd name="connsiteX62" fmla="*/ 186805 w 1026942"/>
              <a:gd name="connsiteY62" fmla="*/ 435136 h 854319"/>
              <a:gd name="connsiteX63" fmla="*/ 187281 w 1026942"/>
              <a:gd name="connsiteY63" fmla="*/ 393739 h 854319"/>
              <a:gd name="connsiteX64" fmla="*/ 264791 w 1026942"/>
              <a:gd name="connsiteY64" fmla="*/ 385971 h 854319"/>
              <a:gd name="connsiteX65" fmla="*/ 253203 w 1026942"/>
              <a:gd name="connsiteY65" fmla="*/ 327842 h 854319"/>
              <a:gd name="connsiteX66" fmla="*/ 231175 w 1026942"/>
              <a:gd name="connsiteY66" fmla="*/ 315882 h 854319"/>
              <a:gd name="connsiteX67" fmla="*/ 223062 w 1026942"/>
              <a:gd name="connsiteY67" fmla="*/ 286264 h 854319"/>
              <a:gd name="connsiteX68" fmla="*/ 193106 w 1026942"/>
              <a:gd name="connsiteY68" fmla="*/ 280612 h 854319"/>
              <a:gd name="connsiteX69" fmla="*/ 174117 w 1026942"/>
              <a:gd name="connsiteY69" fmla="*/ 315118 h 854319"/>
              <a:gd name="connsiteX70" fmla="*/ 110669 w 1026942"/>
              <a:gd name="connsiteY70" fmla="*/ 299730 h 854319"/>
              <a:gd name="connsiteX71" fmla="*/ 115291 w 1026942"/>
              <a:gd name="connsiteY71" fmla="*/ 194553 h 854319"/>
              <a:gd name="connsiteX72" fmla="*/ 197402 w 1026942"/>
              <a:gd name="connsiteY72" fmla="*/ 187899 h 854319"/>
              <a:gd name="connsiteX73" fmla="*/ 209727 w 1026942"/>
              <a:gd name="connsiteY73" fmla="*/ 149752 h 854319"/>
              <a:gd name="connsiteX74" fmla="*/ 194394 w 1026942"/>
              <a:gd name="connsiteY74" fmla="*/ 75560 h 854319"/>
              <a:gd name="connsiteX75" fmla="*/ 204827 w 1026942"/>
              <a:gd name="connsiteY75" fmla="*/ 72795 h 854319"/>
              <a:gd name="connsiteX76" fmla="*/ 190146 w 1026942"/>
              <a:gd name="connsiteY76" fmla="*/ 57998 h 854319"/>
              <a:gd name="connsiteX77" fmla="*/ 183536 w 1026942"/>
              <a:gd name="connsiteY77" fmla="*/ 9446 h 854319"/>
              <a:gd name="connsiteX78" fmla="*/ 191379 w 1026942"/>
              <a:gd name="connsiteY78" fmla="*/ 6625 h 854319"/>
              <a:gd name="connsiteX79" fmla="*/ 191327 w 1026942"/>
              <a:gd name="connsiteY79" fmla="*/ 0 h 85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26942" h="854319">
                <a:moveTo>
                  <a:pt x="191327" y="0"/>
                </a:moveTo>
                <a:lnTo>
                  <a:pt x="380277" y="89057"/>
                </a:lnTo>
                <a:lnTo>
                  <a:pt x="523958" y="92096"/>
                </a:lnTo>
                <a:lnTo>
                  <a:pt x="529839" y="151762"/>
                </a:lnTo>
                <a:lnTo>
                  <a:pt x="654167" y="176502"/>
                </a:lnTo>
                <a:lnTo>
                  <a:pt x="693311" y="243768"/>
                </a:lnTo>
                <a:lnTo>
                  <a:pt x="743175" y="222633"/>
                </a:lnTo>
                <a:lnTo>
                  <a:pt x="719367" y="312142"/>
                </a:lnTo>
                <a:lnTo>
                  <a:pt x="760675" y="348980"/>
                </a:lnTo>
                <a:lnTo>
                  <a:pt x="885246" y="366723"/>
                </a:lnTo>
                <a:lnTo>
                  <a:pt x="897158" y="419567"/>
                </a:lnTo>
                <a:lnTo>
                  <a:pt x="1026942" y="466434"/>
                </a:lnTo>
                <a:lnTo>
                  <a:pt x="1013170" y="559456"/>
                </a:lnTo>
                <a:lnTo>
                  <a:pt x="946948" y="541025"/>
                </a:lnTo>
                <a:lnTo>
                  <a:pt x="950802" y="554570"/>
                </a:lnTo>
                <a:lnTo>
                  <a:pt x="933208" y="599608"/>
                </a:lnTo>
                <a:lnTo>
                  <a:pt x="918615" y="605941"/>
                </a:lnTo>
                <a:lnTo>
                  <a:pt x="789723" y="609814"/>
                </a:lnTo>
                <a:lnTo>
                  <a:pt x="677252" y="696102"/>
                </a:lnTo>
                <a:lnTo>
                  <a:pt x="551554" y="722564"/>
                </a:lnTo>
                <a:lnTo>
                  <a:pt x="549493" y="725225"/>
                </a:lnTo>
                <a:lnTo>
                  <a:pt x="525781" y="726837"/>
                </a:lnTo>
                <a:lnTo>
                  <a:pt x="522252" y="744716"/>
                </a:lnTo>
                <a:lnTo>
                  <a:pt x="460175" y="755858"/>
                </a:lnTo>
                <a:lnTo>
                  <a:pt x="443763" y="768975"/>
                </a:lnTo>
                <a:lnTo>
                  <a:pt x="374367" y="759497"/>
                </a:lnTo>
                <a:lnTo>
                  <a:pt x="341625" y="782227"/>
                </a:lnTo>
                <a:lnTo>
                  <a:pt x="340063" y="826583"/>
                </a:lnTo>
                <a:lnTo>
                  <a:pt x="284858" y="853805"/>
                </a:lnTo>
                <a:lnTo>
                  <a:pt x="240152" y="854319"/>
                </a:lnTo>
                <a:lnTo>
                  <a:pt x="236712" y="824319"/>
                </a:lnTo>
                <a:lnTo>
                  <a:pt x="207579" y="825670"/>
                </a:lnTo>
                <a:lnTo>
                  <a:pt x="197187" y="847385"/>
                </a:lnTo>
                <a:lnTo>
                  <a:pt x="152193" y="838408"/>
                </a:lnTo>
                <a:lnTo>
                  <a:pt x="153457" y="807514"/>
                </a:lnTo>
                <a:lnTo>
                  <a:pt x="167450" y="787375"/>
                </a:lnTo>
                <a:lnTo>
                  <a:pt x="195223" y="777517"/>
                </a:lnTo>
                <a:lnTo>
                  <a:pt x="192208" y="751515"/>
                </a:lnTo>
                <a:lnTo>
                  <a:pt x="200764" y="741232"/>
                </a:lnTo>
                <a:lnTo>
                  <a:pt x="187638" y="725479"/>
                </a:lnTo>
                <a:lnTo>
                  <a:pt x="145361" y="712069"/>
                </a:lnTo>
                <a:lnTo>
                  <a:pt x="139412" y="721913"/>
                </a:lnTo>
                <a:lnTo>
                  <a:pt x="121431" y="713529"/>
                </a:lnTo>
                <a:lnTo>
                  <a:pt x="32564" y="715025"/>
                </a:lnTo>
                <a:lnTo>
                  <a:pt x="48105" y="631576"/>
                </a:lnTo>
                <a:lnTo>
                  <a:pt x="99808" y="619771"/>
                </a:lnTo>
                <a:lnTo>
                  <a:pt x="122209" y="638227"/>
                </a:lnTo>
                <a:lnTo>
                  <a:pt x="135993" y="605115"/>
                </a:lnTo>
                <a:lnTo>
                  <a:pt x="0" y="581106"/>
                </a:lnTo>
                <a:lnTo>
                  <a:pt x="8501" y="530914"/>
                </a:lnTo>
                <a:lnTo>
                  <a:pt x="52628" y="488509"/>
                </a:lnTo>
                <a:lnTo>
                  <a:pt x="108751" y="486277"/>
                </a:lnTo>
                <a:lnTo>
                  <a:pt x="118259" y="500960"/>
                </a:lnTo>
                <a:lnTo>
                  <a:pt x="174114" y="509686"/>
                </a:lnTo>
                <a:lnTo>
                  <a:pt x="178996" y="544215"/>
                </a:lnTo>
                <a:lnTo>
                  <a:pt x="247204" y="558195"/>
                </a:lnTo>
                <a:lnTo>
                  <a:pt x="274151" y="538336"/>
                </a:lnTo>
                <a:lnTo>
                  <a:pt x="271016" y="517316"/>
                </a:lnTo>
                <a:lnTo>
                  <a:pt x="253953" y="514445"/>
                </a:lnTo>
                <a:lnTo>
                  <a:pt x="245586" y="473355"/>
                </a:lnTo>
                <a:lnTo>
                  <a:pt x="198975" y="468834"/>
                </a:lnTo>
                <a:lnTo>
                  <a:pt x="195600" y="436329"/>
                </a:lnTo>
                <a:lnTo>
                  <a:pt x="186805" y="435136"/>
                </a:lnTo>
                <a:lnTo>
                  <a:pt x="187281" y="393739"/>
                </a:lnTo>
                <a:lnTo>
                  <a:pt x="264791" y="385971"/>
                </a:lnTo>
                <a:lnTo>
                  <a:pt x="253203" y="327842"/>
                </a:lnTo>
                <a:lnTo>
                  <a:pt x="231175" y="315882"/>
                </a:lnTo>
                <a:lnTo>
                  <a:pt x="223062" y="286264"/>
                </a:lnTo>
                <a:lnTo>
                  <a:pt x="193106" y="280612"/>
                </a:lnTo>
                <a:lnTo>
                  <a:pt x="174117" y="315118"/>
                </a:lnTo>
                <a:lnTo>
                  <a:pt x="110669" y="299730"/>
                </a:lnTo>
                <a:lnTo>
                  <a:pt x="115291" y="194553"/>
                </a:lnTo>
                <a:lnTo>
                  <a:pt x="197402" y="187899"/>
                </a:lnTo>
                <a:lnTo>
                  <a:pt x="209727" y="149752"/>
                </a:lnTo>
                <a:lnTo>
                  <a:pt x="194394" y="75560"/>
                </a:lnTo>
                <a:lnTo>
                  <a:pt x="204827" y="72795"/>
                </a:lnTo>
                <a:lnTo>
                  <a:pt x="190146" y="57998"/>
                </a:lnTo>
                <a:lnTo>
                  <a:pt x="183536" y="9446"/>
                </a:lnTo>
                <a:lnTo>
                  <a:pt x="191379" y="6625"/>
                </a:lnTo>
                <a:lnTo>
                  <a:pt x="191327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1A1F1-0828-4AE5-B642-B8182B0C5A0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07803" y="3301140"/>
            <a:ext cx="1082816" cy="1476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1C768-3093-4BA7-9360-78DFE95FD87A}"/>
              </a:ext>
            </a:extLst>
          </p:cNvPr>
          <p:cNvSpPr txBox="1"/>
          <p:nvPr/>
        </p:nvSpPr>
        <p:spPr>
          <a:xfrm>
            <a:off x="6390619" y="3900120"/>
            <a:ext cx="218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>
                <a:solidFill>
                  <a:schemeClr val="accent2"/>
                </a:solidFill>
              </a:rPr>
              <a:t>part</a:t>
            </a:r>
            <a:r>
              <a:rPr lang="en-US" dirty="0"/>
              <a:t> of the constituency has 20% of the district’s area. So let’s say this </a:t>
            </a:r>
            <a:r>
              <a:rPr lang="en-US" dirty="0">
                <a:solidFill>
                  <a:schemeClr val="accent2"/>
                </a:solidFill>
              </a:rPr>
              <a:t>part</a:t>
            </a:r>
            <a:r>
              <a:rPr lang="en-US" dirty="0"/>
              <a:t> has 20%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4075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break the map into fragments and re-assemble them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263196" y="1581080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360508" y="1542756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5281731" y="3919277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2130244" y="4184222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474342" y="472791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9A6408-A2A7-4565-B637-07D6237F3459}"/>
              </a:ext>
            </a:extLst>
          </p:cNvPr>
          <p:cNvSpPr/>
          <p:nvPr/>
        </p:nvSpPr>
        <p:spPr>
          <a:xfrm>
            <a:off x="5040303" y="2414408"/>
            <a:ext cx="1234297" cy="876314"/>
          </a:xfrm>
          <a:custGeom>
            <a:avLst/>
            <a:gdLst>
              <a:gd name="connsiteX0" fmla="*/ 314612 w 1234297"/>
              <a:gd name="connsiteY0" fmla="*/ 0 h 876314"/>
              <a:gd name="connsiteX1" fmla="*/ 374579 w 1234297"/>
              <a:gd name="connsiteY1" fmla="*/ 27239 h 876314"/>
              <a:gd name="connsiteX2" fmla="*/ 349465 w 1234297"/>
              <a:gd name="connsiteY2" fmla="*/ 60643 h 876314"/>
              <a:gd name="connsiteX3" fmla="*/ 340707 w 1234297"/>
              <a:gd name="connsiteY3" fmla="*/ 103381 h 876314"/>
              <a:gd name="connsiteX4" fmla="*/ 319786 w 1234297"/>
              <a:gd name="connsiteY4" fmla="*/ 134377 h 876314"/>
              <a:gd name="connsiteX5" fmla="*/ 297652 w 1234297"/>
              <a:gd name="connsiteY5" fmla="*/ 150374 h 876314"/>
              <a:gd name="connsiteX6" fmla="*/ 249068 w 1234297"/>
              <a:gd name="connsiteY6" fmla="*/ 145332 h 876314"/>
              <a:gd name="connsiteX7" fmla="*/ 209103 w 1234297"/>
              <a:gd name="connsiteY7" fmla="*/ 214339 h 876314"/>
              <a:gd name="connsiteX8" fmla="*/ 214346 w 1234297"/>
              <a:gd name="connsiteY8" fmla="*/ 233919 h 876314"/>
              <a:gd name="connsiteX9" fmla="*/ 230757 w 1234297"/>
              <a:gd name="connsiteY9" fmla="*/ 241262 h 876314"/>
              <a:gd name="connsiteX10" fmla="*/ 266459 w 1234297"/>
              <a:gd name="connsiteY10" fmla="*/ 221570 h 876314"/>
              <a:gd name="connsiteX11" fmla="*/ 330874 w 1234297"/>
              <a:gd name="connsiteY11" fmla="*/ 214969 h 876314"/>
              <a:gd name="connsiteX12" fmla="*/ 354700 w 1234297"/>
              <a:gd name="connsiteY12" fmla="*/ 193020 h 876314"/>
              <a:gd name="connsiteX13" fmla="*/ 373613 w 1234297"/>
              <a:gd name="connsiteY13" fmla="*/ 204403 h 876314"/>
              <a:gd name="connsiteX14" fmla="*/ 388322 w 1234297"/>
              <a:gd name="connsiteY14" fmla="*/ 218189 h 876314"/>
              <a:gd name="connsiteX15" fmla="*/ 385958 w 1234297"/>
              <a:gd name="connsiteY15" fmla="*/ 253574 h 876314"/>
              <a:gd name="connsiteX16" fmla="*/ 328718 w 1234297"/>
              <a:gd name="connsiteY16" fmla="*/ 285789 h 876314"/>
              <a:gd name="connsiteX17" fmla="*/ 326060 w 1234297"/>
              <a:gd name="connsiteY17" fmla="*/ 311185 h 876314"/>
              <a:gd name="connsiteX18" fmla="*/ 376649 w 1234297"/>
              <a:gd name="connsiteY18" fmla="*/ 297792 h 876314"/>
              <a:gd name="connsiteX19" fmla="*/ 424398 w 1234297"/>
              <a:gd name="connsiteY19" fmla="*/ 317767 h 876314"/>
              <a:gd name="connsiteX20" fmla="*/ 434478 w 1234297"/>
              <a:gd name="connsiteY20" fmla="*/ 262087 h 876314"/>
              <a:gd name="connsiteX21" fmla="*/ 558266 w 1234297"/>
              <a:gd name="connsiteY21" fmla="*/ 242721 h 876314"/>
              <a:gd name="connsiteX22" fmla="*/ 622578 w 1234297"/>
              <a:gd name="connsiteY22" fmla="*/ 310427 h 876314"/>
              <a:gd name="connsiteX23" fmla="*/ 646774 w 1234297"/>
              <a:gd name="connsiteY23" fmla="*/ 317912 h 876314"/>
              <a:gd name="connsiteX24" fmla="*/ 661051 w 1234297"/>
              <a:gd name="connsiteY24" fmla="*/ 281775 h 876314"/>
              <a:gd name="connsiteX25" fmla="*/ 657176 w 1234297"/>
              <a:gd name="connsiteY25" fmla="*/ 222806 h 876314"/>
              <a:gd name="connsiteX26" fmla="*/ 749354 w 1234297"/>
              <a:gd name="connsiteY26" fmla="*/ 83944 h 876314"/>
              <a:gd name="connsiteX27" fmla="*/ 785086 w 1234297"/>
              <a:gd name="connsiteY27" fmla="*/ 60709 h 876314"/>
              <a:gd name="connsiteX28" fmla="*/ 828240 w 1234297"/>
              <a:gd name="connsiteY28" fmla="*/ 77049 h 876314"/>
              <a:gd name="connsiteX29" fmla="*/ 841819 w 1234297"/>
              <a:gd name="connsiteY29" fmla="*/ 119748 h 876314"/>
              <a:gd name="connsiteX30" fmla="*/ 831889 w 1234297"/>
              <a:gd name="connsiteY30" fmla="*/ 219365 h 876314"/>
              <a:gd name="connsiteX31" fmla="*/ 799782 w 1234297"/>
              <a:gd name="connsiteY31" fmla="*/ 242174 h 876314"/>
              <a:gd name="connsiteX32" fmla="*/ 805123 w 1234297"/>
              <a:gd name="connsiteY32" fmla="*/ 258752 h 876314"/>
              <a:gd name="connsiteX33" fmla="*/ 860499 w 1234297"/>
              <a:gd name="connsiteY33" fmla="*/ 286310 h 876314"/>
              <a:gd name="connsiteX34" fmla="*/ 920504 w 1234297"/>
              <a:gd name="connsiteY34" fmla="*/ 364354 h 876314"/>
              <a:gd name="connsiteX35" fmla="*/ 980765 w 1234297"/>
              <a:gd name="connsiteY35" fmla="*/ 358557 h 876314"/>
              <a:gd name="connsiteX36" fmla="*/ 1011249 w 1234297"/>
              <a:gd name="connsiteY36" fmla="*/ 314244 h 876314"/>
              <a:gd name="connsiteX37" fmla="*/ 1043644 w 1234297"/>
              <a:gd name="connsiteY37" fmla="*/ 351303 h 876314"/>
              <a:gd name="connsiteX38" fmla="*/ 1076948 w 1234297"/>
              <a:gd name="connsiteY38" fmla="*/ 369917 h 876314"/>
              <a:gd name="connsiteX39" fmla="*/ 1164534 w 1234297"/>
              <a:gd name="connsiteY39" fmla="*/ 371107 h 876314"/>
              <a:gd name="connsiteX40" fmla="*/ 1179843 w 1234297"/>
              <a:gd name="connsiteY40" fmla="*/ 382876 h 876314"/>
              <a:gd name="connsiteX41" fmla="*/ 1148030 w 1234297"/>
              <a:gd name="connsiteY41" fmla="*/ 442145 h 876314"/>
              <a:gd name="connsiteX42" fmla="*/ 1157473 w 1234297"/>
              <a:gd name="connsiteY42" fmla="*/ 461787 h 876314"/>
              <a:gd name="connsiteX43" fmla="*/ 1194288 w 1234297"/>
              <a:gd name="connsiteY43" fmla="*/ 486939 h 876314"/>
              <a:gd name="connsiteX44" fmla="*/ 1208240 w 1234297"/>
              <a:gd name="connsiteY44" fmla="*/ 514649 h 876314"/>
              <a:gd name="connsiteX45" fmla="*/ 1183262 w 1234297"/>
              <a:gd name="connsiteY45" fmla="*/ 594002 h 876314"/>
              <a:gd name="connsiteX46" fmla="*/ 1234297 w 1234297"/>
              <a:gd name="connsiteY46" fmla="*/ 761602 h 876314"/>
              <a:gd name="connsiteX47" fmla="*/ 1180593 w 1234297"/>
              <a:gd name="connsiteY47" fmla="*/ 773549 h 876314"/>
              <a:gd name="connsiteX48" fmla="*/ 1157168 w 1234297"/>
              <a:gd name="connsiteY48" fmla="*/ 802036 h 876314"/>
              <a:gd name="connsiteX49" fmla="*/ 1113524 w 1234297"/>
              <a:gd name="connsiteY49" fmla="*/ 779247 h 876314"/>
              <a:gd name="connsiteX50" fmla="*/ 1114250 w 1234297"/>
              <a:gd name="connsiteY50" fmla="*/ 744343 h 876314"/>
              <a:gd name="connsiteX51" fmla="*/ 1043357 w 1234297"/>
              <a:gd name="connsiteY51" fmla="*/ 734485 h 876314"/>
              <a:gd name="connsiteX52" fmla="*/ 1039550 w 1234297"/>
              <a:gd name="connsiteY52" fmla="*/ 742893 h 876314"/>
              <a:gd name="connsiteX53" fmla="*/ 1009947 w 1234297"/>
              <a:gd name="connsiteY53" fmla="*/ 743812 h 876314"/>
              <a:gd name="connsiteX54" fmla="*/ 1004592 w 1234297"/>
              <a:gd name="connsiteY54" fmla="*/ 776132 h 876314"/>
              <a:gd name="connsiteX55" fmla="*/ 974385 w 1234297"/>
              <a:gd name="connsiteY55" fmla="*/ 805474 h 876314"/>
              <a:gd name="connsiteX56" fmla="*/ 914562 w 1234297"/>
              <a:gd name="connsiteY56" fmla="*/ 787331 h 876314"/>
              <a:gd name="connsiteX57" fmla="*/ 905980 w 1234297"/>
              <a:gd name="connsiteY57" fmla="*/ 824575 h 876314"/>
              <a:gd name="connsiteX58" fmla="*/ 886340 w 1234297"/>
              <a:gd name="connsiteY58" fmla="*/ 844639 h 876314"/>
              <a:gd name="connsiteX59" fmla="*/ 854147 w 1234297"/>
              <a:gd name="connsiteY59" fmla="*/ 844995 h 876314"/>
              <a:gd name="connsiteX60" fmla="*/ 848798 w 1234297"/>
              <a:gd name="connsiteY60" fmla="*/ 876314 h 876314"/>
              <a:gd name="connsiteX61" fmla="*/ 847420 w 1234297"/>
              <a:gd name="connsiteY61" fmla="*/ 875930 h 876314"/>
              <a:gd name="connsiteX62" fmla="*/ 861192 w 1234297"/>
              <a:gd name="connsiteY62" fmla="*/ 782908 h 876314"/>
              <a:gd name="connsiteX63" fmla="*/ 731408 w 1234297"/>
              <a:gd name="connsiteY63" fmla="*/ 736041 h 876314"/>
              <a:gd name="connsiteX64" fmla="*/ 719496 w 1234297"/>
              <a:gd name="connsiteY64" fmla="*/ 683197 h 876314"/>
              <a:gd name="connsiteX65" fmla="*/ 594925 w 1234297"/>
              <a:gd name="connsiteY65" fmla="*/ 665454 h 876314"/>
              <a:gd name="connsiteX66" fmla="*/ 553617 w 1234297"/>
              <a:gd name="connsiteY66" fmla="*/ 628616 h 876314"/>
              <a:gd name="connsiteX67" fmla="*/ 577425 w 1234297"/>
              <a:gd name="connsiteY67" fmla="*/ 539107 h 876314"/>
              <a:gd name="connsiteX68" fmla="*/ 527561 w 1234297"/>
              <a:gd name="connsiteY68" fmla="*/ 560242 h 876314"/>
              <a:gd name="connsiteX69" fmla="*/ 488417 w 1234297"/>
              <a:gd name="connsiteY69" fmla="*/ 492976 h 876314"/>
              <a:gd name="connsiteX70" fmla="*/ 364089 w 1234297"/>
              <a:gd name="connsiteY70" fmla="*/ 468236 h 876314"/>
              <a:gd name="connsiteX71" fmla="*/ 358208 w 1234297"/>
              <a:gd name="connsiteY71" fmla="*/ 408570 h 876314"/>
              <a:gd name="connsiteX72" fmla="*/ 214527 w 1234297"/>
              <a:gd name="connsiteY72" fmla="*/ 405531 h 876314"/>
              <a:gd name="connsiteX73" fmla="*/ 25577 w 1234297"/>
              <a:gd name="connsiteY73" fmla="*/ 316474 h 876314"/>
              <a:gd name="connsiteX74" fmla="*/ 24735 w 1234297"/>
              <a:gd name="connsiteY74" fmla="*/ 209294 h 876314"/>
              <a:gd name="connsiteX75" fmla="*/ 0 w 1234297"/>
              <a:gd name="connsiteY75" fmla="*/ 160330 h 876314"/>
              <a:gd name="connsiteX76" fmla="*/ 79220 w 1234297"/>
              <a:gd name="connsiteY76" fmla="*/ 141123 h 876314"/>
              <a:gd name="connsiteX77" fmla="*/ 71630 w 1234297"/>
              <a:gd name="connsiteY77" fmla="*/ 90047 h 876314"/>
              <a:gd name="connsiteX78" fmla="*/ 106849 w 1234297"/>
              <a:gd name="connsiteY78" fmla="*/ 90324 h 876314"/>
              <a:gd name="connsiteX79" fmla="*/ 171448 w 1234297"/>
              <a:gd name="connsiteY79" fmla="*/ 119191 h 876314"/>
              <a:gd name="connsiteX80" fmla="*/ 221411 w 1234297"/>
              <a:gd name="connsiteY80" fmla="*/ 65376 h 876314"/>
              <a:gd name="connsiteX81" fmla="*/ 244768 w 1234297"/>
              <a:gd name="connsiteY81" fmla="*/ 18963 h 876314"/>
              <a:gd name="connsiteX82" fmla="*/ 288021 w 1234297"/>
              <a:gd name="connsiteY82" fmla="*/ 29878 h 876314"/>
              <a:gd name="connsiteX83" fmla="*/ 314612 w 1234297"/>
              <a:gd name="connsiteY83" fmla="*/ 0 h 87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34297" h="876314">
                <a:moveTo>
                  <a:pt x="314612" y="0"/>
                </a:moveTo>
                <a:lnTo>
                  <a:pt x="374579" y="27239"/>
                </a:lnTo>
                <a:lnTo>
                  <a:pt x="349465" y="60643"/>
                </a:lnTo>
                <a:lnTo>
                  <a:pt x="340707" y="103381"/>
                </a:lnTo>
                <a:lnTo>
                  <a:pt x="319786" y="134377"/>
                </a:lnTo>
                <a:lnTo>
                  <a:pt x="297652" y="150374"/>
                </a:lnTo>
                <a:lnTo>
                  <a:pt x="249068" y="145332"/>
                </a:lnTo>
                <a:lnTo>
                  <a:pt x="209103" y="214339"/>
                </a:lnTo>
                <a:lnTo>
                  <a:pt x="214346" y="233919"/>
                </a:lnTo>
                <a:lnTo>
                  <a:pt x="230757" y="241262"/>
                </a:lnTo>
                <a:lnTo>
                  <a:pt x="266459" y="221570"/>
                </a:lnTo>
                <a:lnTo>
                  <a:pt x="330874" y="214969"/>
                </a:lnTo>
                <a:lnTo>
                  <a:pt x="354700" y="193020"/>
                </a:lnTo>
                <a:lnTo>
                  <a:pt x="373613" y="204403"/>
                </a:lnTo>
                <a:lnTo>
                  <a:pt x="388322" y="218189"/>
                </a:lnTo>
                <a:lnTo>
                  <a:pt x="385958" y="253574"/>
                </a:lnTo>
                <a:lnTo>
                  <a:pt x="328718" y="285789"/>
                </a:lnTo>
                <a:lnTo>
                  <a:pt x="326060" y="311185"/>
                </a:lnTo>
                <a:lnTo>
                  <a:pt x="376649" y="297792"/>
                </a:lnTo>
                <a:lnTo>
                  <a:pt x="424398" y="317767"/>
                </a:lnTo>
                <a:lnTo>
                  <a:pt x="434478" y="262087"/>
                </a:lnTo>
                <a:lnTo>
                  <a:pt x="558266" y="242721"/>
                </a:lnTo>
                <a:lnTo>
                  <a:pt x="622578" y="310427"/>
                </a:lnTo>
                <a:lnTo>
                  <a:pt x="646774" y="317912"/>
                </a:lnTo>
                <a:lnTo>
                  <a:pt x="661051" y="281775"/>
                </a:lnTo>
                <a:lnTo>
                  <a:pt x="657176" y="222806"/>
                </a:lnTo>
                <a:lnTo>
                  <a:pt x="749354" y="83944"/>
                </a:lnTo>
                <a:lnTo>
                  <a:pt x="785086" y="60709"/>
                </a:lnTo>
                <a:lnTo>
                  <a:pt x="828240" y="77049"/>
                </a:lnTo>
                <a:lnTo>
                  <a:pt x="841819" y="119748"/>
                </a:lnTo>
                <a:lnTo>
                  <a:pt x="831889" y="219365"/>
                </a:lnTo>
                <a:lnTo>
                  <a:pt x="799782" y="242174"/>
                </a:lnTo>
                <a:lnTo>
                  <a:pt x="805123" y="258752"/>
                </a:lnTo>
                <a:lnTo>
                  <a:pt x="860499" y="286310"/>
                </a:lnTo>
                <a:lnTo>
                  <a:pt x="920504" y="364354"/>
                </a:lnTo>
                <a:lnTo>
                  <a:pt x="980765" y="358557"/>
                </a:lnTo>
                <a:lnTo>
                  <a:pt x="1011249" y="314244"/>
                </a:lnTo>
                <a:lnTo>
                  <a:pt x="1043644" y="351303"/>
                </a:lnTo>
                <a:lnTo>
                  <a:pt x="1076948" y="369917"/>
                </a:lnTo>
                <a:lnTo>
                  <a:pt x="1164534" y="371107"/>
                </a:lnTo>
                <a:lnTo>
                  <a:pt x="1179843" y="382876"/>
                </a:lnTo>
                <a:lnTo>
                  <a:pt x="1148030" y="442145"/>
                </a:lnTo>
                <a:lnTo>
                  <a:pt x="1157473" y="461787"/>
                </a:lnTo>
                <a:lnTo>
                  <a:pt x="1194288" y="486939"/>
                </a:lnTo>
                <a:lnTo>
                  <a:pt x="1208240" y="514649"/>
                </a:lnTo>
                <a:lnTo>
                  <a:pt x="1183262" y="594002"/>
                </a:lnTo>
                <a:lnTo>
                  <a:pt x="1234297" y="761602"/>
                </a:lnTo>
                <a:lnTo>
                  <a:pt x="1180593" y="773549"/>
                </a:lnTo>
                <a:lnTo>
                  <a:pt x="1157168" y="802036"/>
                </a:lnTo>
                <a:lnTo>
                  <a:pt x="1113524" y="779247"/>
                </a:lnTo>
                <a:lnTo>
                  <a:pt x="1114250" y="744343"/>
                </a:lnTo>
                <a:lnTo>
                  <a:pt x="1043357" y="734485"/>
                </a:lnTo>
                <a:lnTo>
                  <a:pt x="1039550" y="742893"/>
                </a:lnTo>
                <a:lnTo>
                  <a:pt x="1009947" y="743812"/>
                </a:lnTo>
                <a:lnTo>
                  <a:pt x="1004592" y="776132"/>
                </a:lnTo>
                <a:lnTo>
                  <a:pt x="974385" y="805474"/>
                </a:lnTo>
                <a:lnTo>
                  <a:pt x="914562" y="787331"/>
                </a:lnTo>
                <a:lnTo>
                  <a:pt x="905980" y="824575"/>
                </a:lnTo>
                <a:lnTo>
                  <a:pt x="886340" y="844639"/>
                </a:lnTo>
                <a:lnTo>
                  <a:pt x="854147" y="844995"/>
                </a:lnTo>
                <a:lnTo>
                  <a:pt x="848798" y="876314"/>
                </a:lnTo>
                <a:lnTo>
                  <a:pt x="847420" y="875930"/>
                </a:lnTo>
                <a:lnTo>
                  <a:pt x="861192" y="782908"/>
                </a:lnTo>
                <a:lnTo>
                  <a:pt x="731408" y="736041"/>
                </a:lnTo>
                <a:lnTo>
                  <a:pt x="719496" y="683197"/>
                </a:lnTo>
                <a:lnTo>
                  <a:pt x="594925" y="665454"/>
                </a:lnTo>
                <a:lnTo>
                  <a:pt x="553617" y="628616"/>
                </a:lnTo>
                <a:lnTo>
                  <a:pt x="577425" y="539107"/>
                </a:lnTo>
                <a:lnTo>
                  <a:pt x="527561" y="560242"/>
                </a:lnTo>
                <a:lnTo>
                  <a:pt x="488417" y="492976"/>
                </a:lnTo>
                <a:lnTo>
                  <a:pt x="364089" y="468236"/>
                </a:lnTo>
                <a:lnTo>
                  <a:pt x="358208" y="408570"/>
                </a:lnTo>
                <a:lnTo>
                  <a:pt x="214527" y="405531"/>
                </a:lnTo>
                <a:lnTo>
                  <a:pt x="25577" y="316474"/>
                </a:lnTo>
                <a:lnTo>
                  <a:pt x="24735" y="209294"/>
                </a:lnTo>
                <a:lnTo>
                  <a:pt x="0" y="160330"/>
                </a:lnTo>
                <a:lnTo>
                  <a:pt x="79220" y="141123"/>
                </a:lnTo>
                <a:lnTo>
                  <a:pt x="71630" y="90047"/>
                </a:lnTo>
                <a:lnTo>
                  <a:pt x="106849" y="90324"/>
                </a:lnTo>
                <a:lnTo>
                  <a:pt x="171448" y="119191"/>
                </a:lnTo>
                <a:lnTo>
                  <a:pt x="221411" y="65376"/>
                </a:lnTo>
                <a:lnTo>
                  <a:pt x="244768" y="18963"/>
                </a:lnTo>
                <a:lnTo>
                  <a:pt x="288021" y="29878"/>
                </a:lnTo>
                <a:lnTo>
                  <a:pt x="31461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39CE34-FBAE-496B-B3B2-3EDC505019CD}"/>
              </a:ext>
            </a:extLst>
          </p:cNvPr>
          <p:cNvSpPr/>
          <p:nvPr/>
        </p:nvSpPr>
        <p:spPr>
          <a:xfrm>
            <a:off x="5856673" y="3547494"/>
            <a:ext cx="94555" cy="64916"/>
          </a:xfrm>
          <a:custGeom>
            <a:avLst/>
            <a:gdLst>
              <a:gd name="connsiteX0" fmla="*/ 28333 w 94555"/>
              <a:gd name="connsiteY0" fmla="*/ 0 h 64916"/>
              <a:gd name="connsiteX1" fmla="*/ 94555 w 94555"/>
              <a:gd name="connsiteY1" fmla="*/ 18431 h 64916"/>
              <a:gd name="connsiteX2" fmla="*/ 93001 w 94555"/>
              <a:gd name="connsiteY2" fmla="*/ 28924 h 64916"/>
              <a:gd name="connsiteX3" fmla="*/ 36988 w 94555"/>
              <a:gd name="connsiteY3" fmla="*/ 63804 h 64916"/>
              <a:gd name="connsiteX4" fmla="*/ 0 w 94555"/>
              <a:gd name="connsiteY4" fmla="*/ 64916 h 64916"/>
              <a:gd name="connsiteX5" fmla="*/ 14593 w 94555"/>
              <a:gd name="connsiteY5" fmla="*/ 58583 h 64916"/>
              <a:gd name="connsiteX6" fmla="*/ 32187 w 94555"/>
              <a:gd name="connsiteY6" fmla="*/ 13545 h 64916"/>
              <a:gd name="connsiteX7" fmla="*/ 28333 w 94555"/>
              <a:gd name="connsiteY7" fmla="*/ 0 h 6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555" h="64916">
                <a:moveTo>
                  <a:pt x="28333" y="0"/>
                </a:moveTo>
                <a:lnTo>
                  <a:pt x="94555" y="18431"/>
                </a:lnTo>
                <a:lnTo>
                  <a:pt x="93001" y="28924"/>
                </a:lnTo>
                <a:lnTo>
                  <a:pt x="36988" y="63804"/>
                </a:lnTo>
                <a:lnTo>
                  <a:pt x="0" y="64916"/>
                </a:lnTo>
                <a:lnTo>
                  <a:pt x="14593" y="58583"/>
                </a:lnTo>
                <a:lnTo>
                  <a:pt x="32187" y="13545"/>
                </a:lnTo>
                <a:lnTo>
                  <a:pt x="28333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872707-49A5-4371-8CA1-DFFD17CD4686}"/>
              </a:ext>
            </a:extLst>
          </p:cNvPr>
          <p:cNvSpPr/>
          <p:nvPr/>
        </p:nvSpPr>
        <p:spPr>
          <a:xfrm>
            <a:off x="5487550" y="3612410"/>
            <a:ext cx="369122" cy="256278"/>
          </a:xfrm>
          <a:custGeom>
            <a:avLst/>
            <a:gdLst>
              <a:gd name="connsiteX0" fmla="*/ 369122 w 369122"/>
              <a:gd name="connsiteY0" fmla="*/ 0 h 256278"/>
              <a:gd name="connsiteX1" fmla="*/ 360649 w 369122"/>
              <a:gd name="connsiteY1" fmla="*/ 3676 h 256278"/>
              <a:gd name="connsiteX2" fmla="*/ 359125 w 369122"/>
              <a:gd name="connsiteY2" fmla="*/ 96920 h 256278"/>
              <a:gd name="connsiteX3" fmla="*/ 336196 w 369122"/>
              <a:gd name="connsiteY3" fmla="*/ 100446 h 256278"/>
              <a:gd name="connsiteX4" fmla="*/ 312243 w 369122"/>
              <a:gd name="connsiteY4" fmla="*/ 79509 h 256278"/>
              <a:gd name="connsiteX5" fmla="*/ 299411 w 369122"/>
              <a:gd name="connsiteY5" fmla="*/ 96205 h 256278"/>
              <a:gd name="connsiteX6" fmla="*/ 276181 w 369122"/>
              <a:gd name="connsiteY6" fmla="*/ 89745 h 256278"/>
              <a:gd name="connsiteX7" fmla="*/ 277353 w 369122"/>
              <a:gd name="connsiteY7" fmla="*/ 60338 h 256278"/>
              <a:gd name="connsiteX8" fmla="*/ 259731 w 369122"/>
              <a:gd name="connsiteY8" fmla="*/ 58483 h 256278"/>
              <a:gd name="connsiteX9" fmla="*/ 248466 w 369122"/>
              <a:gd name="connsiteY9" fmla="*/ 74711 h 256278"/>
              <a:gd name="connsiteX10" fmla="*/ 206329 w 369122"/>
              <a:gd name="connsiteY10" fmla="*/ 77835 h 256278"/>
              <a:gd name="connsiteX11" fmla="*/ 195900 w 369122"/>
              <a:gd name="connsiteY11" fmla="*/ 126001 h 256278"/>
              <a:gd name="connsiteX12" fmla="*/ 161205 w 369122"/>
              <a:gd name="connsiteY12" fmla="*/ 121291 h 256278"/>
              <a:gd name="connsiteX13" fmla="*/ 141627 w 369122"/>
              <a:gd name="connsiteY13" fmla="*/ 160285 h 256278"/>
              <a:gd name="connsiteX14" fmla="*/ 158903 w 369122"/>
              <a:gd name="connsiteY14" fmla="*/ 246925 h 256278"/>
              <a:gd name="connsiteX15" fmla="*/ 152979 w 369122"/>
              <a:gd name="connsiteY15" fmla="*/ 256278 h 256278"/>
              <a:gd name="connsiteX16" fmla="*/ 95921 w 369122"/>
              <a:gd name="connsiteY16" fmla="*/ 228657 h 256278"/>
              <a:gd name="connsiteX17" fmla="*/ 101348 w 369122"/>
              <a:gd name="connsiteY17" fmla="*/ 172413 h 256278"/>
              <a:gd name="connsiteX18" fmla="*/ 71525 w 369122"/>
              <a:gd name="connsiteY18" fmla="*/ 181760 h 256278"/>
              <a:gd name="connsiteX19" fmla="*/ 74407 w 369122"/>
              <a:gd name="connsiteY19" fmla="*/ 123466 h 256278"/>
              <a:gd name="connsiteX20" fmla="*/ 21029 w 369122"/>
              <a:gd name="connsiteY20" fmla="*/ 117854 h 256278"/>
              <a:gd name="connsiteX21" fmla="*/ 0 w 369122"/>
              <a:gd name="connsiteY21" fmla="*/ 119284 h 256278"/>
              <a:gd name="connsiteX22" fmla="*/ 2061 w 369122"/>
              <a:gd name="connsiteY22" fmla="*/ 116623 h 256278"/>
              <a:gd name="connsiteX23" fmla="*/ 127759 w 369122"/>
              <a:gd name="connsiteY23" fmla="*/ 90161 h 256278"/>
              <a:gd name="connsiteX24" fmla="*/ 240230 w 369122"/>
              <a:gd name="connsiteY24" fmla="*/ 3873 h 256278"/>
              <a:gd name="connsiteX25" fmla="*/ 369122 w 369122"/>
              <a:gd name="connsiteY25" fmla="*/ 0 h 2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9122" h="256278">
                <a:moveTo>
                  <a:pt x="369122" y="0"/>
                </a:moveTo>
                <a:lnTo>
                  <a:pt x="360649" y="3676"/>
                </a:lnTo>
                <a:lnTo>
                  <a:pt x="359125" y="96920"/>
                </a:lnTo>
                <a:lnTo>
                  <a:pt x="336196" y="100446"/>
                </a:lnTo>
                <a:lnTo>
                  <a:pt x="312243" y="79509"/>
                </a:lnTo>
                <a:lnTo>
                  <a:pt x="299411" y="96205"/>
                </a:lnTo>
                <a:lnTo>
                  <a:pt x="276181" y="89745"/>
                </a:lnTo>
                <a:lnTo>
                  <a:pt x="277353" y="60338"/>
                </a:lnTo>
                <a:lnTo>
                  <a:pt x="259731" y="58483"/>
                </a:lnTo>
                <a:lnTo>
                  <a:pt x="248466" y="74711"/>
                </a:lnTo>
                <a:lnTo>
                  <a:pt x="206329" y="77835"/>
                </a:lnTo>
                <a:lnTo>
                  <a:pt x="195900" y="126001"/>
                </a:lnTo>
                <a:lnTo>
                  <a:pt x="161205" y="121291"/>
                </a:lnTo>
                <a:lnTo>
                  <a:pt x="141627" y="160285"/>
                </a:lnTo>
                <a:lnTo>
                  <a:pt x="158903" y="246925"/>
                </a:lnTo>
                <a:lnTo>
                  <a:pt x="152979" y="256278"/>
                </a:lnTo>
                <a:lnTo>
                  <a:pt x="95921" y="228657"/>
                </a:lnTo>
                <a:lnTo>
                  <a:pt x="101348" y="172413"/>
                </a:lnTo>
                <a:lnTo>
                  <a:pt x="71525" y="181760"/>
                </a:lnTo>
                <a:lnTo>
                  <a:pt x="74407" y="123466"/>
                </a:lnTo>
                <a:lnTo>
                  <a:pt x="21029" y="117854"/>
                </a:lnTo>
                <a:lnTo>
                  <a:pt x="0" y="119284"/>
                </a:lnTo>
                <a:lnTo>
                  <a:pt x="2061" y="116623"/>
                </a:lnTo>
                <a:lnTo>
                  <a:pt x="127759" y="90161"/>
                </a:lnTo>
                <a:lnTo>
                  <a:pt x="240230" y="3873"/>
                </a:lnTo>
                <a:lnTo>
                  <a:pt x="36912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M5">
            <a:extLst>
              <a:ext uri="{FF2B5EF4-FFF2-40B4-BE49-F238E27FC236}">
                <a16:creationId xmlns:a16="http://schemas.microsoft.com/office/drawing/2014/main" id="{3AE3DDC3-C8E6-4888-B2C2-D07B02C7F78A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FC9650-8412-4A08-A8CB-49702E9EB247}"/>
              </a:ext>
            </a:extLst>
          </p:cNvPr>
          <p:cNvSpPr/>
          <p:nvPr/>
        </p:nvSpPr>
        <p:spPr>
          <a:xfrm>
            <a:off x="4758309" y="2863563"/>
            <a:ext cx="1026942" cy="854319"/>
          </a:xfrm>
          <a:custGeom>
            <a:avLst/>
            <a:gdLst>
              <a:gd name="connsiteX0" fmla="*/ 191327 w 1026942"/>
              <a:gd name="connsiteY0" fmla="*/ 0 h 854319"/>
              <a:gd name="connsiteX1" fmla="*/ 380277 w 1026942"/>
              <a:gd name="connsiteY1" fmla="*/ 89057 h 854319"/>
              <a:gd name="connsiteX2" fmla="*/ 523958 w 1026942"/>
              <a:gd name="connsiteY2" fmla="*/ 92096 h 854319"/>
              <a:gd name="connsiteX3" fmla="*/ 529839 w 1026942"/>
              <a:gd name="connsiteY3" fmla="*/ 151762 h 854319"/>
              <a:gd name="connsiteX4" fmla="*/ 654167 w 1026942"/>
              <a:gd name="connsiteY4" fmla="*/ 176502 h 854319"/>
              <a:gd name="connsiteX5" fmla="*/ 693311 w 1026942"/>
              <a:gd name="connsiteY5" fmla="*/ 243768 h 854319"/>
              <a:gd name="connsiteX6" fmla="*/ 743175 w 1026942"/>
              <a:gd name="connsiteY6" fmla="*/ 222633 h 854319"/>
              <a:gd name="connsiteX7" fmla="*/ 719367 w 1026942"/>
              <a:gd name="connsiteY7" fmla="*/ 312142 h 854319"/>
              <a:gd name="connsiteX8" fmla="*/ 760675 w 1026942"/>
              <a:gd name="connsiteY8" fmla="*/ 348980 h 854319"/>
              <a:gd name="connsiteX9" fmla="*/ 885246 w 1026942"/>
              <a:gd name="connsiteY9" fmla="*/ 366723 h 854319"/>
              <a:gd name="connsiteX10" fmla="*/ 897158 w 1026942"/>
              <a:gd name="connsiteY10" fmla="*/ 419567 h 854319"/>
              <a:gd name="connsiteX11" fmla="*/ 1026942 w 1026942"/>
              <a:gd name="connsiteY11" fmla="*/ 466434 h 854319"/>
              <a:gd name="connsiteX12" fmla="*/ 1013170 w 1026942"/>
              <a:gd name="connsiteY12" fmla="*/ 559456 h 854319"/>
              <a:gd name="connsiteX13" fmla="*/ 946948 w 1026942"/>
              <a:gd name="connsiteY13" fmla="*/ 541025 h 854319"/>
              <a:gd name="connsiteX14" fmla="*/ 950802 w 1026942"/>
              <a:gd name="connsiteY14" fmla="*/ 554570 h 854319"/>
              <a:gd name="connsiteX15" fmla="*/ 933208 w 1026942"/>
              <a:gd name="connsiteY15" fmla="*/ 599608 h 854319"/>
              <a:gd name="connsiteX16" fmla="*/ 918615 w 1026942"/>
              <a:gd name="connsiteY16" fmla="*/ 605941 h 854319"/>
              <a:gd name="connsiteX17" fmla="*/ 789723 w 1026942"/>
              <a:gd name="connsiteY17" fmla="*/ 609814 h 854319"/>
              <a:gd name="connsiteX18" fmla="*/ 677252 w 1026942"/>
              <a:gd name="connsiteY18" fmla="*/ 696102 h 854319"/>
              <a:gd name="connsiteX19" fmla="*/ 551554 w 1026942"/>
              <a:gd name="connsiteY19" fmla="*/ 722564 h 854319"/>
              <a:gd name="connsiteX20" fmla="*/ 549493 w 1026942"/>
              <a:gd name="connsiteY20" fmla="*/ 725225 h 854319"/>
              <a:gd name="connsiteX21" fmla="*/ 525781 w 1026942"/>
              <a:gd name="connsiteY21" fmla="*/ 726837 h 854319"/>
              <a:gd name="connsiteX22" fmla="*/ 522252 w 1026942"/>
              <a:gd name="connsiteY22" fmla="*/ 744716 h 854319"/>
              <a:gd name="connsiteX23" fmla="*/ 460175 w 1026942"/>
              <a:gd name="connsiteY23" fmla="*/ 755858 h 854319"/>
              <a:gd name="connsiteX24" fmla="*/ 443763 w 1026942"/>
              <a:gd name="connsiteY24" fmla="*/ 768975 h 854319"/>
              <a:gd name="connsiteX25" fmla="*/ 374367 w 1026942"/>
              <a:gd name="connsiteY25" fmla="*/ 759497 h 854319"/>
              <a:gd name="connsiteX26" fmla="*/ 341625 w 1026942"/>
              <a:gd name="connsiteY26" fmla="*/ 782227 h 854319"/>
              <a:gd name="connsiteX27" fmla="*/ 340063 w 1026942"/>
              <a:gd name="connsiteY27" fmla="*/ 826583 h 854319"/>
              <a:gd name="connsiteX28" fmla="*/ 284858 w 1026942"/>
              <a:gd name="connsiteY28" fmla="*/ 853805 h 854319"/>
              <a:gd name="connsiteX29" fmla="*/ 240152 w 1026942"/>
              <a:gd name="connsiteY29" fmla="*/ 854319 h 854319"/>
              <a:gd name="connsiteX30" fmla="*/ 236712 w 1026942"/>
              <a:gd name="connsiteY30" fmla="*/ 824319 h 854319"/>
              <a:gd name="connsiteX31" fmla="*/ 207579 w 1026942"/>
              <a:gd name="connsiteY31" fmla="*/ 825670 h 854319"/>
              <a:gd name="connsiteX32" fmla="*/ 197187 w 1026942"/>
              <a:gd name="connsiteY32" fmla="*/ 847385 h 854319"/>
              <a:gd name="connsiteX33" fmla="*/ 152193 w 1026942"/>
              <a:gd name="connsiteY33" fmla="*/ 838408 h 854319"/>
              <a:gd name="connsiteX34" fmla="*/ 153457 w 1026942"/>
              <a:gd name="connsiteY34" fmla="*/ 807514 h 854319"/>
              <a:gd name="connsiteX35" fmla="*/ 167450 w 1026942"/>
              <a:gd name="connsiteY35" fmla="*/ 787375 h 854319"/>
              <a:gd name="connsiteX36" fmla="*/ 195223 w 1026942"/>
              <a:gd name="connsiteY36" fmla="*/ 777517 h 854319"/>
              <a:gd name="connsiteX37" fmla="*/ 192208 w 1026942"/>
              <a:gd name="connsiteY37" fmla="*/ 751515 h 854319"/>
              <a:gd name="connsiteX38" fmla="*/ 200764 w 1026942"/>
              <a:gd name="connsiteY38" fmla="*/ 741232 h 854319"/>
              <a:gd name="connsiteX39" fmla="*/ 187638 w 1026942"/>
              <a:gd name="connsiteY39" fmla="*/ 725479 h 854319"/>
              <a:gd name="connsiteX40" fmla="*/ 145361 w 1026942"/>
              <a:gd name="connsiteY40" fmla="*/ 712069 h 854319"/>
              <a:gd name="connsiteX41" fmla="*/ 139412 w 1026942"/>
              <a:gd name="connsiteY41" fmla="*/ 721913 h 854319"/>
              <a:gd name="connsiteX42" fmla="*/ 121431 w 1026942"/>
              <a:gd name="connsiteY42" fmla="*/ 713529 h 854319"/>
              <a:gd name="connsiteX43" fmla="*/ 32564 w 1026942"/>
              <a:gd name="connsiteY43" fmla="*/ 715025 h 854319"/>
              <a:gd name="connsiteX44" fmla="*/ 48105 w 1026942"/>
              <a:gd name="connsiteY44" fmla="*/ 631576 h 854319"/>
              <a:gd name="connsiteX45" fmla="*/ 99808 w 1026942"/>
              <a:gd name="connsiteY45" fmla="*/ 619771 h 854319"/>
              <a:gd name="connsiteX46" fmla="*/ 122209 w 1026942"/>
              <a:gd name="connsiteY46" fmla="*/ 638227 h 854319"/>
              <a:gd name="connsiteX47" fmla="*/ 135993 w 1026942"/>
              <a:gd name="connsiteY47" fmla="*/ 605115 h 854319"/>
              <a:gd name="connsiteX48" fmla="*/ 0 w 1026942"/>
              <a:gd name="connsiteY48" fmla="*/ 581106 h 854319"/>
              <a:gd name="connsiteX49" fmla="*/ 8501 w 1026942"/>
              <a:gd name="connsiteY49" fmla="*/ 530914 h 854319"/>
              <a:gd name="connsiteX50" fmla="*/ 52628 w 1026942"/>
              <a:gd name="connsiteY50" fmla="*/ 488509 h 854319"/>
              <a:gd name="connsiteX51" fmla="*/ 108751 w 1026942"/>
              <a:gd name="connsiteY51" fmla="*/ 486277 h 854319"/>
              <a:gd name="connsiteX52" fmla="*/ 118259 w 1026942"/>
              <a:gd name="connsiteY52" fmla="*/ 500960 h 854319"/>
              <a:gd name="connsiteX53" fmla="*/ 174114 w 1026942"/>
              <a:gd name="connsiteY53" fmla="*/ 509686 h 854319"/>
              <a:gd name="connsiteX54" fmla="*/ 178996 w 1026942"/>
              <a:gd name="connsiteY54" fmla="*/ 544215 h 854319"/>
              <a:gd name="connsiteX55" fmla="*/ 247204 w 1026942"/>
              <a:gd name="connsiteY55" fmla="*/ 558195 h 854319"/>
              <a:gd name="connsiteX56" fmla="*/ 274151 w 1026942"/>
              <a:gd name="connsiteY56" fmla="*/ 538336 h 854319"/>
              <a:gd name="connsiteX57" fmla="*/ 271016 w 1026942"/>
              <a:gd name="connsiteY57" fmla="*/ 517316 h 854319"/>
              <a:gd name="connsiteX58" fmla="*/ 253953 w 1026942"/>
              <a:gd name="connsiteY58" fmla="*/ 514445 h 854319"/>
              <a:gd name="connsiteX59" fmla="*/ 245586 w 1026942"/>
              <a:gd name="connsiteY59" fmla="*/ 473355 h 854319"/>
              <a:gd name="connsiteX60" fmla="*/ 198975 w 1026942"/>
              <a:gd name="connsiteY60" fmla="*/ 468834 h 854319"/>
              <a:gd name="connsiteX61" fmla="*/ 195600 w 1026942"/>
              <a:gd name="connsiteY61" fmla="*/ 436329 h 854319"/>
              <a:gd name="connsiteX62" fmla="*/ 186805 w 1026942"/>
              <a:gd name="connsiteY62" fmla="*/ 435136 h 854319"/>
              <a:gd name="connsiteX63" fmla="*/ 187281 w 1026942"/>
              <a:gd name="connsiteY63" fmla="*/ 393739 h 854319"/>
              <a:gd name="connsiteX64" fmla="*/ 264791 w 1026942"/>
              <a:gd name="connsiteY64" fmla="*/ 385971 h 854319"/>
              <a:gd name="connsiteX65" fmla="*/ 253203 w 1026942"/>
              <a:gd name="connsiteY65" fmla="*/ 327842 h 854319"/>
              <a:gd name="connsiteX66" fmla="*/ 231175 w 1026942"/>
              <a:gd name="connsiteY66" fmla="*/ 315882 h 854319"/>
              <a:gd name="connsiteX67" fmla="*/ 223062 w 1026942"/>
              <a:gd name="connsiteY67" fmla="*/ 286264 h 854319"/>
              <a:gd name="connsiteX68" fmla="*/ 193106 w 1026942"/>
              <a:gd name="connsiteY68" fmla="*/ 280612 h 854319"/>
              <a:gd name="connsiteX69" fmla="*/ 174117 w 1026942"/>
              <a:gd name="connsiteY69" fmla="*/ 315118 h 854319"/>
              <a:gd name="connsiteX70" fmla="*/ 110669 w 1026942"/>
              <a:gd name="connsiteY70" fmla="*/ 299730 h 854319"/>
              <a:gd name="connsiteX71" fmla="*/ 115291 w 1026942"/>
              <a:gd name="connsiteY71" fmla="*/ 194553 h 854319"/>
              <a:gd name="connsiteX72" fmla="*/ 197402 w 1026942"/>
              <a:gd name="connsiteY72" fmla="*/ 187899 h 854319"/>
              <a:gd name="connsiteX73" fmla="*/ 209727 w 1026942"/>
              <a:gd name="connsiteY73" fmla="*/ 149752 h 854319"/>
              <a:gd name="connsiteX74" fmla="*/ 194394 w 1026942"/>
              <a:gd name="connsiteY74" fmla="*/ 75560 h 854319"/>
              <a:gd name="connsiteX75" fmla="*/ 204827 w 1026942"/>
              <a:gd name="connsiteY75" fmla="*/ 72795 h 854319"/>
              <a:gd name="connsiteX76" fmla="*/ 190146 w 1026942"/>
              <a:gd name="connsiteY76" fmla="*/ 57998 h 854319"/>
              <a:gd name="connsiteX77" fmla="*/ 183536 w 1026942"/>
              <a:gd name="connsiteY77" fmla="*/ 9446 h 854319"/>
              <a:gd name="connsiteX78" fmla="*/ 191379 w 1026942"/>
              <a:gd name="connsiteY78" fmla="*/ 6625 h 854319"/>
              <a:gd name="connsiteX79" fmla="*/ 191327 w 1026942"/>
              <a:gd name="connsiteY79" fmla="*/ 0 h 85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26942" h="854319">
                <a:moveTo>
                  <a:pt x="191327" y="0"/>
                </a:moveTo>
                <a:lnTo>
                  <a:pt x="380277" y="89057"/>
                </a:lnTo>
                <a:lnTo>
                  <a:pt x="523958" y="92096"/>
                </a:lnTo>
                <a:lnTo>
                  <a:pt x="529839" y="151762"/>
                </a:lnTo>
                <a:lnTo>
                  <a:pt x="654167" y="176502"/>
                </a:lnTo>
                <a:lnTo>
                  <a:pt x="693311" y="243768"/>
                </a:lnTo>
                <a:lnTo>
                  <a:pt x="743175" y="222633"/>
                </a:lnTo>
                <a:lnTo>
                  <a:pt x="719367" y="312142"/>
                </a:lnTo>
                <a:lnTo>
                  <a:pt x="760675" y="348980"/>
                </a:lnTo>
                <a:lnTo>
                  <a:pt x="885246" y="366723"/>
                </a:lnTo>
                <a:lnTo>
                  <a:pt x="897158" y="419567"/>
                </a:lnTo>
                <a:lnTo>
                  <a:pt x="1026942" y="466434"/>
                </a:lnTo>
                <a:lnTo>
                  <a:pt x="1013170" y="559456"/>
                </a:lnTo>
                <a:lnTo>
                  <a:pt x="946948" y="541025"/>
                </a:lnTo>
                <a:lnTo>
                  <a:pt x="950802" y="554570"/>
                </a:lnTo>
                <a:lnTo>
                  <a:pt x="933208" y="599608"/>
                </a:lnTo>
                <a:lnTo>
                  <a:pt x="918615" y="605941"/>
                </a:lnTo>
                <a:lnTo>
                  <a:pt x="789723" y="609814"/>
                </a:lnTo>
                <a:lnTo>
                  <a:pt x="677252" y="696102"/>
                </a:lnTo>
                <a:lnTo>
                  <a:pt x="551554" y="722564"/>
                </a:lnTo>
                <a:lnTo>
                  <a:pt x="549493" y="725225"/>
                </a:lnTo>
                <a:lnTo>
                  <a:pt x="525781" y="726837"/>
                </a:lnTo>
                <a:lnTo>
                  <a:pt x="522252" y="744716"/>
                </a:lnTo>
                <a:lnTo>
                  <a:pt x="460175" y="755858"/>
                </a:lnTo>
                <a:lnTo>
                  <a:pt x="443763" y="768975"/>
                </a:lnTo>
                <a:lnTo>
                  <a:pt x="374367" y="759497"/>
                </a:lnTo>
                <a:lnTo>
                  <a:pt x="341625" y="782227"/>
                </a:lnTo>
                <a:lnTo>
                  <a:pt x="340063" y="826583"/>
                </a:lnTo>
                <a:lnTo>
                  <a:pt x="284858" y="853805"/>
                </a:lnTo>
                <a:lnTo>
                  <a:pt x="240152" y="854319"/>
                </a:lnTo>
                <a:lnTo>
                  <a:pt x="236712" y="824319"/>
                </a:lnTo>
                <a:lnTo>
                  <a:pt x="207579" y="825670"/>
                </a:lnTo>
                <a:lnTo>
                  <a:pt x="197187" y="847385"/>
                </a:lnTo>
                <a:lnTo>
                  <a:pt x="152193" y="838408"/>
                </a:lnTo>
                <a:lnTo>
                  <a:pt x="153457" y="807514"/>
                </a:lnTo>
                <a:lnTo>
                  <a:pt x="167450" y="787375"/>
                </a:lnTo>
                <a:lnTo>
                  <a:pt x="195223" y="777517"/>
                </a:lnTo>
                <a:lnTo>
                  <a:pt x="192208" y="751515"/>
                </a:lnTo>
                <a:lnTo>
                  <a:pt x="200764" y="741232"/>
                </a:lnTo>
                <a:lnTo>
                  <a:pt x="187638" y="725479"/>
                </a:lnTo>
                <a:lnTo>
                  <a:pt x="145361" y="712069"/>
                </a:lnTo>
                <a:lnTo>
                  <a:pt x="139412" y="721913"/>
                </a:lnTo>
                <a:lnTo>
                  <a:pt x="121431" y="713529"/>
                </a:lnTo>
                <a:lnTo>
                  <a:pt x="32564" y="715025"/>
                </a:lnTo>
                <a:lnTo>
                  <a:pt x="48105" y="631576"/>
                </a:lnTo>
                <a:lnTo>
                  <a:pt x="99808" y="619771"/>
                </a:lnTo>
                <a:lnTo>
                  <a:pt x="122209" y="638227"/>
                </a:lnTo>
                <a:lnTo>
                  <a:pt x="135993" y="605115"/>
                </a:lnTo>
                <a:lnTo>
                  <a:pt x="0" y="581106"/>
                </a:lnTo>
                <a:lnTo>
                  <a:pt x="8501" y="530914"/>
                </a:lnTo>
                <a:lnTo>
                  <a:pt x="52628" y="488509"/>
                </a:lnTo>
                <a:lnTo>
                  <a:pt x="108751" y="486277"/>
                </a:lnTo>
                <a:lnTo>
                  <a:pt x="118259" y="500960"/>
                </a:lnTo>
                <a:lnTo>
                  <a:pt x="174114" y="509686"/>
                </a:lnTo>
                <a:lnTo>
                  <a:pt x="178996" y="544215"/>
                </a:lnTo>
                <a:lnTo>
                  <a:pt x="247204" y="558195"/>
                </a:lnTo>
                <a:lnTo>
                  <a:pt x="274151" y="538336"/>
                </a:lnTo>
                <a:lnTo>
                  <a:pt x="271016" y="517316"/>
                </a:lnTo>
                <a:lnTo>
                  <a:pt x="253953" y="514445"/>
                </a:lnTo>
                <a:lnTo>
                  <a:pt x="245586" y="473355"/>
                </a:lnTo>
                <a:lnTo>
                  <a:pt x="198975" y="468834"/>
                </a:lnTo>
                <a:lnTo>
                  <a:pt x="195600" y="436329"/>
                </a:lnTo>
                <a:lnTo>
                  <a:pt x="186805" y="435136"/>
                </a:lnTo>
                <a:lnTo>
                  <a:pt x="187281" y="393739"/>
                </a:lnTo>
                <a:lnTo>
                  <a:pt x="264791" y="385971"/>
                </a:lnTo>
                <a:lnTo>
                  <a:pt x="253203" y="327842"/>
                </a:lnTo>
                <a:lnTo>
                  <a:pt x="231175" y="315882"/>
                </a:lnTo>
                <a:lnTo>
                  <a:pt x="223062" y="286264"/>
                </a:lnTo>
                <a:lnTo>
                  <a:pt x="193106" y="280612"/>
                </a:lnTo>
                <a:lnTo>
                  <a:pt x="174117" y="315118"/>
                </a:lnTo>
                <a:lnTo>
                  <a:pt x="110669" y="299730"/>
                </a:lnTo>
                <a:lnTo>
                  <a:pt x="115291" y="194553"/>
                </a:lnTo>
                <a:lnTo>
                  <a:pt x="197402" y="187899"/>
                </a:lnTo>
                <a:lnTo>
                  <a:pt x="209727" y="149752"/>
                </a:lnTo>
                <a:lnTo>
                  <a:pt x="194394" y="75560"/>
                </a:lnTo>
                <a:lnTo>
                  <a:pt x="204827" y="72795"/>
                </a:lnTo>
                <a:lnTo>
                  <a:pt x="190146" y="57998"/>
                </a:lnTo>
                <a:lnTo>
                  <a:pt x="183536" y="9446"/>
                </a:lnTo>
                <a:lnTo>
                  <a:pt x="191379" y="6625"/>
                </a:lnTo>
                <a:lnTo>
                  <a:pt x="191327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F1A42-C23A-4968-9B7E-1B2B07B90A5F}"/>
              </a:ext>
            </a:extLst>
          </p:cNvPr>
          <p:cNvSpPr txBox="1"/>
          <p:nvPr/>
        </p:nvSpPr>
        <p:spPr>
          <a:xfrm>
            <a:off x="6390619" y="3900120"/>
            <a:ext cx="242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is that population is uniformly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70724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403</TotalTime>
  <Words>1416</Words>
  <Application>Microsoft Office PowerPoint</Application>
  <PresentationFormat>On-screen Show (4:3)</PresentationFormat>
  <Paragraphs>323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Architects Daughter</vt:lpstr>
      <vt:lpstr>Arial</vt:lpstr>
      <vt:lpstr>Bazouk SSi</vt:lpstr>
      <vt:lpstr>Century Gothic</vt:lpstr>
      <vt:lpstr>Consolas</vt:lpstr>
      <vt:lpstr>Georgia</vt:lpstr>
      <vt:lpstr>Segoe UI</vt:lpstr>
      <vt:lpstr>Gramener 2017</vt:lpstr>
      <vt:lpstr>Maps, Delimitation &amp; Gerrymandering</vt:lpstr>
      <vt:lpstr>But first, some book-keeping</vt:lpstr>
      <vt:lpstr>Our story begins at the Karnataka elections in 2018</vt:lpstr>
      <vt:lpstr>But we don’t know how many Muslims live in a constituency</vt:lpstr>
      <vt:lpstr>Take one district. This could overlap with many constituencies</vt:lpstr>
      <vt:lpstr>Take one district. This could overlap with many constituencies</vt:lpstr>
      <vt:lpstr>Take one district. This could overlap with many constituencies</vt:lpstr>
      <vt:lpstr>Take one district. This could overlap with many constituencies</vt:lpstr>
      <vt:lpstr>We can break the map into fragments and re-assemble them</vt:lpstr>
      <vt:lpstr>How can we do this in Python?</vt:lpstr>
      <vt:lpstr>Reshaper is a Python library that does this</vt:lpstr>
      <vt:lpstr>What happened to the Muslim vote?</vt:lpstr>
      <vt:lpstr>This let to the first Muslim voter map of Karnataka</vt:lpstr>
      <vt:lpstr>… and was published by The Hindu on 8 May 2018</vt:lpstr>
      <vt:lpstr>It also lets us answer questions that were impossible before</vt:lpstr>
      <vt:lpstr>It also lets us answer questions that were impossible before</vt:lpstr>
      <vt:lpstr>JD(S) vote share dropped in Muslim constituencies</vt:lpstr>
      <vt:lpstr>Congress vote share was mildly higher</vt:lpstr>
      <vt:lpstr>BJP vote share was visibly higher</vt:lpstr>
      <vt:lpstr>So, what can we do with this?</vt:lpstr>
      <vt:lpstr>India has 3 kinds of geographical hierarchies</vt:lpstr>
      <vt:lpstr>You can also create your own boundaries from locations</vt:lpstr>
      <vt:lpstr>This lets us join any of these datasets</vt:lpstr>
      <vt:lpstr>… and every combination is powerful</vt:lpstr>
      <vt:lpstr>… and every combination is powerful</vt:lpstr>
      <vt:lpstr>… and every combination is powerful</vt:lpstr>
      <vt:lpstr>… and every combination is powerful</vt:lpstr>
      <vt:lpstr>… and every combination is powerful</vt:lpstr>
      <vt:lpstr>… and every combination is powerful</vt:lpstr>
      <vt:lpstr>What can you do about it?</vt:lpstr>
      <vt:lpstr>Here are some things you can do now</vt:lpstr>
      <vt:lpstr>Happy mapping!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Anand S</dc:creator>
  <cp:keywords/>
  <dc:description/>
  <cp:lastModifiedBy>Anand S</cp:lastModifiedBy>
  <cp:revision>39</cp:revision>
  <dcterms:created xsi:type="dcterms:W3CDTF">2018-09-11T16:09:52Z</dcterms:created>
  <dcterms:modified xsi:type="dcterms:W3CDTF">2019-10-12T04:22:49Z</dcterms:modified>
  <cp:category/>
</cp:coreProperties>
</file>