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62" r:id="rId4"/>
    <p:sldId id="257" r:id="rId5"/>
    <p:sldId id="259" r:id="rId6"/>
    <p:sldId id="263" r:id="rId7"/>
    <p:sldId id="261" r:id="rId8"/>
    <p:sldId id="264" r:id="rId9"/>
    <p:sldId id="265" r:id="rId10"/>
    <p:sldId id="269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52" d="100"/>
          <a:sy n="52" d="100"/>
        </p:scale>
        <p:origin x="60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2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EAC9D-2A2B-480B-A22B-635224C1466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D92C1-F2ED-48E6-9150-17C597B5F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76" y="23813"/>
            <a:ext cx="1975313" cy="5978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597838" cy="59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0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7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77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95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83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37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98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82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11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2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79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5813"/>
            <a:ext cx="10515600" cy="48111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88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05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49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620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75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3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2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9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7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4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90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58804683"/>
              </p:ext>
            </p:extLst>
          </p:nvPr>
        </p:nvGraphicFramePr>
        <p:xfrm>
          <a:off x="47329" y="60083"/>
          <a:ext cx="12095666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텍스트 개체 틀 18"/>
          <p:cNvSpPr txBox="1">
            <a:spLocks/>
          </p:cNvSpPr>
          <p:nvPr userDrawn="1"/>
        </p:nvSpPr>
        <p:spPr>
          <a:xfrm>
            <a:off x="1199457" y="110750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페이지 명 작성</a:t>
            </a:r>
            <a:endParaRPr lang="ko-KR" altLang="en-US" dirty="0"/>
          </a:p>
        </p:txBody>
      </p:sp>
      <p:sp>
        <p:nvSpPr>
          <p:cNvPr id="9" name="텍스트 개체 틀 18"/>
          <p:cNvSpPr txBox="1">
            <a:spLocks/>
          </p:cNvSpPr>
          <p:nvPr userDrawn="1"/>
        </p:nvSpPr>
        <p:spPr>
          <a:xfrm>
            <a:off x="5231904" y="110750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그룹 타이틀 명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9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7.png"/><Relationship Id="rId7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9.png"/><Relationship Id="rId10" Type="http://schemas.openxmlformats.org/officeDocument/2006/relationships/image" Target="../media/image12.png"/><Relationship Id="rId4" Type="http://schemas.openxmlformats.org/officeDocument/2006/relationships/image" Target="../media/image28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0.jpeg"/><Relationship Id="rId10" Type="http://schemas.openxmlformats.org/officeDocument/2006/relationships/image" Target="../media/image12.png"/><Relationship Id="rId4" Type="http://schemas.openxmlformats.org/officeDocument/2006/relationships/image" Target="../media/image19.gif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88583"/>
            <a:ext cx="9144000" cy="2387600"/>
          </a:xfr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프로젝트 제목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4800" dirty="0" smtClean="0">
                <a:solidFill>
                  <a:schemeClr val="bg1"/>
                </a:solidFill>
              </a:rPr>
              <a:t>[</a:t>
            </a:r>
            <a:r>
              <a:rPr lang="ko-KR" altLang="en-US" sz="4800" dirty="0" smtClean="0">
                <a:solidFill>
                  <a:schemeClr val="bg1"/>
                </a:solidFill>
              </a:rPr>
              <a:t>화면</a:t>
            </a:r>
            <a:r>
              <a:rPr lang="en-US" altLang="ko-KR" sz="4800" dirty="0" smtClean="0">
                <a:solidFill>
                  <a:schemeClr val="bg1"/>
                </a:solidFill>
              </a:rPr>
              <a:t> </a:t>
            </a:r>
            <a:r>
              <a:rPr lang="ko-KR" altLang="en-US" sz="4800" dirty="0" smtClean="0">
                <a:solidFill>
                  <a:schemeClr val="bg1"/>
                </a:solidFill>
              </a:rPr>
              <a:t>설계서</a:t>
            </a:r>
            <a:r>
              <a:rPr lang="en-US" altLang="ko-KR" sz="4800" dirty="0" smtClean="0">
                <a:solidFill>
                  <a:schemeClr val="bg1"/>
                </a:solidFill>
              </a:rPr>
              <a:t>]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79228"/>
              </p:ext>
            </p:extLst>
          </p:nvPr>
        </p:nvGraphicFramePr>
        <p:xfrm>
          <a:off x="3442624" y="4501576"/>
          <a:ext cx="512445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875">
                  <a:extLst>
                    <a:ext uri="{9D8B030D-6E8A-4147-A177-3AD203B41FA5}">
                      <a16:colId xmlns:a16="http://schemas.microsoft.com/office/drawing/2014/main" val="3106197218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2805710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   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34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22.10.04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33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개발자 소속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선문대학교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86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개발자 성명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윤승준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59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7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list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err="1" smtClean="0"/>
              <a:t>totalList</a:t>
            </a:r>
            <a:endParaRPr lang="ko-KR" altLang="en-US" sz="11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72919"/>
              </p:ext>
            </p:extLst>
          </p:nvPr>
        </p:nvGraphicFramePr>
        <p:xfrm>
          <a:off x="9193189" y="533825"/>
          <a:ext cx="2946423" cy="277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요약사항을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지역을 선택 할 수 있는 리스트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해당 지역의 총원 수와 비율</a:t>
                      </a: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연도별 사람수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302" y="816298"/>
            <a:ext cx="3372321" cy="54395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84" y="903885"/>
            <a:ext cx="3850794" cy="5264360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5269833" y="662895"/>
            <a:ext cx="306805" cy="3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010676" y="969700"/>
            <a:ext cx="306805" cy="3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010675" y="3764932"/>
            <a:ext cx="306805" cy="3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5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List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err="1" smtClean="0"/>
              <a:t>ProvinceList</a:t>
            </a:r>
            <a:endParaRPr lang="ko-KR" altLang="en-US" sz="11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95305"/>
              </p:ext>
            </p:extLst>
          </p:nvPr>
        </p:nvGraphicFramePr>
        <p:xfrm>
          <a:off x="9193189" y="533825"/>
          <a:ext cx="2946423" cy="277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요약사항을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선택한 구역의 지도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보여줄 </a:t>
                      </a:r>
                      <a:r>
                        <a:rPr kumimoji="1"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데이터자료</a:t>
                      </a: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선택</a:t>
                      </a: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데이터를 보여줄 방법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번에 대한 결과 값</a:t>
                      </a: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697" y="1500600"/>
            <a:ext cx="3077506" cy="47949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02" y="690862"/>
            <a:ext cx="1143160" cy="8097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447" y="765585"/>
            <a:ext cx="1257475" cy="61921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108" y="769227"/>
            <a:ext cx="1838582" cy="63826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1876" y="717952"/>
            <a:ext cx="1886213" cy="7144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0622" y="719542"/>
            <a:ext cx="1114581" cy="7525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883" y="1583903"/>
            <a:ext cx="4855807" cy="25001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700" y="4283171"/>
            <a:ext cx="2705222" cy="185763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1388" y="4412993"/>
            <a:ext cx="1823715" cy="1597990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208297" y="644564"/>
            <a:ext cx="306805" cy="3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319002" y="1460905"/>
            <a:ext cx="306805" cy="3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2388" y="1627410"/>
            <a:ext cx="306805" cy="3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8948" y="5410532"/>
            <a:ext cx="1614367" cy="1244910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8754120" y="5393987"/>
            <a:ext cx="306805" cy="3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42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List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err="1" smtClean="0"/>
              <a:t>CompareList</a:t>
            </a:r>
            <a:endParaRPr lang="ko-KR" altLang="en-US" sz="11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93189" y="533825"/>
          <a:ext cx="2946423" cy="277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요약사항을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비교할 지역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보여줄 방법</a:t>
                      </a: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번 방법의 예시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1" y="879038"/>
            <a:ext cx="2819083" cy="234973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31" y="3525134"/>
            <a:ext cx="3059717" cy="173266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443" y="770845"/>
            <a:ext cx="1667108" cy="52299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489" y="692640"/>
            <a:ext cx="1686160" cy="503942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383" y="1840383"/>
            <a:ext cx="1143160" cy="80973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5672" y="3763170"/>
            <a:ext cx="1886213" cy="7144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5672" y="4722934"/>
            <a:ext cx="1838582" cy="63826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7821" y="1055319"/>
            <a:ext cx="1114581" cy="75258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4745" y="2865589"/>
            <a:ext cx="1257475" cy="619211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5269833" y="662895"/>
            <a:ext cx="306805" cy="3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3808571" y="673452"/>
            <a:ext cx="306805" cy="3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91079" y="533825"/>
            <a:ext cx="306805" cy="3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58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generateExce</a:t>
            </a:r>
            <a:r>
              <a:rPr lang="en-US" altLang="ko-KR" dirty="0" err="1"/>
              <a:t>l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err="1"/>
              <a:t>generateExcel</a:t>
            </a:r>
            <a:endParaRPr lang="en-US" altLang="ko-KR" sz="11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224877"/>
              </p:ext>
            </p:extLst>
          </p:nvPr>
        </p:nvGraphicFramePr>
        <p:xfrm>
          <a:off x="9193189" y="533825"/>
          <a:ext cx="2946423" cy="277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요약사항을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엑셀파일 이름 </a:t>
                      </a:r>
                      <a:r>
                        <a:rPr lang="ko-KR" altLang="en-US" sz="800" b="0" dirty="0" err="1" smtClean="0">
                          <a:latin typeface="+mn-ea"/>
                          <a:ea typeface="+mn-ea"/>
                        </a:rPr>
                        <a:t>넣는곳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smtClean="0">
                          <a:solidFill>
                            <a:schemeClr val="tx1"/>
                          </a:solidFill>
                          <a:latin typeface="+mn-ea"/>
                        </a:rPr>
                        <a:t>엑셀다운로드</a:t>
                      </a: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609" y="4486395"/>
            <a:ext cx="2693458" cy="176648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213" y="2431164"/>
            <a:ext cx="4486901" cy="66684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613" y="767157"/>
            <a:ext cx="4530783" cy="173870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319" y="3098007"/>
            <a:ext cx="6726688" cy="12047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979" y="4624323"/>
            <a:ext cx="1855792" cy="145734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71" y="4562917"/>
            <a:ext cx="2492327" cy="1438681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2146210" y="2413864"/>
            <a:ext cx="306805" cy="3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591428" y="3037509"/>
            <a:ext cx="306805" cy="3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7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 : https://yslab.kr/148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7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Version History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187290"/>
              </p:ext>
            </p:extLst>
          </p:nvPr>
        </p:nvGraphicFramePr>
        <p:xfrm>
          <a:off x="838200" y="1458408"/>
          <a:ext cx="10515600" cy="465302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428">
                  <a:extLst>
                    <a:ext uri="{9D8B030D-6E8A-4147-A177-3AD203B41FA5}">
                      <a16:colId xmlns:a16="http://schemas.microsoft.com/office/drawing/2014/main" val="51550507"/>
                    </a:ext>
                  </a:extLst>
                </a:gridCol>
                <a:gridCol w="1099595">
                  <a:extLst>
                    <a:ext uri="{9D8B030D-6E8A-4147-A177-3AD203B41FA5}">
                      <a16:colId xmlns:a16="http://schemas.microsoft.com/office/drawing/2014/main" val="3356267239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3853022694"/>
                    </a:ext>
                  </a:extLst>
                </a:gridCol>
                <a:gridCol w="7244787">
                  <a:extLst>
                    <a:ext uri="{9D8B030D-6E8A-4147-A177-3AD203B41FA5}">
                      <a16:colId xmlns:a16="http://schemas.microsoft.com/office/drawing/2014/main" val="573079898"/>
                    </a:ext>
                  </a:extLst>
                </a:gridCol>
              </a:tblGrid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version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Owner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Content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07642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V0.1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0000/00/00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변경 또는 추가 내용을 기술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543704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20925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824249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845327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77138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37809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96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8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006658"/>
              </p:ext>
            </p:extLst>
          </p:nvPr>
        </p:nvGraphicFramePr>
        <p:xfrm>
          <a:off x="838200" y="1458408"/>
          <a:ext cx="10515600" cy="465302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24325">
                  <a:extLst>
                    <a:ext uri="{9D8B030D-6E8A-4147-A177-3AD203B41FA5}">
                      <a16:colId xmlns:a16="http://schemas.microsoft.com/office/drawing/2014/main" val="51550507"/>
                    </a:ext>
                  </a:extLst>
                </a:gridCol>
                <a:gridCol w="1224325">
                  <a:extLst>
                    <a:ext uri="{9D8B030D-6E8A-4147-A177-3AD203B41FA5}">
                      <a16:colId xmlns:a16="http://schemas.microsoft.com/office/drawing/2014/main" val="2065224516"/>
                    </a:ext>
                  </a:extLst>
                </a:gridCol>
                <a:gridCol w="8066950">
                  <a:extLst>
                    <a:ext uri="{9D8B030D-6E8A-4147-A177-3AD203B41FA5}">
                      <a16:colId xmlns:a16="http://schemas.microsoft.com/office/drawing/2014/main" val="573079898"/>
                    </a:ext>
                  </a:extLst>
                </a:gridCol>
              </a:tblGrid>
              <a:tr h="5816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Content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07642"/>
                  </a:ext>
                </a:extLst>
              </a:tr>
              <a:tr h="5816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목적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지역별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연도별 인구 비율 시각화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543704"/>
                  </a:ext>
                </a:extLst>
              </a:tr>
              <a:tr h="5816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기대효과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엑셀 파일 이나 시각화 하여 지역별 </a:t>
                      </a:r>
                      <a:r>
                        <a:rPr lang="ko-KR" altLang="en-US" sz="1600" dirty="0" err="1" smtClean="0"/>
                        <a:t>마켓팅</a:t>
                      </a:r>
                      <a:r>
                        <a:rPr lang="ko-KR" altLang="en-US" sz="1600" dirty="0" smtClean="0"/>
                        <a:t> 및 예측 </a:t>
                      </a:r>
                      <a:r>
                        <a:rPr lang="ko-KR" altLang="en-US" sz="1600" dirty="0" err="1" smtClean="0"/>
                        <a:t>할수</a:t>
                      </a:r>
                      <a:r>
                        <a:rPr lang="ko-KR" altLang="en-US" sz="1600" dirty="0" smtClean="0"/>
                        <a:t> 있음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20925"/>
                  </a:ext>
                </a:extLst>
              </a:tr>
              <a:tr h="58162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사용 기술 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및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도구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Front-End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JavaScript,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React.js, 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TypeScript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HTML</a:t>
                      </a:r>
                      <a:endParaRPr lang="en-US" altLang="ko-KR" sz="18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824249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Back-End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/>
                        <a:t>Next.js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845327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Database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 smtClean="0"/>
                        <a:t>MongoDB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77138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IDE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/>
                        <a:t>VSCode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37809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Etc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96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2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 of Screens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038464"/>
              </p:ext>
            </p:extLst>
          </p:nvPr>
        </p:nvGraphicFramePr>
        <p:xfrm>
          <a:off x="838200" y="1458410"/>
          <a:ext cx="10515600" cy="43506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428">
                  <a:extLst>
                    <a:ext uri="{9D8B030D-6E8A-4147-A177-3AD203B41FA5}">
                      <a16:colId xmlns:a16="http://schemas.microsoft.com/office/drawing/2014/main" val="51550507"/>
                    </a:ext>
                  </a:extLst>
                </a:gridCol>
                <a:gridCol w="1343425">
                  <a:extLst>
                    <a:ext uri="{9D8B030D-6E8A-4147-A177-3AD203B41FA5}">
                      <a16:colId xmlns:a16="http://schemas.microsoft.com/office/drawing/2014/main" val="3356267239"/>
                    </a:ext>
                  </a:extLst>
                </a:gridCol>
                <a:gridCol w="1293394">
                  <a:extLst>
                    <a:ext uri="{9D8B030D-6E8A-4147-A177-3AD203B41FA5}">
                      <a16:colId xmlns:a16="http://schemas.microsoft.com/office/drawing/2014/main" val="3853022694"/>
                    </a:ext>
                  </a:extLst>
                </a:gridCol>
                <a:gridCol w="6992353">
                  <a:extLst>
                    <a:ext uri="{9D8B030D-6E8A-4147-A177-3AD203B41FA5}">
                      <a16:colId xmlns:a16="http://schemas.microsoft.com/office/drawing/2014/main" val="573079898"/>
                    </a:ext>
                  </a:extLst>
                </a:gridCol>
              </a:tblGrid>
              <a:tr h="483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그룹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Page Title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07642"/>
                  </a:ext>
                </a:extLst>
              </a:tr>
              <a:tr h="4834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firstUI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firstUI</a:t>
                      </a:r>
                      <a:endParaRPr lang="ko-KR" altLang="en-US" sz="14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firstUI</a:t>
                      </a:r>
                      <a:endParaRPr lang="ko-KR" altLang="en-US" sz="14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 smtClean="0"/>
                        <a:t>첫번째 화면이며 목록이나 지도로 보기 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543704"/>
                  </a:ext>
                </a:extLst>
              </a:tr>
              <a:tr h="4834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Map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totalMap</a:t>
                      </a:r>
                      <a:endParaRPr lang="ko-KR" altLang="en-US" sz="14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totalMap</a:t>
                      </a:r>
                      <a:endParaRPr lang="ko-KR" altLang="en-US" sz="14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지도로 보기 해당 행정구역을 누르면 그 구역의 </a:t>
                      </a:r>
                      <a:r>
                        <a:rPr lang="ko-KR" altLang="en-US" sz="1600" dirty="0" err="1" smtClean="0"/>
                        <a:t>총원수가</a:t>
                      </a:r>
                      <a:r>
                        <a:rPr lang="ko-KR" altLang="en-US" sz="1600" baseline="0" dirty="0" smtClean="0"/>
                        <a:t> 나옴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20925"/>
                  </a:ext>
                </a:extLst>
              </a:tr>
              <a:tr h="483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Map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ProvinceMap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ProvinceMap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더블 </a:t>
                      </a:r>
                      <a:r>
                        <a:rPr lang="ko-KR" altLang="en-US" sz="1600" dirty="0" err="1" smtClean="0"/>
                        <a:t>클릭을하면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총원수의</a:t>
                      </a:r>
                      <a:r>
                        <a:rPr lang="ko-KR" altLang="en-US" sz="1600" dirty="0" smtClean="0"/>
                        <a:t> 상세한 통계자료를 </a:t>
                      </a:r>
                      <a:r>
                        <a:rPr lang="ko-KR" altLang="en-US" sz="1600" dirty="0" err="1" smtClean="0"/>
                        <a:t>볼수</a:t>
                      </a:r>
                      <a:r>
                        <a:rPr lang="ko-KR" altLang="en-US" sz="1600" dirty="0" smtClean="0"/>
                        <a:t> 있음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824249"/>
                  </a:ext>
                </a:extLst>
              </a:tr>
              <a:tr h="483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Map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compareMap</a:t>
                      </a:r>
                      <a:endParaRPr lang="ko-KR" altLang="en-US" sz="14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compareMap</a:t>
                      </a:r>
                      <a:endParaRPr lang="ko-KR" altLang="en-US" sz="14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두개의 구역을 표나 그래프 나 차트로 비교해서 보여줌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845327"/>
                  </a:ext>
                </a:extLst>
              </a:tr>
              <a:tr h="4834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List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totalList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totalList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리스트에 원하는 지역을 누르면 </a:t>
                      </a:r>
                      <a:r>
                        <a:rPr lang="ko-KR" altLang="en-US" sz="1600" dirty="0" err="1" smtClean="0"/>
                        <a:t>그지역의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총원수를</a:t>
                      </a:r>
                      <a:r>
                        <a:rPr lang="ko-KR" altLang="en-US" sz="1600" dirty="0" smtClean="0"/>
                        <a:t> 알려줌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37809"/>
                  </a:ext>
                </a:extLst>
              </a:tr>
              <a:tr h="4834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List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ProvinceList</a:t>
                      </a:r>
                      <a:endParaRPr lang="ko-KR" altLang="en-US" sz="14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ProvinceList</a:t>
                      </a:r>
                      <a:endParaRPr lang="ko-KR" altLang="en-US" sz="14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더블클릭하면 상세하게 </a:t>
                      </a:r>
                      <a:r>
                        <a:rPr lang="ko-KR" altLang="en-US" sz="1600" dirty="0" err="1" smtClean="0"/>
                        <a:t>볼수</a:t>
                      </a:r>
                      <a:r>
                        <a:rPr lang="ko-KR" altLang="en-US" sz="1600" dirty="0" smtClean="0"/>
                        <a:t> 있음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969223"/>
                  </a:ext>
                </a:extLst>
              </a:tr>
              <a:tr h="4834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List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CompareList</a:t>
                      </a:r>
                      <a:endParaRPr lang="ko-KR" altLang="en-US" sz="14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CompareList</a:t>
                      </a:r>
                      <a:endParaRPr lang="ko-KR" altLang="en-US" sz="14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두개를 </a:t>
                      </a:r>
                      <a:r>
                        <a:rPr lang="ko-KR" altLang="en-US" sz="1600" dirty="0" err="1" smtClean="0"/>
                        <a:t>비교할수</a:t>
                      </a:r>
                      <a:r>
                        <a:rPr lang="ko-KR" altLang="en-US" sz="1600" dirty="0" smtClean="0"/>
                        <a:t> 있음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821577"/>
                  </a:ext>
                </a:extLst>
              </a:tr>
              <a:tr h="4834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List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generateExcel</a:t>
                      </a:r>
                      <a:endParaRPr lang="en-US" altLang="ko-KR" sz="14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generateExcel</a:t>
                      </a:r>
                      <a:endParaRPr lang="en-US" altLang="ko-KR" sz="14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자신의 자료를 엑셀 파일로 </a:t>
                      </a:r>
                      <a:r>
                        <a:rPr lang="ko-KR" altLang="en-US" sz="1600" dirty="0" err="1" smtClean="0"/>
                        <a:t>저장할수</a:t>
                      </a:r>
                      <a:r>
                        <a:rPr lang="ko-KR" altLang="en-US" sz="1600" dirty="0" smtClean="0"/>
                        <a:t> 있음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204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8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err="1"/>
              <a:t>firstUI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err="1" smtClean="0"/>
              <a:t>firstUI</a:t>
            </a:r>
            <a:endParaRPr lang="ko-KR" altLang="en-US" sz="11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939369"/>
              </p:ext>
            </p:extLst>
          </p:nvPr>
        </p:nvGraphicFramePr>
        <p:xfrm>
          <a:off x="9193189" y="533825"/>
          <a:ext cx="2946423" cy="2842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855650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요약사항을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지도로 보기 버튼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목록으로 보기 버튼</a:t>
                      </a: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425256" y="871070"/>
            <a:ext cx="8235616" cy="53299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안녕하새요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시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도별 통계 사이트 </a:t>
            </a:r>
            <a:r>
              <a:rPr lang="ko-KR" alt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매러입니다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방법를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선택해주세요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269331" y="2149425"/>
            <a:ext cx="2791326" cy="277327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ko-KR" altLang="en-US" dirty="0" smtClean="0"/>
              <a:t>지도로 보기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65101" y="2149424"/>
            <a:ext cx="2791326" cy="2773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목록으로 보기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4" name="AutoShape 2" descr="우리나라 지도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716" y="2874121"/>
            <a:ext cx="1740555" cy="168902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486" y="2874121"/>
            <a:ext cx="1078015" cy="1658485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3705728" y="2149424"/>
            <a:ext cx="306805" cy="3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367210" y="2149424"/>
            <a:ext cx="306805" cy="3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0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Map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err="1" smtClean="0"/>
              <a:t>totalMap</a:t>
            </a:r>
            <a:endParaRPr lang="ko-KR" altLang="en-US" sz="11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811693"/>
              </p:ext>
            </p:extLst>
          </p:nvPr>
        </p:nvGraphicFramePr>
        <p:xfrm>
          <a:off x="9193189" y="533825"/>
          <a:ext cx="2946423" cy="277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요약사항을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지역을 선택 </a:t>
                      </a:r>
                      <a:r>
                        <a:rPr lang="ko-KR" altLang="en-US" sz="800" b="0" dirty="0" err="1" smtClean="0">
                          <a:latin typeface="+mn-ea"/>
                          <a:ea typeface="+mn-ea"/>
                        </a:rPr>
                        <a:t>할수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 있는 이미지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해당 지역의 총원 수와 비율</a:t>
                      </a: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연도별 사람수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25256" y="871070"/>
            <a:ext cx="8235616" cy="53299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지도로 보기 </a:t>
            </a:r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21" y="1549868"/>
            <a:ext cx="2321096" cy="21257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18" y="3813059"/>
            <a:ext cx="2252101" cy="165529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681" y="1537225"/>
            <a:ext cx="4407322" cy="4276844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7704043" y="1549868"/>
            <a:ext cx="306805" cy="3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743842" y="1613707"/>
            <a:ext cx="306805" cy="3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815154" y="3813059"/>
            <a:ext cx="306805" cy="3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7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map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ProvinceMap</a:t>
            </a:r>
            <a:endParaRPr lang="ko-KR" altLang="en-US" sz="11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446873"/>
              </p:ext>
            </p:extLst>
          </p:nvPr>
        </p:nvGraphicFramePr>
        <p:xfrm>
          <a:off x="9193189" y="533825"/>
          <a:ext cx="2946423" cy="277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요약사항을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선택한 구역의 지도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보여줄 </a:t>
                      </a:r>
                      <a:r>
                        <a:rPr kumimoji="1"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데이터자료</a:t>
                      </a: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선택</a:t>
                      </a: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데이터를 보여줄 방법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원형 그래프 예시</a:t>
                      </a: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그래프 예시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차트 예시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781" y="1717617"/>
            <a:ext cx="3768458" cy="46093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95" y="4054640"/>
            <a:ext cx="3505353" cy="22722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" y="1768474"/>
            <a:ext cx="2348780" cy="20580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8871" y="2049440"/>
            <a:ext cx="1889697" cy="17209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102" y="690862"/>
            <a:ext cx="1143160" cy="8097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9447" y="765585"/>
            <a:ext cx="1257475" cy="61921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5108" y="769227"/>
            <a:ext cx="1838582" cy="63826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1876" y="717952"/>
            <a:ext cx="1886213" cy="7144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0622" y="719542"/>
            <a:ext cx="1114581" cy="75258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63359" y="1384796"/>
            <a:ext cx="1614367" cy="1244910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6615096" y="1700446"/>
            <a:ext cx="306805" cy="3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8638531" y="1368251"/>
            <a:ext cx="306805" cy="3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566900" y="1920186"/>
            <a:ext cx="306805" cy="3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873917" y="1954481"/>
            <a:ext cx="306805" cy="3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436032" y="4211497"/>
            <a:ext cx="306805" cy="3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111763" y="545496"/>
            <a:ext cx="306805" cy="3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1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Map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err="1" smtClean="0"/>
              <a:t>compareMap</a:t>
            </a:r>
            <a:endParaRPr lang="ko-KR" altLang="en-US" sz="11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993166"/>
              </p:ext>
            </p:extLst>
          </p:nvPr>
        </p:nvGraphicFramePr>
        <p:xfrm>
          <a:off x="9205221" y="533825"/>
          <a:ext cx="2946423" cy="277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요약사항을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비교할 지역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보여줄 방법</a:t>
                      </a: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번 방법의 예시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84" y="934302"/>
            <a:ext cx="2277662" cy="21209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96" y="3718634"/>
            <a:ext cx="2268149" cy="2025466"/>
          </a:xfrm>
          <a:prstGeom prst="rect">
            <a:avLst/>
          </a:prstGeom>
        </p:spPr>
      </p:pic>
      <p:pic>
        <p:nvPicPr>
          <p:cNvPr id="2050" name="Picture 2" descr="서울시 자치구 지도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111" y="681871"/>
            <a:ext cx="3018007" cy="247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부산소개 : 부산의 오늘 : 기본현황 : 부산광역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277" y="3379807"/>
            <a:ext cx="2741481" cy="251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601" y="1990192"/>
            <a:ext cx="1143160" cy="80973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890" y="3912979"/>
            <a:ext cx="1886213" cy="71447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890" y="4872743"/>
            <a:ext cx="1838582" cy="63826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1039" y="1205128"/>
            <a:ext cx="1114581" cy="75258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7963" y="3015398"/>
            <a:ext cx="1257475" cy="619211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4034926" y="615332"/>
            <a:ext cx="306805" cy="3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5377041" y="564963"/>
            <a:ext cx="306805" cy="3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426639" y="629720"/>
            <a:ext cx="306805" cy="3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5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518</Words>
  <Application>Microsoft Office PowerPoint</Application>
  <PresentationFormat>와이드스크린</PresentationFormat>
  <Paragraphs>307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Office 테마</vt:lpstr>
      <vt:lpstr>디자인 사용자 지정</vt:lpstr>
      <vt:lpstr>프로젝트 제목 [화면 설계서]</vt:lpstr>
      <vt:lpstr>참조 : https://yslab.kr/148</vt:lpstr>
      <vt:lpstr>Version History</vt:lpstr>
      <vt:lpstr>프로젝트 개요</vt:lpstr>
      <vt:lpstr>List of Screens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제목 [UI 설계서]</dc:title>
  <dc:creator>최재성</dc:creator>
  <cp:lastModifiedBy>user</cp:lastModifiedBy>
  <cp:revision>37</cp:revision>
  <dcterms:created xsi:type="dcterms:W3CDTF">2022-10-02T07:30:03Z</dcterms:created>
  <dcterms:modified xsi:type="dcterms:W3CDTF">2022-10-06T08:38:29Z</dcterms:modified>
</cp:coreProperties>
</file>