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9144000" cy="5143500" type="screen16x9"/>
  <p:notesSz cx="6858000" cy="9144000"/>
  <p:embeddedFontLst>
    <p:embeddedFont>
      <p:font typeface="Economica" panose="020B0600000101010101" charset="0"/>
      <p:regular r:id="rId14"/>
    </p:embeddedFont>
    <p:embeddedFont>
      <p:font typeface="Open Sans" panose="020B060603050402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28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32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8954b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8954b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954b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954b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8954b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8954b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8954b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8954b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8954b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8954b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8954b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8954b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8954b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8954b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8954b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8954b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8954b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8954b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 panose="020B0606030504020204"/>
              <a:buChar char="●"/>
              <a:defRPr sz="18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신호등</a:t>
            </a:r>
            <a:br>
              <a:rPr lang="ko-KR" altLang="en-US"/>
            </a:br>
            <a:r>
              <a:rPr lang="ko-KR" altLang="en-US"/>
              <a:t>가계부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ko-KR" altLang="en-US" sz="2400" b="1"/>
              <a:t>● 정보의 저장을 위한 </a:t>
            </a:r>
            <a:r>
              <a:rPr lang="en-US" altLang="ko-KR" sz="2400" b="1"/>
              <a:t>DB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2400" b="1"/>
              <a:t>     </a:t>
            </a:r>
            <a:r>
              <a:rPr lang="ko-KR" altLang="en-US" sz="2400" b="1"/>
              <a:t>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E2A0A9-4897-4F15-9415-529647E70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9" y="948850"/>
            <a:ext cx="4412362" cy="3962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C5D435-0445-40AA-ADC5-94836F781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9" y="1345124"/>
            <a:ext cx="1897544" cy="4267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88B6E1-0647-4579-95BA-37C4CE5C8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9" y="1771881"/>
            <a:ext cx="3817951" cy="4343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788D7A-0938-4E44-B499-9ED0E2E1C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9" y="2206259"/>
            <a:ext cx="2659610" cy="4343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28C042-68E0-43DA-B037-E68EEFAD02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812" y="2640637"/>
            <a:ext cx="1912786" cy="4496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Q &amp;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4"/>
          <p:cNvCxnSpPr/>
          <p:nvPr/>
        </p:nvCxnSpPr>
        <p:spPr>
          <a:xfrm>
            <a:off x="420075" y="2927037"/>
            <a:ext cx="8336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목차</a:t>
            </a:r>
          </a:p>
        </p:txBody>
      </p:sp>
      <p:grpSp>
        <p:nvGrpSpPr>
          <p:cNvPr id="70" name="Google Shape;70;p14"/>
          <p:cNvGrpSpPr/>
          <p:nvPr/>
        </p:nvGrpSpPr>
        <p:grpSpPr>
          <a:xfrm>
            <a:off x="369350" y="2864883"/>
            <a:ext cx="129000" cy="770742"/>
            <a:chOff x="369350" y="2864883"/>
            <a:chExt cx="129000" cy="770742"/>
          </a:xfrm>
        </p:grpSpPr>
        <p:sp>
          <p:nvSpPr>
            <p:cNvPr id="71" name="Google Shape;71;p14"/>
            <p:cNvSpPr/>
            <p:nvPr/>
          </p:nvSpPr>
          <p:spPr>
            <a:xfrm>
              <a:off x="369350" y="286488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14"/>
            <p:cNvCxnSpPr/>
            <p:nvPr/>
          </p:nvCxnSpPr>
          <p:spPr>
            <a:xfrm>
              <a:off x="433850" y="2991525"/>
              <a:ext cx="0" cy="644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73" name="Google Shape;73;p14"/>
          <p:cNvSpPr txBox="1">
            <a:spLocks noGrp="1"/>
          </p:cNvSpPr>
          <p:nvPr>
            <p:ph type="body" idx="4294967295"/>
          </p:nvPr>
        </p:nvSpPr>
        <p:spPr>
          <a:xfrm>
            <a:off x="464100" y="3238125"/>
            <a:ext cx="21744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ko-KR" altLang="en-US" b="1"/>
              <a:t>주제 선정 이유</a:t>
            </a:r>
            <a:r>
              <a:rPr lang="en-US" sz="1100"/>
              <a:t> </a:t>
            </a:r>
            <a:endParaRPr sz="1100"/>
          </a:p>
        </p:txBody>
      </p:sp>
      <p:grpSp>
        <p:nvGrpSpPr>
          <p:cNvPr id="74" name="Google Shape;74;p14"/>
          <p:cNvGrpSpPr/>
          <p:nvPr/>
        </p:nvGrpSpPr>
        <p:grpSpPr>
          <a:xfrm>
            <a:off x="3241515" y="1736575"/>
            <a:ext cx="129000" cy="1254971"/>
            <a:chOff x="1553050" y="1736575"/>
            <a:chExt cx="129000" cy="1254971"/>
          </a:xfrm>
        </p:grpSpPr>
        <p:sp>
          <p:nvSpPr>
            <p:cNvPr id="75" name="Google Shape;75;p14"/>
            <p:cNvSpPr/>
            <p:nvPr/>
          </p:nvSpPr>
          <p:spPr>
            <a:xfrm>
              <a:off x="1553050" y="2862546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6" name="Google Shape;76;p14"/>
            <p:cNvCxnSpPr/>
            <p:nvPr/>
          </p:nvCxnSpPr>
          <p:spPr>
            <a:xfrm rot="10800000">
              <a:off x="1614125" y="1736575"/>
              <a:ext cx="0" cy="1128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77" name="Google Shape;77;p14"/>
          <p:cNvSpPr txBox="1">
            <a:spLocks noGrp="1"/>
          </p:cNvSpPr>
          <p:nvPr>
            <p:ph type="body" idx="4294967295"/>
          </p:nvPr>
        </p:nvSpPr>
        <p:spPr>
          <a:xfrm>
            <a:off x="3484720" y="1497780"/>
            <a:ext cx="2174400" cy="10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/>
              <a:t>기능 소개</a:t>
            </a:r>
          </a:p>
        </p:txBody>
      </p:sp>
      <p:grpSp>
        <p:nvGrpSpPr>
          <p:cNvPr id="78" name="Google Shape;78;p14"/>
          <p:cNvGrpSpPr/>
          <p:nvPr/>
        </p:nvGrpSpPr>
        <p:grpSpPr>
          <a:xfrm>
            <a:off x="5143420" y="2865073"/>
            <a:ext cx="129000" cy="773079"/>
            <a:chOff x="3484800" y="2862533"/>
            <a:chExt cx="129000" cy="773079"/>
          </a:xfrm>
        </p:grpSpPr>
        <p:sp>
          <p:nvSpPr>
            <p:cNvPr id="79" name="Google Shape;79;p14"/>
            <p:cNvSpPr/>
            <p:nvPr/>
          </p:nvSpPr>
          <p:spPr>
            <a:xfrm>
              <a:off x="3484800" y="286253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" name="Google Shape;80;p14"/>
            <p:cNvCxnSpPr/>
            <p:nvPr/>
          </p:nvCxnSpPr>
          <p:spPr>
            <a:xfrm>
              <a:off x="3546200" y="2991513"/>
              <a:ext cx="0" cy="644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81" name="Google Shape;81;p14"/>
          <p:cNvSpPr txBox="1">
            <a:spLocks noGrp="1"/>
          </p:cNvSpPr>
          <p:nvPr>
            <p:ph type="body" idx="4294967295"/>
          </p:nvPr>
        </p:nvSpPr>
        <p:spPr>
          <a:xfrm>
            <a:off x="5411390" y="3238050"/>
            <a:ext cx="21744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ko-KR" altLang="en-US" b="1"/>
              <a:t>시연</a:t>
            </a:r>
            <a:r>
              <a:rPr lang="en-US" sz="1100"/>
              <a:t> </a:t>
            </a:r>
            <a:endParaRPr sz="1100"/>
          </a:p>
        </p:txBody>
      </p:sp>
      <p:grpSp>
        <p:nvGrpSpPr>
          <p:cNvPr id="82" name="Google Shape;82;p14"/>
          <p:cNvGrpSpPr/>
          <p:nvPr/>
        </p:nvGrpSpPr>
        <p:grpSpPr>
          <a:xfrm>
            <a:off x="6657915" y="1736575"/>
            <a:ext cx="129000" cy="1257296"/>
            <a:chOff x="5144075" y="1736575"/>
            <a:chExt cx="129000" cy="1257296"/>
          </a:xfrm>
        </p:grpSpPr>
        <p:sp>
          <p:nvSpPr>
            <p:cNvPr id="83" name="Google Shape;83;p14"/>
            <p:cNvSpPr/>
            <p:nvPr/>
          </p:nvSpPr>
          <p:spPr>
            <a:xfrm>
              <a:off x="5144075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" name="Google Shape;84;p14"/>
            <p:cNvCxnSpPr/>
            <p:nvPr/>
          </p:nvCxnSpPr>
          <p:spPr>
            <a:xfrm rot="10800000">
              <a:off x="5208575" y="1736575"/>
              <a:ext cx="0" cy="1128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85" name="Google Shape;85;p14"/>
          <p:cNvSpPr txBox="1">
            <a:spLocks noGrp="1"/>
          </p:cNvSpPr>
          <p:nvPr>
            <p:ph type="body" idx="4294967295"/>
          </p:nvPr>
        </p:nvSpPr>
        <p:spPr>
          <a:xfrm>
            <a:off x="6948745" y="1447615"/>
            <a:ext cx="2174400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/>
              <a:t>Q &amp; A</a:t>
            </a:r>
            <a:r>
              <a:rPr lang="en-US" sz="1100"/>
              <a:t> </a:t>
            </a:r>
            <a:endParaRPr sz="1100"/>
          </a:p>
        </p:txBody>
      </p:sp>
      <p:sp>
        <p:nvSpPr>
          <p:cNvPr id="87" name="Google Shape;87;p14"/>
          <p:cNvSpPr/>
          <p:nvPr/>
        </p:nvSpPr>
        <p:spPr>
          <a:xfrm>
            <a:off x="6657975" y="2865120"/>
            <a:ext cx="128905" cy="1289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/>
              <a:t>주제선정 이유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2400" b="1"/>
              <a:t>1. </a:t>
            </a:r>
            <a:r>
              <a:rPr lang="ko-KR" altLang="en-US" sz="2400" b="1"/>
              <a:t>편리함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ko-KR" altLang="en-US"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2400" b="1"/>
              <a:t>2. </a:t>
            </a:r>
            <a:r>
              <a:rPr lang="ko-KR" altLang="en-US" sz="2400" b="1"/>
              <a:t>차별화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body" idx="4294967295"/>
          </p:nvPr>
        </p:nvSpPr>
        <p:spPr>
          <a:xfrm>
            <a:off x="4568298" y="3006888"/>
            <a:ext cx="2177415" cy="567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-KR" dirty="0"/>
              <a:t>과소비 알림</a:t>
            </a:r>
          </a:p>
        </p:txBody>
      </p:sp>
      <p:sp>
        <p:nvSpPr>
          <p:cNvPr id="131" name="Google Shape;131;p1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lt1"/>
                </a:solidFill>
              </a:rPr>
              <a:t>기능 소개</a:t>
            </a:r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4294967295"/>
          </p:nvPr>
        </p:nvSpPr>
        <p:spPr>
          <a:xfrm>
            <a:off x="164950" y="2672655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1</a:t>
            </a:r>
          </a:p>
        </p:txBody>
      </p:sp>
      <p:cxnSp>
        <p:nvCxnSpPr>
          <p:cNvPr id="135" name="Google Shape;135;p18"/>
          <p:cNvCxnSpPr/>
          <p:nvPr/>
        </p:nvCxnSpPr>
        <p:spPr>
          <a:xfrm>
            <a:off x="1118175" y="310885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18"/>
          <p:cNvSpPr txBox="1">
            <a:spLocks noGrp="1"/>
          </p:cNvSpPr>
          <p:nvPr>
            <p:ph type="body" idx="4294967295"/>
          </p:nvPr>
        </p:nvSpPr>
        <p:spPr>
          <a:xfrm>
            <a:off x="196850" y="3172460"/>
            <a:ext cx="2177415" cy="518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/>
              <a:t>로그인 기능</a:t>
            </a:r>
            <a:r>
              <a:rPr lang="en-US"/>
              <a:t> </a:t>
            </a:r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4294967295"/>
          </p:nvPr>
        </p:nvSpPr>
        <p:spPr>
          <a:xfrm>
            <a:off x="2375194" y="2672655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2</a:t>
            </a:r>
          </a:p>
        </p:txBody>
      </p:sp>
      <p:cxnSp>
        <p:nvCxnSpPr>
          <p:cNvPr id="139" name="Google Shape;139;p18"/>
          <p:cNvCxnSpPr/>
          <p:nvPr/>
        </p:nvCxnSpPr>
        <p:spPr>
          <a:xfrm>
            <a:off x="3327800" y="310885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18"/>
          <p:cNvSpPr txBox="1">
            <a:spLocks noGrp="1"/>
          </p:cNvSpPr>
          <p:nvPr>
            <p:ph type="body" idx="4294967295"/>
          </p:nvPr>
        </p:nvSpPr>
        <p:spPr>
          <a:xfrm>
            <a:off x="2374900" y="3172460"/>
            <a:ext cx="2177415" cy="503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/>
              <a:t>가계부 기능</a:t>
            </a:r>
            <a:r>
              <a:rPr lang="en-US" sz="1200"/>
              <a:t> </a:t>
            </a:r>
            <a:endParaRPr sz="1200"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4294967295"/>
          </p:nvPr>
        </p:nvSpPr>
        <p:spPr>
          <a:xfrm>
            <a:off x="4584180" y="2672655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3</a:t>
            </a:r>
          </a:p>
        </p:txBody>
      </p:sp>
      <p:cxnSp>
        <p:nvCxnSpPr>
          <p:cNvPr id="143" name="Google Shape;143;p18"/>
          <p:cNvCxnSpPr/>
          <p:nvPr/>
        </p:nvCxnSpPr>
        <p:spPr>
          <a:xfrm>
            <a:off x="5536930" y="310885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18"/>
          <p:cNvSpPr txBox="1">
            <a:spLocks noGrp="1"/>
          </p:cNvSpPr>
          <p:nvPr>
            <p:ph type="body" idx="4294967295"/>
          </p:nvPr>
        </p:nvSpPr>
        <p:spPr>
          <a:xfrm>
            <a:off x="6761416" y="2672655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4</a:t>
            </a:r>
          </a:p>
        </p:txBody>
      </p:sp>
      <p:cxnSp>
        <p:nvCxnSpPr>
          <p:cNvPr id="146" name="Google Shape;146;p18"/>
          <p:cNvCxnSpPr/>
          <p:nvPr/>
        </p:nvCxnSpPr>
        <p:spPr>
          <a:xfrm>
            <a:off x="7747050" y="310885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18"/>
          <p:cNvSpPr txBox="1">
            <a:spLocks noGrp="1"/>
          </p:cNvSpPr>
          <p:nvPr>
            <p:ph type="body" idx="4294967295"/>
          </p:nvPr>
        </p:nvSpPr>
        <p:spPr>
          <a:xfrm>
            <a:off x="6793865" y="3172460"/>
            <a:ext cx="2177415" cy="568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ko-KR" altLang="en-US"/>
              <a:t>일정 관리</a:t>
            </a:r>
            <a:r>
              <a:rPr lang="en-US" sz="1200"/>
              <a:t> 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7" name="Google Shape;142;p18"/>
          <p:cNvSpPr txBox="1"/>
          <p:nvPr/>
        </p:nvSpPr>
        <p:spPr>
          <a:xfrm>
            <a:off x="2374380" y="3740725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 panose="020B0606030504020204"/>
              <a:buChar char="●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5</a:t>
            </a:r>
          </a:p>
        </p:txBody>
      </p:sp>
      <p:cxnSp>
        <p:nvCxnSpPr>
          <p:cNvPr id="2" name="Google Shape;139;p18"/>
          <p:cNvCxnSpPr/>
          <p:nvPr/>
        </p:nvCxnSpPr>
        <p:spPr>
          <a:xfrm>
            <a:off x="3327800" y="417692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140;p18"/>
          <p:cNvSpPr txBox="1"/>
          <p:nvPr/>
        </p:nvSpPr>
        <p:spPr>
          <a:xfrm>
            <a:off x="2374265" y="4314825"/>
            <a:ext cx="2177415" cy="5035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 panose="020B0606030504020204"/>
              <a:buChar char="●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 </a:t>
            </a:r>
            <a:r>
              <a:rPr lang="ko-KR" altLang="en-US"/>
              <a:t>기상 정보</a:t>
            </a:r>
          </a:p>
        </p:txBody>
      </p:sp>
      <p:sp>
        <p:nvSpPr>
          <p:cNvPr id="4" name="Google Shape;142;p18"/>
          <p:cNvSpPr txBox="1"/>
          <p:nvPr/>
        </p:nvSpPr>
        <p:spPr>
          <a:xfrm>
            <a:off x="4616565" y="3740725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 panose="020B0606030504020204"/>
              <a:buChar char="●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6</a:t>
            </a:r>
          </a:p>
        </p:txBody>
      </p:sp>
      <p:cxnSp>
        <p:nvCxnSpPr>
          <p:cNvPr id="5" name="Google Shape;139;p18"/>
          <p:cNvCxnSpPr/>
          <p:nvPr/>
        </p:nvCxnSpPr>
        <p:spPr>
          <a:xfrm>
            <a:off x="5569350" y="417692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Google Shape;140;p18"/>
          <p:cNvSpPr txBox="1"/>
          <p:nvPr/>
        </p:nvSpPr>
        <p:spPr>
          <a:xfrm>
            <a:off x="4616450" y="4314825"/>
            <a:ext cx="2177415" cy="5035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 panose="020B0606030504020204"/>
              <a:buChar char="●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 </a:t>
            </a:r>
            <a:r>
              <a:rPr lang="en-US" altLang="ko-KR"/>
              <a:t>DB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ko-KR" altLang="en-US" sz="2400" b="1"/>
              <a:t>● 사용자 구별을 위한 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ko-KR" altLang="en-US" sz="2400" b="1"/>
              <a:t>     그인  기능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114279-D905-4C3F-83B6-2F7C5054A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5" y="593767"/>
            <a:ext cx="3764606" cy="34597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ko-KR" altLang="en-US" sz="2400" b="1"/>
              <a:t>● 가계부 기능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79B7D7-6358-482E-A9E0-582A5F8AE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2491616" cy="26439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0E13BD-D38F-4FC7-9A12-70F7777E8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43963"/>
            <a:ext cx="4465674" cy="25163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ko-KR" altLang="en-US" sz="2400" b="1"/>
              <a:t>● 사용자의 지출에 따른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ko-KR" altLang="en-US" sz="2400" b="1"/>
              <a:t>     과소비 알림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8DC85B-1907-4237-9EF3-136721AF6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28576"/>
            <a:ext cx="4572000" cy="31658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ko-KR" altLang="en-US" sz="2400" b="1"/>
              <a:t>● 편리함을 위한 일정관리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F6271B-C8BB-42C7-B387-CAA6971F0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29" y="567601"/>
            <a:ext cx="3825572" cy="41075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ko-KR" altLang="en-US" sz="2400" b="1"/>
              <a:t>● 실시간 기상 정보 알림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BBD081-7F68-46A9-BCFE-8D86F4FE4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35" y="1027814"/>
            <a:ext cx="4585135" cy="30878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화면 슬라이드 쇼(16:9)</PresentationFormat>
  <Paragraphs>33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Economica</vt:lpstr>
      <vt:lpstr>Arial</vt:lpstr>
      <vt:lpstr>Open Sans</vt:lpstr>
      <vt:lpstr>Luxe</vt:lpstr>
      <vt:lpstr>신호등 가계부</vt:lpstr>
      <vt:lpstr>목차</vt:lpstr>
      <vt:lpstr>주제선정 이유</vt:lpstr>
      <vt:lpstr>기능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신호등 가계부</dc:title>
  <dc:creator/>
  <cp:lastModifiedBy>윤승준</cp:lastModifiedBy>
  <cp:revision>4</cp:revision>
  <dcterms:created xsi:type="dcterms:W3CDTF">2019-06-13T15:47:01Z</dcterms:created>
  <dcterms:modified xsi:type="dcterms:W3CDTF">2022-12-20T07:58:06Z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