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3" autoAdjust="0"/>
    <p:restoredTop sz="68657" autoAdjust="0"/>
  </p:normalViewPr>
  <p:slideViewPr>
    <p:cSldViewPr snapToGrid="0">
      <p:cViewPr varScale="1">
        <p:scale>
          <a:sx n="59" d="100"/>
          <a:sy n="59" d="100"/>
        </p:scale>
        <p:origin x="19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33179-5A42-4401-856B-B450CC45C9AA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310C4-0BF7-403A-B358-BB2F1FD17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310C4-0BF7-403A-B358-BB2F1FD17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1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0C0-A525-4044-8E06-D35BFADD1C94}" type="datetimeFigureOut">
              <a:rPr lang="hu-HU" smtClean="0"/>
              <a:t>2018. 06. 18.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F65-22BF-44FA-A6AD-7930EE602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39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0C0-A525-4044-8E06-D35BFADD1C94}" type="datetimeFigureOut">
              <a:rPr lang="hu-HU" smtClean="0"/>
              <a:t>2018. 06. 18.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F65-22BF-44FA-A6AD-7930EE602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9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0C0-A525-4044-8E06-D35BFADD1C94}" type="datetimeFigureOut">
              <a:rPr lang="hu-HU" smtClean="0"/>
              <a:t>2018. 06. 18.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F65-22BF-44FA-A6AD-7930EE602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012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0C0-A525-4044-8E06-D35BFADD1C94}" type="datetimeFigureOut">
              <a:rPr lang="hu-HU" smtClean="0"/>
              <a:t>2018. 06. 18.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F65-22BF-44FA-A6AD-7930EE602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405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0C0-A525-4044-8E06-D35BFADD1C94}" type="datetimeFigureOut">
              <a:rPr lang="hu-HU" smtClean="0"/>
              <a:t>2018. 06. 18.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F65-22BF-44FA-A6AD-7930EE602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3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0C0-A525-4044-8E06-D35BFADD1C94}" type="datetimeFigureOut">
              <a:rPr lang="hu-HU" smtClean="0"/>
              <a:t>2018. 06. 18.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F65-22BF-44FA-A6AD-7930EE602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069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0C0-A525-4044-8E06-D35BFADD1C94}" type="datetimeFigureOut">
              <a:rPr lang="hu-HU" smtClean="0"/>
              <a:t>2018. 06. 18.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F65-22BF-44FA-A6AD-7930EE602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110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0C0-A525-4044-8E06-D35BFADD1C94}" type="datetimeFigureOut">
              <a:rPr lang="hu-HU" smtClean="0"/>
              <a:t>2018. 06. 18.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F65-22BF-44FA-A6AD-7930EE602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441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0C0-A525-4044-8E06-D35BFADD1C94}" type="datetimeFigureOut">
              <a:rPr lang="hu-HU" smtClean="0"/>
              <a:t>2018. 06. 18.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F65-22BF-44FA-A6AD-7930EE602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933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0C0-A525-4044-8E06-D35BFADD1C94}" type="datetimeFigureOut">
              <a:rPr lang="hu-HU" smtClean="0"/>
              <a:t>2018. 06. 18.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F65-22BF-44FA-A6AD-7930EE602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640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0C0-A525-4044-8E06-D35BFADD1C94}" type="datetimeFigureOut">
              <a:rPr lang="hu-HU" smtClean="0"/>
              <a:t>2018. 06. 18.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F65-22BF-44FA-A6AD-7930EE602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846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F0C0-A525-4044-8E06-D35BFADD1C94}" type="datetimeFigureOut">
              <a:rPr lang="hu-HU" smtClean="0"/>
              <a:t>2018. 06. 18.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F8F65-22BF-44FA-A6AD-7930EE602B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54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thfalusi@aitia.a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6F198-090A-4550-9094-601E00C0B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Arrowhead</a:t>
            </a:r>
            <a:r>
              <a:rPr lang="hu-HU" dirty="0"/>
              <a:t> 4.0 C++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skeleton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4394271-184F-4ABB-872A-750F8C42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683"/>
            <a:ext cx="9144000" cy="1655762"/>
          </a:xfrm>
        </p:spPr>
        <p:txBody>
          <a:bodyPr/>
          <a:lstStyle/>
          <a:p>
            <a:r>
              <a:rPr lang="hu-HU" dirty="0"/>
              <a:t>Tamás Tóthfalusi </a:t>
            </a:r>
            <a:r>
              <a:rPr lang="hu-HU" dirty="0">
                <a:hlinkClick r:id="rId2"/>
              </a:rPr>
              <a:t>tothfalusi@aitia.ai</a:t>
            </a:r>
            <a:r>
              <a:rPr lang="hu-H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2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6BFE52-AB87-4118-8520-262AC550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,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libraries</a:t>
            </a:r>
            <a:r>
              <a:rPr lang="hu-HU" dirty="0"/>
              <a:t>…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592622-F668-4261-873C-60B52AEE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3406"/>
            <a:ext cx="12192000" cy="57345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Install the following Linux packages (</a:t>
            </a:r>
            <a:r>
              <a:rPr lang="en-US" dirty="0" err="1"/>
              <a:t>sudo</a:t>
            </a:r>
            <a:r>
              <a:rPr lang="en-US" dirty="0"/>
              <a:t> apt-get install on Raspbian):</a:t>
            </a:r>
          </a:p>
          <a:p>
            <a:pPr marL="0" indent="0">
              <a:buNone/>
            </a:pPr>
            <a:r>
              <a:rPr lang="en-US" dirty="0" err="1"/>
              <a:t>openssl</a:t>
            </a:r>
            <a:r>
              <a:rPr lang="en-US" dirty="0"/>
              <a:t>, libgnutls28-dev, libgnutlsxx28, libssl1.1, libssl1.0-dev, libcurl3, libcurl3-gnutls, libcurl4-gnutls-dev, </a:t>
            </a:r>
            <a:r>
              <a:rPr lang="en-US" dirty="0" err="1"/>
              <a:t>libcrypto</a:t>
            </a:r>
            <a:r>
              <a:rPr lang="en-US" dirty="0"/>
              <a:t>++-dev, </a:t>
            </a:r>
            <a:r>
              <a:rPr lang="en-US" dirty="0" err="1"/>
              <a:t>libcrypto</a:t>
            </a:r>
            <a:r>
              <a:rPr lang="en-US" dirty="0"/>
              <a:t>++-</a:t>
            </a:r>
            <a:r>
              <a:rPr lang="en-US" dirty="0" err="1"/>
              <a:t>utils</a:t>
            </a:r>
            <a:r>
              <a:rPr lang="en-US" dirty="0"/>
              <a:t>, </a:t>
            </a:r>
            <a:r>
              <a:rPr lang="en-US" dirty="0" err="1"/>
              <a:t>libcrypto</a:t>
            </a:r>
            <a:r>
              <a:rPr lang="en-US" dirty="0"/>
              <a:t>++6, </a:t>
            </a:r>
            <a:r>
              <a:rPr lang="en-US" dirty="0" err="1"/>
              <a:t>libgpg</a:t>
            </a:r>
            <a:r>
              <a:rPr lang="en-US" dirty="0"/>
              <a:t>-error-dev, </a:t>
            </a:r>
            <a:r>
              <a:rPr lang="en-US" dirty="0" err="1"/>
              <a:t>automake</a:t>
            </a:r>
            <a:r>
              <a:rPr lang="en-US" dirty="0"/>
              <a:t>, </a:t>
            </a:r>
            <a:r>
              <a:rPr lang="en-US" dirty="0" err="1"/>
              <a:t>texinfo</a:t>
            </a:r>
            <a:r>
              <a:rPr lang="en-US" dirty="0"/>
              <a:t>, g++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en-US" dirty="0"/>
              <a:t>The project uses (or tested with) libmicrohttpd-0.9.59. Download, compile and install it from source with HTTPS support</a:t>
            </a:r>
            <a:r>
              <a:rPr lang="hu-HU" dirty="0"/>
              <a:t>. </a:t>
            </a:r>
          </a:p>
          <a:p>
            <a:pPr lvl="1"/>
            <a:r>
              <a:rPr lang="hu-HU" dirty="0"/>
              <a:t>https://ftp.gnu.org/gnu/libmicrohttpd/</a:t>
            </a:r>
          </a:p>
          <a:p>
            <a:r>
              <a:rPr lang="en-US" dirty="0"/>
              <a:t>Use the following commands:</a:t>
            </a:r>
          </a:p>
          <a:p>
            <a:pPr lvl="1"/>
            <a:r>
              <a:rPr lang="en-US" dirty="0"/>
              <a:t>tar -</a:t>
            </a:r>
            <a:r>
              <a:rPr lang="en-US" dirty="0" err="1"/>
              <a:t>xvzf</a:t>
            </a:r>
            <a:r>
              <a:rPr lang="en-US" dirty="0"/>
              <a:t> libmicrohttpd-0.9.59.tar.gz</a:t>
            </a:r>
          </a:p>
          <a:p>
            <a:pPr lvl="1"/>
            <a:r>
              <a:rPr lang="en-US" dirty="0"/>
              <a:t>./configure --with-</a:t>
            </a:r>
            <a:r>
              <a:rPr lang="en-US" dirty="0" err="1"/>
              <a:t>gnutls</a:t>
            </a:r>
            <a:endParaRPr lang="en-US" dirty="0"/>
          </a:p>
          <a:p>
            <a:pPr lvl="1"/>
            <a:r>
              <a:rPr lang="en-US" dirty="0"/>
              <a:t>make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make install</a:t>
            </a:r>
            <a:endParaRPr lang="hu-HU" dirty="0"/>
          </a:p>
          <a:p>
            <a:r>
              <a:rPr lang="en-US" dirty="0"/>
              <a:t>Create libmicrohttpd.so.12 file in /</a:t>
            </a:r>
            <a:r>
              <a:rPr lang="en-US" dirty="0" err="1"/>
              <a:t>usr</a:t>
            </a:r>
            <a:r>
              <a:rPr lang="en-US" dirty="0"/>
              <a:t>/lib or </a:t>
            </a:r>
            <a:r>
              <a:rPr lang="en-US" dirty="0" err="1"/>
              <a:t>usr</a:t>
            </a:r>
            <a:r>
              <a:rPr lang="en-US" dirty="0"/>
              <a:t>/local/lib directory (or 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”</a:t>
            </a:r>
            <a:r>
              <a:rPr lang="en-US" i="1" dirty="0" err="1"/>
              <a:t>ldd</a:t>
            </a:r>
            <a:r>
              <a:rPr lang="hu-HU" i="1" dirty="0"/>
              <a:t> </a:t>
            </a:r>
            <a:r>
              <a:rPr lang="hu-HU" i="1" dirty="0" err="1"/>
              <a:t>ProviderExample</a:t>
            </a:r>
            <a:r>
              <a:rPr lang="hu-HU" i="1" dirty="0"/>
              <a:t>” </a:t>
            </a:r>
            <a:r>
              <a:rPr lang="en-US" dirty="0"/>
              <a:t>command points):</a:t>
            </a:r>
            <a:endParaRPr lang="en-US" sz="2400" dirty="0"/>
          </a:p>
          <a:p>
            <a:pPr lvl="1"/>
            <a:r>
              <a:rPr lang="en-US" dirty="0"/>
              <a:t>cd /</a:t>
            </a:r>
            <a:r>
              <a:rPr lang="en-US" dirty="0" err="1"/>
              <a:t>usr</a:t>
            </a:r>
            <a:r>
              <a:rPr lang="en-US" dirty="0"/>
              <a:t>/lib</a:t>
            </a:r>
            <a:endParaRPr lang="en-US" sz="2000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ln –s /</a:t>
            </a:r>
            <a:r>
              <a:rPr lang="en-US" dirty="0" err="1"/>
              <a:t>usr</a:t>
            </a:r>
            <a:r>
              <a:rPr lang="en-US" dirty="0"/>
              <a:t>/local/lib/libmicrohttpd.so.12.46.0 libmicrohttpd.so.12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9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77D6A-31E3-4B2A-BDB8-BCA31118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structure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BBA6E6-F2AD-40E9-84EC-DF0BB1C7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811" y="1084217"/>
            <a:ext cx="10515600" cy="4801055"/>
          </a:xfrm>
        </p:spPr>
        <p:txBody>
          <a:bodyPr/>
          <a:lstStyle/>
          <a:p>
            <a:r>
              <a:rPr lang="hu-HU" dirty="0"/>
              <a:t>ApplicationService.ini</a:t>
            </a:r>
          </a:p>
          <a:p>
            <a:pPr lvl="1"/>
            <a:r>
              <a:rPr lang="hu-HU" dirty="0" err="1"/>
              <a:t>Configuration</a:t>
            </a:r>
            <a:r>
              <a:rPr lang="hu-HU" dirty="0"/>
              <a:t> file (HTTP server </a:t>
            </a:r>
            <a:r>
              <a:rPr lang="hu-HU" dirty="0" err="1"/>
              <a:t>details</a:t>
            </a:r>
            <a:r>
              <a:rPr lang="hu-HU" dirty="0"/>
              <a:t>: IP, port, etc.)</a:t>
            </a:r>
          </a:p>
          <a:p>
            <a:r>
              <a:rPr lang="hu-HU" dirty="0" err="1"/>
              <a:t>Source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folder</a:t>
            </a:r>
            <a:r>
              <a:rPr lang="hu-HU" dirty="0"/>
              <a:t>: </a:t>
            </a:r>
            <a:r>
              <a:rPr lang="hu-HU" dirty="0" err="1"/>
              <a:t>Arrowhead</a:t>
            </a:r>
            <a:r>
              <a:rPr lang="hu-HU" dirty="0"/>
              <a:t> </a:t>
            </a:r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handling</a:t>
            </a:r>
            <a:r>
              <a:rPr lang="hu-HU" dirty="0"/>
              <a:t>, </a:t>
            </a:r>
            <a:r>
              <a:rPr lang="hu-HU" dirty="0" err="1"/>
              <a:t>openssl</a:t>
            </a:r>
            <a:r>
              <a:rPr lang="hu-HU" dirty="0"/>
              <a:t> </a:t>
            </a:r>
            <a:r>
              <a:rPr lang="hu-HU" dirty="0" err="1"/>
              <a:t>handling</a:t>
            </a:r>
            <a:endParaRPr lang="hu-HU" dirty="0"/>
          </a:p>
          <a:p>
            <a:pPr lvl="2"/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modify</a:t>
            </a:r>
            <a:r>
              <a:rPr lang="hu-HU" dirty="0"/>
              <a:t>!</a:t>
            </a:r>
          </a:p>
          <a:p>
            <a:pPr lvl="1"/>
            <a:r>
              <a:rPr lang="hu-HU" dirty="0" err="1"/>
              <a:t>Provider</a:t>
            </a:r>
            <a:r>
              <a:rPr lang="hu-HU" dirty="0"/>
              <a:t> </a:t>
            </a:r>
            <a:r>
              <a:rPr lang="hu-HU" dirty="0" err="1"/>
              <a:t>folder</a:t>
            </a:r>
            <a:r>
              <a:rPr lang="hu-HU" dirty="0"/>
              <a:t>: main.cpp,  </a:t>
            </a:r>
            <a:r>
              <a:rPr lang="hu-HU" dirty="0" err="1"/>
              <a:t>ProvidedService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logic</a:t>
            </a:r>
            <a:endParaRPr lang="hu-HU" dirty="0"/>
          </a:p>
          <a:p>
            <a:pPr lvl="2"/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modify</a:t>
            </a:r>
            <a:r>
              <a:rPr lang="hu-HU" dirty="0"/>
              <a:t>, </a:t>
            </a:r>
            <a:r>
              <a:rPr lang="hu-HU" dirty="0" err="1"/>
              <a:t>insert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service </a:t>
            </a:r>
            <a:r>
              <a:rPr lang="hu-HU" dirty="0" err="1"/>
              <a:t>content</a:t>
            </a:r>
            <a:r>
              <a:rPr lang="hu-HU" dirty="0"/>
              <a:t>, i.e. REST service and </a:t>
            </a:r>
            <a:r>
              <a:rPr lang="hu-HU" dirty="0" err="1"/>
              <a:t>measurements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HW </a:t>
            </a:r>
            <a:r>
              <a:rPr lang="hu-HU" dirty="0" err="1"/>
              <a:t>sensors</a:t>
            </a:r>
            <a:endParaRPr lang="hu-HU" dirty="0"/>
          </a:p>
          <a:p>
            <a:pPr lvl="2"/>
            <a:r>
              <a:rPr lang="hu-HU" dirty="0" err="1"/>
              <a:t>Arrowhead</a:t>
            </a:r>
            <a:r>
              <a:rPr lang="hu-HU" dirty="0"/>
              <a:t> </a:t>
            </a:r>
            <a:r>
              <a:rPr lang="hu-HU" dirty="0" err="1"/>
              <a:t>registration</a:t>
            </a:r>
            <a:r>
              <a:rPr lang="hu-HU" dirty="0"/>
              <a:t> </a:t>
            </a:r>
            <a:r>
              <a:rPr lang="hu-HU" dirty="0" err="1"/>
              <a:t>details</a:t>
            </a:r>
            <a:endParaRPr lang="hu-HU" dirty="0"/>
          </a:p>
          <a:p>
            <a:pPr lvl="1"/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folder</a:t>
            </a:r>
            <a:r>
              <a:rPr lang="hu-HU" dirty="0"/>
              <a:t>: </a:t>
            </a:r>
            <a:r>
              <a:rPr lang="hu-HU" dirty="0" err="1"/>
              <a:t>interfaces</a:t>
            </a:r>
            <a:r>
              <a:rPr lang="hu-HU" dirty="0"/>
              <a:t> </a:t>
            </a:r>
            <a:r>
              <a:rPr lang="hu-HU" dirty="0" err="1"/>
              <a:t>towards</a:t>
            </a:r>
            <a:r>
              <a:rPr lang="hu-HU" dirty="0"/>
              <a:t> </a:t>
            </a:r>
            <a:r>
              <a:rPr lang="hu-HU" dirty="0" err="1"/>
              <a:t>Arrowhead</a:t>
            </a:r>
            <a:r>
              <a:rPr lang="hu-HU" dirty="0"/>
              <a:t>, HTTP(S) server </a:t>
            </a:r>
            <a:r>
              <a:rPr lang="hu-HU" dirty="0" err="1"/>
              <a:t>instantiation</a:t>
            </a:r>
            <a:endParaRPr lang="hu-HU" dirty="0"/>
          </a:p>
          <a:p>
            <a:pPr lvl="2"/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modify</a:t>
            </a:r>
            <a:r>
              <a:rPr lang="hu-HU" dirty="0"/>
              <a:t>,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HTTP </a:t>
            </a:r>
            <a:r>
              <a:rPr lang="hu-HU" dirty="0" err="1"/>
              <a:t>method</a:t>
            </a:r>
            <a:r>
              <a:rPr lang="hu-HU" dirty="0"/>
              <a:t> is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HTTP GET</a:t>
            </a:r>
          </a:p>
          <a:p>
            <a:r>
              <a:rPr lang="hu-HU" dirty="0" err="1"/>
              <a:t>Code</a:t>
            </a:r>
            <a:r>
              <a:rPr lang="hu-HU" dirty="0"/>
              <a:t> is commented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TODOs</a:t>
            </a:r>
            <a:r>
              <a:rPr lang="hu-HU" dirty="0"/>
              <a:t>, and „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touch</a:t>
            </a:r>
            <a:r>
              <a:rPr lang="hu-HU" dirty="0"/>
              <a:t> </a:t>
            </a:r>
            <a:r>
              <a:rPr lang="hu-HU" dirty="0" err="1"/>
              <a:t>below</a:t>
            </a:r>
            <a:r>
              <a:rPr lang="hu-HU" dirty="0"/>
              <a:t>” </a:t>
            </a:r>
            <a:r>
              <a:rPr lang="hu-HU" dirty="0" err="1"/>
              <a:t>remarks</a:t>
            </a:r>
            <a:endParaRPr lang="hu-HU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2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6662057" cy="533233"/>
          </a:xfrm>
        </p:spPr>
        <p:txBody>
          <a:bodyPr>
            <a:normAutofit/>
          </a:bodyPr>
          <a:lstStyle/>
          <a:p>
            <a:r>
              <a:rPr lang="hu-HU" sz="2400" b="1" dirty="0"/>
              <a:t>ProviderExample.cpp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4035" y="691696"/>
            <a:ext cx="8744000" cy="380427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812AE396-3343-4C93-8605-759D62A60847}"/>
              </a:ext>
            </a:extLst>
          </p:cNvPr>
          <p:cNvSpPr txBox="1"/>
          <p:nvPr/>
        </p:nvSpPr>
        <p:spPr>
          <a:xfrm>
            <a:off x="104503" y="4676503"/>
            <a:ext cx="1136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Generation</a:t>
            </a:r>
            <a:r>
              <a:rPr lang="hu-HU" dirty="0"/>
              <a:t> of </a:t>
            </a:r>
            <a:r>
              <a:rPr lang="hu-HU" dirty="0" err="1"/>
              <a:t>sensor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from</a:t>
            </a:r>
            <a:r>
              <a:rPr lang="hu-HU" dirty="0"/>
              <a:t> HW) and </a:t>
            </a:r>
            <a:r>
              <a:rPr lang="hu-HU" dirty="0" err="1"/>
              <a:t>timestamping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2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973" y="4739925"/>
            <a:ext cx="7104039" cy="1554410"/>
          </a:xfrm>
          <a:prstGeom prst="rect">
            <a:avLst/>
          </a:prstGeom>
        </p:spPr>
      </p:pic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19448" cy="901972"/>
          </a:xfrm>
        </p:spPr>
        <p:txBody>
          <a:bodyPr>
            <a:normAutofit/>
          </a:bodyPr>
          <a:lstStyle/>
          <a:p>
            <a:r>
              <a:rPr lang="hu-HU" sz="2400" b="1" dirty="0"/>
              <a:t>ProviderExample.cpp – </a:t>
            </a:r>
            <a:r>
              <a:rPr lang="hu-HU" sz="2400" b="1" dirty="0" err="1"/>
              <a:t>Example</a:t>
            </a:r>
            <a:r>
              <a:rPr lang="hu-HU" sz="2400" b="1" dirty="0"/>
              <a:t> </a:t>
            </a:r>
            <a:r>
              <a:rPr lang="hu-HU" sz="2400" b="1" dirty="0" err="1"/>
              <a:t>code</a:t>
            </a:r>
            <a:r>
              <a:rPr lang="hu-HU" sz="2400" b="1" dirty="0"/>
              <a:t> – </a:t>
            </a:r>
            <a:r>
              <a:rPr lang="hu-HU" sz="2400" b="1" dirty="0" err="1"/>
              <a:t>periodic</a:t>
            </a:r>
            <a:r>
              <a:rPr lang="hu-HU" sz="2400" b="1" dirty="0"/>
              <a:t> </a:t>
            </a:r>
            <a:r>
              <a:rPr lang="hu-HU" sz="2400" b="1" dirty="0" err="1"/>
              <a:t>data</a:t>
            </a:r>
            <a:r>
              <a:rPr lang="hu-HU" sz="2400" b="1" dirty="0"/>
              <a:t> reception </a:t>
            </a:r>
            <a:r>
              <a:rPr lang="hu-HU" sz="2400" b="1" dirty="0" err="1"/>
              <a:t>from</a:t>
            </a:r>
            <a:r>
              <a:rPr lang="hu-HU" sz="2400" b="1" dirty="0"/>
              <a:t> HW and </a:t>
            </a:r>
            <a:r>
              <a:rPr lang="hu-HU" sz="2400" b="1" dirty="0" err="1"/>
              <a:t>processing</a:t>
            </a:r>
            <a:r>
              <a:rPr lang="hu-HU" sz="2400" b="1" dirty="0"/>
              <a:t> </a:t>
            </a:r>
            <a:r>
              <a:rPr lang="hu-HU" sz="2400" b="1" dirty="0" err="1"/>
              <a:t>into</a:t>
            </a:r>
            <a:r>
              <a:rPr lang="hu-HU" sz="2400" b="1" dirty="0"/>
              <a:t> </a:t>
            </a:r>
            <a:r>
              <a:rPr lang="hu-HU" sz="2400" b="1" dirty="0" err="1"/>
              <a:t>measurement</a:t>
            </a:r>
            <a:r>
              <a:rPr lang="hu-HU" sz="2400" b="1" dirty="0"/>
              <a:t> </a:t>
            </a:r>
            <a:r>
              <a:rPr lang="hu-HU" sz="2400" b="1" dirty="0" err="1"/>
              <a:t>object</a:t>
            </a:r>
            <a:endParaRPr lang="hu-HU" sz="2400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71" y="1493461"/>
            <a:ext cx="9410453" cy="30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8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142163" y="98508"/>
            <a:ext cx="9419847" cy="533233"/>
          </a:xfrm>
        </p:spPr>
        <p:txBody>
          <a:bodyPr>
            <a:normAutofit fontScale="90000"/>
          </a:bodyPr>
          <a:lstStyle/>
          <a:p>
            <a:r>
              <a:rPr lang="hu-HU" sz="2400" b="1" dirty="0"/>
              <a:t>SensorHandler.cpp: </a:t>
            </a:r>
            <a:r>
              <a:rPr lang="hu-HU" sz="2400" b="1" dirty="0" err="1"/>
              <a:t>needs</a:t>
            </a:r>
            <a:r>
              <a:rPr lang="hu-HU" sz="2400" b="1" dirty="0"/>
              <a:t> </a:t>
            </a:r>
            <a:r>
              <a:rPr lang="hu-HU" sz="2400" b="1" dirty="0" err="1"/>
              <a:t>to</a:t>
            </a:r>
            <a:r>
              <a:rPr lang="hu-HU" sz="2400" b="1" dirty="0"/>
              <a:t> be </a:t>
            </a:r>
            <a:r>
              <a:rPr lang="hu-HU" sz="2400" b="1" dirty="0" err="1"/>
              <a:t>edited</a:t>
            </a:r>
            <a:r>
              <a:rPr lang="hu-HU" sz="2400" b="1" dirty="0"/>
              <a:t>, </a:t>
            </a:r>
            <a:r>
              <a:rPr lang="hu-HU" sz="2400" b="1" dirty="0" err="1"/>
              <a:t>if</a:t>
            </a:r>
            <a:r>
              <a:rPr lang="hu-HU" sz="2400" b="1" dirty="0"/>
              <a:t> </a:t>
            </a:r>
            <a:r>
              <a:rPr lang="hu-HU" sz="2400" b="1" dirty="0" err="1"/>
              <a:t>not</a:t>
            </a:r>
            <a:r>
              <a:rPr lang="hu-HU" sz="2400" b="1" dirty="0"/>
              <a:t> </a:t>
            </a:r>
            <a:r>
              <a:rPr lang="hu-HU" sz="2400" b="1" dirty="0" err="1"/>
              <a:t>SenML</a:t>
            </a:r>
            <a:r>
              <a:rPr lang="hu-HU" sz="2400" b="1" dirty="0"/>
              <a:t> </a:t>
            </a:r>
            <a:r>
              <a:rPr lang="hu-HU" sz="2400" b="1" dirty="0" err="1"/>
              <a:t>format</a:t>
            </a:r>
            <a:r>
              <a:rPr lang="hu-HU" sz="2400" b="1" dirty="0"/>
              <a:t> </a:t>
            </a:r>
            <a:r>
              <a:rPr lang="hu-HU" sz="2400" b="1" dirty="0" err="1"/>
              <a:t>will</a:t>
            </a:r>
            <a:r>
              <a:rPr lang="hu-HU" sz="2400" b="1" dirty="0"/>
              <a:t> be </a:t>
            </a:r>
            <a:r>
              <a:rPr lang="hu-HU" sz="2400" b="1" dirty="0" err="1"/>
              <a:t>provided</a:t>
            </a:r>
            <a:r>
              <a:rPr lang="hu-HU" sz="2400" b="1" dirty="0"/>
              <a:t> </a:t>
            </a:r>
            <a:r>
              <a:rPr lang="hu-HU" sz="2400" b="1" dirty="0" err="1"/>
              <a:t>too</a:t>
            </a:r>
            <a:r>
              <a:rPr lang="hu-HU" sz="2400" b="1" dirty="0"/>
              <a:t>!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38" y="631741"/>
            <a:ext cx="97059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7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333232" y="316872"/>
            <a:ext cx="10613442" cy="1172294"/>
          </a:xfrm>
        </p:spPr>
        <p:txBody>
          <a:bodyPr>
            <a:normAutofit/>
          </a:bodyPr>
          <a:lstStyle/>
          <a:p>
            <a:r>
              <a:rPr lang="hu-HU" sz="2400" b="1" dirty="0"/>
              <a:t>SensorHandler.cpp – </a:t>
            </a:r>
            <a:r>
              <a:rPr lang="hu-HU" sz="2400" b="1" dirty="0" err="1"/>
              <a:t>Example</a:t>
            </a:r>
            <a:r>
              <a:rPr lang="hu-HU" sz="2400" b="1" dirty="0"/>
              <a:t> </a:t>
            </a:r>
            <a:r>
              <a:rPr lang="hu-HU" sz="2400" b="1" dirty="0" err="1"/>
              <a:t>code</a:t>
            </a:r>
            <a:r>
              <a:rPr lang="hu-HU" sz="2400" b="1" dirty="0"/>
              <a:t> – </a:t>
            </a:r>
            <a:r>
              <a:rPr lang="hu-HU" sz="2400" b="1" dirty="0" err="1"/>
              <a:t>Processing</a:t>
            </a:r>
            <a:r>
              <a:rPr lang="hu-HU" sz="2400" b="1" dirty="0"/>
              <a:t> </a:t>
            </a:r>
            <a:r>
              <a:rPr lang="hu-HU" sz="2400" b="1" dirty="0" err="1"/>
              <a:t>custom</a:t>
            </a:r>
            <a:r>
              <a:rPr lang="hu-HU" sz="2400" b="1" dirty="0"/>
              <a:t> </a:t>
            </a:r>
            <a:r>
              <a:rPr lang="hu-HU" sz="2400" b="1" dirty="0" err="1"/>
              <a:t>measurement</a:t>
            </a:r>
            <a:r>
              <a:rPr lang="hu-HU" sz="2400" b="1" dirty="0"/>
              <a:t> </a:t>
            </a:r>
            <a:r>
              <a:rPr lang="hu-HU" sz="2400" b="1" dirty="0" err="1"/>
              <a:t>format</a:t>
            </a:r>
            <a:br>
              <a:rPr lang="hu-HU" sz="2400" b="1" dirty="0"/>
            </a:br>
            <a:br>
              <a:rPr lang="hu-HU" sz="2400" b="1" dirty="0"/>
            </a:br>
            <a:r>
              <a:rPr lang="hu-HU" sz="2400" b="1" dirty="0" err="1"/>
              <a:t>Confer</a:t>
            </a:r>
            <a:r>
              <a:rPr lang="hu-HU" sz="2400" b="1" dirty="0"/>
              <a:t> </a:t>
            </a:r>
            <a:r>
              <a:rPr lang="hu-HU" sz="2400" b="1" dirty="0" err="1"/>
              <a:t>with</a:t>
            </a:r>
            <a:r>
              <a:rPr lang="hu-HU" sz="2400" b="1" dirty="0"/>
              <a:t> </a:t>
            </a:r>
            <a:r>
              <a:rPr lang="hu-HU" sz="2400" b="1" dirty="0" err="1"/>
              <a:t>previous</a:t>
            </a:r>
            <a:r>
              <a:rPr lang="hu-HU" sz="2400" b="1" dirty="0"/>
              <a:t> </a:t>
            </a:r>
            <a:r>
              <a:rPr lang="hu-HU" sz="2400" b="1" dirty="0" err="1"/>
              <a:t>slide</a:t>
            </a:r>
            <a:r>
              <a:rPr lang="hu-HU" sz="2400" b="1" dirty="0"/>
              <a:t>!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49" y="1864415"/>
            <a:ext cx="11395302" cy="31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1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333231" y="316872"/>
            <a:ext cx="10822449" cy="707954"/>
          </a:xfrm>
        </p:spPr>
        <p:txBody>
          <a:bodyPr>
            <a:normAutofit fontScale="90000"/>
          </a:bodyPr>
          <a:lstStyle/>
          <a:p>
            <a:r>
              <a:rPr lang="hu-HU" sz="2400" b="1" dirty="0"/>
              <a:t>ProvidedService.cpp – Add </a:t>
            </a:r>
            <a:r>
              <a:rPr lang="hu-HU" sz="2400" b="1" dirty="0" err="1"/>
              <a:t>new</a:t>
            </a:r>
            <a:r>
              <a:rPr lang="hu-HU" sz="2400" b="1" dirty="0"/>
              <a:t> </a:t>
            </a:r>
            <a:r>
              <a:rPr lang="hu-HU" sz="2400" b="1" dirty="0" err="1"/>
              <a:t>key-value</a:t>
            </a:r>
            <a:r>
              <a:rPr lang="hu-HU" sz="2400" b="1" dirty="0"/>
              <a:t> </a:t>
            </a:r>
            <a:r>
              <a:rPr lang="hu-HU" sz="2400" b="1" dirty="0" err="1"/>
              <a:t>pair</a:t>
            </a:r>
            <a:r>
              <a:rPr lang="hu-HU" sz="2400" b="1" dirty="0"/>
              <a:t> </a:t>
            </a:r>
            <a:r>
              <a:rPr lang="hu-HU" sz="2400" b="1" dirty="0" err="1"/>
              <a:t>as</a:t>
            </a:r>
            <a:r>
              <a:rPr lang="hu-HU" sz="2400" b="1" dirty="0"/>
              <a:t> service </a:t>
            </a:r>
            <a:r>
              <a:rPr lang="hu-HU" sz="2400" b="1" dirty="0" err="1"/>
              <a:t>metadata</a:t>
            </a:r>
            <a:r>
              <a:rPr lang="hu-HU" sz="2400" b="1" dirty="0"/>
              <a:t> (</a:t>
            </a:r>
            <a:r>
              <a:rPr lang="hu-HU" sz="2400" b="1" dirty="0" err="1"/>
              <a:t>that</a:t>
            </a:r>
            <a:r>
              <a:rPr lang="hu-HU" sz="2400" b="1" dirty="0"/>
              <a:t> </a:t>
            </a:r>
            <a:r>
              <a:rPr lang="hu-HU" sz="2400" b="1" dirty="0" err="1"/>
              <a:t>will</a:t>
            </a:r>
            <a:r>
              <a:rPr lang="hu-HU" sz="2400" b="1" dirty="0"/>
              <a:t> be </a:t>
            </a:r>
            <a:r>
              <a:rPr lang="hu-HU" sz="2400" b="1" dirty="0" err="1"/>
              <a:t>submitted</a:t>
            </a:r>
            <a:r>
              <a:rPr lang="hu-HU" sz="2400" b="1" dirty="0"/>
              <a:t> </a:t>
            </a:r>
            <a:r>
              <a:rPr lang="hu-HU" sz="2400" b="1" dirty="0" err="1"/>
              <a:t>to</a:t>
            </a:r>
            <a:r>
              <a:rPr lang="hu-HU" sz="2400" b="1" dirty="0"/>
              <a:t> </a:t>
            </a:r>
            <a:r>
              <a:rPr lang="hu-HU" sz="2400" b="1" dirty="0" err="1"/>
              <a:t>the</a:t>
            </a:r>
            <a:r>
              <a:rPr lang="hu-HU" sz="2400" b="1" dirty="0"/>
              <a:t> </a:t>
            </a:r>
            <a:r>
              <a:rPr lang="hu-HU" sz="2400" b="1" dirty="0" err="1"/>
              <a:t>ServiceRegistry</a:t>
            </a:r>
            <a:r>
              <a:rPr lang="hu-HU" sz="2400" b="1" dirty="0"/>
              <a:t>!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32" y="1079452"/>
            <a:ext cx="9277350" cy="13144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39" y="3527716"/>
            <a:ext cx="4200525" cy="3209925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6A7D2B6C-5356-482D-8FE9-B37A0279CBBD}"/>
              </a:ext>
            </a:extLst>
          </p:cNvPr>
          <p:cNvSpPr txBox="1"/>
          <p:nvPr/>
        </p:nvSpPr>
        <p:spPr>
          <a:xfrm>
            <a:off x="633675" y="4428601"/>
            <a:ext cx="311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registration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ServiceRegistry</a:t>
            </a:r>
            <a:r>
              <a:rPr lang="hu-HU" dirty="0"/>
              <a:t>!</a:t>
            </a:r>
            <a:endParaRPr lang="en-US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739C814-2246-4953-99F7-E33A4934F130}"/>
              </a:ext>
            </a:extLst>
          </p:cNvPr>
          <p:cNvSpPr txBox="1"/>
          <p:nvPr/>
        </p:nvSpPr>
        <p:spPr>
          <a:xfrm>
            <a:off x="4863539" y="3059668"/>
            <a:ext cx="629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HTTP GET </a:t>
            </a:r>
            <a:r>
              <a:rPr lang="hu-HU" dirty="0" err="1"/>
              <a:t>to</a:t>
            </a:r>
            <a:r>
              <a:rPr lang="hu-HU" dirty="0"/>
              <a:t> …/</a:t>
            </a:r>
            <a:r>
              <a:rPr lang="hu-HU" dirty="0" err="1"/>
              <a:t>serviceregistry</a:t>
            </a:r>
            <a:r>
              <a:rPr lang="hu-HU" dirty="0"/>
              <a:t>/</a:t>
            </a:r>
            <a:r>
              <a:rPr lang="hu-HU" dirty="0" err="1"/>
              <a:t>mgmt</a:t>
            </a:r>
            <a:r>
              <a:rPr lang="hu-HU" dirty="0"/>
              <a:t>/</a:t>
            </a:r>
            <a:r>
              <a:rPr lang="hu-HU" dirty="0" err="1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10" y="1097934"/>
            <a:ext cx="4781550" cy="2724150"/>
          </a:xfrm>
          <a:prstGeom prst="rect">
            <a:avLst/>
          </a:prstGeom>
        </p:spPr>
      </p:pic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333232" y="316872"/>
            <a:ext cx="10926951" cy="533233"/>
          </a:xfrm>
        </p:spPr>
        <p:txBody>
          <a:bodyPr>
            <a:normAutofit fontScale="90000"/>
          </a:bodyPr>
          <a:lstStyle/>
          <a:p>
            <a:r>
              <a:rPr lang="hu-HU" sz="2400" b="1" dirty="0"/>
              <a:t>HTTP_Handler.cpp – </a:t>
            </a:r>
            <a:r>
              <a:rPr lang="hu-HU" sz="2400" b="1" dirty="0" err="1"/>
              <a:t>Serve</a:t>
            </a:r>
            <a:r>
              <a:rPr lang="hu-HU" sz="2400" b="1" dirty="0"/>
              <a:t> POST </a:t>
            </a:r>
            <a:r>
              <a:rPr lang="hu-HU" sz="2400" b="1" dirty="0" err="1"/>
              <a:t>messages</a:t>
            </a:r>
            <a:r>
              <a:rPr lang="hu-HU" sz="2400" b="1" dirty="0"/>
              <a:t>, </a:t>
            </a:r>
            <a:r>
              <a:rPr lang="hu-HU" sz="2400" b="1" dirty="0" err="1"/>
              <a:t>the</a:t>
            </a:r>
            <a:r>
              <a:rPr lang="hu-HU" sz="2400" b="1" dirty="0"/>
              <a:t> HTTP server has </a:t>
            </a:r>
            <a:r>
              <a:rPr lang="hu-HU" sz="2400" b="1" dirty="0" err="1"/>
              <a:t>to</a:t>
            </a:r>
            <a:r>
              <a:rPr lang="hu-HU" sz="2400" b="1" dirty="0"/>
              <a:t> be </a:t>
            </a:r>
            <a:r>
              <a:rPr lang="hu-HU" sz="2400" b="1" dirty="0" err="1"/>
              <a:t>modified</a:t>
            </a:r>
            <a:r>
              <a:rPr lang="hu-HU" sz="2400" b="1" dirty="0"/>
              <a:t> </a:t>
            </a:r>
            <a:r>
              <a:rPr lang="hu-HU" sz="2400" b="1" dirty="0" err="1"/>
              <a:t>accordingly</a:t>
            </a:r>
            <a:r>
              <a:rPr lang="hu-HU" sz="2400" b="1" dirty="0"/>
              <a:t>!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10" y="3822084"/>
            <a:ext cx="6600825" cy="9810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10" y="5060263"/>
            <a:ext cx="8210550" cy="69532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10" y="6012692"/>
            <a:ext cx="5048250" cy="638175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25B557D5-CD5F-42F4-8952-AC2925382D0C}"/>
              </a:ext>
            </a:extLst>
          </p:cNvPr>
          <p:cNvSpPr txBox="1"/>
          <p:nvPr/>
        </p:nvSpPr>
        <p:spPr>
          <a:xfrm>
            <a:off x="5989137" y="6147113"/>
            <a:ext cx="532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HTTP POST </a:t>
            </a:r>
            <a:r>
              <a:rPr lang="hu-HU" dirty="0" err="1"/>
              <a:t>callback</a:t>
            </a:r>
            <a:r>
              <a:rPr lang="hu-HU" dirty="0"/>
              <a:t> has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implemented</a:t>
            </a:r>
            <a:r>
              <a:rPr lang="hu-HU" dirty="0"/>
              <a:t>!</a:t>
            </a:r>
            <a:endParaRPr lang="en-US" dirty="0"/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B78ADC51-E084-45FE-B0C7-5188FF898523}"/>
              </a:ext>
            </a:extLst>
          </p:cNvPr>
          <p:cNvCxnSpPr>
            <a:stCxn id="2" idx="1"/>
            <a:endCxn id="8" idx="3"/>
          </p:cNvCxnSpPr>
          <p:nvPr/>
        </p:nvCxnSpPr>
        <p:spPr>
          <a:xfrm flipH="1">
            <a:off x="5491660" y="6331779"/>
            <a:ext cx="4974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41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417</Words>
  <Application>Microsoft Office PowerPoint</Application>
  <PresentationFormat>Szélesvásznú</PresentationFormat>
  <Paragraphs>39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Arrowhead 4.0 C++ client skeleton</vt:lpstr>
      <vt:lpstr>To run this code, you need libraries…</vt:lpstr>
      <vt:lpstr>Source code structure</vt:lpstr>
      <vt:lpstr>ProviderExample.cpp</vt:lpstr>
      <vt:lpstr>ProviderExample.cpp – Example code – periodic data reception from HW and processing into measurement object</vt:lpstr>
      <vt:lpstr>SensorHandler.cpp: needs to be edited, if not SenML format will be provided too!</vt:lpstr>
      <vt:lpstr>SensorHandler.cpp – Example code – Processing custom measurement format  Confer with previous slide!</vt:lpstr>
      <vt:lpstr>ProvidedService.cpp – Add new key-value pair as service metadata (that will be submitted to the ServiceRegistry!</vt:lpstr>
      <vt:lpstr>HTTP_Handler.cpp – Serve POST messages, the HTTP server has to be modified accordingly!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ttamas</dc:creator>
  <cp:lastModifiedBy>Csaba Hegedus</cp:lastModifiedBy>
  <cp:revision>14</cp:revision>
  <dcterms:created xsi:type="dcterms:W3CDTF">2018-06-18T07:23:12Z</dcterms:created>
  <dcterms:modified xsi:type="dcterms:W3CDTF">2018-06-18T09:30:42Z</dcterms:modified>
</cp:coreProperties>
</file>