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0" r:id="rId9"/>
    <p:sldId id="263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achevtsevuu" initials="k" lastIdx="2" clrIdx="0"/>
  <p:cmAuthor id="1" name="Юрий Ложкин" initials="ЮЛ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5T17:12:34.070" idx="1">
    <p:pos x="10" y="10"/>
    <p:text>Клавишу "Назад" для не-андроида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DC4B-608D-4A4E-9040-0C7596C62944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FF32F-B33D-4D0A-828D-86E49C47D4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04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Загрузка,</a:t>
            </a:r>
            <a:r>
              <a:rPr lang="ru-RU" baseline="0" dirty="0" smtClean="0"/>
              <a:t> как только готово – появляется надпись </a:t>
            </a:r>
            <a:r>
              <a:rPr lang="en-US" baseline="0" dirty="0" smtClean="0"/>
              <a:t>“tap to continue”</a:t>
            </a:r>
            <a:r>
              <a:rPr lang="ru-RU" baseline="0" dirty="0" smtClean="0"/>
              <a:t>. Музыка сразу.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r>
              <a:rPr lang="ru-RU" baseline="0" dirty="0" smtClean="0"/>
              <a:t> основам (основной механике).</a:t>
            </a:r>
            <a:r>
              <a:rPr lang="ru-RU" baseline="0" dirty="0"/>
              <a:t> </a:t>
            </a:r>
            <a:r>
              <a:rPr lang="ru-RU" baseline="0" dirty="0" smtClean="0"/>
              <a:t>Текст сверху и снизу и в середине стрелки и подсказки +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Ладдер</a:t>
            </a:r>
            <a:r>
              <a:rPr lang="ru-RU" dirty="0" smtClean="0"/>
              <a:t>, список уровней</a:t>
            </a:r>
          </a:p>
          <a:p>
            <a:r>
              <a:rPr lang="ru-RU" dirty="0" smtClean="0"/>
              <a:t>Пройденные</a:t>
            </a:r>
            <a:r>
              <a:rPr lang="ru-RU" baseline="0" dirty="0" smtClean="0"/>
              <a:t> помечены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Меню при выборе пункта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ладдере</a:t>
            </a:r>
            <a:r>
              <a:rPr lang="ru-RU" baseline="0" dirty="0" smtClean="0"/>
              <a:t>. Название и номер уровня, Вперед, крестик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Экра</a:t>
            </a:r>
            <a:r>
              <a:rPr lang="ru-RU" baseline="0" dirty="0" smtClean="0"/>
              <a:t>н после завершения уровня: Победа, очки, продолжить, выйти, поделиться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 </a:t>
            </a:r>
            <a:r>
              <a:rPr lang="ru-RU" smtClean="0"/>
              <a:t>карточки призрака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4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03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9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60" y="1859665"/>
            <a:ext cx="3176285" cy="276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458112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Tap to continue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076008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553956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31904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09852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987800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465748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943696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21644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899592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377545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068985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546933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24881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502829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980777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458725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936673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14621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892569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370520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076008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553956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31904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09852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987800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465748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943696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21644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899592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377545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067223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545171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23119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501067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979015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456963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34911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12858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890807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368759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065460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543408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21356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499304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977252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455200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33148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11096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889044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366997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052200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30148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08096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486044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963992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441940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19888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397836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875784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353737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052200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30148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08096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486044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963992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441940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19888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397836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875784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353737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045177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23124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001073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479021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56969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34916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12865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390813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868761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346712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052200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30148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08096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486044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963992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441940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19888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397836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875784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353737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043415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21363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999311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477259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955207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33155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11103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389051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866999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344951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041652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19600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997548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75496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953444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31392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09340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387288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865236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343189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28392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506340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984288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462236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940184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18132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896080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374028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851976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29929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16633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21512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02266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749505"/>
            <a:ext cx="1567603" cy="26127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55" y="1443882"/>
            <a:ext cx="576064" cy="576064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17001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9" y="2030040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6" y="3461331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62497"/>
            <a:ext cx="464540" cy="464540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5" y="1759044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278904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904398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3" y="2989524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5" y="173674"/>
            <a:ext cx="638619" cy="638618"/>
          </a:xfrm>
          <a:prstGeom prst="rect">
            <a:avLst/>
          </a:prstGeom>
        </p:spPr>
      </p:pic>
      <p:pic>
        <p:nvPicPr>
          <p:cNvPr id="270" name="Рисунок 269" descr="no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71800" y="1556792"/>
            <a:ext cx="404309" cy="4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076008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553956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31904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09852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987800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465748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943696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21644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899592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377545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068985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546933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24881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502829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980777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458725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936673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14621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892569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370520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076008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553956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31904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09852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987800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465748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943696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21644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899592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377545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067223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545171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23119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501067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979015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456963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34911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12858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890807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368759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065460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543408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21356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499304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977252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455200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33148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11096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889044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366997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052200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30148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08096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486044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963992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441940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19888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397836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875784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353737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052200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30148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08096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486044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963992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441940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19888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397836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875784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353737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045177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23124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001073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479021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56969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34916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12865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390813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868761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346712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052200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30148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08096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486044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963992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441940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19888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397836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875784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353737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043415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21363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999311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477259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955207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33155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11103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389051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866999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344951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041652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19600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997548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75496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953444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31392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09340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387288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865236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343189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28392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506340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984288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462236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940184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18132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896080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374028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851976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29929"/>
            <a:ext cx="464540" cy="464540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16633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02266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733256"/>
            <a:ext cx="5528043" cy="92135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0152" y="2492896"/>
            <a:ext cx="720080" cy="576064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34768" y="1069687"/>
            <a:ext cx="472465" cy="438561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278904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73216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41168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5" y="173674"/>
            <a:ext cx="638619" cy="638618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21512"/>
            <a:ext cx="5560695" cy="926782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509120"/>
            <a:ext cx="449723" cy="449722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449723" cy="449722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45024"/>
            <a:ext cx="449723" cy="449722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95302"/>
            <a:ext cx="449723" cy="449722"/>
          </a:xfrm>
          <a:prstGeom prst="rect">
            <a:avLst/>
          </a:prstGeom>
        </p:spPr>
      </p:pic>
      <p:pic>
        <p:nvPicPr>
          <p:cNvPr id="141" name="Рисунок 1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63254"/>
            <a:ext cx="449723" cy="449722"/>
          </a:xfrm>
          <a:prstGeom prst="rect">
            <a:avLst/>
          </a:prstGeom>
        </p:spPr>
      </p:pic>
      <p:pic>
        <p:nvPicPr>
          <p:cNvPr id="142" name="Рисунок 1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31206"/>
            <a:ext cx="449723" cy="449722"/>
          </a:xfrm>
          <a:prstGeom prst="rect">
            <a:avLst/>
          </a:prstGeom>
        </p:spPr>
      </p:pic>
      <p:pic>
        <p:nvPicPr>
          <p:cNvPr id="143" name="Рисунок 1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99158"/>
            <a:ext cx="449723" cy="449722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449723" cy="449722"/>
          </a:xfrm>
          <a:prstGeom prst="rect">
            <a:avLst/>
          </a:prstGeom>
        </p:spPr>
      </p:pic>
      <p:pic>
        <p:nvPicPr>
          <p:cNvPr id="146" name="Рисунок 1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73444" y="1023787"/>
            <a:ext cx="472465" cy="438561"/>
          </a:xfrm>
          <a:prstGeom prst="rect">
            <a:avLst/>
          </a:prstGeom>
        </p:spPr>
      </p:pic>
      <p:pic>
        <p:nvPicPr>
          <p:cNvPr id="147" name="Рисунок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5327316"/>
            <a:ext cx="477948" cy="477948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895268"/>
            <a:ext cx="449723" cy="449722"/>
          </a:xfrm>
          <a:prstGeom prst="rect">
            <a:avLst/>
          </a:prstGeom>
        </p:spPr>
      </p:pic>
      <p:pic>
        <p:nvPicPr>
          <p:cNvPr id="149" name="Рисунок 1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463220"/>
            <a:ext cx="449723" cy="449722"/>
          </a:xfrm>
          <a:prstGeom prst="rect">
            <a:avLst/>
          </a:prstGeom>
        </p:spPr>
      </p:pic>
      <p:pic>
        <p:nvPicPr>
          <p:cNvPr id="150" name="Рисунок 1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031172"/>
            <a:ext cx="449723" cy="449722"/>
          </a:xfrm>
          <a:prstGeom prst="rect">
            <a:avLst/>
          </a:prstGeom>
        </p:spPr>
      </p:pic>
      <p:pic>
        <p:nvPicPr>
          <p:cNvPr id="151" name="Рисунок 1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3599124"/>
            <a:ext cx="449723" cy="449722"/>
          </a:xfrm>
          <a:prstGeom prst="rect">
            <a:avLst/>
          </a:prstGeom>
        </p:spPr>
      </p:pic>
      <p:pic>
        <p:nvPicPr>
          <p:cNvPr id="152" name="Рисунок 1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3149402"/>
            <a:ext cx="449723" cy="449722"/>
          </a:xfrm>
          <a:prstGeom prst="rect">
            <a:avLst/>
          </a:prstGeom>
        </p:spPr>
      </p:pic>
      <p:pic>
        <p:nvPicPr>
          <p:cNvPr id="153" name="Рисунок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2717354"/>
            <a:ext cx="449723" cy="449722"/>
          </a:xfrm>
          <a:prstGeom prst="rect">
            <a:avLst/>
          </a:prstGeom>
        </p:spPr>
      </p:pic>
      <p:pic>
        <p:nvPicPr>
          <p:cNvPr id="154" name="Рисунок 1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2285306"/>
            <a:ext cx="449723" cy="449722"/>
          </a:xfrm>
          <a:prstGeom prst="rect">
            <a:avLst/>
          </a:prstGeom>
        </p:spPr>
      </p:pic>
      <p:pic>
        <p:nvPicPr>
          <p:cNvPr id="155" name="Рисунок 1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1853258"/>
            <a:ext cx="449723" cy="449722"/>
          </a:xfrm>
          <a:prstGeom prst="rect">
            <a:avLst/>
          </a:prstGeom>
        </p:spPr>
      </p:pic>
      <p:pic>
        <p:nvPicPr>
          <p:cNvPr id="156" name="Рисунок 1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1438884"/>
            <a:ext cx="449723" cy="449722"/>
          </a:xfrm>
          <a:prstGeom prst="rect">
            <a:avLst/>
          </a:prstGeom>
        </p:spPr>
      </p:pic>
      <p:pic>
        <p:nvPicPr>
          <p:cNvPr id="157" name="Рисунок 1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373216"/>
            <a:ext cx="449723" cy="449722"/>
          </a:xfrm>
          <a:prstGeom prst="rect">
            <a:avLst/>
          </a:prstGeom>
        </p:spPr>
      </p:pic>
      <p:sp>
        <p:nvSpPr>
          <p:cNvPr id="159" name="Овал 158"/>
          <p:cNvSpPr/>
          <p:nvPr/>
        </p:nvSpPr>
        <p:spPr>
          <a:xfrm>
            <a:off x="5018337" y="544998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60" name="Рисунок 1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69160"/>
            <a:ext cx="449723" cy="449722"/>
          </a:xfrm>
          <a:prstGeom prst="rect">
            <a:avLst/>
          </a:prstGeom>
        </p:spPr>
      </p:pic>
      <p:sp>
        <p:nvSpPr>
          <p:cNvPr id="161" name="Овал 160"/>
          <p:cNvSpPr/>
          <p:nvPr/>
        </p:nvSpPr>
        <p:spPr>
          <a:xfrm>
            <a:off x="4586289" y="494593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64" name="Рисунок 1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37112"/>
            <a:ext cx="449723" cy="449722"/>
          </a:xfrm>
          <a:prstGeom prst="rect">
            <a:avLst/>
          </a:prstGeom>
        </p:spPr>
      </p:pic>
      <p:sp>
        <p:nvSpPr>
          <p:cNvPr id="165" name="Овал 164"/>
          <p:cNvSpPr/>
          <p:nvPr/>
        </p:nvSpPr>
        <p:spPr>
          <a:xfrm>
            <a:off x="4082233" y="451388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66" name="Рисунок 1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33056"/>
            <a:ext cx="449723" cy="449722"/>
          </a:xfrm>
          <a:prstGeom prst="rect">
            <a:avLst/>
          </a:prstGeom>
        </p:spPr>
      </p:pic>
      <p:sp>
        <p:nvSpPr>
          <p:cNvPr id="167" name="Овал 166"/>
          <p:cNvSpPr/>
          <p:nvPr/>
        </p:nvSpPr>
        <p:spPr>
          <a:xfrm>
            <a:off x="4514281" y="400982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168" name="Рисунок 1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9000"/>
            <a:ext cx="449723" cy="449722"/>
          </a:xfrm>
          <a:prstGeom prst="rect">
            <a:avLst/>
          </a:prstGeom>
        </p:spPr>
      </p:pic>
      <p:sp>
        <p:nvSpPr>
          <p:cNvPr id="169" name="Овал 168"/>
          <p:cNvSpPr/>
          <p:nvPr/>
        </p:nvSpPr>
        <p:spPr>
          <a:xfrm>
            <a:off x="5018337" y="350577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170" name="Рисунок 1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96952"/>
            <a:ext cx="449723" cy="449722"/>
          </a:xfrm>
          <a:prstGeom prst="rect">
            <a:avLst/>
          </a:prstGeom>
        </p:spPr>
      </p:pic>
      <p:sp>
        <p:nvSpPr>
          <p:cNvPr id="171" name="Овал 170"/>
          <p:cNvSpPr/>
          <p:nvPr/>
        </p:nvSpPr>
        <p:spPr>
          <a:xfrm>
            <a:off x="4514281" y="307372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72" name="Рисунок 1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47" y="2488133"/>
            <a:ext cx="449723" cy="449722"/>
          </a:xfrm>
          <a:prstGeom prst="rect">
            <a:avLst/>
          </a:prstGeom>
        </p:spPr>
      </p:pic>
      <p:sp>
        <p:nvSpPr>
          <p:cNvPr id="173" name="Овал 172"/>
          <p:cNvSpPr/>
          <p:nvPr/>
        </p:nvSpPr>
        <p:spPr>
          <a:xfrm>
            <a:off x="4067944" y="2564904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174" name="Рисунок 1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449723" cy="449722"/>
          </a:xfrm>
          <a:prstGeom prst="rect">
            <a:avLst/>
          </a:prstGeom>
        </p:spPr>
      </p:pic>
      <p:sp>
        <p:nvSpPr>
          <p:cNvPr id="175" name="Овал 174"/>
          <p:cNvSpPr/>
          <p:nvPr/>
        </p:nvSpPr>
        <p:spPr>
          <a:xfrm>
            <a:off x="4514281" y="2137619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176" name="Рисунок 17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449723" cy="449722"/>
          </a:xfrm>
          <a:prstGeom prst="rect">
            <a:avLst/>
          </a:prstGeom>
        </p:spPr>
      </p:pic>
      <p:sp>
        <p:nvSpPr>
          <p:cNvPr id="177" name="Овал 176"/>
          <p:cNvSpPr/>
          <p:nvPr/>
        </p:nvSpPr>
        <p:spPr>
          <a:xfrm>
            <a:off x="4946329" y="1633563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78" name="Рисунок 17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449723" cy="449722"/>
          </a:xfrm>
          <a:prstGeom prst="rect">
            <a:avLst/>
          </a:prstGeom>
        </p:spPr>
      </p:pic>
      <p:pic>
        <p:nvPicPr>
          <p:cNvPr id="180" name="Рисунок 17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2" y="105273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076008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553956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31904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09852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987800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465748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943696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21644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899592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377545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068985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546933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24881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502829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980777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458725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936673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14621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892569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370520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076008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553956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31904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09852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987800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465748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943696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21644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899592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377545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067223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545171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23119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501067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979015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456963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34911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12858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890807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368759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065460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543408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21356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499304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977252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455200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33148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11096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889044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366997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052200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30148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08096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486044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963992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441940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19888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397836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875784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353737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052200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30148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08096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486044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963992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441940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19888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397836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875784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353737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045177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23124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001073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479021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56969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34916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12865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390813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868761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346712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052200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30148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08096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486044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963992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441940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19888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397836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875784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353737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043415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21363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999311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477259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955207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33155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11103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389051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866999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344951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041652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19600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997548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75496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953444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31392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09340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387288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865236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343189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28392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506340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984288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462236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940184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18132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896080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374028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851976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29929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16633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02266"/>
            <a:ext cx="5560695" cy="92679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733256"/>
            <a:ext cx="5528043" cy="92135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0152" y="2492896"/>
            <a:ext cx="720080" cy="576064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34768" y="1069687"/>
            <a:ext cx="472465" cy="438561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281964" cy="457240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278904"/>
            <a:ext cx="704231" cy="602239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73216"/>
            <a:ext cx="477948" cy="477948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41168"/>
            <a:ext cx="449723" cy="449722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5" y="173674"/>
            <a:ext cx="638619" cy="638618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21512"/>
            <a:ext cx="5560695" cy="926782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509120"/>
            <a:ext cx="449723" cy="449722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45024"/>
            <a:ext cx="449723" cy="449722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95302"/>
            <a:ext cx="449723" cy="449722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63254"/>
            <a:ext cx="449723" cy="449722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31206"/>
            <a:ext cx="449723" cy="449722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99158"/>
            <a:ext cx="449723" cy="449722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449723" cy="449722"/>
          </a:xfrm>
          <a:prstGeom prst="rect">
            <a:avLst/>
          </a:prstGeom>
        </p:spPr>
      </p:pic>
      <p:pic>
        <p:nvPicPr>
          <p:cNvPr id="141" name="Рисунок 1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73444" y="1023787"/>
            <a:ext cx="472465" cy="438561"/>
          </a:xfrm>
          <a:prstGeom prst="rect">
            <a:avLst/>
          </a:prstGeom>
        </p:spPr>
      </p:pic>
      <p:pic>
        <p:nvPicPr>
          <p:cNvPr id="142" name="Рисунок 1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5327316"/>
            <a:ext cx="477948" cy="477948"/>
          </a:xfrm>
          <a:prstGeom prst="rect">
            <a:avLst/>
          </a:prstGeom>
        </p:spPr>
      </p:pic>
      <p:pic>
        <p:nvPicPr>
          <p:cNvPr id="143" name="Рисунок 1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895268"/>
            <a:ext cx="449723" cy="449722"/>
          </a:xfrm>
          <a:prstGeom prst="rect">
            <a:avLst/>
          </a:prstGeom>
        </p:spPr>
      </p:pic>
      <p:pic>
        <p:nvPicPr>
          <p:cNvPr id="144" name="Рисунок 1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463220"/>
            <a:ext cx="449723" cy="449722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031172"/>
            <a:ext cx="449723" cy="449722"/>
          </a:xfrm>
          <a:prstGeom prst="rect">
            <a:avLst/>
          </a:prstGeom>
        </p:spPr>
      </p:pic>
      <p:pic>
        <p:nvPicPr>
          <p:cNvPr id="146" name="Рисунок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3599124"/>
            <a:ext cx="449723" cy="449722"/>
          </a:xfrm>
          <a:prstGeom prst="rect">
            <a:avLst/>
          </a:prstGeom>
        </p:spPr>
      </p:pic>
      <p:pic>
        <p:nvPicPr>
          <p:cNvPr id="147" name="Рисунок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3149402"/>
            <a:ext cx="449723" cy="449722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2717354"/>
            <a:ext cx="449723" cy="449722"/>
          </a:xfrm>
          <a:prstGeom prst="rect">
            <a:avLst/>
          </a:prstGeom>
        </p:spPr>
      </p:pic>
      <p:pic>
        <p:nvPicPr>
          <p:cNvPr id="149" name="Рисунок 1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2285306"/>
            <a:ext cx="449723" cy="449722"/>
          </a:xfrm>
          <a:prstGeom prst="rect">
            <a:avLst/>
          </a:prstGeom>
        </p:spPr>
      </p:pic>
      <p:pic>
        <p:nvPicPr>
          <p:cNvPr id="150" name="Рисунок 1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1853258"/>
            <a:ext cx="449723" cy="449722"/>
          </a:xfrm>
          <a:prstGeom prst="rect">
            <a:avLst/>
          </a:prstGeom>
        </p:spPr>
      </p:pic>
      <p:pic>
        <p:nvPicPr>
          <p:cNvPr id="151" name="Рисунок 1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1438884"/>
            <a:ext cx="449723" cy="449722"/>
          </a:xfrm>
          <a:prstGeom prst="rect">
            <a:avLst/>
          </a:prstGeom>
        </p:spPr>
      </p:pic>
      <p:pic>
        <p:nvPicPr>
          <p:cNvPr id="152" name="Рисунок 1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373216"/>
            <a:ext cx="449723" cy="449722"/>
          </a:xfrm>
          <a:prstGeom prst="rect">
            <a:avLst/>
          </a:prstGeom>
        </p:spPr>
      </p:pic>
      <p:sp>
        <p:nvSpPr>
          <p:cNvPr id="153" name="Овал 152"/>
          <p:cNvSpPr/>
          <p:nvPr/>
        </p:nvSpPr>
        <p:spPr>
          <a:xfrm>
            <a:off x="5018337" y="544998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54" name="Рисунок 1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69160"/>
            <a:ext cx="449723" cy="449722"/>
          </a:xfrm>
          <a:prstGeom prst="rect">
            <a:avLst/>
          </a:prstGeom>
        </p:spPr>
      </p:pic>
      <p:sp>
        <p:nvSpPr>
          <p:cNvPr id="155" name="Овал 154"/>
          <p:cNvSpPr/>
          <p:nvPr/>
        </p:nvSpPr>
        <p:spPr>
          <a:xfrm>
            <a:off x="4586289" y="494593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37112"/>
            <a:ext cx="449723" cy="449722"/>
          </a:xfrm>
          <a:prstGeom prst="rect">
            <a:avLst/>
          </a:prstGeom>
        </p:spPr>
      </p:pic>
      <p:sp>
        <p:nvSpPr>
          <p:cNvPr id="157" name="Овал 156"/>
          <p:cNvSpPr/>
          <p:nvPr/>
        </p:nvSpPr>
        <p:spPr>
          <a:xfrm>
            <a:off x="4082233" y="451388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58" name="Рисунок 1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33056"/>
            <a:ext cx="449723" cy="449722"/>
          </a:xfrm>
          <a:prstGeom prst="rect">
            <a:avLst/>
          </a:prstGeom>
        </p:spPr>
      </p:pic>
      <p:sp>
        <p:nvSpPr>
          <p:cNvPr id="159" name="Овал 158"/>
          <p:cNvSpPr/>
          <p:nvPr/>
        </p:nvSpPr>
        <p:spPr>
          <a:xfrm>
            <a:off x="4514281" y="400982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160" name="Рисунок 1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9000"/>
            <a:ext cx="449723" cy="449722"/>
          </a:xfrm>
          <a:prstGeom prst="rect">
            <a:avLst/>
          </a:prstGeom>
        </p:spPr>
      </p:pic>
      <p:sp>
        <p:nvSpPr>
          <p:cNvPr id="161" name="Овал 160"/>
          <p:cNvSpPr/>
          <p:nvPr/>
        </p:nvSpPr>
        <p:spPr>
          <a:xfrm>
            <a:off x="5018337" y="350577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162" name="Рисунок 1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96952"/>
            <a:ext cx="449723" cy="449722"/>
          </a:xfrm>
          <a:prstGeom prst="rect">
            <a:avLst/>
          </a:prstGeom>
        </p:spPr>
      </p:pic>
      <p:sp>
        <p:nvSpPr>
          <p:cNvPr id="163" name="Овал 162"/>
          <p:cNvSpPr/>
          <p:nvPr/>
        </p:nvSpPr>
        <p:spPr>
          <a:xfrm>
            <a:off x="4514281" y="307372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64" name="Рисунок 1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47" y="2488133"/>
            <a:ext cx="449723" cy="449722"/>
          </a:xfrm>
          <a:prstGeom prst="rect">
            <a:avLst/>
          </a:prstGeom>
        </p:spPr>
      </p:pic>
      <p:sp>
        <p:nvSpPr>
          <p:cNvPr id="165" name="Овал 164"/>
          <p:cNvSpPr/>
          <p:nvPr/>
        </p:nvSpPr>
        <p:spPr>
          <a:xfrm>
            <a:off x="4067944" y="2564904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166" name="Рисунок 1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449723" cy="449722"/>
          </a:xfrm>
          <a:prstGeom prst="rect">
            <a:avLst/>
          </a:prstGeom>
        </p:spPr>
      </p:pic>
      <p:sp>
        <p:nvSpPr>
          <p:cNvPr id="167" name="Овал 166"/>
          <p:cNvSpPr/>
          <p:nvPr/>
        </p:nvSpPr>
        <p:spPr>
          <a:xfrm>
            <a:off x="4514281" y="2137619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168" name="Рисунок 1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449723" cy="449722"/>
          </a:xfrm>
          <a:prstGeom prst="rect">
            <a:avLst/>
          </a:prstGeom>
        </p:spPr>
      </p:pic>
      <p:sp>
        <p:nvSpPr>
          <p:cNvPr id="169" name="Овал 168"/>
          <p:cNvSpPr/>
          <p:nvPr/>
        </p:nvSpPr>
        <p:spPr>
          <a:xfrm>
            <a:off x="4946329" y="1633563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70" name="Рисунок 1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449723" cy="449722"/>
          </a:xfrm>
          <a:prstGeom prst="rect">
            <a:avLst/>
          </a:prstGeom>
        </p:spPr>
      </p:pic>
      <p:pic>
        <p:nvPicPr>
          <p:cNvPr id="171" name="Рисунок 17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2" y="1052736"/>
            <a:ext cx="432048" cy="432048"/>
          </a:xfrm>
          <a:prstGeom prst="rect">
            <a:avLst/>
          </a:prstGeom>
        </p:spPr>
      </p:pic>
      <p:sp>
        <p:nvSpPr>
          <p:cNvPr id="172" name="Прямоугольник 171"/>
          <p:cNvSpPr/>
          <p:nvPr/>
        </p:nvSpPr>
        <p:spPr>
          <a:xfrm>
            <a:off x="3111652" y="2433993"/>
            <a:ext cx="3525338" cy="15710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/>
          <p:cNvSpPr/>
          <p:nvPr/>
        </p:nvSpPr>
        <p:spPr>
          <a:xfrm>
            <a:off x="3111652" y="2560673"/>
            <a:ext cx="3525338" cy="696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</a:t>
            </a:r>
          </a:p>
        </p:txBody>
      </p:sp>
      <p:sp>
        <p:nvSpPr>
          <p:cNvPr id="176" name="Умножение 175"/>
          <p:cNvSpPr/>
          <p:nvPr/>
        </p:nvSpPr>
        <p:spPr>
          <a:xfrm>
            <a:off x="6203166" y="2506118"/>
            <a:ext cx="402146" cy="346818"/>
          </a:xfrm>
          <a:prstGeom prst="mathMultipl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Прямоугольник 178"/>
          <p:cNvSpPr/>
          <p:nvPr/>
        </p:nvSpPr>
        <p:spPr>
          <a:xfrm>
            <a:off x="4355976" y="3505771"/>
            <a:ext cx="1080120" cy="3641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141090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619038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96986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74934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052882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530830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008778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86726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964674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442627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134067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612015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89963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567911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045859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523806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001755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79703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957651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435602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141090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619038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96986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74934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052882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530830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008778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86726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964674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442627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132305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610253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88201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566149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044097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522045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99993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77941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955889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433841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130542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608490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86438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564386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042334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520282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98230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76178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954126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432079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117282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95230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73178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551126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029074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507022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84970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462918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940866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418819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117282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95230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73178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551126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029074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507022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84970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462918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940866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418819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110259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88207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066155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544103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022051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99999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77947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455895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933843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411794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117282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95230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73178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551126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029074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507022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84970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462918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940866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418819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108497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86445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064393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542341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020289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98237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76185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454133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932081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410033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106734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84682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062630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540578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018526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96474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74422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452370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930318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408271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93474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571422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049370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527318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005266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83214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961162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439110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917058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95011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81715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86594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67348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814587"/>
            <a:ext cx="1567603" cy="26127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82083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9" y="2095122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6" y="3526413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027579"/>
            <a:ext cx="464540" cy="4645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343986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969480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3" y="3054606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5" y="238756"/>
            <a:ext cx="638619" cy="638618"/>
          </a:xfrm>
          <a:prstGeom prst="rect">
            <a:avLst/>
          </a:prstGeom>
        </p:spPr>
      </p:pic>
      <p:sp>
        <p:nvSpPr>
          <p:cNvPr id="136" name="Прямоугольник 135"/>
          <p:cNvSpPr/>
          <p:nvPr/>
        </p:nvSpPr>
        <p:spPr>
          <a:xfrm>
            <a:off x="3111652" y="2433993"/>
            <a:ext cx="3525338" cy="15710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3111652" y="2560672"/>
            <a:ext cx="3525338" cy="724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WIN !</a:t>
            </a:r>
          </a:p>
        </p:txBody>
      </p:sp>
      <p:sp>
        <p:nvSpPr>
          <p:cNvPr id="139" name="Прямоугольник 138"/>
          <p:cNvSpPr/>
          <p:nvPr/>
        </p:nvSpPr>
        <p:spPr>
          <a:xfrm>
            <a:off x="5436096" y="3505771"/>
            <a:ext cx="1080120" cy="3641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3275856" y="3501008"/>
            <a:ext cx="1080120" cy="3641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Menu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076008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553956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31904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09852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987800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465748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943696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21644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899592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377545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068985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546933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24881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502829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980777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458725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936673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14621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892569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370520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076008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553956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31904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09852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987800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465748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943696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21644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899592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377545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067223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545171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23119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501067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979015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456963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34911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12858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890807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368759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065460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543408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21356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499304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977252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455200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33148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11096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889044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366997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052200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30148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08096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486044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963992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441940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19888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397836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875784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353737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052200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30148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08096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486044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963992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441940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19888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397836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875784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353737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045177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23124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001073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479021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56969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34916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12865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390813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868761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346712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052200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30148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08096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486044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963992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441940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19888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397836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875784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353737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043415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21363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999311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477259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955207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33155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11103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389051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866999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344951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041652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19600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997548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75496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953444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31392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09340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387288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865236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343189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28392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506340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984288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462236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940184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18132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896080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374028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851976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29929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16633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02266"/>
            <a:ext cx="5560695" cy="92679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733256"/>
            <a:ext cx="5528043" cy="92135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34768" y="1069687"/>
            <a:ext cx="472465" cy="438561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278904"/>
            <a:ext cx="704231" cy="602239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73216"/>
            <a:ext cx="477948" cy="477948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41168"/>
            <a:ext cx="449723" cy="449722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5" y="173674"/>
            <a:ext cx="638619" cy="638618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21512"/>
            <a:ext cx="5560695" cy="926782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509120"/>
            <a:ext cx="449723" cy="449722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45024"/>
            <a:ext cx="449723" cy="449722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95302"/>
            <a:ext cx="449723" cy="449722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63254"/>
            <a:ext cx="449723" cy="449722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31206"/>
            <a:ext cx="449723" cy="449722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99158"/>
            <a:ext cx="449723" cy="449722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449723" cy="449722"/>
          </a:xfrm>
          <a:prstGeom prst="rect">
            <a:avLst/>
          </a:prstGeom>
        </p:spPr>
      </p:pic>
      <p:pic>
        <p:nvPicPr>
          <p:cNvPr id="141" name="Рисунок 1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73444" y="1023787"/>
            <a:ext cx="472465" cy="438561"/>
          </a:xfrm>
          <a:prstGeom prst="rect">
            <a:avLst/>
          </a:prstGeom>
        </p:spPr>
      </p:pic>
      <p:pic>
        <p:nvPicPr>
          <p:cNvPr id="142" name="Рисунок 1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5327316"/>
            <a:ext cx="477948" cy="477948"/>
          </a:xfrm>
          <a:prstGeom prst="rect">
            <a:avLst/>
          </a:prstGeom>
        </p:spPr>
      </p:pic>
      <p:pic>
        <p:nvPicPr>
          <p:cNvPr id="143" name="Рисунок 1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895268"/>
            <a:ext cx="449723" cy="449722"/>
          </a:xfrm>
          <a:prstGeom prst="rect">
            <a:avLst/>
          </a:prstGeom>
        </p:spPr>
      </p:pic>
      <p:pic>
        <p:nvPicPr>
          <p:cNvPr id="144" name="Рисунок 1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463220"/>
            <a:ext cx="449723" cy="449722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4031172"/>
            <a:ext cx="449723" cy="449722"/>
          </a:xfrm>
          <a:prstGeom prst="rect">
            <a:avLst/>
          </a:prstGeom>
        </p:spPr>
      </p:pic>
      <p:pic>
        <p:nvPicPr>
          <p:cNvPr id="146" name="Рисунок 1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3599124"/>
            <a:ext cx="449723" cy="449722"/>
          </a:xfrm>
          <a:prstGeom prst="rect">
            <a:avLst/>
          </a:prstGeom>
        </p:spPr>
      </p:pic>
      <p:pic>
        <p:nvPicPr>
          <p:cNvPr id="147" name="Рисунок 1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3149402"/>
            <a:ext cx="449723" cy="449722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2717354"/>
            <a:ext cx="449723" cy="449722"/>
          </a:xfrm>
          <a:prstGeom prst="rect">
            <a:avLst/>
          </a:prstGeom>
        </p:spPr>
      </p:pic>
      <p:pic>
        <p:nvPicPr>
          <p:cNvPr id="149" name="Рисунок 1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2285306"/>
            <a:ext cx="449723" cy="449722"/>
          </a:xfrm>
          <a:prstGeom prst="rect">
            <a:avLst/>
          </a:prstGeom>
        </p:spPr>
      </p:pic>
      <p:pic>
        <p:nvPicPr>
          <p:cNvPr id="150" name="Рисунок 1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1853258"/>
            <a:ext cx="449723" cy="449722"/>
          </a:xfrm>
          <a:prstGeom prst="rect">
            <a:avLst/>
          </a:prstGeom>
        </p:spPr>
      </p:pic>
      <p:pic>
        <p:nvPicPr>
          <p:cNvPr id="151" name="Рисунок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6" y="1438884"/>
            <a:ext cx="449723" cy="449722"/>
          </a:xfrm>
          <a:prstGeom prst="rect">
            <a:avLst/>
          </a:prstGeom>
        </p:spPr>
      </p:pic>
      <p:pic>
        <p:nvPicPr>
          <p:cNvPr id="152" name="Рисунок 1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373216"/>
            <a:ext cx="449723" cy="449722"/>
          </a:xfrm>
          <a:prstGeom prst="rect">
            <a:avLst/>
          </a:prstGeom>
        </p:spPr>
      </p:pic>
      <p:sp>
        <p:nvSpPr>
          <p:cNvPr id="153" name="Овал 152"/>
          <p:cNvSpPr/>
          <p:nvPr/>
        </p:nvSpPr>
        <p:spPr>
          <a:xfrm>
            <a:off x="5018337" y="544998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54" name="Рисунок 1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69160"/>
            <a:ext cx="449723" cy="449722"/>
          </a:xfrm>
          <a:prstGeom prst="rect">
            <a:avLst/>
          </a:prstGeom>
        </p:spPr>
      </p:pic>
      <p:sp>
        <p:nvSpPr>
          <p:cNvPr id="155" name="Овал 154"/>
          <p:cNvSpPr/>
          <p:nvPr/>
        </p:nvSpPr>
        <p:spPr>
          <a:xfrm>
            <a:off x="4586289" y="494593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37112"/>
            <a:ext cx="449723" cy="449722"/>
          </a:xfrm>
          <a:prstGeom prst="rect">
            <a:avLst/>
          </a:prstGeom>
        </p:spPr>
      </p:pic>
      <p:sp>
        <p:nvSpPr>
          <p:cNvPr id="157" name="Овал 156"/>
          <p:cNvSpPr/>
          <p:nvPr/>
        </p:nvSpPr>
        <p:spPr>
          <a:xfrm>
            <a:off x="4082233" y="451388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58" name="Рисунок 1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33056"/>
            <a:ext cx="449723" cy="449722"/>
          </a:xfrm>
          <a:prstGeom prst="rect">
            <a:avLst/>
          </a:prstGeom>
        </p:spPr>
      </p:pic>
      <p:sp>
        <p:nvSpPr>
          <p:cNvPr id="159" name="Овал 158"/>
          <p:cNvSpPr/>
          <p:nvPr/>
        </p:nvSpPr>
        <p:spPr>
          <a:xfrm>
            <a:off x="4514281" y="400982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160" name="Рисунок 1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9000"/>
            <a:ext cx="449723" cy="449722"/>
          </a:xfrm>
          <a:prstGeom prst="rect">
            <a:avLst/>
          </a:prstGeom>
        </p:spPr>
      </p:pic>
      <p:sp>
        <p:nvSpPr>
          <p:cNvPr id="161" name="Овал 160"/>
          <p:cNvSpPr/>
          <p:nvPr/>
        </p:nvSpPr>
        <p:spPr>
          <a:xfrm>
            <a:off x="5018337" y="350577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162" name="Рисунок 1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96952"/>
            <a:ext cx="449723" cy="449722"/>
          </a:xfrm>
          <a:prstGeom prst="rect">
            <a:avLst/>
          </a:prstGeom>
        </p:spPr>
      </p:pic>
      <p:sp>
        <p:nvSpPr>
          <p:cNvPr id="163" name="Овал 162"/>
          <p:cNvSpPr/>
          <p:nvPr/>
        </p:nvSpPr>
        <p:spPr>
          <a:xfrm>
            <a:off x="4514281" y="307372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64" name="Рисунок 1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47" y="2488133"/>
            <a:ext cx="449723" cy="449722"/>
          </a:xfrm>
          <a:prstGeom prst="rect">
            <a:avLst/>
          </a:prstGeom>
        </p:spPr>
      </p:pic>
      <p:sp>
        <p:nvSpPr>
          <p:cNvPr id="165" name="Овал 164"/>
          <p:cNvSpPr/>
          <p:nvPr/>
        </p:nvSpPr>
        <p:spPr>
          <a:xfrm>
            <a:off x="4067944" y="2564904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166" name="Рисунок 1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449723" cy="449722"/>
          </a:xfrm>
          <a:prstGeom prst="rect">
            <a:avLst/>
          </a:prstGeom>
        </p:spPr>
      </p:pic>
      <p:sp>
        <p:nvSpPr>
          <p:cNvPr id="167" name="Овал 166"/>
          <p:cNvSpPr/>
          <p:nvPr/>
        </p:nvSpPr>
        <p:spPr>
          <a:xfrm>
            <a:off x="4514281" y="2137619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168" name="Рисунок 1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449723" cy="449722"/>
          </a:xfrm>
          <a:prstGeom prst="rect">
            <a:avLst/>
          </a:prstGeom>
        </p:spPr>
      </p:pic>
      <p:sp>
        <p:nvSpPr>
          <p:cNvPr id="169" name="Овал 168"/>
          <p:cNvSpPr/>
          <p:nvPr/>
        </p:nvSpPr>
        <p:spPr>
          <a:xfrm>
            <a:off x="4946329" y="1633563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70" name="Рисунок 1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449723" cy="449722"/>
          </a:xfrm>
          <a:prstGeom prst="rect">
            <a:avLst/>
          </a:prstGeom>
        </p:spPr>
      </p:pic>
      <p:pic>
        <p:nvPicPr>
          <p:cNvPr id="171" name="Рисунок 1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2" y="1052736"/>
            <a:ext cx="432048" cy="432048"/>
          </a:xfrm>
          <a:prstGeom prst="rect">
            <a:avLst/>
          </a:prstGeom>
        </p:spPr>
      </p:pic>
      <p:pic>
        <p:nvPicPr>
          <p:cNvPr id="172" name="Рисунок 1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71" y="1855064"/>
            <a:ext cx="1997614" cy="2996421"/>
          </a:xfrm>
          <a:prstGeom prst="rect">
            <a:avLst/>
          </a:prstGeom>
        </p:spPr>
      </p:pic>
      <p:pic>
        <p:nvPicPr>
          <p:cNvPr id="174" name="Рисунок 1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4437112"/>
            <a:ext cx="449723" cy="449722"/>
          </a:xfrm>
          <a:prstGeom prst="rect">
            <a:avLst/>
          </a:prstGeom>
        </p:spPr>
      </p:pic>
      <p:pic>
        <p:nvPicPr>
          <p:cNvPr id="175" name="Рисунок 1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4005064"/>
            <a:ext cx="449723" cy="449722"/>
          </a:xfrm>
          <a:prstGeom prst="rect">
            <a:avLst/>
          </a:prstGeom>
        </p:spPr>
      </p:pic>
      <p:pic>
        <p:nvPicPr>
          <p:cNvPr id="176" name="Рисунок 1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3573016"/>
            <a:ext cx="449723" cy="449722"/>
          </a:xfrm>
          <a:prstGeom prst="rect">
            <a:avLst/>
          </a:prstGeom>
        </p:spPr>
      </p:pic>
      <p:pic>
        <p:nvPicPr>
          <p:cNvPr id="177" name="Рисунок 1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3123294"/>
            <a:ext cx="449723" cy="449722"/>
          </a:xfrm>
          <a:prstGeom prst="rect">
            <a:avLst/>
          </a:prstGeom>
        </p:spPr>
      </p:pic>
      <p:pic>
        <p:nvPicPr>
          <p:cNvPr id="178" name="Рисунок 1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2691246"/>
            <a:ext cx="449723" cy="449722"/>
          </a:xfrm>
          <a:prstGeom prst="rect">
            <a:avLst/>
          </a:prstGeom>
        </p:spPr>
      </p:pic>
      <p:pic>
        <p:nvPicPr>
          <p:cNvPr id="179" name="Рисунок 1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2259198"/>
            <a:ext cx="449723" cy="449722"/>
          </a:xfrm>
          <a:prstGeom prst="rect">
            <a:avLst/>
          </a:prstGeom>
        </p:spPr>
      </p:pic>
      <p:pic>
        <p:nvPicPr>
          <p:cNvPr id="180" name="Рисунок 1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1827150"/>
            <a:ext cx="449723" cy="449722"/>
          </a:xfrm>
          <a:prstGeom prst="rect">
            <a:avLst/>
          </a:prstGeom>
        </p:spPr>
      </p:pic>
      <p:pic>
        <p:nvPicPr>
          <p:cNvPr id="182" name="Рисунок 1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4851484"/>
            <a:ext cx="449723" cy="449723"/>
          </a:xfrm>
          <a:prstGeom prst="rect">
            <a:avLst/>
          </a:prstGeom>
        </p:spPr>
      </p:pic>
      <p:pic>
        <p:nvPicPr>
          <p:cNvPr id="183" name="Рисунок 1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7" y="1412776"/>
            <a:ext cx="449723" cy="449723"/>
          </a:xfrm>
          <a:prstGeom prst="rect">
            <a:avLst/>
          </a:prstGeom>
        </p:spPr>
      </p:pic>
      <p:pic>
        <p:nvPicPr>
          <p:cNvPr id="184" name="Рисунок 1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4437112"/>
            <a:ext cx="449723" cy="449722"/>
          </a:xfrm>
          <a:prstGeom prst="rect">
            <a:avLst/>
          </a:prstGeom>
        </p:spPr>
      </p:pic>
      <p:pic>
        <p:nvPicPr>
          <p:cNvPr id="185" name="Рисунок 1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4005064"/>
            <a:ext cx="449723" cy="449722"/>
          </a:xfrm>
          <a:prstGeom prst="rect">
            <a:avLst/>
          </a:prstGeom>
        </p:spPr>
      </p:pic>
      <p:pic>
        <p:nvPicPr>
          <p:cNvPr id="186" name="Рисунок 1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3573016"/>
            <a:ext cx="449723" cy="449722"/>
          </a:xfrm>
          <a:prstGeom prst="rect">
            <a:avLst/>
          </a:prstGeom>
        </p:spPr>
      </p:pic>
      <p:pic>
        <p:nvPicPr>
          <p:cNvPr id="187" name="Рисунок 1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3123294"/>
            <a:ext cx="449723" cy="449722"/>
          </a:xfrm>
          <a:prstGeom prst="rect">
            <a:avLst/>
          </a:prstGeom>
        </p:spPr>
      </p:pic>
      <p:pic>
        <p:nvPicPr>
          <p:cNvPr id="188" name="Рисунок 1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2691246"/>
            <a:ext cx="449723" cy="449722"/>
          </a:xfrm>
          <a:prstGeom prst="rect">
            <a:avLst/>
          </a:prstGeom>
        </p:spPr>
      </p:pic>
      <p:pic>
        <p:nvPicPr>
          <p:cNvPr id="189" name="Рисунок 1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2259198"/>
            <a:ext cx="449723" cy="449722"/>
          </a:xfrm>
          <a:prstGeom prst="rect">
            <a:avLst/>
          </a:prstGeom>
        </p:spPr>
      </p:pic>
      <p:pic>
        <p:nvPicPr>
          <p:cNvPr id="190" name="Рисунок 1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1827150"/>
            <a:ext cx="449723" cy="449722"/>
          </a:xfrm>
          <a:prstGeom prst="rect">
            <a:avLst/>
          </a:prstGeom>
        </p:spPr>
      </p:pic>
      <p:pic>
        <p:nvPicPr>
          <p:cNvPr id="191" name="Рисунок 1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4851484"/>
            <a:ext cx="449723" cy="449723"/>
          </a:xfrm>
          <a:prstGeom prst="rect">
            <a:avLst/>
          </a:prstGeom>
        </p:spPr>
      </p:pic>
      <p:pic>
        <p:nvPicPr>
          <p:cNvPr id="192" name="Рисунок 1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9" y="1412776"/>
            <a:ext cx="449723" cy="449723"/>
          </a:xfrm>
          <a:prstGeom prst="rect">
            <a:avLst/>
          </a:prstGeom>
        </p:spPr>
      </p:pic>
      <p:pic>
        <p:nvPicPr>
          <p:cNvPr id="195" name="Рисунок 1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05" y="4869160"/>
            <a:ext cx="449723" cy="449722"/>
          </a:xfrm>
          <a:prstGeom prst="rect">
            <a:avLst/>
          </a:prstGeom>
        </p:spPr>
      </p:pic>
      <p:pic>
        <p:nvPicPr>
          <p:cNvPr id="196" name="Рисунок 1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57" y="4869160"/>
            <a:ext cx="449723" cy="449722"/>
          </a:xfrm>
          <a:prstGeom prst="rect">
            <a:avLst/>
          </a:prstGeom>
        </p:spPr>
      </p:pic>
      <p:pic>
        <p:nvPicPr>
          <p:cNvPr id="197" name="Рисунок 19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9" y="4869160"/>
            <a:ext cx="449723" cy="449722"/>
          </a:xfrm>
          <a:prstGeom prst="rect">
            <a:avLst/>
          </a:prstGeom>
        </p:spPr>
      </p:pic>
      <p:pic>
        <p:nvPicPr>
          <p:cNvPr id="198" name="Рисунок 19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61" y="4869160"/>
            <a:ext cx="449723" cy="449722"/>
          </a:xfrm>
          <a:prstGeom prst="rect">
            <a:avLst/>
          </a:prstGeom>
        </p:spPr>
      </p:pic>
      <p:pic>
        <p:nvPicPr>
          <p:cNvPr id="199" name="Рисунок 1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30" y="1412776"/>
            <a:ext cx="449723" cy="449722"/>
          </a:xfrm>
          <a:prstGeom prst="rect">
            <a:avLst/>
          </a:prstGeom>
        </p:spPr>
      </p:pic>
      <p:pic>
        <p:nvPicPr>
          <p:cNvPr id="200" name="Рисунок 19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82" y="1412776"/>
            <a:ext cx="449723" cy="449722"/>
          </a:xfrm>
          <a:prstGeom prst="rect">
            <a:avLst/>
          </a:prstGeom>
        </p:spPr>
      </p:pic>
      <p:pic>
        <p:nvPicPr>
          <p:cNvPr id="201" name="Рисунок 2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34" y="1412776"/>
            <a:ext cx="449723" cy="449722"/>
          </a:xfrm>
          <a:prstGeom prst="rect">
            <a:avLst/>
          </a:prstGeom>
        </p:spPr>
      </p:pic>
      <p:pic>
        <p:nvPicPr>
          <p:cNvPr id="202" name="Рисунок 20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86" y="1412776"/>
            <a:ext cx="449723" cy="4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141090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619038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96986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74934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052882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530830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008778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86726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964674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442627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134067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612015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89963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567911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045859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523806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001755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79703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957651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435602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141090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619038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96986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74934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052882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530830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008778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86726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964674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442627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132305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610253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88201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566149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044097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522045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99993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77941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955889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433841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130542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608490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86438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564386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042334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520282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98230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76178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954126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432079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117282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95230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73178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551126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029074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507022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84970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462918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940866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418819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117282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95230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73178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551126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029074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507022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84970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462918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940866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418819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110259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88207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066155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544103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022051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99999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77947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455895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933843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411794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117282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95230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73178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551126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029074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507022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84970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462918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940866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418819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108497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86445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064393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542341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020289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98237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76185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454133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932081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410033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106734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84682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062630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540578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018526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96474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74422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452370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930318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408271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93474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571422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049370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527318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005266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83214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961162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439110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917058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95011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81715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86594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67348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814587"/>
            <a:ext cx="1567603" cy="26127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55" y="1508964"/>
            <a:ext cx="576064" cy="576064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82083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9" y="2095122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6" y="3526413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027579"/>
            <a:ext cx="464540" cy="464540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5" y="1824126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343986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969480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3" y="3054606"/>
            <a:ext cx="449723" cy="449722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5" y="238756"/>
            <a:ext cx="638619" cy="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069083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1547031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024979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502927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2980875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458823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3936771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414719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4892667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55" y="5370619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062058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1540006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017954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495902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2973850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451798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3929746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407694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4885642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5" y="5363595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069083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547031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024979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502927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2980875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458823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3936771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414719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4892667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5370619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060297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1538245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016193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494141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2972089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450037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3927985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405933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4883881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5" y="5361832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058535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1536482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014431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492379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2970327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448275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3926223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404170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4882119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15" y="5360071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045275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1523223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001171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479119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2957067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435015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3912963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390911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4868859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4" y="5346811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045275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1523223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001171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479119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2957067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435015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3912963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390911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4868859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9" y="5346811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038250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516198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1994146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472094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50042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427990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3905938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383886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4861834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5339787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045275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1523223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001171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479119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2957067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435015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3912963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390911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4868859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89" y="5346811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036489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514436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1992385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470333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2948281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426228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3904177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382125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4860073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29" y="5338024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034727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512675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1990623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68571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946519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424467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3902415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380363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4858311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5336263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021467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499415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1977362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455311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2933259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411207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889155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367103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4845051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5323003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109707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8" y="5814587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0" y="995339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3" y="5742578"/>
            <a:ext cx="1567603" cy="26127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55" y="1436957"/>
            <a:ext cx="576064" cy="576064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69" y="2410075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9" y="2023114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6" y="3454405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49" y="2955571"/>
            <a:ext cx="464540" cy="464540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5" y="1752119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4" y="271978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09" y="3897472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53" y="2982599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7" y="2886109"/>
            <a:ext cx="3526327" cy="881582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6" y="3844774"/>
            <a:ext cx="3497037" cy="874260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35" y="1926325"/>
            <a:ext cx="3525648" cy="881413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48" y="187566"/>
            <a:ext cx="638619" cy="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123</Words>
  <Application>Microsoft Office PowerPoint</Application>
  <PresentationFormat>Экран (4:3)</PresentationFormat>
  <Paragraphs>52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Карачевцев Ю.Ю.</dc:creator>
  <cp:lastModifiedBy>karachevtsevuu</cp:lastModifiedBy>
  <cp:revision>35</cp:revision>
  <dcterms:created xsi:type="dcterms:W3CDTF">2016-03-25T12:45:36Z</dcterms:created>
  <dcterms:modified xsi:type="dcterms:W3CDTF">2016-07-12T12:45:07Z</dcterms:modified>
</cp:coreProperties>
</file>