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3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8" r:id="rId9"/>
    <p:sldId id="259" r:id="rId10"/>
    <p:sldId id="261" r:id="rId11"/>
    <p:sldId id="260" r:id="rId12"/>
    <p:sldId id="263" r:id="rId13"/>
    <p:sldId id="26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achevtsevuu" initials="k" lastIdx="2" clrIdx="0"/>
  <p:cmAuthor id="1" name="Юрий Ложкин" initials="ЮЛ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5" autoAdjust="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25T17:12:34.070" idx="1">
    <p:pos x="10" y="10"/>
    <p:text>Клавишу "Назад" для не-андроида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8T22:44:20.295" idx="2">
    <p:pos x="10" y="10"/>
    <p:text>Появляется сначала маска, потом по часовой стрелке призраки.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8T22:51:28.527" idx="3">
    <p:pos x="10" y="10"/>
    <p:text>Кликаем на замок - запускается уровень.
Когда проходим - открывается часть картинки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0DC4B-608D-4A4E-9040-0C7596C62944}" type="datetimeFigureOut">
              <a:rPr lang="ru-RU" smtClean="0"/>
              <a:pPr/>
              <a:t>10.07.2016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FF32F-B33D-4D0A-828D-86E49C47D4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4204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FF32F-B33D-4D0A-828D-86E49C47D44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97112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</a:t>
            </a:r>
            <a:r>
              <a:rPr lang="ru-RU" baseline="0" dirty="0" smtClean="0"/>
              <a:t> уровни открыты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FF32F-B33D-4D0A-828D-86E49C47D44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0779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FF32F-B33D-4D0A-828D-86E49C47D44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30148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FF32F-B33D-4D0A-828D-86E49C47D44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3803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Загрузка,</a:t>
            </a:r>
            <a:r>
              <a:rPr lang="ru-RU" baseline="0" dirty="0" smtClean="0"/>
              <a:t> как только готово – появляется надпись </a:t>
            </a:r>
            <a:r>
              <a:rPr lang="en-US" baseline="0" dirty="0" smtClean="0"/>
              <a:t>“tap to continue”</a:t>
            </a:r>
            <a:r>
              <a:rPr lang="ru-RU" baseline="0" dirty="0" smtClean="0"/>
              <a:t>. Музыка сразу.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FF32F-B33D-4D0A-828D-86E49C47D44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97112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Обучение</a:t>
            </a:r>
            <a:r>
              <a:rPr lang="ru-RU" baseline="0" dirty="0" smtClean="0"/>
              <a:t> основам (основной механике).</a:t>
            </a:r>
            <a:r>
              <a:rPr lang="ru-RU" baseline="0" dirty="0"/>
              <a:t> </a:t>
            </a:r>
            <a:r>
              <a:rPr lang="ru-RU" baseline="0" dirty="0" smtClean="0"/>
              <a:t>Текст сверху и снизу и в середине стрелки и подсказки + объекты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FF32F-B33D-4D0A-828D-86E49C47D44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97112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Ладдер</a:t>
            </a:r>
            <a:r>
              <a:rPr lang="ru-RU" dirty="0" smtClean="0"/>
              <a:t>, список уровней</a:t>
            </a:r>
          </a:p>
          <a:p>
            <a:r>
              <a:rPr lang="ru-RU" dirty="0" smtClean="0"/>
              <a:t>Пройденные</a:t>
            </a:r>
            <a:r>
              <a:rPr lang="ru-RU" baseline="0" dirty="0" smtClean="0"/>
              <a:t> помечены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FF32F-B33D-4D0A-828D-86E49C47D44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9711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Меню при выборе пункта</a:t>
            </a:r>
            <a:r>
              <a:rPr lang="ru-RU" baseline="0" dirty="0" smtClean="0"/>
              <a:t> в </a:t>
            </a:r>
            <a:r>
              <a:rPr lang="ru-RU" baseline="0" dirty="0" err="1" smtClean="0"/>
              <a:t>ладдере</a:t>
            </a:r>
            <a:r>
              <a:rPr lang="ru-RU" baseline="0" dirty="0" smtClean="0"/>
              <a:t>. Название и номер уровня, Вперед, крестик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FF32F-B33D-4D0A-828D-86E49C47D44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97112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Экра</a:t>
            </a:r>
            <a:r>
              <a:rPr lang="ru-RU" baseline="0" dirty="0" smtClean="0"/>
              <a:t>н после завершения уровня: Победа, очки, продолжить, выйти, поделиться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FF32F-B33D-4D0A-828D-86E49C47D44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97112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Показ </a:t>
            </a:r>
            <a:r>
              <a:rPr lang="ru-RU" smtClean="0"/>
              <a:t>карточки призрака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FF32F-B33D-4D0A-828D-86E49C47D44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9711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Выбор призрака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FF32F-B33D-4D0A-828D-86E49C47D44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4257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Выбор уровня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FF32F-B33D-4D0A-828D-86E49C47D44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798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5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7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89743" y="1240392"/>
            <a:ext cx="2664296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6365" y="1220853"/>
            <a:ext cx="2599539" cy="3899308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3141523" y="332656"/>
            <a:ext cx="717163" cy="7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44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1141090"/>
            <a:ext cx="464540" cy="4645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1619038"/>
            <a:ext cx="464540" cy="4645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2096986"/>
            <a:ext cx="464540" cy="4645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2574934"/>
            <a:ext cx="464540" cy="4645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3052882"/>
            <a:ext cx="464540" cy="4645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3530830"/>
            <a:ext cx="464540" cy="4645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4008778"/>
            <a:ext cx="464540" cy="4645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4486726"/>
            <a:ext cx="464540" cy="4645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4964674"/>
            <a:ext cx="464540" cy="46454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5442627"/>
            <a:ext cx="464540" cy="46454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1134067"/>
            <a:ext cx="464540" cy="46454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1612015"/>
            <a:ext cx="464540" cy="46454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2089963"/>
            <a:ext cx="464540" cy="46454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2567911"/>
            <a:ext cx="464540" cy="46454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3045859"/>
            <a:ext cx="464540" cy="46454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3523806"/>
            <a:ext cx="464540" cy="46454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4001755"/>
            <a:ext cx="464540" cy="46454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4479703"/>
            <a:ext cx="464540" cy="46454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4957651"/>
            <a:ext cx="464540" cy="46454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5435602"/>
            <a:ext cx="464540" cy="46454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1141090"/>
            <a:ext cx="464540" cy="46454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1619038"/>
            <a:ext cx="464540" cy="46454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2096986"/>
            <a:ext cx="464540" cy="46454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2574934"/>
            <a:ext cx="464540" cy="46454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3052882"/>
            <a:ext cx="464540" cy="46454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3530830"/>
            <a:ext cx="464540" cy="46454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4008778"/>
            <a:ext cx="464540" cy="46454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4486726"/>
            <a:ext cx="464540" cy="46454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4964674"/>
            <a:ext cx="464540" cy="46454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5442627"/>
            <a:ext cx="464540" cy="46454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1132305"/>
            <a:ext cx="464540" cy="46454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1610253"/>
            <a:ext cx="464540" cy="46454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2088201"/>
            <a:ext cx="464540" cy="46454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2566149"/>
            <a:ext cx="464540" cy="46454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3044097"/>
            <a:ext cx="464540" cy="46454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3522045"/>
            <a:ext cx="464540" cy="46454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3999993"/>
            <a:ext cx="464540" cy="46454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4477941"/>
            <a:ext cx="464540" cy="464540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4955889"/>
            <a:ext cx="464540" cy="464540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5433841"/>
            <a:ext cx="464540" cy="464540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1130542"/>
            <a:ext cx="464540" cy="46454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1608490"/>
            <a:ext cx="464540" cy="464540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2086438"/>
            <a:ext cx="464540" cy="46454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2564386"/>
            <a:ext cx="464540" cy="46454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3042334"/>
            <a:ext cx="464540" cy="46454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3520282"/>
            <a:ext cx="464540" cy="46454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3998230"/>
            <a:ext cx="464540" cy="464540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4476178"/>
            <a:ext cx="464540" cy="464540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4954126"/>
            <a:ext cx="464540" cy="464540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5432079"/>
            <a:ext cx="464540" cy="464540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1117282"/>
            <a:ext cx="464540" cy="464540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1595230"/>
            <a:ext cx="464540" cy="464540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2073178"/>
            <a:ext cx="464540" cy="464540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2551126"/>
            <a:ext cx="464540" cy="464540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3029074"/>
            <a:ext cx="464540" cy="464540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3507022"/>
            <a:ext cx="464540" cy="464540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3984970"/>
            <a:ext cx="464540" cy="464540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4462918"/>
            <a:ext cx="464540" cy="46454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4940866"/>
            <a:ext cx="464540" cy="46454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5418819"/>
            <a:ext cx="464540" cy="464540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1117282"/>
            <a:ext cx="464540" cy="464540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1595230"/>
            <a:ext cx="464540" cy="464540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2073178"/>
            <a:ext cx="464540" cy="464540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2551126"/>
            <a:ext cx="464540" cy="464540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3029074"/>
            <a:ext cx="464540" cy="464540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3507022"/>
            <a:ext cx="464540" cy="464540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3984970"/>
            <a:ext cx="464540" cy="464540"/>
          </a:xfrm>
          <a:prstGeom prst="rect">
            <a:avLst/>
          </a:prstGeom>
        </p:spPr>
      </p:pic>
      <p:pic>
        <p:nvPicPr>
          <p:cNvPr id="69" name="Рисунок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4462918"/>
            <a:ext cx="464540" cy="464540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4940866"/>
            <a:ext cx="464540" cy="464540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5418819"/>
            <a:ext cx="464540" cy="464540"/>
          </a:xfrm>
          <a:prstGeom prst="rect">
            <a:avLst/>
          </a:prstGeom>
        </p:spPr>
      </p:pic>
      <p:pic>
        <p:nvPicPr>
          <p:cNvPr id="72" name="Рисунок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1110259"/>
            <a:ext cx="464540" cy="464540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1588207"/>
            <a:ext cx="464540" cy="464540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2066155"/>
            <a:ext cx="464540" cy="464540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2544103"/>
            <a:ext cx="464540" cy="464540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3022051"/>
            <a:ext cx="464540" cy="464540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3499999"/>
            <a:ext cx="464540" cy="464540"/>
          </a:xfrm>
          <a:prstGeom prst="rect">
            <a:avLst/>
          </a:prstGeom>
        </p:spPr>
      </p:pic>
      <p:pic>
        <p:nvPicPr>
          <p:cNvPr id="78" name="Рисунок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3977947"/>
            <a:ext cx="464540" cy="464540"/>
          </a:xfrm>
          <a:prstGeom prst="rect">
            <a:avLst/>
          </a:prstGeom>
        </p:spPr>
      </p:pic>
      <p:pic>
        <p:nvPicPr>
          <p:cNvPr id="79" name="Рисунок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4455895"/>
            <a:ext cx="464540" cy="464540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4933843"/>
            <a:ext cx="464540" cy="464540"/>
          </a:xfrm>
          <a:prstGeom prst="rect">
            <a:avLst/>
          </a:prstGeom>
        </p:spPr>
      </p:pic>
      <p:pic>
        <p:nvPicPr>
          <p:cNvPr id="81" name="Рисунок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5411794"/>
            <a:ext cx="464540" cy="464540"/>
          </a:xfrm>
          <a:prstGeom prst="rect">
            <a:avLst/>
          </a:prstGeom>
        </p:spPr>
      </p:pic>
      <p:pic>
        <p:nvPicPr>
          <p:cNvPr id="82" name="Рисунок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1117282"/>
            <a:ext cx="464540" cy="464540"/>
          </a:xfrm>
          <a:prstGeom prst="rect">
            <a:avLst/>
          </a:prstGeom>
        </p:spPr>
      </p:pic>
      <p:pic>
        <p:nvPicPr>
          <p:cNvPr id="83" name="Рисунок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1595230"/>
            <a:ext cx="464540" cy="464540"/>
          </a:xfrm>
          <a:prstGeom prst="rect">
            <a:avLst/>
          </a:prstGeom>
        </p:spPr>
      </p:pic>
      <p:pic>
        <p:nvPicPr>
          <p:cNvPr id="84" name="Рисунок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2073178"/>
            <a:ext cx="464540" cy="464540"/>
          </a:xfrm>
          <a:prstGeom prst="rect">
            <a:avLst/>
          </a:prstGeom>
        </p:spPr>
      </p:pic>
      <p:pic>
        <p:nvPicPr>
          <p:cNvPr id="85" name="Рисунок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2551126"/>
            <a:ext cx="464540" cy="464540"/>
          </a:xfrm>
          <a:prstGeom prst="rect">
            <a:avLst/>
          </a:prstGeom>
        </p:spPr>
      </p:pic>
      <p:pic>
        <p:nvPicPr>
          <p:cNvPr id="86" name="Рисунок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3029074"/>
            <a:ext cx="464540" cy="464540"/>
          </a:xfrm>
          <a:prstGeom prst="rect">
            <a:avLst/>
          </a:prstGeom>
        </p:spPr>
      </p:pic>
      <p:pic>
        <p:nvPicPr>
          <p:cNvPr id="87" name="Рисунок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3507022"/>
            <a:ext cx="464540" cy="464540"/>
          </a:xfrm>
          <a:prstGeom prst="rect">
            <a:avLst/>
          </a:prstGeom>
        </p:spPr>
      </p:pic>
      <p:pic>
        <p:nvPicPr>
          <p:cNvPr id="88" name="Рисунок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3984970"/>
            <a:ext cx="464540" cy="464540"/>
          </a:xfrm>
          <a:prstGeom prst="rect">
            <a:avLst/>
          </a:prstGeom>
        </p:spPr>
      </p:pic>
      <p:pic>
        <p:nvPicPr>
          <p:cNvPr id="89" name="Рисунок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4462918"/>
            <a:ext cx="464540" cy="464540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4940866"/>
            <a:ext cx="464540" cy="464540"/>
          </a:xfrm>
          <a:prstGeom prst="rect">
            <a:avLst/>
          </a:prstGeom>
        </p:spPr>
      </p:pic>
      <p:pic>
        <p:nvPicPr>
          <p:cNvPr id="91" name="Рисунок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5418819"/>
            <a:ext cx="464540" cy="464540"/>
          </a:xfrm>
          <a:prstGeom prst="rect">
            <a:avLst/>
          </a:prstGeom>
        </p:spPr>
      </p:pic>
      <p:pic>
        <p:nvPicPr>
          <p:cNvPr id="92" name="Рисунок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1108497"/>
            <a:ext cx="464540" cy="464540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1586445"/>
            <a:ext cx="464540" cy="464540"/>
          </a:xfrm>
          <a:prstGeom prst="rect">
            <a:avLst/>
          </a:prstGeom>
        </p:spPr>
      </p:pic>
      <p:pic>
        <p:nvPicPr>
          <p:cNvPr id="94" name="Рисунок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2064393"/>
            <a:ext cx="464540" cy="464540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2542341"/>
            <a:ext cx="464540" cy="464540"/>
          </a:xfrm>
          <a:prstGeom prst="rect">
            <a:avLst/>
          </a:prstGeom>
        </p:spPr>
      </p:pic>
      <p:pic>
        <p:nvPicPr>
          <p:cNvPr id="96" name="Рисунок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3020289"/>
            <a:ext cx="464540" cy="464540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3498237"/>
            <a:ext cx="464540" cy="464540"/>
          </a:xfrm>
          <a:prstGeom prst="rect">
            <a:avLst/>
          </a:prstGeom>
        </p:spPr>
      </p:pic>
      <p:pic>
        <p:nvPicPr>
          <p:cNvPr id="98" name="Рисунок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3976185"/>
            <a:ext cx="464540" cy="464540"/>
          </a:xfrm>
          <a:prstGeom prst="rect">
            <a:avLst/>
          </a:prstGeom>
        </p:spPr>
      </p:pic>
      <p:pic>
        <p:nvPicPr>
          <p:cNvPr id="99" name="Рисунок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4454133"/>
            <a:ext cx="464540" cy="464540"/>
          </a:xfrm>
          <a:prstGeom prst="rect">
            <a:avLst/>
          </a:prstGeom>
        </p:spPr>
      </p:pic>
      <p:pic>
        <p:nvPicPr>
          <p:cNvPr id="100" name="Рисунок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4932081"/>
            <a:ext cx="464540" cy="464540"/>
          </a:xfrm>
          <a:prstGeom prst="rect">
            <a:avLst/>
          </a:prstGeom>
        </p:spPr>
      </p:pic>
      <p:pic>
        <p:nvPicPr>
          <p:cNvPr id="101" name="Рисунок 10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5410033"/>
            <a:ext cx="464540" cy="464540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1106734"/>
            <a:ext cx="464540" cy="464540"/>
          </a:xfrm>
          <a:prstGeom prst="rect">
            <a:avLst/>
          </a:prstGeom>
        </p:spPr>
      </p:pic>
      <p:pic>
        <p:nvPicPr>
          <p:cNvPr id="103" name="Рисунок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1584682"/>
            <a:ext cx="464540" cy="464540"/>
          </a:xfrm>
          <a:prstGeom prst="rect">
            <a:avLst/>
          </a:prstGeom>
        </p:spPr>
      </p:pic>
      <p:pic>
        <p:nvPicPr>
          <p:cNvPr id="104" name="Рисунок 10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2062630"/>
            <a:ext cx="464540" cy="464540"/>
          </a:xfrm>
          <a:prstGeom prst="rect">
            <a:avLst/>
          </a:prstGeom>
        </p:spPr>
      </p:pic>
      <p:pic>
        <p:nvPicPr>
          <p:cNvPr id="105" name="Рисунок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2540578"/>
            <a:ext cx="464540" cy="464540"/>
          </a:xfrm>
          <a:prstGeom prst="rect">
            <a:avLst/>
          </a:prstGeom>
        </p:spPr>
      </p:pic>
      <p:pic>
        <p:nvPicPr>
          <p:cNvPr id="106" name="Рисунок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3018526"/>
            <a:ext cx="464540" cy="464540"/>
          </a:xfrm>
          <a:prstGeom prst="rect">
            <a:avLst/>
          </a:prstGeom>
        </p:spPr>
      </p:pic>
      <p:pic>
        <p:nvPicPr>
          <p:cNvPr id="107" name="Рисунок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3496474"/>
            <a:ext cx="464540" cy="464540"/>
          </a:xfrm>
          <a:prstGeom prst="rect">
            <a:avLst/>
          </a:prstGeom>
        </p:spPr>
      </p:pic>
      <p:pic>
        <p:nvPicPr>
          <p:cNvPr id="108" name="Рисунок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3974422"/>
            <a:ext cx="464540" cy="464540"/>
          </a:xfrm>
          <a:prstGeom prst="rect">
            <a:avLst/>
          </a:prstGeom>
        </p:spPr>
      </p:pic>
      <p:pic>
        <p:nvPicPr>
          <p:cNvPr id="109" name="Рисунок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4452370"/>
            <a:ext cx="464540" cy="464540"/>
          </a:xfrm>
          <a:prstGeom prst="rect">
            <a:avLst/>
          </a:prstGeom>
        </p:spPr>
      </p:pic>
      <p:pic>
        <p:nvPicPr>
          <p:cNvPr id="110" name="Рисунок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4930318"/>
            <a:ext cx="464540" cy="464540"/>
          </a:xfrm>
          <a:prstGeom prst="rect">
            <a:avLst/>
          </a:prstGeom>
        </p:spPr>
      </p:pic>
      <p:pic>
        <p:nvPicPr>
          <p:cNvPr id="111" name="Рисунок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5408271"/>
            <a:ext cx="464540" cy="464540"/>
          </a:xfrm>
          <a:prstGeom prst="rect">
            <a:avLst/>
          </a:prstGeom>
        </p:spPr>
      </p:pic>
      <p:pic>
        <p:nvPicPr>
          <p:cNvPr id="112" name="Рисунок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1093474"/>
            <a:ext cx="464540" cy="464540"/>
          </a:xfrm>
          <a:prstGeom prst="rect">
            <a:avLst/>
          </a:prstGeom>
        </p:spPr>
      </p:pic>
      <p:pic>
        <p:nvPicPr>
          <p:cNvPr id="113" name="Рисунок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1571422"/>
            <a:ext cx="464540" cy="464540"/>
          </a:xfrm>
          <a:prstGeom prst="rect">
            <a:avLst/>
          </a:prstGeom>
        </p:spPr>
      </p:pic>
      <p:pic>
        <p:nvPicPr>
          <p:cNvPr id="114" name="Рисунок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2049370"/>
            <a:ext cx="464540" cy="464540"/>
          </a:xfrm>
          <a:prstGeom prst="rect">
            <a:avLst/>
          </a:prstGeom>
        </p:spPr>
      </p:pic>
      <p:pic>
        <p:nvPicPr>
          <p:cNvPr id="115" name="Рисунок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2527318"/>
            <a:ext cx="464540" cy="464540"/>
          </a:xfrm>
          <a:prstGeom prst="rect">
            <a:avLst/>
          </a:prstGeom>
        </p:spPr>
      </p:pic>
      <p:pic>
        <p:nvPicPr>
          <p:cNvPr id="116" name="Рисунок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3005266"/>
            <a:ext cx="464540" cy="464540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3483214"/>
            <a:ext cx="464540" cy="464540"/>
          </a:xfrm>
          <a:prstGeom prst="rect">
            <a:avLst/>
          </a:prstGeom>
        </p:spPr>
      </p:pic>
      <p:pic>
        <p:nvPicPr>
          <p:cNvPr id="118" name="Рисунок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3961162"/>
            <a:ext cx="464540" cy="464540"/>
          </a:xfrm>
          <a:prstGeom prst="rect">
            <a:avLst/>
          </a:prstGeom>
        </p:spPr>
      </p:pic>
      <p:pic>
        <p:nvPicPr>
          <p:cNvPr id="119" name="Рисунок 1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4439110"/>
            <a:ext cx="464540" cy="464540"/>
          </a:xfrm>
          <a:prstGeom prst="rect">
            <a:avLst/>
          </a:prstGeom>
        </p:spPr>
      </p:pic>
      <p:pic>
        <p:nvPicPr>
          <p:cNvPr id="120" name="Рисунок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4917058"/>
            <a:ext cx="464540" cy="464540"/>
          </a:xfrm>
          <a:prstGeom prst="rect">
            <a:avLst/>
          </a:prstGeom>
        </p:spPr>
      </p:pic>
      <p:pic>
        <p:nvPicPr>
          <p:cNvPr id="121" name="Рисунок 1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5395011"/>
            <a:ext cx="464540" cy="464540"/>
          </a:xfrm>
          <a:prstGeom prst="rect">
            <a:avLst/>
          </a:prstGeom>
        </p:spPr>
      </p:pic>
      <p:pic>
        <p:nvPicPr>
          <p:cNvPr id="122" name="Рисунок 1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7210" y="181715"/>
            <a:ext cx="5560695" cy="926782"/>
          </a:xfrm>
          <a:prstGeom prst="rect">
            <a:avLst/>
          </a:prstGeom>
        </p:spPr>
      </p:pic>
      <p:pic>
        <p:nvPicPr>
          <p:cNvPr id="123" name="Рисунок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9228" y="5886594"/>
            <a:ext cx="5560695" cy="926782"/>
          </a:xfrm>
          <a:prstGeom prst="rect">
            <a:avLst/>
          </a:prstGeom>
        </p:spPr>
      </p:pic>
      <p:pic>
        <p:nvPicPr>
          <p:cNvPr id="124" name="Рисунок 1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7210" y="1067348"/>
            <a:ext cx="5560695" cy="92679"/>
          </a:xfrm>
          <a:prstGeom prst="rect">
            <a:avLst/>
          </a:prstGeom>
        </p:spPr>
      </p:pic>
      <p:pic>
        <p:nvPicPr>
          <p:cNvPr id="125" name="Рисунок 1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8293" y="5814587"/>
            <a:ext cx="1567603" cy="26127"/>
          </a:xfrm>
          <a:prstGeom prst="rect">
            <a:avLst/>
          </a:prstGeom>
        </p:spPr>
      </p:pic>
      <p:pic>
        <p:nvPicPr>
          <p:cNvPr id="126" name="Рисунок 1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2355" y="1508964"/>
            <a:ext cx="576064" cy="576064"/>
          </a:xfrm>
          <a:prstGeom prst="rect">
            <a:avLst/>
          </a:prstGeom>
        </p:spPr>
      </p:pic>
      <p:pic>
        <p:nvPicPr>
          <p:cNvPr id="127" name="Рисунок 1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2482083"/>
            <a:ext cx="447687" cy="447686"/>
          </a:xfrm>
          <a:prstGeom prst="rect">
            <a:avLst/>
          </a:prstGeom>
        </p:spPr>
      </p:pic>
      <p:pic>
        <p:nvPicPr>
          <p:cNvPr id="128" name="Рисунок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9229" y="2095122"/>
            <a:ext cx="472465" cy="472465"/>
          </a:xfrm>
          <a:prstGeom prst="rect">
            <a:avLst/>
          </a:prstGeom>
        </p:spPr>
      </p:pic>
      <p:pic>
        <p:nvPicPr>
          <p:cNvPr id="129" name="Рисунок 1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14846" y="3526413"/>
            <a:ext cx="435929" cy="435929"/>
          </a:xfrm>
          <a:prstGeom prst="rect">
            <a:avLst/>
          </a:prstGeom>
        </p:spPr>
      </p:pic>
      <p:pic>
        <p:nvPicPr>
          <p:cNvPr id="130" name="Рисунок 1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3027579"/>
            <a:ext cx="464540" cy="464540"/>
          </a:xfrm>
          <a:prstGeom prst="rect">
            <a:avLst/>
          </a:prstGeom>
        </p:spPr>
      </p:pic>
      <p:pic>
        <p:nvPicPr>
          <p:cNvPr id="131" name="Рисунок 1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3045" y="1824126"/>
            <a:ext cx="281964" cy="457240"/>
          </a:xfrm>
          <a:prstGeom prst="rect">
            <a:avLst/>
          </a:prstGeom>
        </p:spPr>
      </p:pic>
      <p:pic>
        <p:nvPicPr>
          <p:cNvPr id="132" name="Рисунок 1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1194" y="343986"/>
            <a:ext cx="704231" cy="602239"/>
          </a:xfrm>
          <a:prstGeom prst="rect">
            <a:avLst/>
          </a:prstGeom>
        </p:spPr>
      </p:pic>
      <p:pic>
        <p:nvPicPr>
          <p:cNvPr id="133" name="Рисунок 1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3969480"/>
            <a:ext cx="477948" cy="477948"/>
          </a:xfrm>
          <a:prstGeom prst="rect">
            <a:avLst/>
          </a:prstGeom>
        </p:spPr>
      </p:pic>
      <p:pic>
        <p:nvPicPr>
          <p:cNvPr id="134" name="Рисунок 13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3" y="3054606"/>
            <a:ext cx="449723" cy="449722"/>
          </a:xfrm>
          <a:prstGeom prst="rect">
            <a:avLst/>
          </a:prstGeom>
        </p:spPr>
      </p:pic>
      <p:pic>
        <p:nvPicPr>
          <p:cNvPr id="136" name="Рисунок 13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5345" y="238756"/>
            <a:ext cx="638619" cy="6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3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1069083"/>
            <a:ext cx="464540" cy="4645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1547031"/>
            <a:ext cx="464540" cy="4645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2024979"/>
            <a:ext cx="464540" cy="4645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2502927"/>
            <a:ext cx="464540" cy="4645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2980875"/>
            <a:ext cx="464540" cy="4645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3458823"/>
            <a:ext cx="464540" cy="4645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3936771"/>
            <a:ext cx="464540" cy="4645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4414719"/>
            <a:ext cx="464540" cy="4645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4892667"/>
            <a:ext cx="464540" cy="46454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5370619"/>
            <a:ext cx="464540" cy="46454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1062058"/>
            <a:ext cx="464540" cy="46454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1540006"/>
            <a:ext cx="464540" cy="46454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2017954"/>
            <a:ext cx="464540" cy="46454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2495902"/>
            <a:ext cx="464540" cy="46454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2973850"/>
            <a:ext cx="464540" cy="46454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3451798"/>
            <a:ext cx="464540" cy="46454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3929746"/>
            <a:ext cx="464540" cy="46454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4407694"/>
            <a:ext cx="464540" cy="46454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4885642"/>
            <a:ext cx="464540" cy="46454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5363595"/>
            <a:ext cx="464540" cy="46454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1069083"/>
            <a:ext cx="464540" cy="46454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1547031"/>
            <a:ext cx="464540" cy="46454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2024979"/>
            <a:ext cx="464540" cy="46454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2502927"/>
            <a:ext cx="464540" cy="46454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2980875"/>
            <a:ext cx="464540" cy="46454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3458823"/>
            <a:ext cx="464540" cy="46454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3936771"/>
            <a:ext cx="464540" cy="46454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4414719"/>
            <a:ext cx="464540" cy="46454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4892667"/>
            <a:ext cx="464540" cy="46454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5370619"/>
            <a:ext cx="464540" cy="46454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1060297"/>
            <a:ext cx="464540" cy="46454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1538245"/>
            <a:ext cx="464540" cy="46454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2016193"/>
            <a:ext cx="464540" cy="46454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2494141"/>
            <a:ext cx="464540" cy="46454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2972089"/>
            <a:ext cx="464540" cy="46454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3450037"/>
            <a:ext cx="464540" cy="46454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3927985"/>
            <a:ext cx="464540" cy="46454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4405933"/>
            <a:ext cx="464540" cy="464540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4883881"/>
            <a:ext cx="464540" cy="464540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5361832"/>
            <a:ext cx="464540" cy="464540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1058535"/>
            <a:ext cx="464540" cy="46454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1536482"/>
            <a:ext cx="464540" cy="464540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2014431"/>
            <a:ext cx="464540" cy="46454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2492379"/>
            <a:ext cx="464540" cy="46454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2970327"/>
            <a:ext cx="464540" cy="46454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3448275"/>
            <a:ext cx="464540" cy="46454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3926223"/>
            <a:ext cx="464540" cy="464540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4404170"/>
            <a:ext cx="464540" cy="464540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4882119"/>
            <a:ext cx="464540" cy="464540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5360071"/>
            <a:ext cx="464540" cy="464540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1045275"/>
            <a:ext cx="464540" cy="464540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1523223"/>
            <a:ext cx="464540" cy="464540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2001171"/>
            <a:ext cx="464540" cy="464540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2479119"/>
            <a:ext cx="464540" cy="464540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2957067"/>
            <a:ext cx="464540" cy="464540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3435015"/>
            <a:ext cx="464540" cy="464540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3912963"/>
            <a:ext cx="464540" cy="464540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4390911"/>
            <a:ext cx="464540" cy="46454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4868859"/>
            <a:ext cx="464540" cy="46454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5346811"/>
            <a:ext cx="464540" cy="464540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1045275"/>
            <a:ext cx="464540" cy="464540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1523223"/>
            <a:ext cx="464540" cy="464540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2001171"/>
            <a:ext cx="464540" cy="464540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2479119"/>
            <a:ext cx="464540" cy="464540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2957067"/>
            <a:ext cx="464540" cy="464540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3435015"/>
            <a:ext cx="464540" cy="464540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3912963"/>
            <a:ext cx="464540" cy="464540"/>
          </a:xfrm>
          <a:prstGeom prst="rect">
            <a:avLst/>
          </a:prstGeom>
        </p:spPr>
      </p:pic>
      <p:pic>
        <p:nvPicPr>
          <p:cNvPr id="69" name="Рисунок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4390911"/>
            <a:ext cx="464540" cy="464540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4868859"/>
            <a:ext cx="464540" cy="464540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5346811"/>
            <a:ext cx="464540" cy="464540"/>
          </a:xfrm>
          <a:prstGeom prst="rect">
            <a:avLst/>
          </a:prstGeom>
        </p:spPr>
      </p:pic>
      <p:pic>
        <p:nvPicPr>
          <p:cNvPr id="72" name="Рисунок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1038250"/>
            <a:ext cx="464540" cy="464540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1516198"/>
            <a:ext cx="464540" cy="464540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1994146"/>
            <a:ext cx="464540" cy="464540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2472094"/>
            <a:ext cx="464540" cy="464540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2950042"/>
            <a:ext cx="464540" cy="464540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3427990"/>
            <a:ext cx="464540" cy="464540"/>
          </a:xfrm>
          <a:prstGeom prst="rect">
            <a:avLst/>
          </a:prstGeom>
        </p:spPr>
      </p:pic>
      <p:pic>
        <p:nvPicPr>
          <p:cNvPr id="78" name="Рисунок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3905938"/>
            <a:ext cx="464540" cy="464540"/>
          </a:xfrm>
          <a:prstGeom prst="rect">
            <a:avLst/>
          </a:prstGeom>
        </p:spPr>
      </p:pic>
      <p:pic>
        <p:nvPicPr>
          <p:cNvPr id="79" name="Рисунок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4383886"/>
            <a:ext cx="464540" cy="464540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4861834"/>
            <a:ext cx="464540" cy="464540"/>
          </a:xfrm>
          <a:prstGeom prst="rect">
            <a:avLst/>
          </a:prstGeom>
        </p:spPr>
      </p:pic>
      <p:pic>
        <p:nvPicPr>
          <p:cNvPr id="81" name="Рисунок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5339787"/>
            <a:ext cx="464540" cy="464540"/>
          </a:xfrm>
          <a:prstGeom prst="rect">
            <a:avLst/>
          </a:prstGeom>
        </p:spPr>
      </p:pic>
      <p:pic>
        <p:nvPicPr>
          <p:cNvPr id="82" name="Рисунок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1045275"/>
            <a:ext cx="464540" cy="464540"/>
          </a:xfrm>
          <a:prstGeom prst="rect">
            <a:avLst/>
          </a:prstGeom>
        </p:spPr>
      </p:pic>
      <p:pic>
        <p:nvPicPr>
          <p:cNvPr id="83" name="Рисунок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1523223"/>
            <a:ext cx="464540" cy="464540"/>
          </a:xfrm>
          <a:prstGeom prst="rect">
            <a:avLst/>
          </a:prstGeom>
        </p:spPr>
      </p:pic>
      <p:pic>
        <p:nvPicPr>
          <p:cNvPr id="84" name="Рисунок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2001171"/>
            <a:ext cx="464540" cy="464540"/>
          </a:xfrm>
          <a:prstGeom prst="rect">
            <a:avLst/>
          </a:prstGeom>
        </p:spPr>
      </p:pic>
      <p:pic>
        <p:nvPicPr>
          <p:cNvPr id="85" name="Рисунок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2479119"/>
            <a:ext cx="464540" cy="464540"/>
          </a:xfrm>
          <a:prstGeom prst="rect">
            <a:avLst/>
          </a:prstGeom>
        </p:spPr>
      </p:pic>
      <p:pic>
        <p:nvPicPr>
          <p:cNvPr id="86" name="Рисунок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2957067"/>
            <a:ext cx="464540" cy="464540"/>
          </a:xfrm>
          <a:prstGeom prst="rect">
            <a:avLst/>
          </a:prstGeom>
        </p:spPr>
      </p:pic>
      <p:pic>
        <p:nvPicPr>
          <p:cNvPr id="87" name="Рисунок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3435015"/>
            <a:ext cx="464540" cy="464540"/>
          </a:xfrm>
          <a:prstGeom prst="rect">
            <a:avLst/>
          </a:prstGeom>
        </p:spPr>
      </p:pic>
      <p:pic>
        <p:nvPicPr>
          <p:cNvPr id="88" name="Рисунок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3912963"/>
            <a:ext cx="464540" cy="464540"/>
          </a:xfrm>
          <a:prstGeom prst="rect">
            <a:avLst/>
          </a:prstGeom>
        </p:spPr>
      </p:pic>
      <p:pic>
        <p:nvPicPr>
          <p:cNvPr id="89" name="Рисунок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4390911"/>
            <a:ext cx="464540" cy="464540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4868859"/>
            <a:ext cx="464540" cy="464540"/>
          </a:xfrm>
          <a:prstGeom prst="rect">
            <a:avLst/>
          </a:prstGeom>
        </p:spPr>
      </p:pic>
      <p:pic>
        <p:nvPicPr>
          <p:cNvPr id="91" name="Рисунок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5346811"/>
            <a:ext cx="464540" cy="464540"/>
          </a:xfrm>
          <a:prstGeom prst="rect">
            <a:avLst/>
          </a:prstGeom>
        </p:spPr>
      </p:pic>
      <p:pic>
        <p:nvPicPr>
          <p:cNvPr id="92" name="Рисунок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1036489"/>
            <a:ext cx="464540" cy="464540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1514436"/>
            <a:ext cx="464540" cy="464540"/>
          </a:xfrm>
          <a:prstGeom prst="rect">
            <a:avLst/>
          </a:prstGeom>
        </p:spPr>
      </p:pic>
      <p:pic>
        <p:nvPicPr>
          <p:cNvPr id="94" name="Рисунок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1992385"/>
            <a:ext cx="464540" cy="464540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2470333"/>
            <a:ext cx="464540" cy="464540"/>
          </a:xfrm>
          <a:prstGeom prst="rect">
            <a:avLst/>
          </a:prstGeom>
        </p:spPr>
      </p:pic>
      <p:pic>
        <p:nvPicPr>
          <p:cNvPr id="96" name="Рисунок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2948281"/>
            <a:ext cx="464540" cy="464540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3426228"/>
            <a:ext cx="464540" cy="464540"/>
          </a:xfrm>
          <a:prstGeom prst="rect">
            <a:avLst/>
          </a:prstGeom>
        </p:spPr>
      </p:pic>
      <p:pic>
        <p:nvPicPr>
          <p:cNvPr id="98" name="Рисунок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3904177"/>
            <a:ext cx="464540" cy="464540"/>
          </a:xfrm>
          <a:prstGeom prst="rect">
            <a:avLst/>
          </a:prstGeom>
        </p:spPr>
      </p:pic>
      <p:pic>
        <p:nvPicPr>
          <p:cNvPr id="99" name="Рисунок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4382125"/>
            <a:ext cx="464540" cy="464540"/>
          </a:xfrm>
          <a:prstGeom prst="rect">
            <a:avLst/>
          </a:prstGeom>
        </p:spPr>
      </p:pic>
      <p:pic>
        <p:nvPicPr>
          <p:cNvPr id="100" name="Рисунок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4860073"/>
            <a:ext cx="464540" cy="464540"/>
          </a:xfrm>
          <a:prstGeom prst="rect">
            <a:avLst/>
          </a:prstGeom>
        </p:spPr>
      </p:pic>
      <p:pic>
        <p:nvPicPr>
          <p:cNvPr id="101" name="Рисунок 10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5338024"/>
            <a:ext cx="464540" cy="464540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1034727"/>
            <a:ext cx="464540" cy="464540"/>
          </a:xfrm>
          <a:prstGeom prst="rect">
            <a:avLst/>
          </a:prstGeom>
        </p:spPr>
      </p:pic>
      <p:pic>
        <p:nvPicPr>
          <p:cNvPr id="103" name="Рисунок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1512675"/>
            <a:ext cx="464540" cy="464540"/>
          </a:xfrm>
          <a:prstGeom prst="rect">
            <a:avLst/>
          </a:prstGeom>
        </p:spPr>
      </p:pic>
      <p:pic>
        <p:nvPicPr>
          <p:cNvPr id="104" name="Рисунок 10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1990623"/>
            <a:ext cx="464540" cy="464540"/>
          </a:xfrm>
          <a:prstGeom prst="rect">
            <a:avLst/>
          </a:prstGeom>
        </p:spPr>
      </p:pic>
      <p:pic>
        <p:nvPicPr>
          <p:cNvPr id="105" name="Рисунок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2468571"/>
            <a:ext cx="464540" cy="464540"/>
          </a:xfrm>
          <a:prstGeom prst="rect">
            <a:avLst/>
          </a:prstGeom>
        </p:spPr>
      </p:pic>
      <p:pic>
        <p:nvPicPr>
          <p:cNvPr id="106" name="Рисунок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2946519"/>
            <a:ext cx="464540" cy="464540"/>
          </a:xfrm>
          <a:prstGeom prst="rect">
            <a:avLst/>
          </a:prstGeom>
        </p:spPr>
      </p:pic>
      <p:pic>
        <p:nvPicPr>
          <p:cNvPr id="107" name="Рисунок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3424467"/>
            <a:ext cx="464540" cy="464540"/>
          </a:xfrm>
          <a:prstGeom prst="rect">
            <a:avLst/>
          </a:prstGeom>
        </p:spPr>
      </p:pic>
      <p:pic>
        <p:nvPicPr>
          <p:cNvPr id="108" name="Рисунок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3902415"/>
            <a:ext cx="464540" cy="464540"/>
          </a:xfrm>
          <a:prstGeom prst="rect">
            <a:avLst/>
          </a:prstGeom>
        </p:spPr>
      </p:pic>
      <p:pic>
        <p:nvPicPr>
          <p:cNvPr id="109" name="Рисунок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4380363"/>
            <a:ext cx="464540" cy="464540"/>
          </a:xfrm>
          <a:prstGeom prst="rect">
            <a:avLst/>
          </a:prstGeom>
        </p:spPr>
      </p:pic>
      <p:pic>
        <p:nvPicPr>
          <p:cNvPr id="110" name="Рисунок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4858311"/>
            <a:ext cx="464540" cy="464540"/>
          </a:xfrm>
          <a:prstGeom prst="rect">
            <a:avLst/>
          </a:prstGeom>
        </p:spPr>
      </p:pic>
      <p:pic>
        <p:nvPicPr>
          <p:cNvPr id="111" name="Рисунок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5336263"/>
            <a:ext cx="464540" cy="464540"/>
          </a:xfrm>
          <a:prstGeom prst="rect">
            <a:avLst/>
          </a:prstGeom>
        </p:spPr>
      </p:pic>
      <p:pic>
        <p:nvPicPr>
          <p:cNvPr id="112" name="Рисунок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1021467"/>
            <a:ext cx="464540" cy="464540"/>
          </a:xfrm>
          <a:prstGeom prst="rect">
            <a:avLst/>
          </a:prstGeom>
        </p:spPr>
      </p:pic>
      <p:pic>
        <p:nvPicPr>
          <p:cNvPr id="113" name="Рисунок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1499415"/>
            <a:ext cx="464540" cy="464540"/>
          </a:xfrm>
          <a:prstGeom prst="rect">
            <a:avLst/>
          </a:prstGeom>
        </p:spPr>
      </p:pic>
      <p:pic>
        <p:nvPicPr>
          <p:cNvPr id="114" name="Рисунок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1977362"/>
            <a:ext cx="464540" cy="464540"/>
          </a:xfrm>
          <a:prstGeom prst="rect">
            <a:avLst/>
          </a:prstGeom>
        </p:spPr>
      </p:pic>
      <p:pic>
        <p:nvPicPr>
          <p:cNvPr id="115" name="Рисунок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2455311"/>
            <a:ext cx="464540" cy="464540"/>
          </a:xfrm>
          <a:prstGeom prst="rect">
            <a:avLst/>
          </a:prstGeom>
        </p:spPr>
      </p:pic>
      <p:pic>
        <p:nvPicPr>
          <p:cNvPr id="116" name="Рисунок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2933259"/>
            <a:ext cx="464540" cy="464540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3411207"/>
            <a:ext cx="464540" cy="464540"/>
          </a:xfrm>
          <a:prstGeom prst="rect">
            <a:avLst/>
          </a:prstGeom>
        </p:spPr>
      </p:pic>
      <p:pic>
        <p:nvPicPr>
          <p:cNvPr id="118" name="Рисунок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3889155"/>
            <a:ext cx="464540" cy="464540"/>
          </a:xfrm>
          <a:prstGeom prst="rect">
            <a:avLst/>
          </a:prstGeom>
        </p:spPr>
      </p:pic>
      <p:pic>
        <p:nvPicPr>
          <p:cNvPr id="119" name="Рисунок 1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4367103"/>
            <a:ext cx="464540" cy="464540"/>
          </a:xfrm>
          <a:prstGeom prst="rect">
            <a:avLst/>
          </a:prstGeom>
        </p:spPr>
      </p:pic>
      <p:pic>
        <p:nvPicPr>
          <p:cNvPr id="120" name="Рисунок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4845051"/>
            <a:ext cx="464540" cy="464540"/>
          </a:xfrm>
          <a:prstGeom prst="rect">
            <a:avLst/>
          </a:prstGeom>
        </p:spPr>
      </p:pic>
      <p:pic>
        <p:nvPicPr>
          <p:cNvPr id="121" name="Рисунок 1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5323003"/>
            <a:ext cx="464540" cy="464540"/>
          </a:xfrm>
          <a:prstGeom prst="rect">
            <a:avLst/>
          </a:prstGeom>
        </p:spPr>
      </p:pic>
      <p:pic>
        <p:nvPicPr>
          <p:cNvPr id="122" name="Рисунок 1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7210" y="109707"/>
            <a:ext cx="5560695" cy="926782"/>
          </a:xfrm>
          <a:prstGeom prst="rect">
            <a:avLst/>
          </a:prstGeom>
        </p:spPr>
      </p:pic>
      <p:pic>
        <p:nvPicPr>
          <p:cNvPr id="123" name="Рисунок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9228" y="5814587"/>
            <a:ext cx="5560695" cy="926782"/>
          </a:xfrm>
          <a:prstGeom prst="rect">
            <a:avLst/>
          </a:prstGeom>
        </p:spPr>
      </p:pic>
      <p:pic>
        <p:nvPicPr>
          <p:cNvPr id="124" name="Рисунок 1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7210" y="995339"/>
            <a:ext cx="5560695" cy="92679"/>
          </a:xfrm>
          <a:prstGeom prst="rect">
            <a:avLst/>
          </a:prstGeom>
        </p:spPr>
      </p:pic>
      <p:pic>
        <p:nvPicPr>
          <p:cNvPr id="125" name="Рисунок 1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8293" y="5742578"/>
            <a:ext cx="1567603" cy="26127"/>
          </a:xfrm>
          <a:prstGeom prst="rect">
            <a:avLst/>
          </a:prstGeom>
        </p:spPr>
      </p:pic>
      <p:pic>
        <p:nvPicPr>
          <p:cNvPr id="126" name="Рисунок 1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2355" y="1436957"/>
            <a:ext cx="576064" cy="576064"/>
          </a:xfrm>
          <a:prstGeom prst="rect">
            <a:avLst/>
          </a:prstGeom>
        </p:spPr>
      </p:pic>
      <p:pic>
        <p:nvPicPr>
          <p:cNvPr id="127" name="Рисунок 1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2410075"/>
            <a:ext cx="447687" cy="447686"/>
          </a:xfrm>
          <a:prstGeom prst="rect">
            <a:avLst/>
          </a:prstGeom>
        </p:spPr>
      </p:pic>
      <p:pic>
        <p:nvPicPr>
          <p:cNvPr id="128" name="Рисунок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9229" y="2023114"/>
            <a:ext cx="472465" cy="472465"/>
          </a:xfrm>
          <a:prstGeom prst="rect">
            <a:avLst/>
          </a:prstGeom>
        </p:spPr>
      </p:pic>
      <p:pic>
        <p:nvPicPr>
          <p:cNvPr id="129" name="Рисунок 1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14846" y="3454405"/>
            <a:ext cx="435929" cy="435929"/>
          </a:xfrm>
          <a:prstGeom prst="rect">
            <a:avLst/>
          </a:prstGeom>
        </p:spPr>
      </p:pic>
      <p:pic>
        <p:nvPicPr>
          <p:cNvPr id="130" name="Рисунок 1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2955571"/>
            <a:ext cx="464540" cy="464540"/>
          </a:xfrm>
          <a:prstGeom prst="rect">
            <a:avLst/>
          </a:prstGeom>
        </p:spPr>
      </p:pic>
      <p:pic>
        <p:nvPicPr>
          <p:cNvPr id="131" name="Рисунок 1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3045" y="1752119"/>
            <a:ext cx="281964" cy="457240"/>
          </a:xfrm>
          <a:prstGeom prst="rect">
            <a:avLst/>
          </a:prstGeom>
        </p:spPr>
      </p:pic>
      <p:pic>
        <p:nvPicPr>
          <p:cNvPr id="132" name="Рисунок 1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1194" y="271978"/>
            <a:ext cx="704231" cy="602239"/>
          </a:xfrm>
          <a:prstGeom prst="rect">
            <a:avLst/>
          </a:prstGeom>
        </p:spPr>
      </p:pic>
      <p:pic>
        <p:nvPicPr>
          <p:cNvPr id="133" name="Рисунок 1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3897472"/>
            <a:ext cx="477948" cy="477948"/>
          </a:xfrm>
          <a:prstGeom prst="rect">
            <a:avLst/>
          </a:prstGeom>
        </p:spPr>
      </p:pic>
      <p:pic>
        <p:nvPicPr>
          <p:cNvPr id="134" name="Рисунок 13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3" y="2982599"/>
            <a:ext cx="449723" cy="449722"/>
          </a:xfrm>
          <a:prstGeom prst="rect">
            <a:avLst/>
          </a:prstGeom>
        </p:spPr>
      </p:pic>
      <p:pic>
        <p:nvPicPr>
          <p:cNvPr id="135" name="Рисунок 13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5557" y="2886109"/>
            <a:ext cx="3526327" cy="881582"/>
          </a:xfrm>
          <a:prstGeom prst="rect">
            <a:avLst/>
          </a:prstGeom>
        </p:spPr>
      </p:pic>
      <p:pic>
        <p:nvPicPr>
          <p:cNvPr id="136" name="Рисунок 13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14846" y="3844774"/>
            <a:ext cx="3497037" cy="874260"/>
          </a:xfrm>
          <a:prstGeom prst="rect">
            <a:avLst/>
          </a:prstGeom>
        </p:spPr>
      </p:pic>
      <p:pic>
        <p:nvPicPr>
          <p:cNvPr id="137" name="Рисунок 13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1926325"/>
            <a:ext cx="3525648" cy="881413"/>
          </a:xfrm>
          <a:prstGeom prst="rect">
            <a:avLst/>
          </a:prstGeom>
        </p:spPr>
      </p:pic>
      <p:pic>
        <p:nvPicPr>
          <p:cNvPr id="138" name="Рисунок 13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8048" y="187566"/>
            <a:ext cx="638619" cy="6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809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2660" y="1859665"/>
            <a:ext cx="3176285" cy="2765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5816" y="4581129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Tap to continue</a:t>
            </a:r>
            <a:endParaRPr lang="ru-RU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1076008"/>
            <a:ext cx="464540" cy="4645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1553956"/>
            <a:ext cx="464540" cy="4645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2031904"/>
            <a:ext cx="464540" cy="4645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2509852"/>
            <a:ext cx="464540" cy="4645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2987800"/>
            <a:ext cx="464540" cy="4645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3465748"/>
            <a:ext cx="464540" cy="4645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3943696"/>
            <a:ext cx="464540" cy="4645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4421644"/>
            <a:ext cx="464540" cy="4645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4899592"/>
            <a:ext cx="464540" cy="46454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5377545"/>
            <a:ext cx="464540" cy="46454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1068985"/>
            <a:ext cx="464540" cy="46454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1546933"/>
            <a:ext cx="464540" cy="46454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2024881"/>
            <a:ext cx="464540" cy="46454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2502829"/>
            <a:ext cx="464540" cy="46454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2980777"/>
            <a:ext cx="464540" cy="46454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3458725"/>
            <a:ext cx="464540" cy="46454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3936673"/>
            <a:ext cx="464540" cy="46454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4414621"/>
            <a:ext cx="464540" cy="46454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4892569"/>
            <a:ext cx="464540" cy="46454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5370520"/>
            <a:ext cx="464540" cy="46454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1076008"/>
            <a:ext cx="464540" cy="46454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1553956"/>
            <a:ext cx="464540" cy="46454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2031904"/>
            <a:ext cx="464540" cy="46454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2509852"/>
            <a:ext cx="464540" cy="46454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2987800"/>
            <a:ext cx="464540" cy="46454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3465748"/>
            <a:ext cx="464540" cy="46454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3943696"/>
            <a:ext cx="464540" cy="46454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4421644"/>
            <a:ext cx="464540" cy="46454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4899592"/>
            <a:ext cx="464540" cy="46454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5377545"/>
            <a:ext cx="464540" cy="46454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1067223"/>
            <a:ext cx="464540" cy="46454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1545171"/>
            <a:ext cx="464540" cy="46454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2023119"/>
            <a:ext cx="464540" cy="46454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2501067"/>
            <a:ext cx="464540" cy="46454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2979015"/>
            <a:ext cx="464540" cy="46454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3456963"/>
            <a:ext cx="464540" cy="46454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3934911"/>
            <a:ext cx="464540" cy="46454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4412858"/>
            <a:ext cx="464540" cy="464540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4890807"/>
            <a:ext cx="464540" cy="464540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5368759"/>
            <a:ext cx="464540" cy="464540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1065460"/>
            <a:ext cx="464540" cy="46454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1543408"/>
            <a:ext cx="464540" cy="464540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2021356"/>
            <a:ext cx="464540" cy="46454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2499304"/>
            <a:ext cx="464540" cy="46454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2977252"/>
            <a:ext cx="464540" cy="46454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3455200"/>
            <a:ext cx="464540" cy="46454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3933148"/>
            <a:ext cx="464540" cy="464540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4411096"/>
            <a:ext cx="464540" cy="464540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4889044"/>
            <a:ext cx="464540" cy="464540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5366997"/>
            <a:ext cx="464540" cy="464540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1052200"/>
            <a:ext cx="464540" cy="464540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1530148"/>
            <a:ext cx="464540" cy="464540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2008096"/>
            <a:ext cx="464540" cy="464540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2486044"/>
            <a:ext cx="464540" cy="464540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2963992"/>
            <a:ext cx="464540" cy="464540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3441940"/>
            <a:ext cx="464540" cy="464540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3919888"/>
            <a:ext cx="464540" cy="464540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4397836"/>
            <a:ext cx="464540" cy="46454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4875784"/>
            <a:ext cx="464540" cy="46454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5353737"/>
            <a:ext cx="464540" cy="464540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1052200"/>
            <a:ext cx="464540" cy="464540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1530148"/>
            <a:ext cx="464540" cy="464540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2008096"/>
            <a:ext cx="464540" cy="464540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2486044"/>
            <a:ext cx="464540" cy="464540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2963992"/>
            <a:ext cx="464540" cy="464540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3441940"/>
            <a:ext cx="464540" cy="464540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3919888"/>
            <a:ext cx="464540" cy="464540"/>
          </a:xfrm>
          <a:prstGeom prst="rect">
            <a:avLst/>
          </a:prstGeom>
        </p:spPr>
      </p:pic>
      <p:pic>
        <p:nvPicPr>
          <p:cNvPr id="69" name="Рисунок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4397836"/>
            <a:ext cx="464540" cy="464540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4875784"/>
            <a:ext cx="464540" cy="464540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5353737"/>
            <a:ext cx="464540" cy="464540"/>
          </a:xfrm>
          <a:prstGeom prst="rect">
            <a:avLst/>
          </a:prstGeom>
        </p:spPr>
      </p:pic>
      <p:pic>
        <p:nvPicPr>
          <p:cNvPr id="72" name="Рисунок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1045177"/>
            <a:ext cx="464540" cy="464540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1523124"/>
            <a:ext cx="464540" cy="464540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2001073"/>
            <a:ext cx="464540" cy="464540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2479021"/>
            <a:ext cx="464540" cy="464540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2956969"/>
            <a:ext cx="464540" cy="464540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3434916"/>
            <a:ext cx="464540" cy="464540"/>
          </a:xfrm>
          <a:prstGeom prst="rect">
            <a:avLst/>
          </a:prstGeom>
        </p:spPr>
      </p:pic>
      <p:pic>
        <p:nvPicPr>
          <p:cNvPr id="78" name="Рисунок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3912865"/>
            <a:ext cx="464540" cy="464540"/>
          </a:xfrm>
          <a:prstGeom prst="rect">
            <a:avLst/>
          </a:prstGeom>
        </p:spPr>
      </p:pic>
      <p:pic>
        <p:nvPicPr>
          <p:cNvPr id="79" name="Рисунок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4390813"/>
            <a:ext cx="464540" cy="464540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4868761"/>
            <a:ext cx="464540" cy="464540"/>
          </a:xfrm>
          <a:prstGeom prst="rect">
            <a:avLst/>
          </a:prstGeom>
        </p:spPr>
      </p:pic>
      <p:pic>
        <p:nvPicPr>
          <p:cNvPr id="81" name="Рисунок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5346712"/>
            <a:ext cx="464540" cy="464540"/>
          </a:xfrm>
          <a:prstGeom prst="rect">
            <a:avLst/>
          </a:prstGeom>
        </p:spPr>
      </p:pic>
      <p:pic>
        <p:nvPicPr>
          <p:cNvPr id="82" name="Рисунок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1052200"/>
            <a:ext cx="464540" cy="464540"/>
          </a:xfrm>
          <a:prstGeom prst="rect">
            <a:avLst/>
          </a:prstGeom>
        </p:spPr>
      </p:pic>
      <p:pic>
        <p:nvPicPr>
          <p:cNvPr id="83" name="Рисунок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1530148"/>
            <a:ext cx="464540" cy="464540"/>
          </a:xfrm>
          <a:prstGeom prst="rect">
            <a:avLst/>
          </a:prstGeom>
        </p:spPr>
      </p:pic>
      <p:pic>
        <p:nvPicPr>
          <p:cNvPr id="84" name="Рисунок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2008096"/>
            <a:ext cx="464540" cy="464540"/>
          </a:xfrm>
          <a:prstGeom prst="rect">
            <a:avLst/>
          </a:prstGeom>
        </p:spPr>
      </p:pic>
      <p:pic>
        <p:nvPicPr>
          <p:cNvPr id="85" name="Рисунок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2486044"/>
            <a:ext cx="464540" cy="464540"/>
          </a:xfrm>
          <a:prstGeom prst="rect">
            <a:avLst/>
          </a:prstGeom>
        </p:spPr>
      </p:pic>
      <p:pic>
        <p:nvPicPr>
          <p:cNvPr id="86" name="Рисунок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2963992"/>
            <a:ext cx="464540" cy="464540"/>
          </a:xfrm>
          <a:prstGeom prst="rect">
            <a:avLst/>
          </a:prstGeom>
        </p:spPr>
      </p:pic>
      <p:pic>
        <p:nvPicPr>
          <p:cNvPr id="87" name="Рисунок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3441940"/>
            <a:ext cx="464540" cy="464540"/>
          </a:xfrm>
          <a:prstGeom prst="rect">
            <a:avLst/>
          </a:prstGeom>
        </p:spPr>
      </p:pic>
      <p:pic>
        <p:nvPicPr>
          <p:cNvPr id="88" name="Рисунок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3919888"/>
            <a:ext cx="464540" cy="464540"/>
          </a:xfrm>
          <a:prstGeom prst="rect">
            <a:avLst/>
          </a:prstGeom>
        </p:spPr>
      </p:pic>
      <p:pic>
        <p:nvPicPr>
          <p:cNvPr id="89" name="Рисунок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4397836"/>
            <a:ext cx="464540" cy="464540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4875784"/>
            <a:ext cx="464540" cy="464540"/>
          </a:xfrm>
          <a:prstGeom prst="rect">
            <a:avLst/>
          </a:prstGeom>
        </p:spPr>
      </p:pic>
      <p:pic>
        <p:nvPicPr>
          <p:cNvPr id="91" name="Рисунок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5353737"/>
            <a:ext cx="464540" cy="464540"/>
          </a:xfrm>
          <a:prstGeom prst="rect">
            <a:avLst/>
          </a:prstGeom>
        </p:spPr>
      </p:pic>
      <p:pic>
        <p:nvPicPr>
          <p:cNvPr id="92" name="Рисунок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1043415"/>
            <a:ext cx="464540" cy="464540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1521363"/>
            <a:ext cx="464540" cy="464540"/>
          </a:xfrm>
          <a:prstGeom prst="rect">
            <a:avLst/>
          </a:prstGeom>
        </p:spPr>
      </p:pic>
      <p:pic>
        <p:nvPicPr>
          <p:cNvPr id="94" name="Рисунок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1999311"/>
            <a:ext cx="464540" cy="464540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2477259"/>
            <a:ext cx="464540" cy="464540"/>
          </a:xfrm>
          <a:prstGeom prst="rect">
            <a:avLst/>
          </a:prstGeom>
        </p:spPr>
      </p:pic>
      <p:pic>
        <p:nvPicPr>
          <p:cNvPr id="96" name="Рисунок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2955207"/>
            <a:ext cx="464540" cy="464540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3433155"/>
            <a:ext cx="464540" cy="464540"/>
          </a:xfrm>
          <a:prstGeom prst="rect">
            <a:avLst/>
          </a:prstGeom>
        </p:spPr>
      </p:pic>
      <p:pic>
        <p:nvPicPr>
          <p:cNvPr id="98" name="Рисунок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3911103"/>
            <a:ext cx="464540" cy="464540"/>
          </a:xfrm>
          <a:prstGeom prst="rect">
            <a:avLst/>
          </a:prstGeom>
        </p:spPr>
      </p:pic>
      <p:pic>
        <p:nvPicPr>
          <p:cNvPr id="99" name="Рисунок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4389051"/>
            <a:ext cx="464540" cy="464540"/>
          </a:xfrm>
          <a:prstGeom prst="rect">
            <a:avLst/>
          </a:prstGeom>
        </p:spPr>
      </p:pic>
      <p:pic>
        <p:nvPicPr>
          <p:cNvPr id="100" name="Рисунок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4866999"/>
            <a:ext cx="464540" cy="464540"/>
          </a:xfrm>
          <a:prstGeom prst="rect">
            <a:avLst/>
          </a:prstGeom>
        </p:spPr>
      </p:pic>
      <p:pic>
        <p:nvPicPr>
          <p:cNvPr id="101" name="Рисунок 10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5344951"/>
            <a:ext cx="464540" cy="464540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1041652"/>
            <a:ext cx="464540" cy="464540"/>
          </a:xfrm>
          <a:prstGeom prst="rect">
            <a:avLst/>
          </a:prstGeom>
        </p:spPr>
      </p:pic>
      <p:pic>
        <p:nvPicPr>
          <p:cNvPr id="103" name="Рисунок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1519600"/>
            <a:ext cx="464540" cy="464540"/>
          </a:xfrm>
          <a:prstGeom prst="rect">
            <a:avLst/>
          </a:prstGeom>
        </p:spPr>
      </p:pic>
      <p:pic>
        <p:nvPicPr>
          <p:cNvPr id="104" name="Рисунок 10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1997548"/>
            <a:ext cx="464540" cy="464540"/>
          </a:xfrm>
          <a:prstGeom prst="rect">
            <a:avLst/>
          </a:prstGeom>
        </p:spPr>
      </p:pic>
      <p:pic>
        <p:nvPicPr>
          <p:cNvPr id="105" name="Рисунок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2475496"/>
            <a:ext cx="464540" cy="464540"/>
          </a:xfrm>
          <a:prstGeom prst="rect">
            <a:avLst/>
          </a:prstGeom>
        </p:spPr>
      </p:pic>
      <p:pic>
        <p:nvPicPr>
          <p:cNvPr id="106" name="Рисунок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2953444"/>
            <a:ext cx="464540" cy="464540"/>
          </a:xfrm>
          <a:prstGeom prst="rect">
            <a:avLst/>
          </a:prstGeom>
        </p:spPr>
      </p:pic>
      <p:pic>
        <p:nvPicPr>
          <p:cNvPr id="107" name="Рисунок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3431392"/>
            <a:ext cx="464540" cy="464540"/>
          </a:xfrm>
          <a:prstGeom prst="rect">
            <a:avLst/>
          </a:prstGeom>
        </p:spPr>
      </p:pic>
      <p:pic>
        <p:nvPicPr>
          <p:cNvPr id="108" name="Рисунок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3909340"/>
            <a:ext cx="464540" cy="464540"/>
          </a:xfrm>
          <a:prstGeom prst="rect">
            <a:avLst/>
          </a:prstGeom>
        </p:spPr>
      </p:pic>
      <p:pic>
        <p:nvPicPr>
          <p:cNvPr id="109" name="Рисунок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4387288"/>
            <a:ext cx="464540" cy="464540"/>
          </a:xfrm>
          <a:prstGeom prst="rect">
            <a:avLst/>
          </a:prstGeom>
        </p:spPr>
      </p:pic>
      <p:pic>
        <p:nvPicPr>
          <p:cNvPr id="110" name="Рисунок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4865236"/>
            <a:ext cx="464540" cy="464540"/>
          </a:xfrm>
          <a:prstGeom prst="rect">
            <a:avLst/>
          </a:prstGeom>
        </p:spPr>
      </p:pic>
      <p:pic>
        <p:nvPicPr>
          <p:cNvPr id="111" name="Рисунок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5343189"/>
            <a:ext cx="464540" cy="464540"/>
          </a:xfrm>
          <a:prstGeom prst="rect">
            <a:avLst/>
          </a:prstGeom>
        </p:spPr>
      </p:pic>
      <p:pic>
        <p:nvPicPr>
          <p:cNvPr id="112" name="Рисунок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1028392"/>
            <a:ext cx="464540" cy="464540"/>
          </a:xfrm>
          <a:prstGeom prst="rect">
            <a:avLst/>
          </a:prstGeom>
        </p:spPr>
      </p:pic>
      <p:pic>
        <p:nvPicPr>
          <p:cNvPr id="113" name="Рисунок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1506340"/>
            <a:ext cx="464540" cy="464540"/>
          </a:xfrm>
          <a:prstGeom prst="rect">
            <a:avLst/>
          </a:prstGeom>
        </p:spPr>
      </p:pic>
      <p:pic>
        <p:nvPicPr>
          <p:cNvPr id="114" name="Рисунок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1984288"/>
            <a:ext cx="464540" cy="464540"/>
          </a:xfrm>
          <a:prstGeom prst="rect">
            <a:avLst/>
          </a:prstGeom>
        </p:spPr>
      </p:pic>
      <p:pic>
        <p:nvPicPr>
          <p:cNvPr id="115" name="Рисунок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2462236"/>
            <a:ext cx="464540" cy="464540"/>
          </a:xfrm>
          <a:prstGeom prst="rect">
            <a:avLst/>
          </a:prstGeom>
        </p:spPr>
      </p:pic>
      <p:pic>
        <p:nvPicPr>
          <p:cNvPr id="116" name="Рисунок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2940184"/>
            <a:ext cx="464540" cy="464540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3418132"/>
            <a:ext cx="464540" cy="464540"/>
          </a:xfrm>
          <a:prstGeom prst="rect">
            <a:avLst/>
          </a:prstGeom>
        </p:spPr>
      </p:pic>
      <p:pic>
        <p:nvPicPr>
          <p:cNvPr id="118" name="Рисунок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3896080"/>
            <a:ext cx="464540" cy="464540"/>
          </a:xfrm>
          <a:prstGeom prst="rect">
            <a:avLst/>
          </a:prstGeom>
        </p:spPr>
      </p:pic>
      <p:pic>
        <p:nvPicPr>
          <p:cNvPr id="119" name="Рисунок 1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4374028"/>
            <a:ext cx="464540" cy="464540"/>
          </a:xfrm>
          <a:prstGeom prst="rect">
            <a:avLst/>
          </a:prstGeom>
        </p:spPr>
      </p:pic>
      <p:pic>
        <p:nvPicPr>
          <p:cNvPr id="120" name="Рисунок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4851976"/>
            <a:ext cx="464540" cy="464540"/>
          </a:xfrm>
          <a:prstGeom prst="rect">
            <a:avLst/>
          </a:prstGeom>
        </p:spPr>
      </p:pic>
      <p:pic>
        <p:nvPicPr>
          <p:cNvPr id="121" name="Рисунок 1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5329929"/>
            <a:ext cx="464540" cy="464540"/>
          </a:xfrm>
          <a:prstGeom prst="rect">
            <a:avLst/>
          </a:prstGeom>
        </p:spPr>
      </p:pic>
      <p:pic>
        <p:nvPicPr>
          <p:cNvPr id="122" name="Рисунок 1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7210" y="116633"/>
            <a:ext cx="5560695" cy="926782"/>
          </a:xfrm>
          <a:prstGeom prst="rect">
            <a:avLst/>
          </a:prstGeom>
        </p:spPr>
      </p:pic>
      <p:pic>
        <p:nvPicPr>
          <p:cNvPr id="123" name="Рисунок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9228" y="5821512"/>
            <a:ext cx="5560695" cy="926782"/>
          </a:xfrm>
          <a:prstGeom prst="rect">
            <a:avLst/>
          </a:prstGeom>
        </p:spPr>
      </p:pic>
      <p:pic>
        <p:nvPicPr>
          <p:cNvPr id="124" name="Рисунок 1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7210" y="1002266"/>
            <a:ext cx="5560695" cy="92679"/>
          </a:xfrm>
          <a:prstGeom prst="rect">
            <a:avLst/>
          </a:prstGeom>
        </p:spPr>
      </p:pic>
      <p:pic>
        <p:nvPicPr>
          <p:cNvPr id="125" name="Рисунок 1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8293" y="5749505"/>
            <a:ext cx="1567603" cy="26127"/>
          </a:xfrm>
          <a:prstGeom prst="rect">
            <a:avLst/>
          </a:prstGeom>
        </p:spPr>
      </p:pic>
      <p:pic>
        <p:nvPicPr>
          <p:cNvPr id="126" name="Рисунок 1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2355" y="1443882"/>
            <a:ext cx="576064" cy="576064"/>
          </a:xfrm>
          <a:prstGeom prst="rect">
            <a:avLst/>
          </a:prstGeom>
        </p:spPr>
      </p:pic>
      <p:pic>
        <p:nvPicPr>
          <p:cNvPr id="127" name="Рисунок 1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2417001"/>
            <a:ext cx="447687" cy="447686"/>
          </a:xfrm>
          <a:prstGeom prst="rect">
            <a:avLst/>
          </a:prstGeom>
        </p:spPr>
      </p:pic>
      <p:pic>
        <p:nvPicPr>
          <p:cNvPr id="128" name="Рисунок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9229" y="2030040"/>
            <a:ext cx="472465" cy="472465"/>
          </a:xfrm>
          <a:prstGeom prst="rect">
            <a:avLst/>
          </a:prstGeom>
        </p:spPr>
      </p:pic>
      <p:pic>
        <p:nvPicPr>
          <p:cNvPr id="129" name="Рисунок 1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14846" y="3461331"/>
            <a:ext cx="435929" cy="435929"/>
          </a:xfrm>
          <a:prstGeom prst="rect">
            <a:avLst/>
          </a:prstGeom>
        </p:spPr>
      </p:pic>
      <p:pic>
        <p:nvPicPr>
          <p:cNvPr id="130" name="Рисунок 1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2962497"/>
            <a:ext cx="464540" cy="464540"/>
          </a:xfrm>
          <a:prstGeom prst="rect">
            <a:avLst/>
          </a:prstGeom>
        </p:spPr>
      </p:pic>
      <p:pic>
        <p:nvPicPr>
          <p:cNvPr id="131" name="Рисунок 1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3045" y="1759044"/>
            <a:ext cx="281964" cy="457240"/>
          </a:xfrm>
          <a:prstGeom prst="rect">
            <a:avLst/>
          </a:prstGeom>
        </p:spPr>
      </p:pic>
      <p:pic>
        <p:nvPicPr>
          <p:cNvPr id="132" name="Рисунок 1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1194" y="278904"/>
            <a:ext cx="704231" cy="602239"/>
          </a:xfrm>
          <a:prstGeom prst="rect">
            <a:avLst/>
          </a:prstGeom>
        </p:spPr>
      </p:pic>
      <p:pic>
        <p:nvPicPr>
          <p:cNvPr id="133" name="Рисунок 1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3904398"/>
            <a:ext cx="477948" cy="477948"/>
          </a:xfrm>
          <a:prstGeom prst="rect">
            <a:avLst/>
          </a:prstGeom>
        </p:spPr>
      </p:pic>
      <p:pic>
        <p:nvPicPr>
          <p:cNvPr id="134" name="Рисунок 13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3" y="2989524"/>
            <a:ext cx="449723" cy="449722"/>
          </a:xfrm>
          <a:prstGeom prst="rect">
            <a:avLst/>
          </a:prstGeom>
        </p:spPr>
      </p:pic>
      <p:pic>
        <p:nvPicPr>
          <p:cNvPr id="135" name="Рисунок 13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5345" y="173674"/>
            <a:ext cx="638619" cy="638618"/>
          </a:xfrm>
          <a:prstGeom prst="rect">
            <a:avLst/>
          </a:prstGeom>
        </p:spPr>
      </p:pic>
      <p:pic>
        <p:nvPicPr>
          <p:cNvPr id="270" name="Рисунок 269" descr="no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771800" y="1556792"/>
            <a:ext cx="404309" cy="40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1076008"/>
            <a:ext cx="464540" cy="4645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1553956"/>
            <a:ext cx="464540" cy="4645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2031904"/>
            <a:ext cx="464540" cy="4645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2509852"/>
            <a:ext cx="464540" cy="4645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2987800"/>
            <a:ext cx="464540" cy="4645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3465748"/>
            <a:ext cx="464540" cy="4645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3943696"/>
            <a:ext cx="464540" cy="4645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4421644"/>
            <a:ext cx="464540" cy="46454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4899592"/>
            <a:ext cx="464540" cy="46454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55" y="5377545"/>
            <a:ext cx="464540" cy="46454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1068985"/>
            <a:ext cx="464540" cy="46454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1546933"/>
            <a:ext cx="464540" cy="46454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2024881"/>
            <a:ext cx="464540" cy="46454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2502829"/>
            <a:ext cx="464540" cy="46454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2980777"/>
            <a:ext cx="464540" cy="46454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3458725"/>
            <a:ext cx="464540" cy="46454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3936673"/>
            <a:ext cx="464540" cy="46454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4414621"/>
            <a:ext cx="464540" cy="46454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4892569"/>
            <a:ext cx="464540" cy="46454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1695" y="5370520"/>
            <a:ext cx="464540" cy="46454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1076008"/>
            <a:ext cx="464540" cy="46454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1553956"/>
            <a:ext cx="464540" cy="46454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2031904"/>
            <a:ext cx="464540" cy="46454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2509852"/>
            <a:ext cx="464540" cy="46454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2987800"/>
            <a:ext cx="464540" cy="46454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3465748"/>
            <a:ext cx="464540" cy="46454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3943696"/>
            <a:ext cx="464540" cy="46454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4421644"/>
            <a:ext cx="464540" cy="46454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4899592"/>
            <a:ext cx="464540" cy="46454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6235" y="5377545"/>
            <a:ext cx="464540" cy="46454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1067223"/>
            <a:ext cx="464540" cy="46454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1545171"/>
            <a:ext cx="464540" cy="46454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2023119"/>
            <a:ext cx="464540" cy="46454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2501067"/>
            <a:ext cx="464540" cy="46454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2979015"/>
            <a:ext cx="464540" cy="46454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3456963"/>
            <a:ext cx="464540" cy="46454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3934911"/>
            <a:ext cx="464540" cy="464540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4412858"/>
            <a:ext cx="464540" cy="464540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4890807"/>
            <a:ext cx="464540" cy="464540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0775" y="5368759"/>
            <a:ext cx="464540" cy="46454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1065460"/>
            <a:ext cx="464540" cy="464540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1543408"/>
            <a:ext cx="464540" cy="46454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2021356"/>
            <a:ext cx="464540" cy="46454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2499304"/>
            <a:ext cx="464540" cy="46454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2977252"/>
            <a:ext cx="464540" cy="46454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3455200"/>
            <a:ext cx="464540" cy="464540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3933148"/>
            <a:ext cx="464540" cy="464540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4411096"/>
            <a:ext cx="464540" cy="464540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4889044"/>
            <a:ext cx="464540" cy="464540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5315" y="5366997"/>
            <a:ext cx="464540" cy="464540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1052200"/>
            <a:ext cx="464540" cy="464540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1530148"/>
            <a:ext cx="464540" cy="464540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2008096"/>
            <a:ext cx="464540" cy="464540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2486044"/>
            <a:ext cx="464540" cy="464540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2963992"/>
            <a:ext cx="464540" cy="464540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3441940"/>
            <a:ext cx="464540" cy="464540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3919888"/>
            <a:ext cx="464540" cy="46454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4397836"/>
            <a:ext cx="464540" cy="46454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4875784"/>
            <a:ext cx="464540" cy="464540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9854" y="5353737"/>
            <a:ext cx="464540" cy="464540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1052200"/>
            <a:ext cx="464540" cy="464540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1530148"/>
            <a:ext cx="464540" cy="464540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2008096"/>
            <a:ext cx="464540" cy="464540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2486044"/>
            <a:ext cx="464540" cy="464540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2963992"/>
            <a:ext cx="464540" cy="464540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3441940"/>
            <a:ext cx="464540" cy="464540"/>
          </a:xfrm>
          <a:prstGeom prst="rect">
            <a:avLst/>
          </a:prstGeom>
        </p:spPr>
      </p:pic>
      <p:pic>
        <p:nvPicPr>
          <p:cNvPr id="69" name="Рисунок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3919888"/>
            <a:ext cx="464540" cy="464540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4397836"/>
            <a:ext cx="464540" cy="464540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4875784"/>
            <a:ext cx="464540" cy="464540"/>
          </a:xfrm>
          <a:prstGeom prst="rect">
            <a:avLst/>
          </a:prstGeom>
        </p:spPr>
      </p:pic>
      <p:pic>
        <p:nvPicPr>
          <p:cNvPr id="72" name="Рисунок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609" y="5353737"/>
            <a:ext cx="464540" cy="464540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1045177"/>
            <a:ext cx="464540" cy="464540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1523124"/>
            <a:ext cx="464540" cy="464540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2001073"/>
            <a:ext cx="464540" cy="464540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2479021"/>
            <a:ext cx="464540" cy="464540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2956969"/>
            <a:ext cx="464540" cy="464540"/>
          </a:xfrm>
          <a:prstGeom prst="rect">
            <a:avLst/>
          </a:prstGeom>
        </p:spPr>
      </p:pic>
      <p:pic>
        <p:nvPicPr>
          <p:cNvPr id="78" name="Рисунок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3434916"/>
            <a:ext cx="464540" cy="464540"/>
          </a:xfrm>
          <a:prstGeom prst="rect">
            <a:avLst/>
          </a:prstGeom>
        </p:spPr>
      </p:pic>
      <p:pic>
        <p:nvPicPr>
          <p:cNvPr id="79" name="Рисунок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3912865"/>
            <a:ext cx="464540" cy="464540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4390813"/>
            <a:ext cx="464540" cy="464540"/>
          </a:xfrm>
          <a:prstGeom prst="rect">
            <a:avLst/>
          </a:prstGeom>
        </p:spPr>
      </p:pic>
      <p:pic>
        <p:nvPicPr>
          <p:cNvPr id="81" name="Рисунок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4868761"/>
            <a:ext cx="464540" cy="464540"/>
          </a:xfrm>
          <a:prstGeom prst="rect">
            <a:avLst/>
          </a:prstGeom>
        </p:spPr>
      </p:pic>
      <p:pic>
        <p:nvPicPr>
          <p:cNvPr id="82" name="Рисунок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149" y="5346712"/>
            <a:ext cx="464540" cy="464540"/>
          </a:xfrm>
          <a:prstGeom prst="rect">
            <a:avLst/>
          </a:prstGeom>
        </p:spPr>
      </p:pic>
      <p:pic>
        <p:nvPicPr>
          <p:cNvPr id="83" name="Рисунок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1052200"/>
            <a:ext cx="464540" cy="464540"/>
          </a:xfrm>
          <a:prstGeom prst="rect">
            <a:avLst/>
          </a:prstGeom>
        </p:spPr>
      </p:pic>
      <p:pic>
        <p:nvPicPr>
          <p:cNvPr id="84" name="Рисунок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1530148"/>
            <a:ext cx="464540" cy="464540"/>
          </a:xfrm>
          <a:prstGeom prst="rect">
            <a:avLst/>
          </a:prstGeom>
        </p:spPr>
      </p:pic>
      <p:pic>
        <p:nvPicPr>
          <p:cNvPr id="85" name="Рисунок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2008096"/>
            <a:ext cx="464540" cy="464540"/>
          </a:xfrm>
          <a:prstGeom prst="rect">
            <a:avLst/>
          </a:prstGeom>
        </p:spPr>
      </p:pic>
      <p:pic>
        <p:nvPicPr>
          <p:cNvPr id="86" name="Рисунок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2486044"/>
            <a:ext cx="464540" cy="464540"/>
          </a:xfrm>
          <a:prstGeom prst="rect">
            <a:avLst/>
          </a:prstGeom>
        </p:spPr>
      </p:pic>
      <p:pic>
        <p:nvPicPr>
          <p:cNvPr id="87" name="Рисунок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2963992"/>
            <a:ext cx="464540" cy="464540"/>
          </a:xfrm>
          <a:prstGeom prst="rect">
            <a:avLst/>
          </a:prstGeom>
        </p:spPr>
      </p:pic>
      <p:pic>
        <p:nvPicPr>
          <p:cNvPr id="88" name="Рисунок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3441940"/>
            <a:ext cx="464540" cy="464540"/>
          </a:xfrm>
          <a:prstGeom prst="rect">
            <a:avLst/>
          </a:prstGeom>
        </p:spPr>
      </p:pic>
      <p:pic>
        <p:nvPicPr>
          <p:cNvPr id="89" name="Рисунок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3919888"/>
            <a:ext cx="464540" cy="464540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4397836"/>
            <a:ext cx="464540" cy="464540"/>
          </a:xfrm>
          <a:prstGeom prst="rect">
            <a:avLst/>
          </a:prstGeom>
        </p:spPr>
      </p:pic>
      <p:pic>
        <p:nvPicPr>
          <p:cNvPr id="91" name="Рисунок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4875784"/>
            <a:ext cx="464540" cy="464540"/>
          </a:xfrm>
          <a:prstGeom prst="rect">
            <a:avLst/>
          </a:prstGeom>
        </p:spPr>
      </p:pic>
      <p:pic>
        <p:nvPicPr>
          <p:cNvPr id="92" name="Рисунок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689" y="5353737"/>
            <a:ext cx="464540" cy="464540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1043415"/>
            <a:ext cx="464540" cy="464540"/>
          </a:xfrm>
          <a:prstGeom prst="rect">
            <a:avLst/>
          </a:prstGeom>
        </p:spPr>
      </p:pic>
      <p:pic>
        <p:nvPicPr>
          <p:cNvPr id="94" name="Рисунок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1521363"/>
            <a:ext cx="464540" cy="464540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1999311"/>
            <a:ext cx="464540" cy="464540"/>
          </a:xfrm>
          <a:prstGeom prst="rect">
            <a:avLst/>
          </a:prstGeom>
        </p:spPr>
      </p:pic>
      <p:pic>
        <p:nvPicPr>
          <p:cNvPr id="96" name="Рисунок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2477259"/>
            <a:ext cx="464540" cy="464540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2955207"/>
            <a:ext cx="464540" cy="464540"/>
          </a:xfrm>
          <a:prstGeom prst="rect">
            <a:avLst/>
          </a:prstGeom>
        </p:spPr>
      </p:pic>
      <p:pic>
        <p:nvPicPr>
          <p:cNvPr id="98" name="Рисунок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3433155"/>
            <a:ext cx="464540" cy="464540"/>
          </a:xfrm>
          <a:prstGeom prst="rect">
            <a:avLst/>
          </a:prstGeom>
        </p:spPr>
      </p:pic>
      <p:pic>
        <p:nvPicPr>
          <p:cNvPr id="99" name="Рисунок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3911103"/>
            <a:ext cx="464540" cy="464540"/>
          </a:xfrm>
          <a:prstGeom prst="rect">
            <a:avLst/>
          </a:prstGeom>
        </p:spPr>
      </p:pic>
      <p:pic>
        <p:nvPicPr>
          <p:cNvPr id="100" name="Рисунок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4389051"/>
            <a:ext cx="464540" cy="464540"/>
          </a:xfrm>
          <a:prstGeom prst="rect">
            <a:avLst/>
          </a:prstGeom>
        </p:spPr>
      </p:pic>
      <p:pic>
        <p:nvPicPr>
          <p:cNvPr id="101" name="Рисунок 10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4866999"/>
            <a:ext cx="464540" cy="464540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229" y="5344951"/>
            <a:ext cx="464540" cy="464540"/>
          </a:xfrm>
          <a:prstGeom prst="rect">
            <a:avLst/>
          </a:prstGeom>
        </p:spPr>
      </p:pic>
      <p:pic>
        <p:nvPicPr>
          <p:cNvPr id="103" name="Рисунок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1041652"/>
            <a:ext cx="464540" cy="464540"/>
          </a:xfrm>
          <a:prstGeom prst="rect">
            <a:avLst/>
          </a:prstGeom>
        </p:spPr>
      </p:pic>
      <p:pic>
        <p:nvPicPr>
          <p:cNvPr id="104" name="Рисунок 10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1519600"/>
            <a:ext cx="464540" cy="464540"/>
          </a:xfrm>
          <a:prstGeom prst="rect">
            <a:avLst/>
          </a:prstGeom>
        </p:spPr>
      </p:pic>
      <p:pic>
        <p:nvPicPr>
          <p:cNvPr id="105" name="Рисунок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1997548"/>
            <a:ext cx="464540" cy="464540"/>
          </a:xfrm>
          <a:prstGeom prst="rect">
            <a:avLst/>
          </a:prstGeom>
        </p:spPr>
      </p:pic>
      <p:pic>
        <p:nvPicPr>
          <p:cNvPr id="106" name="Рисунок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2475496"/>
            <a:ext cx="464540" cy="464540"/>
          </a:xfrm>
          <a:prstGeom prst="rect">
            <a:avLst/>
          </a:prstGeom>
        </p:spPr>
      </p:pic>
      <p:pic>
        <p:nvPicPr>
          <p:cNvPr id="107" name="Рисунок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2953444"/>
            <a:ext cx="464540" cy="464540"/>
          </a:xfrm>
          <a:prstGeom prst="rect">
            <a:avLst/>
          </a:prstGeom>
        </p:spPr>
      </p:pic>
      <p:pic>
        <p:nvPicPr>
          <p:cNvPr id="108" name="Рисунок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3431392"/>
            <a:ext cx="464540" cy="464540"/>
          </a:xfrm>
          <a:prstGeom prst="rect">
            <a:avLst/>
          </a:prstGeom>
        </p:spPr>
      </p:pic>
      <p:pic>
        <p:nvPicPr>
          <p:cNvPr id="109" name="Рисунок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3909340"/>
            <a:ext cx="464540" cy="464540"/>
          </a:xfrm>
          <a:prstGeom prst="rect">
            <a:avLst/>
          </a:prstGeom>
        </p:spPr>
      </p:pic>
      <p:pic>
        <p:nvPicPr>
          <p:cNvPr id="110" name="Рисунок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4387288"/>
            <a:ext cx="464540" cy="464540"/>
          </a:xfrm>
          <a:prstGeom prst="rect">
            <a:avLst/>
          </a:prstGeom>
        </p:spPr>
      </p:pic>
      <p:pic>
        <p:nvPicPr>
          <p:cNvPr id="111" name="Рисунок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4865236"/>
            <a:ext cx="464540" cy="464540"/>
          </a:xfrm>
          <a:prstGeom prst="rect">
            <a:avLst/>
          </a:prstGeom>
        </p:spPr>
      </p:pic>
      <p:pic>
        <p:nvPicPr>
          <p:cNvPr id="112" name="Рисунок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8769" y="5343189"/>
            <a:ext cx="464540" cy="464540"/>
          </a:xfrm>
          <a:prstGeom prst="rect">
            <a:avLst/>
          </a:prstGeom>
        </p:spPr>
      </p:pic>
      <p:pic>
        <p:nvPicPr>
          <p:cNvPr id="113" name="Рисунок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1028392"/>
            <a:ext cx="464540" cy="464540"/>
          </a:xfrm>
          <a:prstGeom prst="rect">
            <a:avLst/>
          </a:prstGeom>
        </p:spPr>
      </p:pic>
      <p:pic>
        <p:nvPicPr>
          <p:cNvPr id="114" name="Рисунок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1506340"/>
            <a:ext cx="464540" cy="464540"/>
          </a:xfrm>
          <a:prstGeom prst="rect">
            <a:avLst/>
          </a:prstGeom>
        </p:spPr>
      </p:pic>
      <p:pic>
        <p:nvPicPr>
          <p:cNvPr id="115" name="Рисунок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1984288"/>
            <a:ext cx="464540" cy="464540"/>
          </a:xfrm>
          <a:prstGeom prst="rect">
            <a:avLst/>
          </a:prstGeom>
        </p:spPr>
      </p:pic>
      <p:pic>
        <p:nvPicPr>
          <p:cNvPr id="116" name="Рисунок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2462236"/>
            <a:ext cx="464540" cy="464540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2940184"/>
            <a:ext cx="464540" cy="464540"/>
          </a:xfrm>
          <a:prstGeom prst="rect">
            <a:avLst/>
          </a:prstGeom>
        </p:spPr>
      </p:pic>
      <p:pic>
        <p:nvPicPr>
          <p:cNvPr id="118" name="Рисунок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3418132"/>
            <a:ext cx="464540" cy="464540"/>
          </a:xfrm>
          <a:prstGeom prst="rect">
            <a:avLst/>
          </a:prstGeom>
        </p:spPr>
      </p:pic>
      <p:pic>
        <p:nvPicPr>
          <p:cNvPr id="119" name="Рисунок 1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3896080"/>
            <a:ext cx="464540" cy="464540"/>
          </a:xfrm>
          <a:prstGeom prst="rect">
            <a:avLst/>
          </a:prstGeom>
        </p:spPr>
      </p:pic>
      <p:pic>
        <p:nvPicPr>
          <p:cNvPr id="120" name="Рисунок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4374028"/>
            <a:ext cx="464540" cy="464540"/>
          </a:xfrm>
          <a:prstGeom prst="rect">
            <a:avLst/>
          </a:prstGeom>
        </p:spPr>
      </p:pic>
      <p:pic>
        <p:nvPicPr>
          <p:cNvPr id="121" name="Рисунок 1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4851976"/>
            <a:ext cx="464540" cy="464540"/>
          </a:xfrm>
          <a:prstGeom prst="rect">
            <a:avLst/>
          </a:prstGeom>
        </p:spPr>
      </p:pic>
      <p:pic>
        <p:nvPicPr>
          <p:cNvPr id="122" name="Рисунок 1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3309" y="5329929"/>
            <a:ext cx="464540" cy="464540"/>
          </a:xfrm>
          <a:prstGeom prst="rect">
            <a:avLst/>
          </a:prstGeom>
        </p:spPr>
      </p:pic>
      <p:pic>
        <p:nvPicPr>
          <p:cNvPr id="123" name="Рисунок 1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7210" y="116633"/>
            <a:ext cx="5560695" cy="926782"/>
          </a:xfrm>
          <a:prstGeom prst="rect">
            <a:avLst/>
          </a:prstGeom>
        </p:spPr>
      </p:pic>
      <p:pic>
        <p:nvPicPr>
          <p:cNvPr id="124" name="Рисунок 1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7210" y="1002266"/>
            <a:ext cx="5560695" cy="92679"/>
          </a:xfrm>
          <a:prstGeom prst="rect">
            <a:avLst/>
          </a:prstGeom>
        </p:spPr>
      </p:pic>
      <p:pic>
        <p:nvPicPr>
          <p:cNvPr id="125" name="Рисунок 1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8293" y="5733256"/>
            <a:ext cx="5528043" cy="92135"/>
          </a:xfrm>
          <a:prstGeom prst="rect">
            <a:avLst/>
          </a:prstGeom>
        </p:spPr>
      </p:pic>
      <p:pic>
        <p:nvPicPr>
          <p:cNvPr id="126" name="Рисунок 1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5940152" y="2492896"/>
            <a:ext cx="720080" cy="576064"/>
          </a:xfrm>
          <a:prstGeom prst="rect">
            <a:avLst/>
          </a:prstGeom>
        </p:spPr>
      </p:pic>
      <p:pic>
        <p:nvPicPr>
          <p:cNvPr id="128" name="Рисунок 1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2034768" y="1069687"/>
            <a:ext cx="472465" cy="438561"/>
          </a:xfrm>
          <a:prstGeom prst="rect">
            <a:avLst/>
          </a:prstGeom>
        </p:spPr>
      </p:pic>
      <p:pic>
        <p:nvPicPr>
          <p:cNvPr id="131" name="Рисунок 1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8184" y="2276872"/>
            <a:ext cx="281964" cy="457240"/>
          </a:xfrm>
          <a:prstGeom prst="rect">
            <a:avLst/>
          </a:prstGeom>
        </p:spPr>
      </p:pic>
      <p:pic>
        <p:nvPicPr>
          <p:cNvPr id="132" name="Рисунок 1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1194" y="278904"/>
            <a:ext cx="704231" cy="602239"/>
          </a:xfrm>
          <a:prstGeom prst="rect">
            <a:avLst/>
          </a:prstGeom>
        </p:spPr>
      </p:pic>
      <p:pic>
        <p:nvPicPr>
          <p:cNvPr id="133" name="Рисунок 1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5373216"/>
            <a:ext cx="477948" cy="477948"/>
          </a:xfrm>
          <a:prstGeom prst="rect">
            <a:avLst/>
          </a:prstGeom>
        </p:spPr>
      </p:pic>
      <p:pic>
        <p:nvPicPr>
          <p:cNvPr id="134" name="Рисунок 13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4941168"/>
            <a:ext cx="449723" cy="449722"/>
          </a:xfrm>
          <a:prstGeom prst="rect">
            <a:avLst/>
          </a:prstGeom>
        </p:spPr>
      </p:pic>
      <p:pic>
        <p:nvPicPr>
          <p:cNvPr id="135" name="Рисунок 1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5345" y="173674"/>
            <a:ext cx="638619" cy="638618"/>
          </a:xfrm>
          <a:prstGeom prst="rect">
            <a:avLst/>
          </a:prstGeom>
        </p:spPr>
      </p:pic>
      <p:pic>
        <p:nvPicPr>
          <p:cNvPr id="136" name="Рисунок 13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9228" y="5821512"/>
            <a:ext cx="5560695" cy="926782"/>
          </a:xfrm>
          <a:prstGeom prst="rect">
            <a:avLst/>
          </a:prstGeom>
        </p:spPr>
      </p:pic>
      <p:pic>
        <p:nvPicPr>
          <p:cNvPr id="137" name="Рисунок 1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4509120"/>
            <a:ext cx="449723" cy="449722"/>
          </a:xfrm>
          <a:prstGeom prst="rect">
            <a:avLst/>
          </a:prstGeom>
        </p:spPr>
      </p:pic>
      <p:pic>
        <p:nvPicPr>
          <p:cNvPr id="138" name="Рисунок 13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4077072"/>
            <a:ext cx="449723" cy="449722"/>
          </a:xfrm>
          <a:prstGeom prst="rect">
            <a:avLst/>
          </a:prstGeom>
        </p:spPr>
      </p:pic>
      <p:pic>
        <p:nvPicPr>
          <p:cNvPr id="139" name="Рисунок 1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3645024"/>
            <a:ext cx="449723" cy="449722"/>
          </a:xfrm>
          <a:prstGeom prst="rect">
            <a:avLst/>
          </a:prstGeom>
        </p:spPr>
      </p:pic>
      <p:pic>
        <p:nvPicPr>
          <p:cNvPr id="140" name="Рисунок 1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3195302"/>
            <a:ext cx="449723" cy="449722"/>
          </a:xfrm>
          <a:prstGeom prst="rect">
            <a:avLst/>
          </a:prstGeom>
        </p:spPr>
      </p:pic>
      <p:pic>
        <p:nvPicPr>
          <p:cNvPr id="141" name="Рисунок 1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2763254"/>
            <a:ext cx="449723" cy="449722"/>
          </a:xfrm>
          <a:prstGeom prst="rect">
            <a:avLst/>
          </a:prstGeom>
        </p:spPr>
      </p:pic>
      <p:pic>
        <p:nvPicPr>
          <p:cNvPr id="142" name="Рисунок 1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2331206"/>
            <a:ext cx="449723" cy="449722"/>
          </a:xfrm>
          <a:prstGeom prst="rect">
            <a:avLst/>
          </a:prstGeom>
        </p:spPr>
      </p:pic>
      <p:pic>
        <p:nvPicPr>
          <p:cNvPr id="143" name="Рисунок 1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1899158"/>
            <a:ext cx="449723" cy="449722"/>
          </a:xfrm>
          <a:prstGeom prst="rect">
            <a:avLst/>
          </a:prstGeom>
        </p:spPr>
      </p:pic>
      <p:pic>
        <p:nvPicPr>
          <p:cNvPr id="145" name="Рисунок 14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1484784"/>
            <a:ext cx="449723" cy="449722"/>
          </a:xfrm>
          <a:prstGeom prst="rect">
            <a:avLst/>
          </a:prstGeom>
        </p:spPr>
      </p:pic>
      <p:pic>
        <p:nvPicPr>
          <p:cNvPr id="146" name="Рисунок 1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7173444" y="1023787"/>
            <a:ext cx="472465" cy="438561"/>
          </a:xfrm>
          <a:prstGeom prst="rect">
            <a:avLst/>
          </a:prstGeom>
        </p:spPr>
      </p:pic>
      <p:pic>
        <p:nvPicPr>
          <p:cNvPr id="147" name="Рисунок 1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0396" y="5327316"/>
            <a:ext cx="477948" cy="477948"/>
          </a:xfrm>
          <a:prstGeom prst="rect">
            <a:avLst/>
          </a:prstGeom>
        </p:spPr>
      </p:pic>
      <p:pic>
        <p:nvPicPr>
          <p:cNvPr id="148" name="Рисунок 1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0396" y="4895268"/>
            <a:ext cx="449723" cy="449722"/>
          </a:xfrm>
          <a:prstGeom prst="rect">
            <a:avLst/>
          </a:prstGeom>
        </p:spPr>
      </p:pic>
      <p:pic>
        <p:nvPicPr>
          <p:cNvPr id="149" name="Рисунок 1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0396" y="4463220"/>
            <a:ext cx="449723" cy="449722"/>
          </a:xfrm>
          <a:prstGeom prst="rect">
            <a:avLst/>
          </a:prstGeom>
        </p:spPr>
      </p:pic>
      <p:pic>
        <p:nvPicPr>
          <p:cNvPr id="150" name="Рисунок 14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0396" y="4031172"/>
            <a:ext cx="449723" cy="449722"/>
          </a:xfrm>
          <a:prstGeom prst="rect">
            <a:avLst/>
          </a:prstGeom>
        </p:spPr>
      </p:pic>
      <p:pic>
        <p:nvPicPr>
          <p:cNvPr id="151" name="Рисунок 1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0396" y="3599124"/>
            <a:ext cx="449723" cy="449722"/>
          </a:xfrm>
          <a:prstGeom prst="rect">
            <a:avLst/>
          </a:prstGeom>
        </p:spPr>
      </p:pic>
      <p:pic>
        <p:nvPicPr>
          <p:cNvPr id="152" name="Рисунок 1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0396" y="3149402"/>
            <a:ext cx="449723" cy="449722"/>
          </a:xfrm>
          <a:prstGeom prst="rect">
            <a:avLst/>
          </a:prstGeom>
        </p:spPr>
      </p:pic>
      <p:pic>
        <p:nvPicPr>
          <p:cNvPr id="153" name="Рисунок 1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0396" y="2717354"/>
            <a:ext cx="449723" cy="449722"/>
          </a:xfrm>
          <a:prstGeom prst="rect">
            <a:avLst/>
          </a:prstGeom>
        </p:spPr>
      </p:pic>
      <p:pic>
        <p:nvPicPr>
          <p:cNvPr id="154" name="Рисунок 1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0396" y="2285306"/>
            <a:ext cx="449723" cy="449722"/>
          </a:xfrm>
          <a:prstGeom prst="rect">
            <a:avLst/>
          </a:prstGeom>
        </p:spPr>
      </p:pic>
      <p:pic>
        <p:nvPicPr>
          <p:cNvPr id="155" name="Рисунок 15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0396" y="1853258"/>
            <a:ext cx="449723" cy="449722"/>
          </a:xfrm>
          <a:prstGeom prst="rect">
            <a:avLst/>
          </a:prstGeom>
        </p:spPr>
      </p:pic>
      <p:pic>
        <p:nvPicPr>
          <p:cNvPr id="156" name="Рисунок 1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0396" y="1438884"/>
            <a:ext cx="449723" cy="449722"/>
          </a:xfrm>
          <a:prstGeom prst="rect">
            <a:avLst/>
          </a:prstGeom>
        </p:spPr>
      </p:pic>
      <p:pic>
        <p:nvPicPr>
          <p:cNvPr id="157" name="Рисунок 15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040" y="5373216"/>
            <a:ext cx="449723" cy="449722"/>
          </a:xfrm>
          <a:prstGeom prst="rect">
            <a:avLst/>
          </a:prstGeom>
        </p:spPr>
      </p:pic>
      <p:sp>
        <p:nvSpPr>
          <p:cNvPr id="159" name="Овал 158"/>
          <p:cNvSpPr/>
          <p:nvPr/>
        </p:nvSpPr>
        <p:spPr>
          <a:xfrm>
            <a:off x="5018337" y="5449987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160" name="Рисунок 15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9992" y="4869160"/>
            <a:ext cx="449723" cy="449722"/>
          </a:xfrm>
          <a:prstGeom prst="rect">
            <a:avLst/>
          </a:prstGeom>
        </p:spPr>
      </p:pic>
      <p:sp>
        <p:nvSpPr>
          <p:cNvPr id="161" name="Овал 160"/>
          <p:cNvSpPr/>
          <p:nvPr/>
        </p:nvSpPr>
        <p:spPr>
          <a:xfrm>
            <a:off x="4586289" y="4945931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164" name="Рисунок 16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4437112"/>
            <a:ext cx="449723" cy="449722"/>
          </a:xfrm>
          <a:prstGeom prst="rect">
            <a:avLst/>
          </a:prstGeom>
        </p:spPr>
      </p:pic>
      <p:sp>
        <p:nvSpPr>
          <p:cNvPr id="165" name="Овал 164"/>
          <p:cNvSpPr/>
          <p:nvPr/>
        </p:nvSpPr>
        <p:spPr>
          <a:xfrm>
            <a:off x="4082233" y="4513883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166" name="Рисунок 1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7984" y="3933056"/>
            <a:ext cx="449723" cy="449722"/>
          </a:xfrm>
          <a:prstGeom prst="rect">
            <a:avLst/>
          </a:prstGeom>
        </p:spPr>
      </p:pic>
      <p:sp>
        <p:nvSpPr>
          <p:cNvPr id="167" name="Овал 166"/>
          <p:cNvSpPr/>
          <p:nvPr/>
        </p:nvSpPr>
        <p:spPr>
          <a:xfrm>
            <a:off x="4514281" y="4009827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pic>
        <p:nvPicPr>
          <p:cNvPr id="168" name="Рисунок 1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040" y="3429000"/>
            <a:ext cx="449723" cy="449722"/>
          </a:xfrm>
          <a:prstGeom prst="rect">
            <a:avLst/>
          </a:prstGeom>
        </p:spPr>
      </p:pic>
      <p:sp>
        <p:nvSpPr>
          <p:cNvPr id="169" name="Овал 168"/>
          <p:cNvSpPr/>
          <p:nvPr/>
        </p:nvSpPr>
        <p:spPr>
          <a:xfrm>
            <a:off x="5018337" y="3505771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pic>
        <p:nvPicPr>
          <p:cNvPr id="170" name="Рисунок 16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7984" y="2996952"/>
            <a:ext cx="449723" cy="449722"/>
          </a:xfrm>
          <a:prstGeom prst="rect">
            <a:avLst/>
          </a:prstGeom>
        </p:spPr>
      </p:pic>
      <p:sp>
        <p:nvSpPr>
          <p:cNvPr id="171" name="Овал 170"/>
          <p:cNvSpPr/>
          <p:nvPr/>
        </p:nvSpPr>
        <p:spPr>
          <a:xfrm>
            <a:off x="4514281" y="3073723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pic>
        <p:nvPicPr>
          <p:cNvPr id="172" name="Рисунок 17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81647" y="2488133"/>
            <a:ext cx="449723" cy="449722"/>
          </a:xfrm>
          <a:prstGeom prst="rect">
            <a:avLst/>
          </a:prstGeom>
        </p:spPr>
      </p:pic>
      <p:sp>
        <p:nvSpPr>
          <p:cNvPr id="173" name="Овал 172"/>
          <p:cNvSpPr/>
          <p:nvPr/>
        </p:nvSpPr>
        <p:spPr>
          <a:xfrm>
            <a:off x="4067944" y="2564904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pic>
        <p:nvPicPr>
          <p:cNvPr id="174" name="Рисунок 17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7984" y="2060848"/>
            <a:ext cx="449723" cy="449722"/>
          </a:xfrm>
          <a:prstGeom prst="rect">
            <a:avLst/>
          </a:prstGeom>
        </p:spPr>
      </p:pic>
      <p:sp>
        <p:nvSpPr>
          <p:cNvPr id="175" name="Овал 174"/>
          <p:cNvSpPr/>
          <p:nvPr/>
        </p:nvSpPr>
        <p:spPr>
          <a:xfrm>
            <a:off x="4514281" y="2137619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176" name="Рисунок 17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0032" y="1556792"/>
            <a:ext cx="449723" cy="449722"/>
          </a:xfrm>
          <a:prstGeom prst="rect">
            <a:avLst/>
          </a:prstGeom>
        </p:spPr>
      </p:pic>
      <p:sp>
        <p:nvSpPr>
          <p:cNvPr id="177" name="Овал 176"/>
          <p:cNvSpPr/>
          <p:nvPr/>
        </p:nvSpPr>
        <p:spPr>
          <a:xfrm>
            <a:off x="4946329" y="1633563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pic>
        <p:nvPicPr>
          <p:cNvPr id="178" name="Рисунок 17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1052736"/>
            <a:ext cx="449723" cy="449722"/>
          </a:xfrm>
          <a:prstGeom prst="rect">
            <a:avLst/>
          </a:prstGeom>
        </p:spPr>
      </p:pic>
      <p:pic>
        <p:nvPicPr>
          <p:cNvPr id="180" name="Рисунок 17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10552" y="1052736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7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7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7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7744" y="1772817"/>
            <a:ext cx="1847955" cy="18479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5816" y="3356992"/>
            <a:ext cx="1847955" cy="18479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3356992"/>
            <a:ext cx="1847955" cy="18479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3888" y="707440"/>
            <a:ext cx="1847955" cy="18479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4048" y="1747570"/>
            <a:ext cx="1847955" cy="18479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9794" y="2348880"/>
            <a:ext cx="1464415" cy="146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56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5229" y="298556"/>
            <a:ext cx="901307" cy="901306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6367" y="1220853"/>
            <a:ext cx="2440108" cy="3660162"/>
          </a:xfrm>
          <a:prstGeom prst="rect">
            <a:avLst/>
          </a:prstGeom>
        </p:spPr>
      </p:pic>
      <p:pic>
        <p:nvPicPr>
          <p:cNvPr id="82" name="Рисунок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6263" y="1198878"/>
            <a:ext cx="1304796" cy="754912"/>
          </a:xfrm>
          <a:prstGeom prst="rect">
            <a:avLst/>
          </a:prstGeom>
        </p:spPr>
      </p:pic>
      <p:pic>
        <p:nvPicPr>
          <p:cNvPr id="89" name="Рисунок 8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6263" y="1923647"/>
            <a:ext cx="1304796" cy="754912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6263" y="2678559"/>
            <a:ext cx="1304796" cy="754912"/>
          </a:xfrm>
          <a:prstGeom prst="rect">
            <a:avLst/>
          </a:prstGeom>
        </p:spPr>
      </p:pic>
      <p:pic>
        <p:nvPicPr>
          <p:cNvPr id="92" name="Рисунок 9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6263" y="4126104"/>
            <a:ext cx="1304796" cy="754912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1341" y="1196753"/>
            <a:ext cx="1304796" cy="754912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1341" y="2676432"/>
            <a:ext cx="1304796" cy="754912"/>
          </a:xfrm>
          <a:prstGeom prst="rect">
            <a:avLst/>
          </a:prstGeom>
        </p:spPr>
      </p:pic>
      <p:pic>
        <p:nvPicPr>
          <p:cNvPr id="96" name="Рисунок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1341" y="3409338"/>
            <a:ext cx="1304796" cy="754912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1341" y="4123977"/>
            <a:ext cx="1304796" cy="754912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5600" y="1276456"/>
            <a:ext cx="461352" cy="599757"/>
          </a:xfrm>
          <a:prstGeom prst="rect">
            <a:avLst/>
          </a:prstGeom>
        </p:spPr>
      </p:pic>
      <p:pic>
        <p:nvPicPr>
          <p:cNvPr id="98" name="Рисунок 9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21244" y="2028613"/>
            <a:ext cx="461352" cy="599757"/>
          </a:xfrm>
          <a:prstGeom prst="rect">
            <a:avLst/>
          </a:prstGeom>
        </p:spPr>
      </p:pic>
      <p:pic>
        <p:nvPicPr>
          <p:cNvPr id="99" name="Рисунок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21244" y="2750270"/>
            <a:ext cx="461352" cy="599757"/>
          </a:xfrm>
          <a:prstGeom prst="rect">
            <a:avLst/>
          </a:prstGeom>
        </p:spPr>
      </p:pic>
      <p:pic>
        <p:nvPicPr>
          <p:cNvPr id="100" name="Рисунок 9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21244" y="4200647"/>
            <a:ext cx="461352" cy="599757"/>
          </a:xfrm>
          <a:prstGeom prst="rect">
            <a:avLst/>
          </a:prstGeom>
        </p:spPr>
      </p:pic>
      <p:pic>
        <p:nvPicPr>
          <p:cNvPr id="101" name="Рисунок 10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13103" y="1323890"/>
            <a:ext cx="461352" cy="59975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13103" y="2739104"/>
            <a:ext cx="461352" cy="599757"/>
          </a:xfrm>
          <a:prstGeom prst="rect">
            <a:avLst/>
          </a:prstGeom>
        </p:spPr>
      </p:pic>
      <p:pic>
        <p:nvPicPr>
          <p:cNvPr id="103" name="Рисунок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13063" y="3501008"/>
            <a:ext cx="461352" cy="599757"/>
          </a:xfrm>
          <a:prstGeom prst="rect">
            <a:avLst/>
          </a:prstGeom>
        </p:spPr>
      </p:pic>
      <p:pic>
        <p:nvPicPr>
          <p:cNvPr id="104" name="Рисунок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18755" y="4221089"/>
            <a:ext cx="461352" cy="599757"/>
          </a:xfrm>
          <a:prstGeom prst="rect">
            <a:avLst/>
          </a:prstGeom>
        </p:spPr>
      </p:pic>
      <p:pic>
        <p:nvPicPr>
          <p:cNvPr id="105" name="Рисунок 10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3198629" y="390627"/>
            <a:ext cx="717163" cy="7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07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107</Words>
  <Application>Microsoft Office PowerPoint</Application>
  <PresentationFormat>Экран (4:3)</PresentationFormat>
  <Paragraphs>35</Paragraphs>
  <Slides>13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Карачевцев Ю.Ю.</dc:creator>
  <cp:lastModifiedBy>user</cp:lastModifiedBy>
  <cp:revision>29</cp:revision>
  <dcterms:created xsi:type="dcterms:W3CDTF">2016-03-25T12:45:36Z</dcterms:created>
  <dcterms:modified xsi:type="dcterms:W3CDTF">2016-07-10T13:24:09Z</dcterms:modified>
</cp:coreProperties>
</file>