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44" y="-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F770-CA92-44A6-84D7-262A8FCF0A54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ABAF-4260-453B-8DF4-984F58241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8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F770-CA92-44A6-84D7-262A8FCF0A54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ABAF-4260-453B-8DF4-984F58241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20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F770-CA92-44A6-84D7-262A8FCF0A54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ABAF-4260-453B-8DF4-984F58241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9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F770-CA92-44A6-84D7-262A8FCF0A54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ABAF-4260-453B-8DF4-984F58241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03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F770-CA92-44A6-84D7-262A8FCF0A54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ABAF-4260-453B-8DF4-984F58241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01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F770-CA92-44A6-84D7-262A8FCF0A54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ABAF-4260-453B-8DF4-984F58241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6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F770-CA92-44A6-84D7-262A8FCF0A54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ABAF-4260-453B-8DF4-984F58241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85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F770-CA92-44A6-84D7-262A8FCF0A54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ABAF-4260-453B-8DF4-984F58241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7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F770-CA92-44A6-84D7-262A8FCF0A54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ABAF-4260-453B-8DF4-984F58241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04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F770-CA92-44A6-84D7-262A8FCF0A54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ABAF-4260-453B-8DF4-984F58241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71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DF770-CA92-44A6-84D7-262A8FCF0A54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1ABAF-4260-453B-8DF4-984F58241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72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DF770-CA92-44A6-84D7-262A8FCF0A54}" type="datetimeFigureOut">
              <a:rPr lang="ru-RU" smtClean="0"/>
              <a:t>14.12.2022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ABAF-4260-453B-8DF4-984F582415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6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02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86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37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636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Экран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2022-12-14T07:38:46Z</dcterms:created>
  <dcterms:modified xsi:type="dcterms:W3CDTF">2022-12-14T07:50:18Z</dcterms:modified>
</cp:coreProperties>
</file>