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8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97" r:id="rId28"/>
    <p:sldId id="298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  <p:sldId id="296" r:id="rId38"/>
    <p:sldId id="302" r:id="rId39"/>
    <p:sldId id="295" r:id="rId40"/>
    <p:sldId id="275" r:id="rId41"/>
    <p:sldId id="274" r:id="rId42"/>
    <p:sldId id="300" r:id="rId43"/>
    <p:sldId id="301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140" autoAdjust="0"/>
  </p:normalViewPr>
  <p:slideViewPr>
    <p:cSldViewPr snapToGrid="0">
      <p:cViewPr>
        <p:scale>
          <a:sx n="200" d="100"/>
          <a:sy n="200" d="100"/>
        </p:scale>
        <p:origin x="-2664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https://docs.microsoft.com/en-us/azure/aks/use-network-policies</a:t>
            </a:r>
          </a:p>
          <a:p>
            <a:r>
              <a:rPr lang="en-US" baseline="0" dirty="0" smtClean="0"/>
              <a:t>Source </a:t>
            </a:r>
            <a:r>
              <a:rPr lang="en-US" baseline="0" dirty="0" err="1" smtClean="0"/>
              <a:t>netpol</a:t>
            </a:r>
            <a:r>
              <a:rPr lang="en-US" baseline="0" smtClean="0"/>
              <a:t>: https://github.com/ahmetb/kubernetes-network-policy-recipes/blob/master/04-deny-traffic-from-other-namespaces.md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figure-azure-cni#configure-networking--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 OCP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58085"/>
              </p:ext>
            </p:extLst>
          </p:nvPr>
        </p:nvGraphicFramePr>
        <p:xfrm>
          <a:off x="9596438" y="1228725"/>
          <a:ext cx="78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Packager Shell Object" showAsIcon="1" r:id="rId4" imgW="788040" imgH="311400" progId="Package">
                  <p:embed/>
                </p:oleObj>
              </mc:Choice>
              <mc:Fallback>
                <p:oleObj name="Packager Shell Object" showAsIcon="1" r:id="rId4" imgW="78804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6438" y="1228725"/>
                        <a:ext cx="787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84228"/>
              </p:ext>
            </p:extLst>
          </p:nvPr>
        </p:nvGraphicFramePr>
        <p:xfrm>
          <a:off x="8936038" y="1025525"/>
          <a:ext cx="1768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Packager Shell Object" showAsIcon="1" r:id="rId4" imgW="1768320" imgH="527400" progId="Package">
                  <p:embed/>
                </p:oleObj>
              </mc:Choice>
              <mc:Fallback>
                <p:oleObj name="Packager Shell Object" showAsIcon="1" r:id="rId4" imgW="1768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6038" y="1025525"/>
                        <a:ext cx="17684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 – node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CLUSTER_RESOURCE_GROUP=$(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--resource-group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</a:t>
            </a:r>
            <a:r>
              <a:rPr lang="en-US" dirty="0"/>
              <a:t>--name </a:t>
            </a:r>
            <a:r>
              <a:rPr lang="en-US" dirty="0" smtClean="0"/>
              <a:t>demo-cluster-LGR </a:t>
            </a:r>
            <a:r>
              <a:rPr lang="en-US" dirty="0"/>
              <a:t>--query </a:t>
            </a:r>
            <a:r>
              <a:rPr lang="en-US" dirty="0" err="1"/>
              <a:t>nodeResourceGroup</a:t>
            </a:r>
            <a:r>
              <a:rPr lang="en-US" dirty="0"/>
              <a:t> -o </a:t>
            </a:r>
            <a:r>
              <a:rPr lang="en-US" dirty="0" err="1"/>
              <a:t>tsv</a:t>
            </a:r>
            <a:r>
              <a:rPr lang="en-US" dirty="0" smtClean="0"/>
              <a:t>)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list-</a:t>
            </a:r>
            <a:r>
              <a:rPr lang="en-US" dirty="0" err="1"/>
              <a:t>ip</a:t>
            </a:r>
            <a:r>
              <a:rPr lang="en-US" dirty="0"/>
              <a:t>-addresses --resource-group $CLUSTER_RESOURCE_GROUP -o table</a:t>
            </a:r>
            <a:endParaRPr lang="en-US" dirty="0" smtClean="0"/>
          </a:p>
          <a:p>
            <a:r>
              <a:rPr lang="en-US" dirty="0" err="1"/>
              <a:t>kubectl</a:t>
            </a: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aks-ssh</a:t>
            </a:r>
            <a:r>
              <a:rPr lang="en-US" dirty="0"/>
              <a:t> --</a:t>
            </a:r>
            <a:r>
              <a:rPr lang="en-US" dirty="0" smtClean="0"/>
              <a:t>image=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/>
              <a:t>apt-get update &amp;&amp; apt-get install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smtClean="0"/>
              <a:t>–y</a:t>
            </a:r>
          </a:p>
          <a:p>
            <a:pPr lvl="1"/>
            <a:r>
              <a:rPr lang="en-US" dirty="0" smtClean="0"/>
              <a:t>(other shell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pods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[POD_NAME_HERE]:/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chmod</a:t>
            </a:r>
            <a:r>
              <a:rPr lang="en-US" dirty="0"/>
              <a:t> 0600 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err="1"/>
              <a:t>azureuser</a:t>
            </a:r>
            <a:r>
              <a:rPr lang="en-US" dirty="0" smtClean="0"/>
              <a:t>@[NODE_IP_HERE]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logs </a:t>
            </a:r>
            <a:r>
              <a:rPr lang="en-US" dirty="0" smtClean="0"/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40461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OCP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</a:t>
            </a:r>
            <a:r>
              <a:rPr lang="en-US" dirty="0"/>
              <a:t>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40617"/>
              </p:ext>
            </p:extLst>
          </p:nvPr>
        </p:nvGraphicFramePr>
        <p:xfrm>
          <a:off x="5121275" y="3155950"/>
          <a:ext cx="1543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Packager Shell Object" showAsIcon="1" r:id="rId3" imgW="1543320" imgH="527400" progId="Package">
                  <p:embed/>
                </p:oleObj>
              </mc:Choice>
              <mc:Fallback>
                <p:oleObj name="Packager Shell Object" showAsIcon="1" r:id="rId3" imgW="1543320" imgH="52740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1275" y="3155950"/>
                        <a:ext cx="1543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5061"/>
              </p:ext>
            </p:extLst>
          </p:nvPr>
        </p:nvGraphicFramePr>
        <p:xfrm>
          <a:off x="7683500" y="3155950"/>
          <a:ext cx="1963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Packager Shell Object" showAsIcon="1" r:id="rId5" imgW="1963440" imgH="527400" progId="Package">
                  <p:embed/>
                </p:oleObj>
              </mc:Choice>
              <mc:Fallback>
                <p:oleObj name="Packager Shell Object" showAsIcon="1" r:id="rId5" imgW="1963440" imgH="52740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155950"/>
                        <a:ext cx="19637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PSP on the cluster: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smtClean="0"/>
              <a:t>update --</a:t>
            </a:r>
            <a:r>
              <a:rPr lang="en-US" dirty="0"/>
              <a:t>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--name </a:t>
            </a:r>
            <a:r>
              <a:rPr lang="en-US" dirty="0"/>
              <a:t>demo-cluster-LGR --</a:t>
            </a:r>
            <a:r>
              <a:rPr lang="en-US" dirty="0" smtClean="0"/>
              <a:t>enable-pod-security-policy</a:t>
            </a:r>
          </a:p>
          <a:p>
            <a:r>
              <a:rPr lang="en-US" dirty="0" smtClean="0"/>
              <a:t>Create (non-admin) account: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--namespace </a:t>
            </a:r>
            <a:r>
              <a:rPr lang="en-US" dirty="0" err="1"/>
              <a:t>testuser</a:t>
            </a:r>
            <a:r>
              <a:rPr lang="en-US" dirty="0"/>
              <a:t> </a:t>
            </a:r>
            <a:r>
              <a:rPr lang="en-US" dirty="0" err="1" smtClean="0"/>
              <a:t>nonadmin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rolebinding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namespace </a:t>
            </a:r>
            <a:r>
              <a:rPr lang="en-US" dirty="0" err="1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nonadmin-rolebinding</a:t>
            </a:r>
            <a:r>
              <a:rPr lang="en-US" dirty="0" smtClean="0"/>
              <a:t> --</a:t>
            </a:r>
            <a:r>
              <a:rPr lang="en-US" dirty="0" err="1"/>
              <a:t>clusterrole</a:t>
            </a:r>
            <a:r>
              <a:rPr lang="en-US" dirty="0"/>
              <a:t>=edit </a:t>
            </a:r>
            <a:r>
              <a:rPr lang="en-US" dirty="0" smtClean="0"/>
              <a:t>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testuser:nonadmin-user</a:t>
            </a:r>
            <a:endParaRPr lang="en-US" dirty="0" smtClean="0"/>
          </a:p>
          <a:p>
            <a:r>
              <a:rPr lang="en-US" dirty="0" smtClean="0"/>
              <a:t>Delete &amp; (try) redeploy breakout container (as non-admin):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delete pod </a:t>
            </a:r>
            <a:r>
              <a:rPr lang="en-US" dirty="0" smtClean="0"/>
              <a:t>breakout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--as=</a:t>
            </a:r>
            <a:r>
              <a:rPr lang="en-US" dirty="0" err="1"/>
              <a:t>system:serviceaccount:testuser:nonadmin-user</a:t>
            </a:r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/>
              <a:t>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(OPTIONAL: Check why - Kubectl</a:t>
            </a:r>
            <a:r>
              <a:rPr lang="en-US" dirty="0" smtClean="0"/>
              <a:t> get </a:t>
            </a:r>
            <a:r>
              <a:rPr lang="en-US" dirty="0" err="1" smtClean="0"/>
              <a:t>psp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47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44034"/>
              </p:ext>
            </p:extLst>
          </p:nvPr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Packager Shell Object" showAsIcon="1" r:id="rId5" imgW="2569320" imgH="527400" progId="Package">
                  <p:embed/>
                </p:oleObj>
              </mc:Choice>
              <mc:Fallback>
                <p:oleObj name="Packager Shell Object" showAsIcon="1" r:id="rId5" imgW="2569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Packager Shell Object" showAsIcon="1" r:id="rId4" imgW="2569320" imgH="527400" progId="Package">
                  <p:embed/>
                </p:oleObj>
              </mc:Choice>
              <mc:Fallback>
                <p:oleObj name="Packager Shell Object" showAsIcon="1" r:id="rId4" imgW="2569320" imgH="52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AKS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namespace</a:t>
            </a:r>
            <a:endParaRPr lang="en-US" dirty="0" smtClean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(look for user-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used: 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/bin/bash</a:t>
            </a:r>
          </a:p>
        </p:txBody>
      </p:sp>
    </p:spTree>
    <p:extLst>
      <p:ext uri="{BB962C8B-B14F-4D97-AF65-F5344CB8AC3E}">
        <p14:creationId xmlns:p14="http://schemas.microsoft.com/office/powerpoint/2010/main" val="268906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1 – set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8819"/>
              </p:ext>
            </p:extLst>
          </p:nvPr>
        </p:nvGraphicFramePr>
        <p:xfrm>
          <a:off x="8856906" y="764381"/>
          <a:ext cx="251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Packager Shell Object" showAsIcon="1" r:id="rId4" imgW="2510640" imgH="527400" progId="Package">
                  <p:embed/>
                </p:oleObj>
              </mc:Choice>
              <mc:Fallback>
                <p:oleObj name="Packager Shell Object" showAsIcon="1" r:id="rId4" imgW="25106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6906" y="764381"/>
                        <a:ext cx="25114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  <a:r>
              <a:rPr lang="en-US" dirty="0"/>
              <a:t>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AKS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94999"/>
              </p:ext>
            </p:extLst>
          </p:nvPr>
        </p:nvGraphicFramePr>
        <p:xfrm>
          <a:off x="6259513" y="3390900"/>
          <a:ext cx="235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Packager Shell Object" showAsIcon="1" r:id="rId3" imgW="2354400" imgH="527400" progId="Package">
                  <p:embed/>
                </p:oleObj>
              </mc:Choice>
              <mc:Fallback>
                <p:oleObj name="Packager Shell Object" showAsIcon="1" r:id="rId3" imgW="23544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513" y="3390900"/>
                        <a:ext cx="23542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Mitigation needs CLUSTER REBUILD (needs advanced network </a:t>
            </a:r>
            <a:r>
              <a:rPr lang="en-US" dirty="0" err="1"/>
              <a:t>config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https://docs.microsoft.com/en-us/azure/aks/configure-azure-cni#configure-networking---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 smtClean="0"/>
              <a:t>Create &amp; apply </a:t>
            </a:r>
            <a:r>
              <a:rPr lang="en-US" dirty="0" err="1" smtClean="0"/>
              <a:t>netpol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sock-shop-ingress-</a:t>
            </a:r>
            <a:r>
              <a:rPr lang="en-US" dirty="0" err="1" smtClean="0"/>
              <a:t>netpol.yaml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apply -f sock-shop-ingress-</a:t>
            </a:r>
            <a:r>
              <a:rPr lang="en-US" dirty="0" err="1" smtClean="0"/>
              <a:t>netpol.yaml</a:t>
            </a:r>
            <a:r>
              <a:rPr lang="en-US" dirty="0" smtClean="0"/>
              <a:t> -n 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netpol</a:t>
            </a:r>
            <a:r>
              <a:rPr lang="en-US" dirty="0"/>
              <a:t>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Try again: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 -n </a:t>
            </a:r>
            <a:r>
              <a:rPr lang="en-US" dirty="0" smtClean="0"/>
              <a:t>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smtClean="0"/>
              <a:t>mongodb-linux-x86_64-4.0.10/bin/mongo 10.0.81.32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4693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5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5725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5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k8s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smtClean="0"/>
              <a:t>default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creation networking tooltip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for working </a:t>
            </a:r>
            <a:r>
              <a:rPr lang="en-US" i="1" dirty="0" err="1" smtClean="0"/>
              <a:t>netpols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618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OLDCLASSIFICATIONID" val="00000000-0000-0000-0000-000000000000"/>
  <p:tag name="ISFOXCLASSIFICATIONID" val="7d788e96-5802-48f7-b87f-ef0226e41b7c"/>
  <p:tag name="ISFOXCLASSIFICATIONNAME" val="Public"/>
  <p:tag name="ISFOXPREFIX" val="HvS"/>
  <p:tag name="ISFOXSHOWCLASSIFICATIONREQUESTDIALOG" val="False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Widescreen</PresentationFormat>
  <Paragraphs>150</Paragraphs>
  <Slides>43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Packager Shell Object</vt:lpstr>
      <vt:lpstr>Breakout demo OCP</vt:lpstr>
      <vt:lpstr>Breakout demo OCP commands</vt:lpstr>
      <vt:lpstr>Container breakout OCP 1</vt:lpstr>
      <vt:lpstr>Container breakout OCP 2</vt:lpstr>
      <vt:lpstr>Container breakout OCP 3</vt:lpstr>
      <vt:lpstr>Container breakout OCP result</vt:lpstr>
      <vt:lpstr>Container breakout OCP text</vt:lpstr>
      <vt:lpstr>Container breakout OCP remediation</vt:lpstr>
      <vt:lpstr>Lateral movement demo OCP</vt:lpstr>
      <vt:lpstr>Lateral movement  OCP commands  – set stage</vt:lpstr>
      <vt:lpstr>Movement OCP 1 – set stage</vt:lpstr>
      <vt:lpstr>Lateral movement commands OCP</vt:lpstr>
      <vt:lpstr>Movement OCP 2</vt:lpstr>
      <vt:lpstr>Movement OCP 3</vt:lpstr>
      <vt:lpstr>Movement OCP text</vt:lpstr>
      <vt:lpstr>Movement OCP remediation</vt:lpstr>
      <vt:lpstr>Breakout demo AKS</vt:lpstr>
      <vt:lpstr>Breakout demo AKS commands – node SSH</vt:lpstr>
      <vt:lpstr>Breakout demo AKS commands</vt:lpstr>
      <vt:lpstr>Container breakout AKS 1</vt:lpstr>
      <vt:lpstr>Container breakout AKS 2</vt:lpstr>
      <vt:lpstr>Container breakout AKS 3</vt:lpstr>
      <vt:lpstr>Container breakout AKS 4</vt:lpstr>
      <vt:lpstr>Container breakout AKS result</vt:lpstr>
      <vt:lpstr>Container breakout AKS text</vt:lpstr>
      <vt:lpstr>Container breakout AKS remediation CMDs</vt:lpstr>
      <vt:lpstr>Container breakout AKS remediation 1</vt:lpstr>
      <vt:lpstr>Container breakout AKS remediation 2</vt:lpstr>
      <vt:lpstr>Lateral movement demo AKS</vt:lpstr>
      <vt:lpstr>Lateral movement AKS commands  – set stage</vt:lpstr>
      <vt:lpstr>Movement AKS 1 – set stage</vt:lpstr>
      <vt:lpstr>Lateral movement commands AKS</vt:lpstr>
      <vt:lpstr>Movement AKS 2</vt:lpstr>
      <vt:lpstr>Movement AKS 3</vt:lpstr>
      <vt:lpstr>Movement AKS text</vt:lpstr>
      <vt:lpstr>Movement AKS remediation CMDs</vt:lpstr>
      <vt:lpstr>Movement AKS remediation 1</vt:lpstr>
      <vt:lpstr>Movement AKS remediation 2</vt:lpstr>
      <vt:lpstr> Other screenshots</vt:lpstr>
      <vt:lpstr>AKS k8s versions</vt:lpstr>
      <vt:lpstr>AKS cluster default config</vt:lpstr>
      <vt:lpstr>AKS cluster creation networking tooltip</vt:lpstr>
      <vt:lpstr>AKS cluster config for working netpols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132</cp:revision>
  <dcterms:created xsi:type="dcterms:W3CDTF">2019-05-03T07:18:53Z</dcterms:created>
  <dcterms:modified xsi:type="dcterms:W3CDTF">2019-07-16T13:35:41Z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