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martdraw.com/editor.aspx?templateId=42c223ea-eb87-419a-b17f-006c3f87c746&amp;flags=128#depoId=1YaJbYmJUjvXoCoDJ2I2djtIvbUvtx2pd&amp;credID=24038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https://cloud.smartdraw.com/editor.aspx?templateId=42c223ea-eb87-419a-b17f-006c3f87c746&amp;flags=128#depoId=1YaJbYmJUjvXoCoDJ2I2djtIvbUvtx2pd&amp;credID=240387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7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3kbo302xo3lg2i1rj8450xje-wpengine.netdna-ssl.com/wp-content/uploads/2017/04/MSC-Daniella-800x53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40" y="1102360"/>
            <a:ext cx="6531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 smtClean="0"/>
          </a:p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end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Would</a:t>
            </a:r>
            <a:r>
              <a:rPr lang="de-DE" dirty="0" smtClean="0"/>
              <a:t> still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I </a:t>
            </a:r>
            <a:r>
              <a:rPr lang="de-DE" dirty="0" err="1" smtClean="0"/>
              <a:t>knew</a:t>
            </a:r>
            <a:endParaRPr lang="de-DE" dirty="0" smtClean="0"/>
          </a:p>
          <a:p>
            <a:pPr lvl="1"/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  <a:endParaRPr lang="de-DE" dirty="0"/>
          </a:p>
          <a:p>
            <a:pPr lvl="1"/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> </a:t>
            </a:r>
            <a:r>
              <a:rPr lang="de-DE" dirty="0" smtClean="0"/>
              <a:t>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838" y="2647156"/>
            <a:ext cx="4829175" cy="27146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8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dirty="0" err="1" smtClean="0"/>
              <a:t>defendense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err="1" smtClean="0"/>
              <a:t>Recap</a:t>
            </a:r>
            <a:endParaRPr lang="de-DE" dirty="0" smtClean="0"/>
          </a:p>
          <a:p>
            <a:r>
              <a:rPr lang="de-DE" dirty="0" smtClean="0"/>
              <a:t>Demo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Scope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K8s </a:t>
            </a:r>
            <a:r>
              <a:rPr lang="de-DE" dirty="0" err="1" smtClean="0"/>
              <a:t>certified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&amp;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 &amp; </a:t>
            </a:r>
            <a:r>
              <a:rPr lang="de-DE" dirty="0" err="1"/>
              <a:t>m</a:t>
            </a:r>
            <a:r>
              <a:rPr lang="de-DE" dirty="0" err="1" smtClean="0"/>
              <a:t>itigation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&amp; </a:t>
            </a:r>
            <a:r>
              <a:rPr lang="de-DE" dirty="0" err="1" smtClean="0"/>
              <a:t>comparison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 smtClean="0"/>
              <a:t>derivement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Write out </a:t>
            </a:r>
            <a:r>
              <a:rPr lang="de-DE" dirty="0" err="1" smtClean="0"/>
              <a:t>notes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de-DE" dirty="0" smtClean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&amp;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pPr lvl="1"/>
            <a:r>
              <a:rPr lang="de-DE" i="1" dirty="0" err="1"/>
              <a:t>Built</a:t>
            </a:r>
            <a:r>
              <a:rPr lang="de-DE" i="1" dirty="0"/>
              <a:t>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i="1" dirty="0" err="1"/>
              <a:t>scratch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meet</a:t>
            </a:r>
            <a:r>
              <a:rPr lang="de-DE" i="1" dirty="0"/>
              <a:t> </a:t>
            </a:r>
            <a:r>
              <a:rPr lang="de-DE" i="1" dirty="0" err="1"/>
              <a:t>requirements</a:t>
            </a:r>
            <a:endParaRPr lang="de-DE" i="1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&amp;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i="1" dirty="0" smtClean="0"/>
              <a:t>Extensive </a:t>
            </a:r>
            <a:r>
              <a:rPr lang="de-DE" i="1" dirty="0" err="1" smtClean="0"/>
              <a:t>risk</a:t>
            </a:r>
            <a:r>
              <a:rPr lang="de-DE" i="1" dirty="0" smtClean="0"/>
              <a:t> </a:t>
            </a:r>
            <a:r>
              <a:rPr lang="de-DE" i="1" dirty="0" err="1" smtClean="0"/>
              <a:t>model</a:t>
            </a:r>
            <a:r>
              <a:rPr lang="de-DE" i="1" dirty="0" smtClean="0"/>
              <a:t> </a:t>
            </a:r>
            <a:r>
              <a:rPr lang="de-DE" i="1" dirty="0" err="1" smtClean="0"/>
              <a:t>tailoring</a:t>
            </a:r>
            <a:r>
              <a:rPr lang="de-DE" i="1" dirty="0" smtClean="0"/>
              <a:t> </a:t>
            </a:r>
            <a:r>
              <a:rPr lang="de-DE" i="1" dirty="0"/>
              <a:t>was </a:t>
            </a:r>
            <a:r>
              <a:rPr lang="de-DE" i="1" dirty="0" err="1"/>
              <a:t>necessary</a:t>
            </a:r>
            <a:r>
              <a:rPr lang="de-DE" i="1" dirty="0"/>
              <a:t> </a:t>
            </a:r>
            <a:endParaRPr lang="de-DE" i="1" dirty="0" smtClean="0"/>
          </a:p>
          <a:p>
            <a:pPr lvl="1"/>
            <a:r>
              <a:rPr lang="de-DE" i="1" dirty="0" err="1" smtClean="0"/>
              <a:t>Highly</a:t>
            </a:r>
            <a:r>
              <a:rPr lang="de-DE" i="1" dirty="0" smtClean="0"/>
              <a:t> </a:t>
            </a:r>
            <a:r>
              <a:rPr lang="de-DE" i="1" dirty="0" err="1" smtClean="0"/>
              <a:t>dependant</a:t>
            </a:r>
            <a:r>
              <a:rPr lang="de-DE" i="1" dirty="0" smtClean="0"/>
              <a:t> on </a:t>
            </a:r>
            <a:r>
              <a:rPr lang="de-DE" i="1" dirty="0" err="1" smtClean="0"/>
              <a:t>specific</a:t>
            </a:r>
            <a:r>
              <a:rPr lang="de-DE" i="1" dirty="0" smtClean="0"/>
              <a:t> </a:t>
            </a:r>
            <a:r>
              <a:rPr lang="de-DE" i="1" dirty="0" err="1" smtClean="0"/>
              <a:t>solutions</a:t>
            </a:r>
            <a:endParaRPr lang="de-DE" i="1" dirty="0"/>
          </a:p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derivement</a:t>
            </a:r>
            <a:endParaRPr lang="de-DE" dirty="0"/>
          </a:p>
          <a:p>
            <a:pPr lvl="1"/>
            <a:r>
              <a:rPr lang="de-DE" i="1" dirty="0" err="1" smtClean="0"/>
              <a:t>Reduced</a:t>
            </a:r>
            <a:r>
              <a:rPr lang="de-DE" i="1" dirty="0" smtClean="0"/>
              <a:t> </a:t>
            </a:r>
            <a:r>
              <a:rPr lang="de-DE" i="1" dirty="0"/>
              <a:t>due </a:t>
            </a:r>
            <a:r>
              <a:rPr lang="de-DE" i="1" dirty="0" err="1"/>
              <a:t>to</a:t>
            </a:r>
            <a:r>
              <a:rPr lang="de-DE" i="1" dirty="0"/>
              <a:t> time </a:t>
            </a:r>
            <a:r>
              <a:rPr lang="de-DE" i="1" dirty="0" err="1"/>
              <a:t>constraints</a:t>
            </a:r>
            <a:endParaRPr lang="de-DE" i="1" dirty="0"/>
          </a:p>
          <a:p>
            <a:r>
              <a:rPr lang="de-DE" dirty="0"/>
              <a:t>Write out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&amp;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&amp;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>
                <a:solidFill>
                  <a:srgbClr val="FF9900"/>
                </a:solidFill>
              </a:rPr>
              <a:t>Partial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derivement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Write out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49"/>
            <a:ext cx="4480560" cy="295247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on-</a:t>
            </a:r>
            <a:r>
              <a:rPr lang="de-DE" dirty="0" err="1"/>
              <a:t>prem</a:t>
            </a:r>
            <a:r>
              <a:rPr lang="de-DE" dirty="0"/>
              <a:t> 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err="1"/>
              <a:t>self-managed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>
                <a:solidFill>
                  <a:srgbClr val="FF9900"/>
                </a:solidFill>
              </a:rPr>
              <a:t>for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to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specific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solutions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Pointers on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>
                <a:solidFill>
                  <a:srgbClr val="FF9900"/>
                </a:solidFill>
              </a:rPr>
              <a:t>some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>
                <a:solidFill>
                  <a:srgbClr val="FF9900"/>
                </a:solidFill>
              </a:rPr>
              <a:t>OCP 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</a:p>
          <a:p>
            <a:pPr lvl="1"/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(</a:t>
            </a: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r>
              <a:rPr lang="de-DE" strike="sngStrike" dirty="0" smtClean="0"/>
              <a:t>)</a:t>
            </a:r>
          </a:p>
          <a:p>
            <a:r>
              <a:rPr lang="de-DE" dirty="0" smtClean="0">
                <a:solidFill>
                  <a:srgbClr val="669900"/>
                </a:solidFill>
              </a:rPr>
              <a:t>Template </a:t>
            </a:r>
            <a:r>
              <a:rPr lang="de-DE" dirty="0" err="1" smtClean="0">
                <a:solidFill>
                  <a:srgbClr val="669900"/>
                </a:solidFill>
              </a:rPr>
              <a:t>for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risk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comparison</a:t>
            </a:r>
            <a:r>
              <a:rPr lang="de-DE" dirty="0" smtClean="0">
                <a:solidFill>
                  <a:srgbClr val="669900"/>
                </a:solidFill>
              </a:rPr>
              <a:t> &amp; </a:t>
            </a:r>
            <a:r>
              <a:rPr lang="de-DE" dirty="0" err="1" smtClean="0">
                <a:solidFill>
                  <a:srgbClr val="669900"/>
                </a:solidFill>
              </a:rPr>
              <a:t>management</a:t>
            </a:r>
            <a:endParaRPr lang="de-DE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960" y="2105891"/>
            <a:ext cx="10550932" cy="37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OXLABELUSERINTERACTION" val="True"/>
  <p:tag name="ISFOXCLASSIFICATIONID" val="7d788e96-5802-48f7-b87f-ef0226e41b7c"/>
  <p:tag name="ISFOXCLASSIFICATIONNAME" val="Public"/>
  <p:tag name="ISFOXPREFIX" val="HvS"/>
  <p:tag name="ISFOXSHOWCLASSIFICATIONREQUESTDIALOG" val="False"/>
  <p:tag name="A71660D270C64F5BBB8F27F5E85BE6370" val="HVS\grams;7d788e96-5802-48f7-b87f-ef0226e41b7c;Public;2019-08-28T13:28:33;;HvS|"/>
  <p:tag name="A71660D270C64F5BBB8F27F5E85BE630" val="1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269</Words>
  <Application>Microsoft Office PowerPoint</Application>
  <PresentationFormat>Widescreen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PowerPoint Presentation</vt:lpstr>
      <vt:lpstr>Thesis defendense</vt:lpstr>
      <vt:lpstr>Agenda</vt:lpstr>
      <vt:lpstr>Initial goals</vt:lpstr>
      <vt:lpstr>Intended schedule</vt:lpstr>
      <vt:lpstr>Intended schedule</vt:lpstr>
      <vt:lpstr>Updated schedule</vt:lpstr>
      <vt:lpstr>Updated goals</vt:lpstr>
      <vt:lpstr>Representation in thesis</vt:lpstr>
      <vt:lpstr>Recap</vt:lpstr>
      <vt:lpstr>Demo time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 Grams</cp:lastModifiedBy>
  <cp:revision>48</cp:revision>
  <dcterms:created xsi:type="dcterms:W3CDTF">2019-08-10T18:15:29Z</dcterms:created>
  <dcterms:modified xsi:type="dcterms:W3CDTF">2019-08-28T11:43:02Z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