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60" r:id="rId2"/>
    <p:sldId id="257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58" r:id="rId11"/>
    <p:sldId id="268" r:id="rId12"/>
    <p:sldId id="272" r:id="rId13"/>
    <p:sldId id="269" r:id="rId14"/>
    <p:sldId id="270" r:id="rId15"/>
    <p:sldId id="271" r:id="rId16"/>
    <p:sldId id="273" r:id="rId17"/>
    <p:sldId id="276" r:id="rId18"/>
    <p:sldId id="278" r:id="rId19"/>
    <p:sldId id="277" r:id="rId20"/>
    <p:sldId id="279" r:id="rId21"/>
    <p:sldId id="280" r:id="rId22"/>
    <p:sldId id="281" r:id="rId23"/>
    <p:sldId id="282" r:id="rId24"/>
    <p:sldId id="284" r:id="rId25"/>
    <p:sldId id="283" r:id="rId26"/>
    <p:sldId id="285" r:id="rId27"/>
    <p:sldId id="297" r:id="rId28"/>
    <p:sldId id="298" r:id="rId29"/>
    <p:sldId id="286" r:id="rId30"/>
    <p:sldId id="287" r:id="rId31"/>
    <p:sldId id="288" r:id="rId32"/>
    <p:sldId id="289" r:id="rId33"/>
    <p:sldId id="290" r:id="rId34"/>
    <p:sldId id="291" r:id="rId35"/>
    <p:sldId id="294" r:id="rId36"/>
    <p:sldId id="293" r:id="rId37"/>
    <p:sldId id="296" r:id="rId38"/>
    <p:sldId id="302" r:id="rId39"/>
    <p:sldId id="295" r:id="rId40"/>
    <p:sldId id="275" r:id="rId41"/>
    <p:sldId id="274" r:id="rId42"/>
    <p:sldId id="300" r:id="rId43"/>
    <p:sldId id="301" r:id="rId44"/>
    <p:sldId id="299" r:id="rId45"/>
  </p:sldIdLst>
  <p:sldSz cx="12192000" cy="6858000"/>
  <p:notesSz cx="6858000" cy="9144000"/>
  <p:custDataLst>
    <p:tags r:id="rId4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3140" autoAdjust="0"/>
  </p:normalViewPr>
  <p:slideViewPr>
    <p:cSldViewPr snapToGrid="0">
      <p:cViewPr varScale="1">
        <p:scale>
          <a:sx n="107" d="100"/>
          <a:sy n="107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D7A1E-C70D-470C-8980-F439325815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36465-81AD-4D5C-97C7-E4F933718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8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https://docs.microsoft.com/en-us/azure/aks/use-pod-security-policies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36465-81AD-4D5C-97C7-E4F9337188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9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https://docs.microsoft.com/en-us/azure/aks/use-pod-security-policies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36465-81AD-4D5C-97C7-E4F9337188D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53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https://docs.microsoft.com/en-us/azure/aks/use-pod-security-policies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36465-81AD-4D5C-97C7-E4F9337188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3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</a:t>
            </a:r>
            <a:r>
              <a:rPr lang="en-US" baseline="0" dirty="0" smtClean="0"/>
              <a:t> https://docs.microsoft.com/en-us/azure/aks/use-network-policies</a:t>
            </a:r>
          </a:p>
          <a:p>
            <a:r>
              <a:rPr lang="en-US" baseline="0" dirty="0" smtClean="0"/>
              <a:t>Source </a:t>
            </a:r>
            <a:r>
              <a:rPr lang="en-US" baseline="0" dirty="0" err="1" smtClean="0"/>
              <a:t>netpol</a:t>
            </a:r>
            <a:r>
              <a:rPr lang="en-US" baseline="0" smtClean="0"/>
              <a:t>: https://github.com/ahmetb/kubernetes-network-policy-recipes/blob/master/04-deny-traffic-from-other-namespaces.md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36465-81AD-4D5C-97C7-E4F9337188D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2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8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7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2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3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5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8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329FE-3067-425C-BB62-250DE2A431F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ks/configure-azure-cni#configure-networking---port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4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Breakout demo OCP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9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Lateral movement  OCP commands </a:t>
            </a:r>
            <a:br>
              <a:rPr lang="en-US" dirty="0" smtClean="0"/>
            </a:br>
            <a:r>
              <a:rPr lang="en-US" dirty="0" smtClean="0"/>
              <a:t>– set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Display projects:</a:t>
            </a:r>
          </a:p>
          <a:p>
            <a:pPr lvl="1"/>
            <a:r>
              <a:rPr lang="en-US" dirty="0" err="1" smtClean="0"/>
              <a:t>oc</a:t>
            </a:r>
            <a:r>
              <a:rPr lang="en-US" dirty="0" smtClean="0"/>
              <a:t> projects</a:t>
            </a:r>
            <a:endParaRPr lang="en-US" dirty="0"/>
          </a:p>
          <a:p>
            <a:r>
              <a:rPr lang="en-US" dirty="0" smtClean="0"/>
              <a:t>Lookup service </a:t>
            </a:r>
            <a:r>
              <a:rPr lang="en-US" dirty="0" err="1" smtClean="0"/>
              <a:t>ip</a:t>
            </a:r>
            <a:r>
              <a:rPr lang="en-US" dirty="0" smtClean="0"/>
              <a:t> from server </a:t>
            </a:r>
            <a:r>
              <a:rPr lang="en-US" dirty="0"/>
              <a:t>(look for user-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 smtClean="0"/>
              <a:t>) :</a:t>
            </a:r>
          </a:p>
          <a:p>
            <a:pPr lvl="1"/>
            <a:r>
              <a:rPr lang="en-US" dirty="0" err="1" smtClean="0"/>
              <a:t>oc</a:t>
            </a:r>
            <a:r>
              <a:rPr lang="en-US" dirty="0" smtClean="0"/>
              <a:t> </a:t>
            </a:r>
            <a:r>
              <a:rPr lang="en-US" dirty="0"/>
              <a:t>get service -n </a:t>
            </a:r>
            <a:r>
              <a:rPr lang="en-US" dirty="0" smtClean="0"/>
              <a:t>sock-shop</a:t>
            </a:r>
          </a:p>
          <a:p>
            <a:r>
              <a:rPr lang="en-US" dirty="0" smtClean="0"/>
              <a:t>Show container used + </a:t>
            </a:r>
            <a:r>
              <a:rPr lang="en-US" dirty="0" err="1" smtClean="0"/>
              <a:t>scc’s</a:t>
            </a:r>
            <a:r>
              <a:rPr lang="en-US" dirty="0" smtClean="0"/>
              <a:t> needed for it:</a:t>
            </a:r>
          </a:p>
          <a:p>
            <a:pPr lvl="1"/>
            <a:r>
              <a:rPr lang="en-US" dirty="0" smtClean="0"/>
              <a:t>cat network-</a:t>
            </a:r>
            <a:r>
              <a:rPr lang="en-US" dirty="0" err="1" smtClean="0"/>
              <a:t>utils.yaml</a:t>
            </a:r>
            <a:endParaRPr lang="en-US" dirty="0" smtClean="0"/>
          </a:p>
          <a:p>
            <a:pPr lvl="1"/>
            <a:r>
              <a:rPr lang="en-US" dirty="0" err="1"/>
              <a:t>oc</a:t>
            </a:r>
            <a:r>
              <a:rPr lang="en-US" dirty="0"/>
              <a:t> </a:t>
            </a:r>
            <a:r>
              <a:rPr lang="en-US" dirty="0" err="1"/>
              <a:t>adm</a:t>
            </a:r>
            <a:r>
              <a:rPr lang="en-US" dirty="0"/>
              <a:t> policy </a:t>
            </a:r>
            <a:r>
              <a:rPr lang="en-US" dirty="0" err="1"/>
              <a:t>scc</a:t>
            </a:r>
            <a:r>
              <a:rPr lang="en-US" dirty="0"/>
              <a:t>-review -z default -f </a:t>
            </a:r>
            <a:r>
              <a:rPr lang="en-US" dirty="0" smtClean="0"/>
              <a:t>network-</a:t>
            </a:r>
            <a:r>
              <a:rPr lang="en-US" dirty="0" err="1" smtClean="0"/>
              <a:t>utils.yaml</a:t>
            </a:r>
            <a:endParaRPr lang="en-US" dirty="0"/>
          </a:p>
          <a:p>
            <a:r>
              <a:rPr lang="en-US" dirty="0" smtClean="0"/>
              <a:t>Start container and enter it:</a:t>
            </a:r>
          </a:p>
          <a:p>
            <a:pPr lvl="1"/>
            <a:r>
              <a:rPr lang="en-US" dirty="0" err="1"/>
              <a:t>oc</a:t>
            </a:r>
            <a:r>
              <a:rPr lang="en-US" dirty="0"/>
              <a:t> apply -f </a:t>
            </a:r>
            <a:r>
              <a:rPr lang="en-US" dirty="0" smtClean="0"/>
              <a:t>network-</a:t>
            </a:r>
            <a:r>
              <a:rPr lang="en-US" dirty="0" err="1" smtClean="0"/>
              <a:t>utils.yaml</a:t>
            </a:r>
            <a:endParaRPr lang="en-US" dirty="0" smtClean="0"/>
          </a:p>
          <a:p>
            <a:pPr lvl="1"/>
            <a:r>
              <a:rPr lang="en-US" dirty="0" err="1"/>
              <a:t>oc</a:t>
            </a:r>
            <a:r>
              <a:rPr lang="en-US" dirty="0"/>
              <a:t> </a:t>
            </a:r>
            <a:r>
              <a:rPr lang="en-US" dirty="0" err="1"/>
              <a:t>rsh</a:t>
            </a:r>
            <a:r>
              <a:rPr lang="en-US" dirty="0"/>
              <a:t> </a:t>
            </a:r>
            <a:r>
              <a:rPr lang="en-US" dirty="0" smtClean="0"/>
              <a:t>network-</a:t>
            </a:r>
            <a:r>
              <a:rPr lang="en-US" dirty="0" err="1" smtClean="0"/>
              <a:t>utils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3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OCP 1 – set stage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058085"/>
              </p:ext>
            </p:extLst>
          </p:nvPr>
        </p:nvGraphicFramePr>
        <p:xfrm>
          <a:off x="9596438" y="1228725"/>
          <a:ext cx="7874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Packager Shell Object" showAsIcon="1" r:id="rId4" imgW="788040" imgH="311400" progId="Package">
                  <p:embed/>
                </p:oleObj>
              </mc:Choice>
              <mc:Fallback>
                <p:oleObj name="Packager Shell Object" showAsIcon="1" r:id="rId4" imgW="788040" imgH="311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96438" y="1228725"/>
                        <a:ext cx="7874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182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Lateral movement commands OCP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Check availability from within container (in other project</a:t>
            </a:r>
            <a:r>
              <a:rPr lang="en-US" dirty="0" smtClean="0"/>
              <a:t>) &lt;- TODO: not feasible with -</a:t>
            </a:r>
            <a:r>
              <a:rPr lang="en-US" dirty="0" err="1" smtClean="0"/>
              <a:t>Pn</a:t>
            </a:r>
            <a:r>
              <a:rPr lang="en-US" dirty="0" smtClean="0"/>
              <a:t>?!</a:t>
            </a:r>
            <a:endParaRPr lang="en-US" dirty="0"/>
          </a:p>
          <a:p>
            <a:pPr lvl="1"/>
            <a:r>
              <a:rPr lang="en-US" dirty="0" err="1"/>
              <a:t>nmap</a:t>
            </a:r>
            <a:r>
              <a:rPr lang="en-US" dirty="0"/>
              <a:t> -p27017 --script </a:t>
            </a:r>
            <a:r>
              <a:rPr lang="en-US" dirty="0" err="1"/>
              <a:t>mongodb</a:t>
            </a:r>
            <a:r>
              <a:rPr lang="en-US" dirty="0"/>
              <a:t>-databases 172.30.2.17 -</a:t>
            </a:r>
            <a:r>
              <a:rPr lang="en-US" dirty="0" err="1"/>
              <a:t>Pn</a:t>
            </a:r>
            <a:endParaRPr lang="en-US" dirty="0"/>
          </a:p>
          <a:p>
            <a:r>
              <a:rPr lang="en-US" dirty="0"/>
              <a:t>Download mongo binary, connect to </a:t>
            </a:r>
            <a:r>
              <a:rPr lang="en-US" dirty="0" err="1"/>
              <a:t>db</a:t>
            </a:r>
            <a:r>
              <a:rPr lang="en-US" dirty="0"/>
              <a:t> in container:</a:t>
            </a:r>
          </a:p>
          <a:p>
            <a:pPr lvl="1"/>
            <a:r>
              <a:rPr lang="en-US" dirty="0"/>
              <a:t>curl fastdl.mongodb.org/</a:t>
            </a:r>
            <a:r>
              <a:rPr lang="en-US" dirty="0" err="1"/>
              <a:t>linux</a:t>
            </a:r>
            <a:r>
              <a:rPr lang="en-US" dirty="0"/>
              <a:t>/mongodb-linux-x86_64-4.0.10.tgz --resolve fastdl.mongodb.org:80:52.222.167.194 </a:t>
            </a:r>
            <a:r>
              <a:rPr lang="en-US" dirty="0" smtClean="0"/>
              <a:t>-O</a:t>
            </a:r>
            <a:endParaRPr lang="en-US" dirty="0"/>
          </a:p>
          <a:p>
            <a:pPr lvl="1"/>
            <a:r>
              <a:rPr lang="en-US" dirty="0"/>
              <a:t>tar -</a:t>
            </a:r>
            <a:r>
              <a:rPr lang="en-US" dirty="0" err="1"/>
              <a:t>xvf</a:t>
            </a:r>
            <a:r>
              <a:rPr lang="en-US" dirty="0"/>
              <a:t> mongodb-linux-x86_64-4.0.10.tgz</a:t>
            </a:r>
          </a:p>
          <a:p>
            <a:pPr lvl="1"/>
            <a:r>
              <a:rPr lang="en-US" dirty="0"/>
              <a:t>./mongodb-linux-x86_64-4.0.10/bin/mongo 172.30.2.17</a:t>
            </a:r>
          </a:p>
          <a:p>
            <a:r>
              <a:rPr lang="en-US" dirty="0"/>
              <a:t>Search for interesting data:</a:t>
            </a:r>
          </a:p>
          <a:p>
            <a:pPr lvl="1"/>
            <a:r>
              <a:rPr lang="en-US" dirty="0"/>
              <a:t>show </a:t>
            </a:r>
            <a:r>
              <a:rPr lang="en-US" dirty="0" err="1"/>
              <a:t>dbs</a:t>
            </a:r>
            <a:endParaRPr lang="en-US" dirty="0"/>
          </a:p>
          <a:p>
            <a:pPr lvl="1"/>
            <a:r>
              <a:rPr lang="en-US" dirty="0"/>
              <a:t>use users</a:t>
            </a:r>
          </a:p>
          <a:p>
            <a:pPr lvl="1"/>
            <a:r>
              <a:rPr lang="en-US" dirty="0"/>
              <a:t>show collections</a:t>
            </a:r>
          </a:p>
          <a:p>
            <a:pPr lvl="1"/>
            <a:r>
              <a:rPr lang="en-US" dirty="0" err="1"/>
              <a:t>db.customers.find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db.addresses.find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db.cards.find</a:t>
            </a:r>
            <a:r>
              <a:rPr lang="en-US" dirty="0"/>
              <a:t>()</a:t>
            </a:r>
          </a:p>
          <a:p>
            <a:r>
              <a:rPr lang="en-US" dirty="0"/>
              <a:t>Mitigate (as </a:t>
            </a:r>
            <a:r>
              <a:rPr lang="en-US" dirty="0" err="1"/>
              <a:t>ocp</a:t>
            </a:r>
            <a:r>
              <a:rPr lang="en-US" dirty="0"/>
              <a:t> </a:t>
            </a:r>
            <a:r>
              <a:rPr lang="en-US" dirty="0" err="1"/>
              <a:t>system:admin</a:t>
            </a:r>
            <a:r>
              <a:rPr lang="en-US" dirty="0"/>
              <a:t>, needs </a:t>
            </a:r>
            <a:r>
              <a:rPr lang="en-US" dirty="0" err="1"/>
              <a:t>openshift</a:t>
            </a:r>
            <a:r>
              <a:rPr lang="en-US" dirty="0"/>
              <a:t>-</a:t>
            </a:r>
            <a:r>
              <a:rPr lang="en-US" dirty="0" err="1"/>
              <a:t>ovs</a:t>
            </a:r>
            <a:r>
              <a:rPr lang="en-US" dirty="0"/>
              <a:t>-multitenant SDN plugin!):</a:t>
            </a:r>
          </a:p>
          <a:p>
            <a:pPr lvl="1"/>
            <a:r>
              <a:rPr lang="en-US" dirty="0" err="1"/>
              <a:t>oc</a:t>
            </a:r>
            <a:r>
              <a:rPr lang="en-US" dirty="0"/>
              <a:t> </a:t>
            </a:r>
            <a:r>
              <a:rPr lang="en-US" dirty="0" err="1"/>
              <a:t>adm</a:t>
            </a:r>
            <a:r>
              <a:rPr lang="en-US" dirty="0"/>
              <a:t> pod-network isolate-projects sock-shop</a:t>
            </a:r>
          </a:p>
        </p:txBody>
      </p:sp>
    </p:spTree>
    <p:extLst>
      <p:ext uri="{BB962C8B-B14F-4D97-AF65-F5344CB8AC3E}">
        <p14:creationId xmlns:p14="http://schemas.microsoft.com/office/powerpoint/2010/main" val="222155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OCP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9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OCP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5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OCP text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535114"/>
              </p:ext>
            </p:extLst>
          </p:nvPr>
        </p:nvGraphicFramePr>
        <p:xfrm>
          <a:off x="3711575" y="3940175"/>
          <a:ext cx="1397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Packager Shell Object" showAsIcon="1" r:id="rId3" imgW="1396800" imgH="527400" progId="Package">
                  <p:embed/>
                </p:oleObj>
              </mc:Choice>
              <mc:Fallback>
                <p:oleObj name="Packager Shell Object" showAsIcon="1" r:id="rId3" imgW="139680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1575" y="3940175"/>
                        <a:ext cx="139700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737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OCP remediation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184228"/>
              </p:ext>
            </p:extLst>
          </p:nvPr>
        </p:nvGraphicFramePr>
        <p:xfrm>
          <a:off x="8936038" y="1025525"/>
          <a:ext cx="17684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Packager Shell Object" showAsIcon="1" r:id="rId4" imgW="1768320" imgH="527400" progId="Package">
                  <p:embed/>
                </p:oleObj>
              </mc:Choice>
              <mc:Fallback>
                <p:oleObj name="Packager Shell Object" showAsIcon="1" r:id="rId4" imgW="176832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36038" y="1025525"/>
                        <a:ext cx="176847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321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Breakout demo AKS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29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demo AKS commands – node 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CLUSTER_RESOURCE_GROUP=$(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aks</a:t>
            </a:r>
            <a:r>
              <a:rPr lang="en-US" dirty="0"/>
              <a:t> show --resource-group </a:t>
            </a:r>
            <a:r>
              <a:rPr lang="en-US" dirty="0" err="1" smtClean="0"/>
              <a:t>kubernetes</a:t>
            </a:r>
            <a:r>
              <a:rPr lang="en-US" dirty="0" smtClean="0"/>
              <a:t>-</a:t>
            </a:r>
            <a:r>
              <a:rPr lang="en-US" dirty="0" err="1" smtClean="0"/>
              <a:t>ba</a:t>
            </a:r>
            <a:r>
              <a:rPr lang="en-US" dirty="0" smtClean="0"/>
              <a:t>-test </a:t>
            </a:r>
            <a:r>
              <a:rPr lang="en-US" dirty="0"/>
              <a:t>--name </a:t>
            </a:r>
            <a:r>
              <a:rPr lang="en-US" dirty="0" smtClean="0"/>
              <a:t>demo-cluster-LGR </a:t>
            </a:r>
            <a:r>
              <a:rPr lang="en-US" dirty="0"/>
              <a:t>--query </a:t>
            </a:r>
            <a:r>
              <a:rPr lang="en-US" dirty="0" err="1"/>
              <a:t>nodeResourceGroup</a:t>
            </a:r>
            <a:r>
              <a:rPr lang="en-US" dirty="0"/>
              <a:t> -o </a:t>
            </a:r>
            <a:r>
              <a:rPr lang="en-US" dirty="0" err="1"/>
              <a:t>tsv</a:t>
            </a:r>
            <a:r>
              <a:rPr lang="en-US" dirty="0" smtClean="0"/>
              <a:t>)</a:t>
            </a:r>
          </a:p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list-</a:t>
            </a:r>
            <a:r>
              <a:rPr lang="en-US" dirty="0" err="1"/>
              <a:t>ip</a:t>
            </a:r>
            <a:r>
              <a:rPr lang="en-US" dirty="0"/>
              <a:t>-addresses --resource-group $CLUSTER_RESOURCE_GROUP -o table</a:t>
            </a:r>
            <a:endParaRPr lang="en-US" dirty="0" smtClean="0"/>
          </a:p>
          <a:p>
            <a:r>
              <a:rPr lang="en-US" dirty="0" err="1"/>
              <a:t>kubectl</a:t>
            </a:r>
            <a:r>
              <a:rPr lang="en-US" dirty="0"/>
              <a:t> run -it --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/>
              <a:t>aks-ssh</a:t>
            </a:r>
            <a:r>
              <a:rPr lang="en-US" dirty="0"/>
              <a:t> --</a:t>
            </a:r>
            <a:r>
              <a:rPr lang="en-US" dirty="0" smtClean="0"/>
              <a:t>image=</a:t>
            </a:r>
            <a:r>
              <a:rPr lang="en-US" dirty="0" err="1" smtClean="0"/>
              <a:t>debian</a:t>
            </a:r>
            <a:endParaRPr lang="en-US" dirty="0" smtClean="0"/>
          </a:p>
          <a:p>
            <a:pPr lvl="1"/>
            <a:r>
              <a:rPr lang="en-US" dirty="0"/>
              <a:t>apt-get update &amp;&amp; apt-get install </a:t>
            </a:r>
            <a:r>
              <a:rPr lang="en-US" dirty="0" err="1"/>
              <a:t>openssh</a:t>
            </a:r>
            <a:r>
              <a:rPr lang="en-US" dirty="0"/>
              <a:t>-client </a:t>
            </a:r>
            <a:r>
              <a:rPr lang="en-US" dirty="0" smtClean="0"/>
              <a:t>–y</a:t>
            </a:r>
          </a:p>
          <a:p>
            <a:pPr lvl="1"/>
            <a:r>
              <a:rPr lang="en-US" dirty="0" smtClean="0"/>
              <a:t>(other shell</a:t>
            </a:r>
            <a:r>
              <a:rPr lang="en-US" dirty="0"/>
              <a:t>) </a:t>
            </a:r>
            <a:endParaRPr lang="en-US" dirty="0" smtClean="0"/>
          </a:p>
          <a:p>
            <a:pPr lvl="2"/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get </a:t>
            </a:r>
            <a:r>
              <a:rPr lang="en-US" dirty="0" smtClean="0"/>
              <a:t>pods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dirty="0" err="1"/>
              <a:t>cp</a:t>
            </a:r>
            <a:r>
              <a:rPr lang="en-US" dirty="0"/>
              <a:t>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id_rsa</a:t>
            </a:r>
            <a:r>
              <a:rPr lang="en-US" dirty="0"/>
              <a:t> </a:t>
            </a:r>
            <a:r>
              <a:rPr lang="en-US" dirty="0" smtClean="0"/>
              <a:t>[POD_NAME_HERE]:/</a:t>
            </a:r>
            <a:r>
              <a:rPr lang="en-US" dirty="0" err="1" smtClean="0"/>
              <a:t>id_rsa</a:t>
            </a:r>
            <a:endParaRPr lang="en-US" dirty="0" smtClean="0"/>
          </a:p>
          <a:p>
            <a:pPr lvl="1"/>
            <a:r>
              <a:rPr lang="en-US" dirty="0" err="1"/>
              <a:t>chmod</a:t>
            </a:r>
            <a:r>
              <a:rPr lang="en-US" dirty="0"/>
              <a:t> 0600 </a:t>
            </a:r>
            <a:r>
              <a:rPr lang="en-US" dirty="0" err="1" smtClean="0"/>
              <a:t>id_rsa</a:t>
            </a:r>
            <a:endParaRPr lang="en-US" dirty="0" smtClean="0"/>
          </a:p>
          <a:p>
            <a:pPr lvl="1"/>
            <a:r>
              <a:rPr lang="en-US" dirty="0" err="1"/>
              <a:t>ssh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id_rsa</a:t>
            </a:r>
            <a:r>
              <a:rPr lang="en-US" dirty="0"/>
              <a:t> </a:t>
            </a:r>
            <a:r>
              <a:rPr lang="en-US" dirty="0" err="1"/>
              <a:t>azureuser</a:t>
            </a:r>
            <a:r>
              <a:rPr lang="en-US" dirty="0" smtClean="0"/>
              <a:t>@[NODE_IP_HERE]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13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demo AKS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apply -f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(wait until run through)</a:t>
            </a:r>
          </a:p>
          <a:p>
            <a:endParaRPr lang="en-US" dirty="0"/>
          </a:p>
          <a:p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logs </a:t>
            </a:r>
            <a:r>
              <a:rPr lang="en-US" dirty="0" smtClean="0"/>
              <a:t>breakout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611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demo OCP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cat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oc</a:t>
            </a:r>
            <a:r>
              <a:rPr lang="en-US" dirty="0"/>
              <a:t> apply -f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(wait until run through)</a:t>
            </a:r>
          </a:p>
          <a:p>
            <a:endParaRPr lang="en-US" dirty="0"/>
          </a:p>
          <a:p>
            <a:r>
              <a:rPr lang="en-US" dirty="0" err="1"/>
              <a:t>oc</a:t>
            </a:r>
            <a:r>
              <a:rPr lang="en-US" dirty="0"/>
              <a:t> logs </a:t>
            </a:r>
            <a:r>
              <a:rPr lang="en-US" dirty="0" smtClean="0"/>
              <a:t>breakout</a:t>
            </a:r>
          </a:p>
          <a:p>
            <a:endParaRPr lang="en-US" dirty="0"/>
          </a:p>
          <a:p>
            <a:r>
              <a:rPr lang="en-US" dirty="0" err="1" smtClean="0"/>
              <a:t>oc</a:t>
            </a:r>
            <a:r>
              <a:rPr lang="en-US" dirty="0" smtClean="0"/>
              <a:t> </a:t>
            </a:r>
            <a:r>
              <a:rPr lang="en-US" dirty="0" err="1" smtClean="0"/>
              <a:t>adm</a:t>
            </a:r>
            <a:r>
              <a:rPr lang="en-US" dirty="0" smtClean="0"/>
              <a:t> policy </a:t>
            </a:r>
            <a:r>
              <a:rPr lang="en-US" dirty="0" err="1" smtClean="0"/>
              <a:t>scc</a:t>
            </a:r>
            <a:r>
              <a:rPr lang="en-US" dirty="0" smtClean="0"/>
              <a:t>-review -z default -f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oc</a:t>
            </a:r>
            <a:r>
              <a:rPr lang="en-US" dirty="0" smtClean="0"/>
              <a:t> </a:t>
            </a:r>
            <a:r>
              <a:rPr lang="en-US" dirty="0" err="1"/>
              <a:t>adm</a:t>
            </a:r>
            <a:r>
              <a:rPr lang="en-US" dirty="0"/>
              <a:t> policy remove-</a:t>
            </a:r>
            <a:r>
              <a:rPr lang="en-US" dirty="0" err="1"/>
              <a:t>scc</a:t>
            </a:r>
            <a:r>
              <a:rPr lang="en-US" dirty="0"/>
              <a:t>-from-user privileged -z </a:t>
            </a:r>
            <a:r>
              <a:rPr lang="en-US" dirty="0" smtClean="0"/>
              <a:t>default</a:t>
            </a:r>
          </a:p>
          <a:p>
            <a:endParaRPr lang="en-US" dirty="0" smtClean="0"/>
          </a:p>
          <a:p>
            <a:r>
              <a:rPr lang="en-US" dirty="0" err="1"/>
              <a:t>oc</a:t>
            </a:r>
            <a:r>
              <a:rPr lang="en-US" dirty="0"/>
              <a:t> </a:t>
            </a:r>
            <a:r>
              <a:rPr lang="en-US" dirty="0" err="1"/>
              <a:t>adm</a:t>
            </a:r>
            <a:r>
              <a:rPr lang="en-US" dirty="0"/>
              <a:t> policy </a:t>
            </a:r>
            <a:r>
              <a:rPr lang="en-US" dirty="0" err="1"/>
              <a:t>scc</a:t>
            </a:r>
            <a:r>
              <a:rPr lang="en-US" dirty="0"/>
              <a:t>-review -z default -f </a:t>
            </a:r>
            <a:r>
              <a:rPr lang="en-US" dirty="0" err="1"/>
              <a:t>container_breakout.yaml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(to add again: )</a:t>
            </a:r>
          </a:p>
          <a:p>
            <a:r>
              <a:rPr lang="en-US" dirty="0" err="1" smtClean="0"/>
              <a:t>oc</a:t>
            </a:r>
            <a:r>
              <a:rPr lang="en-US" dirty="0" smtClean="0"/>
              <a:t> </a:t>
            </a:r>
            <a:r>
              <a:rPr lang="en-US" dirty="0" err="1"/>
              <a:t>adm</a:t>
            </a:r>
            <a:r>
              <a:rPr lang="en-US" dirty="0"/>
              <a:t> policy add-</a:t>
            </a:r>
            <a:r>
              <a:rPr lang="en-US" dirty="0" err="1"/>
              <a:t>scc</a:t>
            </a:r>
            <a:r>
              <a:rPr lang="en-US" dirty="0"/>
              <a:t>-to-user privileged -z default</a:t>
            </a:r>
          </a:p>
        </p:txBody>
      </p:sp>
    </p:spTree>
    <p:extLst>
      <p:ext uri="{BB962C8B-B14F-4D97-AF65-F5344CB8AC3E}">
        <p14:creationId xmlns:p14="http://schemas.microsoft.com/office/powerpoint/2010/main" val="3767538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breakout </a:t>
            </a:r>
            <a:r>
              <a:rPr lang="en-US" dirty="0" smtClean="0"/>
              <a:t>AKS </a:t>
            </a:r>
            <a:r>
              <a:rPr lang="en-US" dirty="0"/>
              <a:t>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42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breakout </a:t>
            </a:r>
            <a:r>
              <a:rPr lang="en-US" dirty="0" smtClean="0"/>
              <a:t>AKS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81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breakout </a:t>
            </a:r>
            <a:r>
              <a:rPr lang="en-US" dirty="0" smtClean="0"/>
              <a:t>AKS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78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breakout </a:t>
            </a:r>
            <a:r>
              <a:rPr lang="en-US" dirty="0" smtClean="0"/>
              <a:t>AKS 4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94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AKS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76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AKS text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140617"/>
              </p:ext>
            </p:extLst>
          </p:nvPr>
        </p:nvGraphicFramePr>
        <p:xfrm>
          <a:off x="5121275" y="3155950"/>
          <a:ext cx="15430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" name="Packager Shell Object" showAsIcon="1" r:id="rId3" imgW="1543320" imgH="527400" progId="Package">
                  <p:embed/>
                </p:oleObj>
              </mc:Choice>
              <mc:Fallback>
                <p:oleObj name="Packager Shell Object" showAsIcon="1" r:id="rId3" imgW="1543320" imgH="527400" progId="Package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21275" y="3155950"/>
                        <a:ext cx="15430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235061"/>
              </p:ext>
            </p:extLst>
          </p:nvPr>
        </p:nvGraphicFramePr>
        <p:xfrm>
          <a:off x="7683500" y="3155950"/>
          <a:ext cx="19637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Packager Shell Object" showAsIcon="1" r:id="rId5" imgW="1963440" imgH="527400" progId="Package">
                  <p:embed/>
                </p:oleObj>
              </mc:Choice>
              <mc:Fallback>
                <p:oleObj name="Packager Shell Object" showAsIcon="1" r:id="rId5" imgW="1963440" imgH="527400" progId="Package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83500" y="3155950"/>
                        <a:ext cx="1963738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2772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AKS remediation CMDs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Enable PSP on the cluster:</a:t>
            </a:r>
          </a:p>
          <a:p>
            <a:pPr lvl="1"/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aks</a:t>
            </a:r>
            <a:r>
              <a:rPr lang="en-US" dirty="0"/>
              <a:t> </a:t>
            </a:r>
            <a:r>
              <a:rPr lang="en-US" dirty="0" smtClean="0"/>
              <a:t>update --</a:t>
            </a:r>
            <a:r>
              <a:rPr lang="en-US" dirty="0"/>
              <a:t>resource-group </a:t>
            </a:r>
            <a:r>
              <a:rPr lang="en-US" dirty="0" err="1" smtClean="0"/>
              <a:t>kubernetes</a:t>
            </a:r>
            <a:r>
              <a:rPr lang="en-US" dirty="0" smtClean="0"/>
              <a:t>-</a:t>
            </a:r>
            <a:r>
              <a:rPr lang="en-US" dirty="0" err="1" smtClean="0"/>
              <a:t>ba</a:t>
            </a:r>
            <a:r>
              <a:rPr lang="en-US" dirty="0" smtClean="0"/>
              <a:t>-test --name </a:t>
            </a:r>
            <a:r>
              <a:rPr lang="en-US" dirty="0"/>
              <a:t>demo-cluster-LGR --</a:t>
            </a:r>
            <a:r>
              <a:rPr lang="en-US" dirty="0" smtClean="0"/>
              <a:t>enable-pod-security-policy</a:t>
            </a:r>
          </a:p>
          <a:p>
            <a:r>
              <a:rPr lang="en-US" dirty="0" smtClean="0"/>
              <a:t>Create (non-admin) account: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create </a:t>
            </a:r>
            <a:r>
              <a:rPr lang="en-US" dirty="0" err="1"/>
              <a:t>serviceaccount</a:t>
            </a:r>
            <a:r>
              <a:rPr lang="en-US" dirty="0"/>
              <a:t> --namespace </a:t>
            </a:r>
            <a:r>
              <a:rPr lang="en-US" dirty="0" err="1"/>
              <a:t>testuser</a:t>
            </a:r>
            <a:r>
              <a:rPr lang="en-US" dirty="0"/>
              <a:t> </a:t>
            </a:r>
            <a:r>
              <a:rPr lang="en-US" dirty="0" err="1" smtClean="0"/>
              <a:t>nonadmin</a:t>
            </a:r>
            <a:r>
              <a:rPr lang="en-US" dirty="0" smtClean="0"/>
              <a:t>-user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create </a:t>
            </a:r>
            <a:r>
              <a:rPr lang="en-US" dirty="0" err="1"/>
              <a:t>rolebinding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/>
              <a:t>namespace </a:t>
            </a:r>
            <a:r>
              <a:rPr lang="en-US" dirty="0" err="1"/>
              <a:t>testuser</a:t>
            </a:r>
            <a:r>
              <a:rPr lang="en-US" dirty="0" smtClean="0"/>
              <a:t> </a:t>
            </a:r>
            <a:r>
              <a:rPr lang="en-US" dirty="0" err="1" smtClean="0"/>
              <a:t>nonadmin-rolebinding</a:t>
            </a:r>
            <a:r>
              <a:rPr lang="en-US" dirty="0" smtClean="0"/>
              <a:t> --</a:t>
            </a:r>
            <a:r>
              <a:rPr lang="en-US" dirty="0" err="1"/>
              <a:t>clusterrole</a:t>
            </a:r>
            <a:r>
              <a:rPr lang="en-US" dirty="0"/>
              <a:t>=edit </a:t>
            </a:r>
            <a:r>
              <a:rPr lang="en-US" dirty="0" smtClean="0"/>
              <a:t>--</a:t>
            </a:r>
            <a:r>
              <a:rPr lang="en-US" dirty="0" err="1" smtClean="0"/>
              <a:t>serviceaccount</a:t>
            </a:r>
            <a:r>
              <a:rPr lang="en-US" dirty="0" smtClean="0"/>
              <a:t>=</a:t>
            </a:r>
            <a:r>
              <a:rPr lang="en-US" dirty="0" err="1" smtClean="0"/>
              <a:t>testuser:nonadmin-user</a:t>
            </a:r>
            <a:endParaRPr lang="en-US" dirty="0" smtClean="0"/>
          </a:p>
          <a:p>
            <a:r>
              <a:rPr lang="en-US" dirty="0" smtClean="0"/>
              <a:t>Delete &amp; (try) redeploy breakout container (as non-admin):</a:t>
            </a:r>
          </a:p>
          <a:p>
            <a:pPr lvl="1"/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delete pod </a:t>
            </a:r>
            <a:r>
              <a:rPr lang="en-US" dirty="0" smtClean="0"/>
              <a:t>breakout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--as=</a:t>
            </a:r>
            <a:r>
              <a:rPr lang="en-US" dirty="0" err="1"/>
              <a:t>system:serviceaccount:testuser:nonadmin-user</a:t>
            </a:r>
            <a:r>
              <a:rPr lang="en-US" dirty="0"/>
              <a:t> </a:t>
            </a:r>
            <a:r>
              <a:rPr lang="en-US" dirty="0" smtClean="0"/>
              <a:t>apply </a:t>
            </a:r>
            <a:r>
              <a:rPr lang="en-US" dirty="0"/>
              <a:t>-f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pPr marL="0" indent="0">
              <a:buNone/>
            </a:pPr>
            <a:r>
              <a:rPr lang="en-US" smtClean="0"/>
              <a:t>(OPTIONAL: Check why - Kubectl</a:t>
            </a:r>
            <a:r>
              <a:rPr lang="en-US" dirty="0" smtClean="0"/>
              <a:t> </a:t>
            </a:r>
            <a:r>
              <a:rPr lang="en-US" dirty="0" smtClean="0"/>
              <a:t>get </a:t>
            </a:r>
            <a:r>
              <a:rPr lang="en-US" dirty="0" err="1" smtClean="0"/>
              <a:t>psp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4794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AKS remediation 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944034"/>
              </p:ext>
            </p:extLst>
          </p:nvPr>
        </p:nvGraphicFramePr>
        <p:xfrm>
          <a:off x="9460193" y="692150"/>
          <a:ext cx="25685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Packager Shell Object" showAsIcon="1" r:id="rId5" imgW="2569320" imgH="527400" progId="Package">
                  <p:embed/>
                </p:oleObj>
              </mc:Choice>
              <mc:Fallback>
                <p:oleObj name="Packager Shell Object" showAsIcon="1" r:id="rId5" imgW="256932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60193" y="692150"/>
                        <a:ext cx="256857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164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AKS remediation 2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460193" y="692150"/>
          <a:ext cx="25685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Packager Shell Object" showAsIcon="1" r:id="rId4" imgW="2569320" imgH="527400" progId="Package">
                  <p:embed/>
                </p:oleObj>
              </mc:Choice>
              <mc:Fallback>
                <p:oleObj name="Packager Shell Object" showAsIcon="1" r:id="rId4" imgW="2569320" imgH="527400" progId="Packag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60193" y="692150"/>
                        <a:ext cx="256857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29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Lateral movement demo AKS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OCP 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03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Lateral movement AKS commands </a:t>
            </a:r>
            <a:br>
              <a:rPr lang="en-US" dirty="0" smtClean="0"/>
            </a:br>
            <a:r>
              <a:rPr lang="en-US" dirty="0" smtClean="0"/>
              <a:t>– set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projects: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get namespace</a:t>
            </a:r>
            <a:endParaRPr lang="en-US" dirty="0" smtClean="0"/>
          </a:p>
          <a:p>
            <a:r>
              <a:rPr lang="en-US" dirty="0" smtClean="0"/>
              <a:t>Lookup service </a:t>
            </a:r>
            <a:r>
              <a:rPr lang="en-US" dirty="0" err="1" smtClean="0"/>
              <a:t>ip</a:t>
            </a:r>
            <a:r>
              <a:rPr lang="en-US" dirty="0" smtClean="0"/>
              <a:t> from server (look for user-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 err="1" smtClean="0"/>
              <a:t>ip</a:t>
            </a:r>
            <a:r>
              <a:rPr lang="en-US" dirty="0" smtClean="0"/>
              <a:t>) :</a:t>
            </a:r>
          </a:p>
          <a:p>
            <a:pPr lvl="1"/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get service -n </a:t>
            </a:r>
            <a:r>
              <a:rPr lang="en-US" dirty="0" smtClean="0"/>
              <a:t>sock-shop</a:t>
            </a:r>
          </a:p>
          <a:p>
            <a:r>
              <a:rPr lang="en-US" dirty="0" smtClean="0"/>
              <a:t>Show container used: </a:t>
            </a:r>
          </a:p>
          <a:p>
            <a:pPr lvl="1"/>
            <a:r>
              <a:rPr lang="en-US" dirty="0" smtClean="0"/>
              <a:t>cat network-</a:t>
            </a:r>
            <a:r>
              <a:rPr lang="en-US" dirty="0" err="1" smtClean="0"/>
              <a:t>utils.yaml</a:t>
            </a:r>
            <a:endParaRPr lang="en-US" dirty="0" smtClean="0"/>
          </a:p>
          <a:p>
            <a:r>
              <a:rPr lang="en-US" dirty="0" smtClean="0"/>
              <a:t>Start container and enter it:</a:t>
            </a:r>
          </a:p>
          <a:p>
            <a:pPr lvl="1"/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apply -f </a:t>
            </a:r>
            <a:r>
              <a:rPr lang="en-US" dirty="0" smtClean="0"/>
              <a:t>network-</a:t>
            </a:r>
            <a:r>
              <a:rPr lang="en-US" dirty="0" err="1" smtClean="0"/>
              <a:t>utils.yaml</a:t>
            </a:r>
            <a:endParaRPr lang="en-US" dirty="0" smtClean="0"/>
          </a:p>
          <a:p>
            <a:pPr lvl="1"/>
            <a:r>
              <a:rPr lang="en-US" dirty="0" err="1"/>
              <a:t>kubectl</a:t>
            </a:r>
            <a:r>
              <a:rPr lang="en-US" dirty="0"/>
              <a:t> exec -it network-</a:t>
            </a:r>
            <a:r>
              <a:rPr lang="en-US" dirty="0" err="1"/>
              <a:t>utils</a:t>
            </a:r>
            <a:r>
              <a:rPr lang="en-US" dirty="0"/>
              <a:t> -- /bin/bash</a:t>
            </a:r>
          </a:p>
        </p:txBody>
      </p:sp>
    </p:spTree>
    <p:extLst>
      <p:ext uri="{BB962C8B-B14F-4D97-AF65-F5344CB8AC3E}">
        <p14:creationId xmlns:p14="http://schemas.microsoft.com/office/powerpoint/2010/main" val="2689064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AKS 1 – set stage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18819"/>
              </p:ext>
            </p:extLst>
          </p:nvPr>
        </p:nvGraphicFramePr>
        <p:xfrm>
          <a:off x="8856906" y="764381"/>
          <a:ext cx="25114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Packager Shell Object" showAsIcon="1" r:id="rId4" imgW="2510640" imgH="527400" progId="Package">
                  <p:embed/>
                </p:oleObj>
              </mc:Choice>
              <mc:Fallback>
                <p:oleObj name="Packager Shell Object" showAsIcon="1" r:id="rId4" imgW="251064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56906" y="764381"/>
                        <a:ext cx="251142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9950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Lateral movement commands 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Check availability from within container (in other project</a:t>
            </a:r>
            <a:r>
              <a:rPr lang="en-US" dirty="0" smtClean="0"/>
              <a:t>) &lt;- TODO: not feasible with -</a:t>
            </a:r>
            <a:r>
              <a:rPr lang="en-US" dirty="0" err="1" smtClean="0"/>
              <a:t>Pn</a:t>
            </a:r>
            <a:r>
              <a:rPr lang="en-US" dirty="0" smtClean="0"/>
              <a:t>?!</a:t>
            </a:r>
            <a:endParaRPr lang="en-US" dirty="0"/>
          </a:p>
          <a:p>
            <a:pPr lvl="1"/>
            <a:r>
              <a:rPr lang="en-US" dirty="0" err="1"/>
              <a:t>nmap</a:t>
            </a:r>
            <a:r>
              <a:rPr lang="en-US" dirty="0"/>
              <a:t> -p27017 --script </a:t>
            </a:r>
            <a:r>
              <a:rPr lang="en-US" dirty="0" err="1"/>
              <a:t>mongodb</a:t>
            </a:r>
            <a:r>
              <a:rPr lang="en-US" dirty="0"/>
              <a:t>-databases </a:t>
            </a:r>
            <a:r>
              <a:rPr lang="en-US" dirty="0">
                <a:solidFill>
                  <a:srgbClr val="FF0000"/>
                </a:solidFill>
              </a:rPr>
              <a:t>172.30.2.17</a:t>
            </a:r>
            <a:r>
              <a:rPr lang="en-US" dirty="0"/>
              <a:t> -</a:t>
            </a:r>
            <a:r>
              <a:rPr lang="en-US" dirty="0" err="1"/>
              <a:t>Pn</a:t>
            </a:r>
            <a:endParaRPr lang="en-US" dirty="0"/>
          </a:p>
          <a:p>
            <a:r>
              <a:rPr lang="en-US" dirty="0"/>
              <a:t>Download mongo binary, connect to </a:t>
            </a:r>
            <a:r>
              <a:rPr lang="en-US" dirty="0" err="1"/>
              <a:t>db</a:t>
            </a:r>
            <a:r>
              <a:rPr lang="en-US" dirty="0"/>
              <a:t> in container:</a:t>
            </a:r>
          </a:p>
          <a:p>
            <a:pPr lvl="1"/>
            <a:r>
              <a:rPr lang="en-US" dirty="0"/>
              <a:t>curl fastdl.mongodb.org/</a:t>
            </a:r>
            <a:r>
              <a:rPr lang="en-US" dirty="0" err="1"/>
              <a:t>linux</a:t>
            </a:r>
            <a:r>
              <a:rPr lang="en-US" dirty="0"/>
              <a:t>/mongodb-linux-x86_64-4.0.10.tgz </a:t>
            </a:r>
            <a:r>
              <a:rPr lang="en-US" dirty="0" smtClean="0"/>
              <a:t>-O</a:t>
            </a:r>
            <a:endParaRPr lang="en-US" dirty="0"/>
          </a:p>
          <a:p>
            <a:pPr lvl="1"/>
            <a:r>
              <a:rPr lang="en-US" dirty="0"/>
              <a:t>tar -</a:t>
            </a:r>
            <a:r>
              <a:rPr lang="en-US" dirty="0" err="1"/>
              <a:t>xvf</a:t>
            </a:r>
            <a:r>
              <a:rPr lang="en-US" dirty="0"/>
              <a:t> mongodb-linux-x86_64-4.0.10.tgz</a:t>
            </a:r>
          </a:p>
          <a:p>
            <a:pPr lvl="1"/>
            <a:r>
              <a:rPr lang="en-US" dirty="0"/>
              <a:t>./mongodb-linux-x86_64-4.0.10/bin/mongo </a:t>
            </a:r>
            <a:r>
              <a:rPr lang="en-US" dirty="0">
                <a:solidFill>
                  <a:srgbClr val="FF0000"/>
                </a:solidFill>
              </a:rPr>
              <a:t>172.30.2.17</a:t>
            </a:r>
          </a:p>
          <a:p>
            <a:r>
              <a:rPr lang="en-US" dirty="0"/>
              <a:t>Search for interesting data:</a:t>
            </a:r>
          </a:p>
          <a:p>
            <a:pPr lvl="1"/>
            <a:r>
              <a:rPr lang="en-US" dirty="0"/>
              <a:t>show </a:t>
            </a:r>
            <a:r>
              <a:rPr lang="en-US" dirty="0" err="1"/>
              <a:t>dbs</a:t>
            </a:r>
            <a:endParaRPr lang="en-US" dirty="0"/>
          </a:p>
          <a:p>
            <a:pPr lvl="1"/>
            <a:r>
              <a:rPr lang="en-US" dirty="0"/>
              <a:t>use users</a:t>
            </a:r>
          </a:p>
          <a:p>
            <a:pPr lvl="1"/>
            <a:r>
              <a:rPr lang="en-US" dirty="0"/>
              <a:t>show collections</a:t>
            </a:r>
          </a:p>
          <a:p>
            <a:pPr lvl="1"/>
            <a:r>
              <a:rPr lang="en-US" dirty="0" err="1"/>
              <a:t>db.customers.find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db.addresses.find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db.cards.find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41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AKS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70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AKS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35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AKS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594999"/>
              </p:ext>
            </p:extLst>
          </p:nvPr>
        </p:nvGraphicFramePr>
        <p:xfrm>
          <a:off x="6259513" y="3390900"/>
          <a:ext cx="23542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Packager Shell Object" showAsIcon="1" r:id="rId3" imgW="2354400" imgH="527400" progId="Package">
                  <p:embed/>
                </p:oleObj>
              </mc:Choice>
              <mc:Fallback>
                <p:oleObj name="Packager Shell Object" showAsIcon="1" r:id="rId3" imgW="235440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59513" y="3390900"/>
                        <a:ext cx="2354262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982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AKS remediation CMDs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Mitigation needs CLUSTER REBUILD (needs advanced network </a:t>
            </a:r>
            <a:r>
              <a:rPr lang="en-US" dirty="0" err="1"/>
              <a:t>config</a:t>
            </a:r>
            <a:r>
              <a:rPr lang="en-US" dirty="0" smtClean="0"/>
              <a:t>):</a:t>
            </a:r>
          </a:p>
          <a:p>
            <a:pPr lvl="1"/>
            <a:r>
              <a:rPr lang="en-US" dirty="0">
                <a:hlinkClick r:id="rId3"/>
              </a:rPr>
              <a:t>https://docs.microsoft.com/en-us/azure/aks/configure-azure-cni#configure-networking---</a:t>
            </a:r>
            <a:r>
              <a:rPr lang="en-US" dirty="0" smtClean="0">
                <a:hlinkClick r:id="rId3"/>
              </a:rPr>
              <a:t>portal</a:t>
            </a:r>
            <a:endParaRPr lang="en-US" dirty="0" smtClean="0"/>
          </a:p>
          <a:p>
            <a:r>
              <a:rPr lang="en-US" dirty="0" smtClean="0"/>
              <a:t>Create &amp; apply </a:t>
            </a:r>
            <a:r>
              <a:rPr lang="en-US" dirty="0" err="1" smtClean="0"/>
              <a:t>netpol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cat </a:t>
            </a:r>
            <a:r>
              <a:rPr lang="en-US" dirty="0" smtClean="0"/>
              <a:t>sock-shop-ingress-</a:t>
            </a:r>
            <a:r>
              <a:rPr lang="en-US" dirty="0" err="1" smtClean="0"/>
              <a:t>netpol.yaml</a:t>
            </a:r>
            <a:endParaRPr lang="en-US" dirty="0" smtClean="0"/>
          </a:p>
          <a:p>
            <a:pPr lvl="1"/>
            <a:r>
              <a:rPr lang="en-US" dirty="0" err="1"/>
              <a:t>k</a:t>
            </a:r>
            <a:r>
              <a:rPr lang="en-US" dirty="0" err="1" smtClean="0"/>
              <a:t>ubectl</a:t>
            </a:r>
            <a:r>
              <a:rPr lang="en-US" dirty="0" smtClean="0"/>
              <a:t> apply -f sock-shop-ingress-</a:t>
            </a:r>
            <a:r>
              <a:rPr lang="en-US" dirty="0" err="1" smtClean="0"/>
              <a:t>netpol.yaml</a:t>
            </a:r>
            <a:r>
              <a:rPr lang="en-US" dirty="0" smtClean="0"/>
              <a:t> -n sock-shop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describe </a:t>
            </a:r>
            <a:r>
              <a:rPr lang="en-US" dirty="0" err="1"/>
              <a:t>netpol</a:t>
            </a:r>
            <a:r>
              <a:rPr lang="en-US" dirty="0"/>
              <a:t> -n </a:t>
            </a:r>
            <a:r>
              <a:rPr lang="en-US" dirty="0" smtClean="0"/>
              <a:t>sock-shop</a:t>
            </a:r>
          </a:p>
          <a:p>
            <a:r>
              <a:rPr lang="en-US" dirty="0" smtClean="0"/>
              <a:t>Try again: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get service -n </a:t>
            </a:r>
            <a:r>
              <a:rPr lang="en-US" dirty="0" smtClean="0"/>
              <a:t>sock-shop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exec -it network-</a:t>
            </a:r>
            <a:r>
              <a:rPr lang="en-US" dirty="0" err="1"/>
              <a:t>utils</a:t>
            </a:r>
            <a:r>
              <a:rPr lang="en-US" dirty="0"/>
              <a:t> -- /</a:t>
            </a:r>
            <a:r>
              <a:rPr lang="en-US" dirty="0" smtClean="0"/>
              <a:t>bin/</a:t>
            </a:r>
            <a:r>
              <a:rPr lang="en-US" dirty="0" err="1" smtClean="0"/>
              <a:t>sh</a:t>
            </a:r>
            <a:endParaRPr lang="en-US" dirty="0" smtClean="0"/>
          </a:p>
          <a:p>
            <a:pPr lvl="1"/>
            <a:r>
              <a:rPr lang="en-US" dirty="0"/>
              <a:t>./</a:t>
            </a:r>
            <a:r>
              <a:rPr lang="en-US" dirty="0" smtClean="0"/>
              <a:t>mongodb-linux-x86_64-4.0.10/bin/mongo 10.0.81.32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45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AKS remediation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234693"/>
              </p:ext>
            </p:extLst>
          </p:nvPr>
        </p:nvGraphicFramePr>
        <p:xfrm>
          <a:off x="8618537" y="764381"/>
          <a:ext cx="27352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Packager Shell Object" showAsIcon="1" r:id="rId4" imgW="2735280" imgH="527400" progId="Package">
                  <p:embed/>
                </p:oleObj>
              </mc:Choice>
              <mc:Fallback>
                <p:oleObj name="Packager Shell Object" showAsIcon="1" r:id="rId4" imgW="273528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18537" y="764381"/>
                        <a:ext cx="2735263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656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AKS remediation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415725"/>
              </p:ext>
            </p:extLst>
          </p:nvPr>
        </p:nvGraphicFramePr>
        <p:xfrm>
          <a:off x="8618537" y="764381"/>
          <a:ext cx="27352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Packager Shell Object" showAsIcon="1" r:id="rId4" imgW="2735280" imgH="527400" progId="Package">
                  <p:embed/>
                </p:oleObj>
              </mc:Choice>
              <mc:Fallback>
                <p:oleObj name="Packager Shell Object" showAsIcon="1" r:id="rId4" imgW="273528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18537" y="764381"/>
                        <a:ext cx="2735263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2551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screenshots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9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OCP 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21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AKS k8s versions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36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AKS cluster </a:t>
            </a:r>
            <a:r>
              <a:rPr lang="en-US" i="1" dirty="0" smtClean="0"/>
              <a:t>default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00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AKS cluster creation networking tooltip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8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AKS cluster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i="1" dirty="0" smtClean="0"/>
              <a:t>for working </a:t>
            </a:r>
            <a:r>
              <a:rPr lang="en-US" i="1" dirty="0" err="1" smtClean="0"/>
              <a:t>netpols</a:t>
            </a:r>
            <a:endParaRPr lang="en-US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960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AKS cluster </a:t>
            </a:r>
            <a:r>
              <a:rPr lang="en-US" i="1" dirty="0" err="1" smtClean="0"/>
              <a:t>netpol</a:t>
            </a:r>
            <a:r>
              <a:rPr lang="en-US" i="1" dirty="0" smtClean="0"/>
              <a:t>-working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OCP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0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OCP result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6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OCP text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85618"/>
              </p:ext>
            </p:extLst>
          </p:nvPr>
        </p:nvGraphicFramePr>
        <p:xfrm>
          <a:off x="5131550" y="3155933"/>
          <a:ext cx="1524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" name="Packager Shell Object" showAsIcon="1" r:id="rId3" imgW="1523880" imgH="527400" progId="Package">
                  <p:embed/>
                </p:oleObj>
              </mc:Choice>
              <mc:Fallback>
                <p:oleObj name="Packager Shell Object" showAsIcon="1" r:id="rId3" imgW="152388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1550" y="3155933"/>
                        <a:ext cx="152400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857220"/>
              </p:ext>
            </p:extLst>
          </p:nvPr>
        </p:nvGraphicFramePr>
        <p:xfrm>
          <a:off x="7697300" y="3155933"/>
          <a:ext cx="19335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" name="Packager Shell Object" showAsIcon="1" r:id="rId5" imgW="1934280" imgH="527400" progId="Package">
                  <p:embed/>
                </p:oleObj>
              </mc:Choice>
              <mc:Fallback>
                <p:oleObj name="Packager Shell Object" showAsIcon="1" r:id="rId5" imgW="193428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97300" y="3155933"/>
                        <a:ext cx="193357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391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OCP remediation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945623"/>
              </p:ext>
            </p:extLst>
          </p:nvPr>
        </p:nvGraphicFramePr>
        <p:xfrm>
          <a:off x="9155356" y="764381"/>
          <a:ext cx="19145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Packager Shell Object" showAsIcon="1" r:id="rId4" imgW="1914840" imgH="527400" progId="Package">
                  <p:embed/>
                </p:oleObj>
              </mc:Choice>
              <mc:Fallback>
                <p:oleObj name="Packager Shell Object" showAsIcon="1" r:id="rId4" imgW="191484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55356" y="764381"/>
                        <a:ext cx="191452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130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Lateral movement demo OCP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854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71660D270C64F5BBB8F27F5E85BE6370" val="HVS\grams;7d788e96-5802-48f7-b87f-ef0226e41b7c;Public;2019-05-03T09:19:29;;HvS|"/>
  <p:tag name="A71660D270C64F5BBB8F27F5E85BE630" val="1"/>
  <p:tag name="ISFOXLABELINGONTITLEPAGESET" val="True"/>
  <p:tag name="ISFOXDOCUMENTCLASSIFICATIONVERSION" val="1"/>
  <p:tag name="ISFOXLABELUSERINTERACTION" val="True"/>
  <p:tag name="ISFOXCLASSIFICATIONID" val="7d788e96-5802-48f7-b87f-ef0226e41b7c"/>
  <p:tag name="ISFOXCLASSIFICATIONNAME" val="Public"/>
  <p:tag name="ISFOXPREFIX" val="HvS"/>
  <p:tag name="ISFOXSHOWCLASSIFICATIONREQUESTDIALOG" val="False"/>
  <p:tag name="ISFOXOLDCLASSIFICATIONID" val="7d788e96-5802-48f7-b87f-ef0226e41b7c"/>
  <p:tag name="ISFOXCLASSIFICATIONINKEYWORDS" val="Public"/>
  <p:tag name="ISFOXDOVERSIONINGONSAV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Microsoft Office PowerPoint</Application>
  <PresentationFormat>Widescreen</PresentationFormat>
  <Paragraphs>151</Paragraphs>
  <Slides>44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Packager Shell Object</vt:lpstr>
      <vt:lpstr>Package</vt:lpstr>
      <vt:lpstr>Breakout demo OCP</vt:lpstr>
      <vt:lpstr>Breakout demo OCP commands</vt:lpstr>
      <vt:lpstr>Container breakout OCP 1</vt:lpstr>
      <vt:lpstr>Container breakout OCP 2</vt:lpstr>
      <vt:lpstr>Container breakout OCP 3</vt:lpstr>
      <vt:lpstr>Container breakout OCP result</vt:lpstr>
      <vt:lpstr>Container breakout OCP text</vt:lpstr>
      <vt:lpstr>Container breakout OCP remediation</vt:lpstr>
      <vt:lpstr>Lateral movement demo OCP</vt:lpstr>
      <vt:lpstr>Lateral movement  OCP commands  – set stage</vt:lpstr>
      <vt:lpstr>Movement OCP 1 – set stage</vt:lpstr>
      <vt:lpstr>Lateral movement commands OCP</vt:lpstr>
      <vt:lpstr>Movement OCP 2</vt:lpstr>
      <vt:lpstr>Movement OCP 3</vt:lpstr>
      <vt:lpstr>Movement OCP text</vt:lpstr>
      <vt:lpstr>Movement OCP remediation</vt:lpstr>
      <vt:lpstr>Breakout demo AKS</vt:lpstr>
      <vt:lpstr>Breakout demo AKS commands – node SSH</vt:lpstr>
      <vt:lpstr>Breakout demo AKS commands</vt:lpstr>
      <vt:lpstr>Container breakout AKS 1</vt:lpstr>
      <vt:lpstr>Container breakout AKS 2</vt:lpstr>
      <vt:lpstr>Container breakout AKS 3</vt:lpstr>
      <vt:lpstr>Container breakout AKS 4</vt:lpstr>
      <vt:lpstr>Container breakout AKS result</vt:lpstr>
      <vt:lpstr>Container breakout AKS text</vt:lpstr>
      <vt:lpstr>Container breakout AKS remediation CMDs</vt:lpstr>
      <vt:lpstr>Container breakout AKS remediation 1</vt:lpstr>
      <vt:lpstr>Container breakout AKS remediation 2</vt:lpstr>
      <vt:lpstr>Lateral movement demo AKS</vt:lpstr>
      <vt:lpstr>Lateral movement AKS commands  – set stage</vt:lpstr>
      <vt:lpstr>Movement AKS 1 – set stage</vt:lpstr>
      <vt:lpstr>Lateral movement commands AKS</vt:lpstr>
      <vt:lpstr>Movement AKS 2</vt:lpstr>
      <vt:lpstr>Movement AKS 3</vt:lpstr>
      <vt:lpstr>Movement AKS text</vt:lpstr>
      <vt:lpstr>Movement AKS remediation CMDs</vt:lpstr>
      <vt:lpstr>Movement AKS remediation 1</vt:lpstr>
      <vt:lpstr>Movement AKS remediation 2</vt:lpstr>
      <vt:lpstr> Other screenshots</vt:lpstr>
      <vt:lpstr>AKS k8s versions</vt:lpstr>
      <vt:lpstr>AKS cluster default config</vt:lpstr>
      <vt:lpstr>AKS cluster creation networking tooltip</vt:lpstr>
      <vt:lpstr>AKS cluster config for working netpols</vt:lpstr>
      <vt:lpstr>AKS cluster netpol-working config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Grams</dc:creator>
  <cp:keywords>Public;</cp:keywords>
  <cp:lastModifiedBy>Lukas Grams</cp:lastModifiedBy>
  <cp:revision>130</cp:revision>
  <dcterms:created xsi:type="dcterms:W3CDTF">2019-05-03T07:18:53Z</dcterms:created>
  <dcterms:modified xsi:type="dcterms:W3CDTF">2019-07-03T11:16:42Z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71660d270c64f5bbb8f27ffa23">
    <vt:bool>false</vt:bool>
  </property>
  <property fmtid="{D5CDD505-2E9C-101B-9397-08002B2CF9AE}" pid="3" name="ISFOXClassification">
    <vt:lpwstr>Public</vt:lpwstr>
  </property>
</Properties>
</file>