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-15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kubernetes/pull/65739" TargetMode="External"/><Relationship Id="rId3" Type="http://schemas.openxmlformats.org/officeDocument/2006/relationships/hyperlink" Target="https://github.com/kubernetes/kubernetes/pull/65799" TargetMode="External"/><Relationship Id="rId7" Type="http://schemas.openxmlformats.org/officeDocument/2006/relationships/hyperlink" Target="https://github.com/krunalja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ubernetes/kubernetes/pull/65499" TargetMode="External"/><Relationship Id="rId11" Type="http://schemas.openxmlformats.org/officeDocument/2006/relationships/hyperlink" Target="https://github.com/bsalamat" TargetMode="External"/><Relationship Id="rId5" Type="http://schemas.openxmlformats.org/officeDocument/2006/relationships/hyperlink" Target="https://kubernetes-csi.github.io/docs/Drivers.html" TargetMode="External"/><Relationship Id="rId10" Type="http://schemas.openxmlformats.org/officeDocument/2006/relationships/hyperlink" Target="https://github.com/kubernetes/kubernetes/pull/65593" TargetMode="External"/><Relationship Id="rId4" Type="http://schemas.openxmlformats.org/officeDocument/2006/relationships/hyperlink" Target="https://github.com/dekkagaijin" TargetMode="External"/><Relationship Id="rId9" Type="http://schemas.openxmlformats.org/officeDocument/2006/relationships/hyperlink" Target="https://github.com/liggit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Supported k8s versions on </a:t>
            </a:r>
            <a:r>
              <a:rPr lang="en-US" dirty="0" err="1" smtClean="0"/>
              <a:t>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baseline="0" dirty="0" smtClean="0"/>
              <a:t> Changelog(s) 1.11:</a:t>
            </a:r>
            <a:endParaRPr lang="en-US" dirty="0" smtClean="0"/>
          </a:p>
          <a:p>
            <a:r>
              <a:rPr lang="en-US" dirty="0" smtClean="0"/>
              <a:t>https://github.com/kubernetes/kubernetes/blob/master/CHANGELOG-1.11.md#changelog-since-v1119</a:t>
            </a:r>
          </a:p>
          <a:p>
            <a:endParaRPr lang="en-US" dirty="0" smtClean="0"/>
          </a:p>
          <a:p>
            <a:r>
              <a:rPr lang="en-US" dirty="0" smtClean="0"/>
              <a:t>Considerable</a:t>
            </a:r>
            <a:r>
              <a:rPr lang="en-US" baseline="0" dirty="0" smtClean="0"/>
              <a:t> changes:</a:t>
            </a:r>
          </a:p>
          <a:p>
            <a:endParaRPr lang="en-US" b="1" dirty="0" smtClean="0"/>
          </a:p>
          <a:p>
            <a:r>
              <a:rPr lang="en-US" dirty="0" smtClean="0"/>
              <a:t>action required: the API server and client-go libraries have been fixed to support additional non-alpha-numeric characters in </a:t>
            </a:r>
            <a:r>
              <a:rPr lang="en-US" dirty="0" err="1" smtClean="0"/>
              <a:t>UserInfo</a:t>
            </a:r>
            <a:r>
              <a:rPr lang="en-US" dirty="0" smtClean="0"/>
              <a:t> "extra" data keys. Both should be updated in order to properly support extra data containing "/" characters or other characters disallowed in HTTP headers. (</a:t>
            </a:r>
            <a:r>
              <a:rPr lang="en-US" dirty="0" smtClean="0">
                <a:hlinkClick r:id="rId3"/>
              </a:rPr>
              <a:t>#65799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dekkagaijin</a:t>
            </a:r>
            <a:r>
              <a:rPr lang="en-US" dirty="0" smtClean="0"/>
              <a:t>)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https://github.com/kubernetes/autoscaler/releases/tag/cluster-autoscaler-1.3.1</a:t>
            </a:r>
          </a:p>
          <a:p>
            <a:r>
              <a:rPr lang="en-US" dirty="0" smtClean="0"/>
              <a:t>ACTION REQUIRED: Removes defaulting of CSI file system type to ext4. All the production drivers listed under </a:t>
            </a:r>
            <a:r>
              <a:rPr lang="en-US" dirty="0" smtClean="0">
                <a:hlinkClick r:id="rId5"/>
              </a:rPr>
              <a:t>https://kubernetes-csi.github.io/docs/Drivers.html</a:t>
            </a:r>
            <a:r>
              <a:rPr lang="en-US" dirty="0" smtClean="0"/>
              <a:t> were inspected and should not be impacted after this change. If you are using a driver not in that list, please test the drivers on an updated test cluster first. ``` (</a:t>
            </a:r>
            <a:r>
              <a:rPr lang="en-US" dirty="0" smtClean="0">
                <a:hlinkClick r:id="rId6"/>
              </a:rPr>
              <a:t>#65499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krunaljain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kube-apiserver</a:t>
            </a:r>
            <a:r>
              <a:rPr lang="en-US" dirty="0" smtClean="0"/>
              <a:t>: the Priority admission plugin is now enabled by default when using --enable-admission-plugins. If using --admission-control to fully specify the set of admission plugins, the Priority admission plugin should be added if using the </a:t>
            </a:r>
            <a:r>
              <a:rPr lang="en-US" dirty="0" err="1" smtClean="0"/>
              <a:t>PodPriority</a:t>
            </a:r>
            <a:r>
              <a:rPr lang="en-US" dirty="0" smtClean="0"/>
              <a:t> feature, which is enabled by default in 1.11. (</a:t>
            </a:r>
            <a:r>
              <a:rPr lang="en-US" dirty="0" smtClean="0">
                <a:hlinkClick r:id="rId8"/>
              </a:rPr>
              <a:t>#65739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@</a:t>
            </a:r>
            <a:r>
              <a:rPr lang="en-US" dirty="0" err="1" smtClean="0">
                <a:hlinkClick r:id="rId9"/>
              </a:rPr>
              <a:t>liggitt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system-node-critical and system-cluster-critical priority classes are now limited to the </a:t>
            </a:r>
            <a:r>
              <a:rPr lang="en-US" dirty="0" err="1" smtClean="0"/>
              <a:t>kube</a:t>
            </a:r>
            <a:r>
              <a:rPr lang="en-US" dirty="0" smtClean="0"/>
              <a:t>-system namespace by the </a:t>
            </a:r>
            <a:r>
              <a:rPr lang="en-US" dirty="0" err="1" smtClean="0"/>
              <a:t>PodPriority</a:t>
            </a:r>
            <a:r>
              <a:rPr lang="en-US" dirty="0" smtClean="0"/>
              <a:t> admission plugin. (</a:t>
            </a:r>
            <a:r>
              <a:rPr lang="en-US" dirty="0" smtClean="0">
                <a:hlinkClick r:id="rId10"/>
              </a:rPr>
              <a:t>#65593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@</a:t>
            </a:r>
            <a:r>
              <a:rPr lang="en-US" dirty="0" err="1" smtClean="0">
                <a:hlinkClick r:id="rId11"/>
              </a:rPr>
              <a:t>bsalamat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23" y="1256179"/>
            <a:ext cx="6705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4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OXLABELUSERINTERACTION" val="True"/>
  <p:tag name="ISFOXCLASSIFICATIONID" val="7d788e96-5802-48f7-b87f-ef0226e41b7c"/>
  <p:tag name="ISFOXCLASSIFICATIONNAME" val="Public"/>
  <p:tag name="ISFOXPREFIX" val="HvS"/>
  <p:tag name="ISFOXSHOWCLASSIFICATIONREQUESTDIALOG" val="False"/>
  <p:tag name="A71660D270C64F5BBB8F27F5E85BE6370" val="HVS\grams;7d788e96-5802-48f7-b87f-ef0226e41b7c;Public;2019-05-03T09:19:29;;HvS|"/>
  <p:tag name="A71660D270C64F5BBB8F27F5E85BE630" val="1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5</cp:revision>
  <dcterms:created xsi:type="dcterms:W3CDTF">2019-05-03T07:18:53Z</dcterms:created>
  <dcterms:modified xsi:type="dcterms:W3CDTF">2019-05-03T13:23:05Z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