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9" r:id="rId2"/>
    <p:sldId id="257" r:id="rId3"/>
    <p:sldId id="258" r:id="rId4"/>
    <p:sldId id="259" r:id="rId5"/>
    <p:sldId id="268" r:id="rId6"/>
    <p:sldId id="260" r:id="rId7"/>
    <p:sldId id="264" r:id="rId8"/>
    <p:sldId id="265" r:id="rId9"/>
    <p:sldId id="266" r:id="rId10"/>
    <p:sldId id="267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8AD5-63E8-406E-B0D0-3CBA27A49C51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7B6AF-8810-4B2F-ADD5-5F91B866FE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3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martdraw.com/editor.aspx?templateId=42c223ea-eb87-419a-b17f-006c3f87c746&amp;flags=128#depoId=1YaJbYmJUjvXoCoDJ2I2djtIvbUvtx2pd&amp;credID=24038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gifs/justin-hope-hoping-fingers-crossed-l0NwNrl4BtDD7JCx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Saved</a:t>
            </a:r>
            <a:r>
              <a:rPr lang="de-DE" dirty="0" smtClean="0"/>
              <a:t> in:</a:t>
            </a:r>
          </a:p>
          <a:p>
            <a:r>
              <a:rPr lang="de-DE" dirty="0" smtClean="0">
                <a:hlinkClick r:id="rId3"/>
              </a:rPr>
              <a:t>https://cloud.smartdraw.com/editor.aspx?templateId=42c223ea-eb87-419a-b17f-006c3f87c746&amp;flags=128#depoId=1YaJbYmJUjvXoCoDJ2I2djtIvbUvtx2pd&amp;credID=240387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57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Source: </a:t>
            </a:r>
            <a:r>
              <a:rPr lang="de-DE" dirty="0" smtClean="0">
                <a:hlinkClick r:id="rId3"/>
              </a:rPr>
              <a:t>https://giphy.com/gifs/justin-hope-hoping-fingers-crossed-l0NwNrl4BtDD7JCx2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81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327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29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77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4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65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19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53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61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45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85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Thesis </a:t>
            </a:r>
            <a:r>
              <a:rPr lang="de-DE" dirty="0" err="1" smtClean="0"/>
              <a:t>defendense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Lukas Grams, 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8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time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838" y="2647156"/>
            <a:ext cx="4829175" cy="27146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585552" y="5627077"/>
            <a:ext cx="39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(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8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3kbo302xo3lg2i1rj8450xje-wpengine.netdna-ssl.com/wp-content/uploads/2017/04/MSC-Daniella-800x53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40" y="1102360"/>
            <a:ext cx="65310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84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err="1" smtClean="0"/>
              <a:t>Intended</a:t>
            </a:r>
            <a:r>
              <a:rPr lang="de-DE" dirty="0" smtClean="0"/>
              <a:t> </a:t>
            </a:r>
            <a:r>
              <a:rPr lang="de-DE" dirty="0" err="1" smtClean="0"/>
              <a:t>schedule</a:t>
            </a:r>
            <a:endParaRPr lang="de-DE" dirty="0" smtClean="0"/>
          </a:p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 smtClean="0"/>
          </a:p>
          <a:p>
            <a:r>
              <a:rPr lang="de-DE" dirty="0" err="1" smtClean="0"/>
              <a:t>Recap</a:t>
            </a:r>
            <a:endParaRPr lang="de-DE" dirty="0" smtClean="0"/>
          </a:p>
          <a:p>
            <a:r>
              <a:rPr lang="de-DE" dirty="0" smtClean="0"/>
              <a:t>Demo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8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smtClean="0"/>
              <a:t>Rating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on-</a:t>
            </a:r>
            <a:r>
              <a:rPr lang="de-DE" dirty="0" err="1" smtClean="0"/>
              <a:t>prem</a:t>
            </a:r>
            <a:r>
              <a:rPr lang="de-DE" dirty="0" smtClean="0"/>
              <a:t> &amp;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cloud-hosted</a:t>
            </a:r>
            <a:r>
              <a:rPr lang="de-DE" dirty="0" smtClean="0"/>
              <a:t>, </a:t>
            </a: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Scope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dirty="0" smtClean="0"/>
              <a:t>K8s </a:t>
            </a:r>
            <a:r>
              <a:rPr lang="de-DE" dirty="0" err="1" smtClean="0"/>
              <a:t>certified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 &amp;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61872" y="2507549"/>
            <a:ext cx="4480560" cy="2952473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Generic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security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risks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>
                <a:solidFill>
                  <a:srgbClr val="00B050"/>
                </a:solidFill>
              </a:rPr>
              <a:t>Rating </a:t>
            </a:r>
            <a:r>
              <a:rPr lang="de-DE" dirty="0" err="1">
                <a:solidFill>
                  <a:srgbClr val="00B050"/>
                </a:solidFill>
              </a:rPr>
              <a:t>of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security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risks</a:t>
            </a:r>
            <a:endParaRPr lang="de-DE" dirty="0" smtClean="0">
              <a:solidFill>
                <a:srgbClr val="00B050"/>
              </a:solidFill>
            </a:endParaRPr>
          </a:p>
          <a:p>
            <a:pPr lvl="1"/>
            <a:endParaRPr lang="de-DE" dirty="0"/>
          </a:p>
          <a:p>
            <a:r>
              <a:rPr lang="de-DE" dirty="0" err="1">
                <a:solidFill>
                  <a:srgbClr val="FFC000"/>
                </a:solidFill>
              </a:rPr>
              <a:t>How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to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mitigate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>(</a:t>
            </a:r>
            <a:r>
              <a:rPr lang="de-DE" dirty="0" err="1">
                <a:solidFill>
                  <a:srgbClr val="FFC000"/>
                </a:solidFill>
              </a:rPr>
              <a:t>including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best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practices</a:t>
            </a:r>
            <a:r>
              <a:rPr lang="de-DE" dirty="0">
                <a:solidFill>
                  <a:srgbClr val="FFC000"/>
                </a:solidFill>
              </a:rPr>
              <a:t>)</a:t>
            </a:r>
          </a:p>
          <a:p>
            <a:r>
              <a:rPr lang="de-DE" dirty="0" err="1">
                <a:solidFill>
                  <a:srgbClr val="FFC000"/>
                </a:solidFill>
              </a:rPr>
              <a:t>Compare</a:t>
            </a:r>
            <a:r>
              <a:rPr lang="de-DE" dirty="0">
                <a:solidFill>
                  <a:srgbClr val="FFC000"/>
                </a:solidFill>
              </a:rPr>
              <a:t> on-</a:t>
            </a:r>
            <a:r>
              <a:rPr lang="de-DE" dirty="0" err="1">
                <a:solidFill>
                  <a:srgbClr val="FFC000"/>
                </a:solidFill>
              </a:rPr>
              <a:t>prem</a:t>
            </a:r>
            <a:r>
              <a:rPr lang="de-DE" dirty="0">
                <a:solidFill>
                  <a:srgbClr val="FFC000"/>
                </a:solidFill>
              </a:rPr>
              <a:t> &amp; </a:t>
            </a:r>
            <a:r>
              <a:rPr lang="de-DE" dirty="0" err="1">
                <a:solidFill>
                  <a:srgbClr val="FFC000"/>
                </a:solidFill>
              </a:rPr>
              <a:t>public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cloud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solutions</a:t>
            </a:r>
            <a:endParaRPr lang="de-DE" dirty="0">
              <a:solidFill>
                <a:srgbClr val="FFC000"/>
              </a:solidFill>
            </a:endParaRPr>
          </a:p>
          <a:p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cloud-hosted</a:t>
            </a:r>
            <a:r>
              <a:rPr lang="de-DE" dirty="0"/>
              <a:t>, </a:t>
            </a:r>
            <a:r>
              <a:rPr lang="de-DE" dirty="0" err="1"/>
              <a:t>self-managed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/>
              <a:t>Rating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 </a:t>
            </a:r>
            <a:endParaRPr lang="de-DE" dirty="0" smtClean="0">
              <a:solidFill>
                <a:srgbClr val="FF9900"/>
              </a:solidFill>
            </a:endParaRPr>
          </a:p>
          <a:p>
            <a:r>
              <a:rPr lang="de-DE" dirty="0" smtClean="0">
                <a:solidFill>
                  <a:srgbClr val="FF9900"/>
                </a:solidFill>
              </a:rPr>
              <a:t>Pointers on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9900"/>
                </a:solidFill>
              </a:rPr>
              <a:t>some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>
                <a:solidFill>
                  <a:srgbClr val="FF9900"/>
                </a:solidFill>
              </a:rPr>
              <a:t>OCP 3.11 &amp; AKS </a:t>
            </a:r>
            <a:r>
              <a:rPr lang="de-DE" dirty="0" smtClean="0">
                <a:solidFill>
                  <a:srgbClr val="FF9900"/>
                </a:solidFill>
              </a:rPr>
              <a:t>1.11</a:t>
            </a:r>
          </a:p>
          <a:p>
            <a:pPr lvl="1"/>
            <a:endParaRPr lang="de-DE" dirty="0">
              <a:solidFill>
                <a:srgbClr val="FF9900"/>
              </a:solidFill>
            </a:endParaRPr>
          </a:p>
          <a:p>
            <a:r>
              <a:rPr lang="de-DE" strike="sngStrike" dirty="0"/>
              <a:t>(</a:t>
            </a:r>
            <a:r>
              <a:rPr lang="de-DE" strike="sngStrike" dirty="0" err="1"/>
              <a:t>Compare</a:t>
            </a:r>
            <a:r>
              <a:rPr lang="de-DE" strike="sngStrike" dirty="0"/>
              <a:t> </a:t>
            </a:r>
            <a:r>
              <a:rPr lang="de-DE" strike="sngStrike" dirty="0" err="1"/>
              <a:t>to</a:t>
            </a:r>
            <a:r>
              <a:rPr lang="de-DE" strike="sngStrike" dirty="0"/>
              <a:t> </a:t>
            </a:r>
            <a:r>
              <a:rPr lang="de-DE" strike="sngStrike" dirty="0" err="1"/>
              <a:t>cloud-hosted</a:t>
            </a:r>
            <a:r>
              <a:rPr lang="de-DE" strike="sngStrike" dirty="0"/>
              <a:t>, </a:t>
            </a:r>
            <a:r>
              <a:rPr lang="de-DE" strike="sngStrike" dirty="0" err="1"/>
              <a:t>self-managed</a:t>
            </a:r>
            <a:r>
              <a:rPr lang="de-DE" strike="sngStrike" dirty="0"/>
              <a:t> </a:t>
            </a:r>
            <a:r>
              <a:rPr lang="de-DE" strike="sngStrike" dirty="0" err="1"/>
              <a:t>solutions</a:t>
            </a:r>
            <a:r>
              <a:rPr lang="de-DE" strike="sngStrike" dirty="0" smtClean="0"/>
              <a:t>)</a:t>
            </a:r>
          </a:p>
          <a:p>
            <a:r>
              <a:rPr lang="de-DE" dirty="0" smtClean="0">
                <a:solidFill>
                  <a:srgbClr val="669900"/>
                </a:solidFill>
              </a:rPr>
              <a:t>Template </a:t>
            </a:r>
            <a:r>
              <a:rPr lang="de-DE" dirty="0" err="1" smtClean="0">
                <a:solidFill>
                  <a:srgbClr val="669900"/>
                </a:solidFill>
              </a:rPr>
              <a:t>for</a:t>
            </a:r>
            <a:r>
              <a:rPr lang="de-DE" dirty="0" smtClean="0">
                <a:solidFill>
                  <a:srgbClr val="669900"/>
                </a:solidFill>
              </a:rPr>
              <a:t> </a:t>
            </a:r>
            <a:r>
              <a:rPr lang="de-DE" dirty="0" err="1" smtClean="0">
                <a:solidFill>
                  <a:srgbClr val="669900"/>
                </a:solidFill>
              </a:rPr>
              <a:t>risk</a:t>
            </a:r>
            <a:r>
              <a:rPr lang="de-DE" dirty="0" smtClean="0">
                <a:solidFill>
                  <a:srgbClr val="669900"/>
                </a:solidFill>
              </a:rPr>
              <a:t> </a:t>
            </a:r>
            <a:r>
              <a:rPr lang="de-DE" dirty="0" err="1" smtClean="0">
                <a:solidFill>
                  <a:srgbClr val="669900"/>
                </a:solidFill>
              </a:rPr>
              <a:t>comparison</a:t>
            </a:r>
            <a:r>
              <a:rPr lang="de-DE" dirty="0" smtClean="0">
                <a:solidFill>
                  <a:srgbClr val="669900"/>
                </a:solidFill>
              </a:rPr>
              <a:t> &amp; </a:t>
            </a:r>
            <a:r>
              <a:rPr lang="de-DE" dirty="0" err="1" smtClean="0">
                <a:solidFill>
                  <a:srgbClr val="669900"/>
                </a:solidFill>
              </a:rPr>
              <a:t>management</a:t>
            </a:r>
            <a:endParaRPr lang="de-DE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Research,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err="1" smtClean="0"/>
              <a:t>Attack</a:t>
            </a:r>
            <a:r>
              <a:rPr lang="de-DE" dirty="0" smtClean="0"/>
              <a:t> </a:t>
            </a:r>
            <a:r>
              <a:rPr lang="de-DE" dirty="0" err="1" smtClean="0"/>
              <a:t>vectors</a:t>
            </a:r>
            <a:r>
              <a:rPr lang="de-DE" dirty="0" smtClean="0"/>
              <a:t> &amp; </a:t>
            </a:r>
            <a:r>
              <a:rPr lang="de-DE" dirty="0" err="1"/>
              <a:t>m</a:t>
            </a:r>
            <a:r>
              <a:rPr lang="de-DE" dirty="0" err="1" smtClean="0"/>
              <a:t>itigation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endParaRPr lang="de-DE" dirty="0" smtClean="0"/>
          </a:p>
          <a:p>
            <a:pPr lvl="2"/>
            <a:r>
              <a:rPr lang="de-DE" dirty="0" err="1">
                <a:solidFill>
                  <a:srgbClr val="0070C0"/>
                </a:solidFill>
              </a:rPr>
              <a:t>Built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from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scratch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to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meet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requirements</a:t>
            </a:r>
            <a:endParaRPr lang="de-DE" dirty="0">
              <a:solidFill>
                <a:srgbClr val="0070C0"/>
              </a:solidFill>
            </a:endParaRPr>
          </a:p>
          <a:p>
            <a:pPr lvl="3"/>
            <a:r>
              <a:rPr lang="de-DE" dirty="0" err="1" smtClean="0"/>
              <a:t>Risk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&amp; </a:t>
            </a:r>
            <a:r>
              <a:rPr lang="de-DE" dirty="0" err="1" smtClean="0"/>
              <a:t>comparison</a:t>
            </a:r>
            <a:endParaRPr lang="de-DE" dirty="0" smtClean="0"/>
          </a:p>
          <a:p>
            <a:pPr lvl="4"/>
            <a:r>
              <a:rPr lang="de-DE" dirty="0">
                <a:solidFill>
                  <a:srgbClr val="0070C0"/>
                </a:solidFill>
              </a:rPr>
              <a:t>Extensive </a:t>
            </a:r>
            <a:r>
              <a:rPr lang="de-DE" dirty="0" err="1">
                <a:solidFill>
                  <a:srgbClr val="0070C0"/>
                </a:solidFill>
              </a:rPr>
              <a:t>risk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model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tailoring</a:t>
            </a:r>
            <a:r>
              <a:rPr lang="de-DE" dirty="0">
                <a:solidFill>
                  <a:srgbClr val="0070C0"/>
                </a:solidFill>
              </a:rPr>
              <a:t> was </a:t>
            </a:r>
            <a:r>
              <a:rPr lang="de-DE" dirty="0" err="1">
                <a:solidFill>
                  <a:srgbClr val="0070C0"/>
                </a:solidFill>
              </a:rPr>
              <a:t>necessary</a:t>
            </a:r>
            <a:r>
              <a:rPr lang="de-DE" dirty="0">
                <a:solidFill>
                  <a:srgbClr val="0070C0"/>
                </a:solidFill>
              </a:rPr>
              <a:t> </a:t>
            </a:r>
          </a:p>
          <a:p>
            <a:pPr lvl="4"/>
            <a:r>
              <a:rPr lang="de-DE" dirty="0" err="1">
                <a:solidFill>
                  <a:srgbClr val="0070C0"/>
                </a:solidFill>
              </a:rPr>
              <a:t>Highly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dependant</a:t>
            </a:r>
            <a:r>
              <a:rPr lang="de-DE" dirty="0">
                <a:solidFill>
                  <a:srgbClr val="0070C0"/>
                </a:solidFill>
              </a:rPr>
              <a:t> on </a:t>
            </a:r>
            <a:r>
              <a:rPr lang="de-DE" dirty="0" err="1">
                <a:solidFill>
                  <a:srgbClr val="0070C0"/>
                </a:solidFill>
              </a:rPr>
              <a:t>specific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solutions</a:t>
            </a:r>
            <a:endParaRPr lang="de-DE" dirty="0">
              <a:solidFill>
                <a:srgbClr val="0070C0"/>
              </a:solidFill>
            </a:endParaRPr>
          </a:p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&amp;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 smtClean="0"/>
              <a:t>derivement</a:t>
            </a:r>
            <a:endParaRPr lang="de-DE" dirty="0" smtClean="0"/>
          </a:p>
          <a:p>
            <a:pPr lvl="1"/>
            <a:r>
              <a:rPr lang="de-DE" dirty="0" err="1">
                <a:solidFill>
                  <a:srgbClr val="0070C0"/>
                </a:solidFill>
              </a:rPr>
              <a:t>Reduced</a:t>
            </a:r>
            <a:r>
              <a:rPr lang="de-DE" dirty="0">
                <a:solidFill>
                  <a:srgbClr val="0070C0"/>
                </a:solidFill>
              </a:rPr>
              <a:t> due </a:t>
            </a:r>
            <a:r>
              <a:rPr lang="de-DE" dirty="0" err="1">
                <a:solidFill>
                  <a:srgbClr val="0070C0"/>
                </a:solidFill>
              </a:rPr>
              <a:t>to</a:t>
            </a:r>
            <a:r>
              <a:rPr lang="de-DE" dirty="0">
                <a:solidFill>
                  <a:srgbClr val="0070C0"/>
                </a:solidFill>
              </a:rPr>
              <a:t> time </a:t>
            </a:r>
            <a:r>
              <a:rPr lang="de-DE" dirty="0" err="1">
                <a:solidFill>
                  <a:srgbClr val="0070C0"/>
                </a:solidFill>
              </a:rPr>
              <a:t>constraints</a:t>
            </a:r>
            <a:endParaRPr lang="de-DE" dirty="0">
              <a:solidFill>
                <a:srgbClr val="0070C0"/>
              </a:solidFill>
            </a:endParaRPr>
          </a:p>
          <a:p>
            <a:r>
              <a:rPr lang="de-DE" dirty="0" smtClean="0"/>
              <a:t>Write out </a:t>
            </a:r>
            <a:r>
              <a:rPr lang="de-DE" dirty="0" err="1" smtClean="0"/>
              <a:t>notes</a:t>
            </a:r>
            <a:r>
              <a:rPr lang="de-DE" dirty="0" smtClean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9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864" y="2141061"/>
            <a:ext cx="10550932" cy="379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Unexpected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endParaRPr lang="de-DE" dirty="0" smtClean="0"/>
          </a:p>
          <a:p>
            <a:r>
              <a:rPr lang="de-DE" dirty="0" err="1" smtClean="0"/>
              <a:t>Considerable</a:t>
            </a:r>
            <a:r>
              <a:rPr lang="de-DE" dirty="0" smtClean="0"/>
              <a:t> additional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shift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initial </a:t>
            </a:r>
            <a:r>
              <a:rPr lang="de-DE" dirty="0" err="1" smtClean="0"/>
              <a:t>goals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Good</a:t>
            </a:r>
            <a:r>
              <a:rPr lang="de-DE" dirty="0" smtClean="0"/>
              <a:t> end </a:t>
            </a:r>
            <a:r>
              <a:rPr lang="de-DE" dirty="0" err="1" smtClean="0"/>
              <a:t>result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taste</a:t>
            </a:r>
            <a:endParaRPr lang="de-DE" dirty="0"/>
          </a:p>
          <a:p>
            <a:pPr lvl="1"/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 &gt; </a:t>
            </a:r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lvl="1"/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/>
              <a:t> </a:t>
            </a:r>
            <a:r>
              <a:rPr lang="de-DE" dirty="0" smtClean="0"/>
              <a:t>-&gt; not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detail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3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time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21" y="2751993"/>
            <a:ext cx="4441408" cy="2504952"/>
          </a:xfrm>
        </p:spPr>
      </p:pic>
      <p:sp>
        <p:nvSpPr>
          <p:cNvPr id="8" name="Textfeld 7"/>
          <p:cNvSpPr txBox="1"/>
          <p:nvPr/>
        </p:nvSpPr>
        <p:spPr>
          <a:xfrm>
            <a:off x="3585552" y="5627077"/>
            <a:ext cx="39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(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71660D270C64F5BBB8F27F5E85BE6370" val="HVS\grams;7d788e96-5802-48f7-b87f-ef0226e41b7c;Public;2019-08-28T13:28:33;;HvS|"/>
  <p:tag name="A71660D270C64F5BBB8F27F5E85BE630" val="1"/>
  <p:tag name="ISFOXLABELUSERINTERACTION" val="True"/>
  <p:tag name="ISFOXLABELINGONTITLEPAGESET" val="True"/>
  <p:tag name="ISFOXDOCUMENTCLASSIFICATIONVERSION" val="1"/>
  <p:tag name="ISFOXCLASSIFICATIONID" val="7d788e96-5802-48f7-b87f-ef0226e41b7c"/>
  <p:tag name="ISFOXCLASSIFICATIONNAME" val="Public"/>
  <p:tag name="ISFOXPREFIX" val="HvS"/>
  <p:tag name="ISFOXSHOWCLASSIFICATIONREQUESTDIALOG" val="False"/>
  <p:tag name="ISFOXOLDCLASSIFICATIONID" val="7d788e96-5802-48f7-b87f-ef0226e41b7c"/>
  <p:tag name="ISFOXCLASSIFICATIONINKEYWORDS" val="Public"/>
  <p:tag name="ISFOXDOVERSIONINGONSAVE" val="0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201</Words>
  <Application>Microsoft Office PowerPoint</Application>
  <PresentationFormat>Widescreen</PresentationFormat>
  <Paragraphs>67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Thesis defendense</vt:lpstr>
      <vt:lpstr>PowerPoint Presentation</vt:lpstr>
      <vt:lpstr>Agenda</vt:lpstr>
      <vt:lpstr>Initial goals</vt:lpstr>
      <vt:lpstr>Updated goals</vt:lpstr>
      <vt:lpstr>Intended schedule</vt:lpstr>
      <vt:lpstr>Representation in thesis</vt:lpstr>
      <vt:lpstr>Recap</vt:lpstr>
      <vt:lpstr>Demo time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defendence</dc:title>
  <dc:creator>Lukas</dc:creator>
  <cp:keywords>Public;</cp:keywords>
  <cp:lastModifiedBy>Lukas Grams</cp:lastModifiedBy>
  <cp:revision>61</cp:revision>
  <dcterms:created xsi:type="dcterms:W3CDTF">2019-08-10T18:15:29Z</dcterms:created>
  <dcterms:modified xsi:type="dcterms:W3CDTF">2019-08-28T14:54:04Z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ISFOXClassification">
    <vt:lpwstr>Public</vt:lpwstr>
  </property>
</Properties>
</file>