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jbL8fZ4y/6efEtyC6X91bnlDNI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5DD5ED-B588-4D6F-9FA5-F91AFEA6ABC1}">
  <a:tblStyle styleId="{815DD5ED-B588-4D6F-9FA5-F91AFEA6ABC1}" styleName="Table_0">
    <a:wholeTbl>
      <a:tcTxStyle b="off" i="off">
        <a:font>
          <a:latin typeface="Margem Light"/>
          <a:ea typeface="Margem Light"/>
          <a:cs typeface="Margem Ligh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e53c0760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Leia as informações presentes na aba de anotações dos slides! Aqui você pode ver orientações e dicas valiosas.</a:t>
            </a:r>
            <a:endParaRPr/>
          </a:p>
        </p:txBody>
      </p:sp>
      <p:sp>
        <p:nvSpPr>
          <p:cNvPr id="23" name="Google Shape;23;g1e53c07602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534179e76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e534179e7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Tempo médio indicado: de 1h a 1h45 para o desenvolvimento dividido em 3 vídeos menores: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</a:rPr>
              <a:t>desenvolvimento etapa 1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</a:rPr>
              <a:t>desenvolvimento etapa 2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</a:rPr>
              <a:t>desenvolvimento etapa 3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obs: dependendo da complexidade do código é sugerido que o prof leve o código pronto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534179e7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e534179e76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534179e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e534179e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534179e76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e534179e7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534179e7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e534179e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Tempo médio indicado: de 1h a 1h45 para o desenvolvimento dividido em 3 vídeos menores:</a:t>
            </a:r>
            <a:endParaRPr>
              <a:solidFill>
                <a:schemeClr val="dk1"/>
              </a:solidFill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desenvolvimento etapa 1</a:t>
            </a:r>
            <a:endParaRPr>
              <a:solidFill>
                <a:schemeClr val="dk1"/>
              </a:solidFill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desenvolvimento etapa 2</a:t>
            </a:r>
            <a:endParaRPr>
              <a:solidFill>
                <a:schemeClr val="dk1"/>
              </a:solidFill>
              <a:extLst>
                <a:ext uri="http://customooxmlschemas.google.com/">
                  <go:slidesCustomData xmlns:go="http://customooxmlschemas.google.com/" textRoundtripDataId="5"/>
                </a:ext>
              </a:extLst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desenvolvimento etapa 3</a:t>
            </a:r>
            <a:br>
              <a:rPr lang="pt-BR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</a:br>
            <a:endParaRPr>
              <a:solidFill>
                <a:schemeClr val="dk1"/>
              </a:solidFill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obs: dependendo da complexidade do código é sugerido que o prof leve o código pronto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534179e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e534179e76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Tempo médio indicado: 7,5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534179e76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e534179e7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Tempo médio indicado: 10 - 15 minutos</a:t>
            </a:r>
            <a:br>
              <a:rPr lang="pt-BR">
                <a:solidFill>
                  <a:schemeClr val="dk1"/>
                </a:solidFill>
              </a:rPr>
            </a:br>
            <a:br>
              <a:rPr lang="pt-BR">
                <a:solidFill>
                  <a:schemeClr val="dk1"/>
                </a:solidFill>
              </a:rPr>
            </a:br>
            <a:r>
              <a:rPr b="1" lang="pt-BR">
                <a:solidFill>
                  <a:schemeClr val="dk1"/>
                </a:solidFill>
              </a:rPr>
              <a:t>Orientações: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1 - Faça um apanhado geral da atividade;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2 - Fale sobre os conhecimentos adquiridos e possibilidades de uso em outros projetos.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7e469e673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17e469e67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Tempo médio indicado: 7,5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Tempo médio indicado: 15 - 30</a:t>
            </a:r>
            <a:br>
              <a:rPr lang="pt-BR">
                <a:solidFill>
                  <a:schemeClr val="dk1"/>
                </a:solidFill>
              </a:rPr>
            </a:br>
            <a:br>
              <a:rPr lang="pt-BR">
                <a:solidFill>
                  <a:schemeClr val="dk1"/>
                </a:solidFill>
              </a:rPr>
            </a:br>
            <a:r>
              <a:rPr b="1" lang="pt-BR">
                <a:solidFill>
                  <a:schemeClr val="dk1"/>
                </a:solidFill>
              </a:rPr>
              <a:t>Orientações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1 - Fazer uma introdução e apresentação do desafio (o que é?);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2 - Explicar como será feito e o que será utilizado (linguagens, plataformas, programas e lógica de trabalho);</a:t>
            </a: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3 - Explicar/resumir os conceitos mais importantes.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34179e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g1e534179e76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534179e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e534179e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534179e76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e534179e7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Tempo médio indicado: de 1h a 1h45 para o desenvolvimento dividido em 3 vídeos menores: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</a:rPr>
              <a:t>desenvolvimento etapa 1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</a:rPr>
              <a:t>desenvolvimento etapa 2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</a:rPr>
              <a:t>desenvolvimento etapa 3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obs: dependendo da complexidade do código é sugerido que o prof leve o código pronto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534179e7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g1e534179e76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534179e7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534179e7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" name="Google Shape;14;p1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e53c07602c_0_0"/>
          <p:cNvSpPr/>
          <p:nvPr/>
        </p:nvSpPr>
        <p:spPr>
          <a:xfrm>
            <a:off x="0" y="2969961"/>
            <a:ext cx="9144000" cy="21735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g1e53c07602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539" y="262390"/>
            <a:ext cx="792074" cy="31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g1e53c07602c_0_0"/>
          <p:cNvGrpSpPr/>
          <p:nvPr/>
        </p:nvGrpSpPr>
        <p:grpSpPr>
          <a:xfrm>
            <a:off x="477476" y="1288375"/>
            <a:ext cx="8294949" cy="1425856"/>
            <a:chOff x="424475" y="862775"/>
            <a:chExt cx="8294949" cy="1594528"/>
          </a:xfrm>
        </p:grpSpPr>
        <p:sp>
          <p:nvSpPr>
            <p:cNvPr id="28" name="Google Shape;28;g1e53c07602c_0_0"/>
            <p:cNvSpPr/>
            <p:nvPr/>
          </p:nvSpPr>
          <p:spPr>
            <a:xfrm>
              <a:off x="424475" y="1407800"/>
              <a:ext cx="1567800" cy="507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pt-BR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Contextualização</a:t>
              </a:r>
              <a:endParaRPr b="0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" name="Google Shape;29;g1e53c07602c_0_0"/>
            <p:cNvSpPr/>
            <p:nvPr/>
          </p:nvSpPr>
          <p:spPr>
            <a:xfrm>
              <a:off x="2106262" y="1407800"/>
              <a:ext cx="1567800" cy="507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pt-BR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Desenvolvimento</a:t>
              </a:r>
              <a:endParaRPr b="0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" name="Google Shape;30;g1e53c07602c_0_0"/>
            <p:cNvSpPr/>
            <p:nvPr/>
          </p:nvSpPr>
          <p:spPr>
            <a:xfrm>
              <a:off x="3788050" y="1407800"/>
              <a:ext cx="1567800" cy="507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Desenvolvimento</a:t>
              </a:r>
              <a:endParaRPr b="0" i="0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" name="Google Shape;31;g1e53c07602c_0_0"/>
            <p:cNvSpPr/>
            <p:nvPr/>
          </p:nvSpPr>
          <p:spPr>
            <a:xfrm>
              <a:off x="5469837" y="1407800"/>
              <a:ext cx="1567800" cy="507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Desenvolvimento</a:t>
              </a:r>
              <a:endParaRPr b="0" i="0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" name="Google Shape;32;g1e53c07602c_0_0"/>
            <p:cNvSpPr/>
            <p:nvPr/>
          </p:nvSpPr>
          <p:spPr>
            <a:xfrm>
              <a:off x="7151624" y="1407800"/>
              <a:ext cx="1567800" cy="507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pt-BR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Conclusão</a:t>
              </a:r>
              <a:endParaRPr b="0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" name="Google Shape;33;g1e53c07602c_0_0"/>
            <p:cNvSpPr txBox="1"/>
            <p:nvPr/>
          </p:nvSpPr>
          <p:spPr>
            <a:xfrm>
              <a:off x="612125" y="1031425"/>
              <a:ext cx="11925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pt-BR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15 a 30 min</a:t>
              </a:r>
              <a:endParaRPr b="1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" name="Google Shape;34;g1e53c07602c_0_0"/>
            <p:cNvSpPr txBox="1"/>
            <p:nvPr/>
          </p:nvSpPr>
          <p:spPr>
            <a:xfrm>
              <a:off x="3857900" y="862775"/>
              <a:ext cx="14283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pt-BR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1h a 1h45 min</a:t>
              </a:r>
              <a:endParaRPr b="1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" name="Google Shape;35;g1e53c07602c_0_0"/>
            <p:cNvCxnSpPr>
              <a:stCxn id="34" idx="1"/>
              <a:endCxn id="29" idx="0"/>
            </p:cNvCxnSpPr>
            <p:nvPr/>
          </p:nvCxnSpPr>
          <p:spPr>
            <a:xfrm flipH="1">
              <a:off x="2890100" y="1006925"/>
              <a:ext cx="967800" cy="400800"/>
            </a:xfrm>
            <a:prstGeom prst="bentConnector2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g1e53c07602c_0_0"/>
            <p:cNvCxnSpPr>
              <a:stCxn id="34" idx="3"/>
              <a:endCxn id="31" idx="0"/>
            </p:cNvCxnSpPr>
            <p:nvPr/>
          </p:nvCxnSpPr>
          <p:spPr>
            <a:xfrm>
              <a:off x="5286200" y="1006925"/>
              <a:ext cx="967500" cy="400800"/>
            </a:xfrm>
            <a:prstGeom prst="bentConnector2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" name="Google Shape;37;g1e53c07602c_0_0"/>
            <p:cNvSpPr txBox="1"/>
            <p:nvPr/>
          </p:nvSpPr>
          <p:spPr>
            <a:xfrm>
              <a:off x="7339375" y="1031425"/>
              <a:ext cx="11925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pt-BR" sz="1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 a 15 min</a:t>
              </a:r>
              <a:endParaRPr b="1" i="0" sz="1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g1e53c07602c_0_0"/>
            <p:cNvSpPr txBox="1"/>
            <p:nvPr/>
          </p:nvSpPr>
          <p:spPr>
            <a:xfrm>
              <a:off x="1859400" y="2169003"/>
              <a:ext cx="54252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pt-BR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Tempo total do desafio = 1h30 a 2h30</a:t>
              </a:r>
              <a:endPara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9" name="Google Shape;39;g1e53c07602c_0_0"/>
          <p:cNvSpPr/>
          <p:nvPr/>
        </p:nvSpPr>
        <p:spPr>
          <a:xfrm>
            <a:off x="360100" y="4484543"/>
            <a:ext cx="399237" cy="46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g1e53c07602c_0_0"/>
          <p:cNvPicPr preferRelativeResize="0"/>
          <p:nvPr/>
        </p:nvPicPr>
        <p:blipFill rotWithShape="1">
          <a:blip r:embed="rId4">
            <a:alphaModFix/>
          </a:blip>
          <a:srcRect b="0" l="36258" r="0" t="0"/>
          <a:stretch/>
        </p:blipFill>
        <p:spPr>
          <a:xfrm>
            <a:off x="6044432" y="3312907"/>
            <a:ext cx="2843441" cy="81918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1e53c07602c_0_0"/>
          <p:cNvSpPr txBox="1"/>
          <p:nvPr/>
        </p:nvSpPr>
        <p:spPr>
          <a:xfrm>
            <a:off x="1888338" y="3187381"/>
            <a:ext cx="3904653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a fonte Trebuchet (nos tamanhos 20, 24 e 28 em textos e 10 em fontes). Além disso, use as cores que estão disponíveis no tema que está inserido neste arquivo.</a:t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g1e53c07602c_0_0"/>
          <p:cNvSpPr txBox="1"/>
          <p:nvPr/>
        </p:nvSpPr>
        <p:spPr>
          <a:xfrm>
            <a:off x="1888338" y="4188851"/>
            <a:ext cx="3904654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Sempre que apresentar imagens, gráficos e citações, informe a fonte.</a:t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" name="Google Shape;43;g1e53c07602c_0_0"/>
          <p:cNvSpPr txBox="1"/>
          <p:nvPr/>
        </p:nvSpPr>
        <p:spPr>
          <a:xfrm>
            <a:off x="360100" y="3376578"/>
            <a:ext cx="1685176" cy="1107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Orientações pontuais estarão</a:t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nas anotações dos slides!</a:t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Google Shape;44;g1e53c07602c_0_0"/>
          <p:cNvSpPr txBox="1"/>
          <p:nvPr/>
        </p:nvSpPr>
        <p:spPr>
          <a:xfrm>
            <a:off x="386826" y="165244"/>
            <a:ext cx="7545995" cy="969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Olá!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seguir, você pode conferir a estrutura de um desafio e algumas orientações gerais.</a:t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g1e53c07602c_0_0"/>
          <p:cNvSpPr/>
          <p:nvPr/>
        </p:nvSpPr>
        <p:spPr>
          <a:xfrm>
            <a:off x="5692654" y="3313144"/>
            <a:ext cx="234876" cy="819186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534179e76_0_106"/>
          <p:cNvSpPr txBox="1"/>
          <p:nvPr/>
        </p:nvSpPr>
        <p:spPr>
          <a:xfrm>
            <a:off x="1366050" y="842918"/>
            <a:ext cx="73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endParaRPr b="0" i="0" sz="2800" u="none" cap="none" strike="noStrike">
              <a:solidFill>
                <a:srgbClr val="0C0C0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04" name="Google Shape;104;g1e534179e76_0_106"/>
          <p:cNvGraphicFramePr/>
          <p:nvPr/>
        </p:nvGraphicFramePr>
        <p:xfrm>
          <a:off x="1470518" y="16819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{815DD5ED-B588-4D6F-9FA5-F91AFEA6ABC1}</a:tableStyleId>
              </a:tblPr>
              <a:tblGrid>
                <a:gridCol w="6248125"/>
              </a:tblGrid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Nome d</a:t>
                      </a:r>
                      <a:r>
                        <a:rPr b="1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 desafio</a:t>
                      </a: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Hands on - </a:t>
                      </a: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Docker e Desenvolvimento de Aplicações</a:t>
                      </a:r>
                      <a:endParaRPr i="0" sz="1200" u="none" cap="none" strike="noStrike">
                        <a:solidFill>
                          <a:schemeClr val="accent2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Título d</a:t>
                      </a:r>
                      <a:r>
                        <a:rPr b="1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 vídeo</a:t>
                      </a: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Hands-on: Docker e Desenvolvimento de Aplicações</a:t>
                      </a:r>
                      <a:r>
                        <a:rPr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- Desenvolvimento - Etapa 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Nome do professor: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Denis Cople</a:t>
                      </a:r>
                      <a:endParaRPr i="0" sz="1200" u="none" cap="none" strike="noStrike">
                        <a:solidFill>
                          <a:schemeClr val="accent2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371" y="290280"/>
            <a:ext cx="806170" cy="32475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 txBox="1"/>
          <p:nvPr/>
        </p:nvSpPr>
        <p:spPr>
          <a:xfrm>
            <a:off x="1044876" y="0"/>
            <a:ext cx="6117900" cy="47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pt-BR"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Desafio Hands-on: Docker e Desenvolvimento de Aplicações</a:t>
            </a:r>
            <a:endParaRPr b="0" i="0" sz="1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rgbClr val="13124C"/>
                </a:solidFill>
                <a:latin typeface="Trebuchet MS"/>
                <a:ea typeface="Trebuchet MS"/>
                <a:cs typeface="Trebuchet MS"/>
                <a:sym typeface="Trebuchet MS"/>
              </a:rPr>
              <a:t>Desenvolvimento - Etapa 2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534179e76_0_38"/>
          <p:cNvSpPr/>
          <p:nvPr/>
        </p:nvSpPr>
        <p:spPr>
          <a:xfrm>
            <a:off x="0" y="0"/>
            <a:ext cx="9144000" cy="68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71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e534179e76_0_38"/>
          <p:cNvSpPr txBox="1"/>
          <p:nvPr/>
        </p:nvSpPr>
        <p:spPr>
          <a:xfrm>
            <a:off x="3995047" y="0"/>
            <a:ext cx="49893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Hands on - Docker e Desenvolvimento de Aplicações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7" name="Google Shape;117;g1e534179e76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00" y="181550"/>
            <a:ext cx="792074" cy="3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e534179e76_0_38"/>
          <p:cNvSpPr txBox="1"/>
          <p:nvPr>
            <p:ph idx="1" type="body"/>
          </p:nvPr>
        </p:nvSpPr>
        <p:spPr>
          <a:xfrm>
            <a:off x="980504" y="1382033"/>
            <a:ext cx="47778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pt-BR">
                <a:solidFill>
                  <a:schemeClr val="accent1"/>
                </a:solidFill>
              </a:rPr>
              <a:t>Você pode usar slides para apresentar o conteúdo, respeitando a margem de segurança indicada em vermelho à direita.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" name="Google Shape;119;g1e534179e76_0_38"/>
          <p:cNvSpPr/>
          <p:nvPr/>
        </p:nvSpPr>
        <p:spPr>
          <a:xfrm>
            <a:off x="6096000" y="2576250"/>
            <a:ext cx="3048000" cy="2571900"/>
          </a:xfrm>
          <a:prstGeom prst="rect">
            <a:avLst/>
          </a:prstGeom>
          <a:solidFill>
            <a:srgbClr val="DD303E">
              <a:alpha val="15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DD303E"/>
                </a:solidFill>
                <a:latin typeface="Arial"/>
                <a:ea typeface="Arial"/>
                <a:cs typeface="Arial"/>
                <a:sym typeface="Arial"/>
              </a:rPr>
              <a:t>Área exclusiva do chroma key</a:t>
            </a:r>
            <a:endParaRPr b="1" i="0" sz="1400" u="none" cap="none" strike="noStrike">
              <a:solidFill>
                <a:srgbClr val="DD30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534179e76_0_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5" name="Google Shape;125;g1e534179e76_0_6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534179e76_0_111"/>
          <p:cNvSpPr txBox="1"/>
          <p:nvPr/>
        </p:nvSpPr>
        <p:spPr>
          <a:xfrm>
            <a:off x="1366050" y="842918"/>
            <a:ext cx="73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endParaRPr b="0" i="0" sz="2800" u="none" cap="none" strike="noStrike">
              <a:solidFill>
                <a:srgbClr val="0C0C0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31" name="Google Shape;131;g1e534179e76_0_111"/>
          <p:cNvGraphicFramePr/>
          <p:nvPr/>
        </p:nvGraphicFramePr>
        <p:xfrm>
          <a:off x="1470518" y="16819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{815DD5ED-B588-4D6F-9FA5-F91AFEA6ABC1}</a:tableStyleId>
              </a:tblPr>
              <a:tblGrid>
                <a:gridCol w="6248125"/>
              </a:tblGrid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Nome d</a:t>
                      </a:r>
                      <a:r>
                        <a:rPr b="1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 desafio</a:t>
                      </a: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Hands on - </a:t>
                      </a: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Docker e Desenvolvimento de Aplicações</a:t>
                      </a:r>
                      <a:endParaRPr i="0" sz="1200" u="none" cap="none" strike="noStrike">
                        <a:solidFill>
                          <a:schemeClr val="accent2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Título d</a:t>
                      </a:r>
                      <a:r>
                        <a:rPr b="1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 vídeo</a:t>
                      </a: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Hands-on: Docker e Desenvolvimento de Aplicações</a:t>
                      </a:r>
                      <a:r>
                        <a:rPr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- Desenvolvimento - Etapa 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Nome do professor: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Denis Cople</a:t>
                      </a:r>
                      <a:endParaRPr i="0" sz="1200" u="none" cap="none" strike="noStrike">
                        <a:solidFill>
                          <a:schemeClr val="accent2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1e534179e7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371" y="290280"/>
            <a:ext cx="806170" cy="324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e534179e76_0_16"/>
          <p:cNvSpPr txBox="1"/>
          <p:nvPr/>
        </p:nvSpPr>
        <p:spPr>
          <a:xfrm>
            <a:off x="1044876" y="0"/>
            <a:ext cx="6117900" cy="47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pt-BR"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Desafio Hands-on: Docker e Desenvolvimento de Aplicações</a:t>
            </a:r>
            <a:endParaRPr b="0" i="0" sz="1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rgbClr val="13124C"/>
                </a:solidFill>
                <a:latin typeface="Trebuchet MS"/>
                <a:ea typeface="Trebuchet MS"/>
                <a:cs typeface="Trebuchet MS"/>
                <a:sym typeface="Trebuchet MS"/>
              </a:rPr>
              <a:t>Desenvolvimento - Etapa 3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534179e76_0_46"/>
          <p:cNvSpPr/>
          <p:nvPr/>
        </p:nvSpPr>
        <p:spPr>
          <a:xfrm>
            <a:off x="0" y="0"/>
            <a:ext cx="9144000" cy="68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71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e534179e76_0_46"/>
          <p:cNvSpPr txBox="1"/>
          <p:nvPr/>
        </p:nvSpPr>
        <p:spPr>
          <a:xfrm>
            <a:off x="3995047" y="0"/>
            <a:ext cx="49893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Hands on - Docker e Desenvolvimento de Aplicações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4" name="Google Shape;144;g1e534179e76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00" y="181550"/>
            <a:ext cx="792074" cy="3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e534179e76_0_46"/>
          <p:cNvSpPr txBox="1"/>
          <p:nvPr/>
        </p:nvSpPr>
        <p:spPr>
          <a:xfrm>
            <a:off x="980504" y="1382033"/>
            <a:ext cx="47778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Você pode usar slides para apresentar o conteúdo, respeitando a margem de segurança indicada em vermelho à direita.</a:t>
            </a:r>
            <a:endParaRPr b="0" i="0" sz="2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g1e534179e76_0_46"/>
          <p:cNvSpPr/>
          <p:nvPr/>
        </p:nvSpPr>
        <p:spPr>
          <a:xfrm>
            <a:off x="6096000" y="2576250"/>
            <a:ext cx="3048000" cy="2571900"/>
          </a:xfrm>
          <a:prstGeom prst="rect">
            <a:avLst/>
          </a:prstGeom>
          <a:solidFill>
            <a:srgbClr val="DD303E">
              <a:alpha val="15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DD303E"/>
                </a:solidFill>
                <a:latin typeface="Arial"/>
                <a:ea typeface="Arial"/>
                <a:cs typeface="Arial"/>
                <a:sym typeface="Arial"/>
              </a:rPr>
              <a:t>Área exclusiva do chroma key</a:t>
            </a:r>
            <a:endParaRPr b="1" i="0" sz="1400" u="none" cap="none" strike="noStrike">
              <a:solidFill>
                <a:srgbClr val="DD30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34179e76_0_116"/>
          <p:cNvSpPr txBox="1"/>
          <p:nvPr/>
        </p:nvSpPr>
        <p:spPr>
          <a:xfrm>
            <a:off x="1366050" y="842918"/>
            <a:ext cx="73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endParaRPr b="0" i="0" sz="2800" u="none" cap="none" strike="noStrike">
              <a:solidFill>
                <a:srgbClr val="0C0C0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56" name="Google Shape;156;g1e534179e76_0_116"/>
          <p:cNvGraphicFramePr/>
          <p:nvPr/>
        </p:nvGraphicFramePr>
        <p:xfrm>
          <a:off x="1470518" y="16819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{815DD5ED-B588-4D6F-9FA5-F91AFEA6ABC1}</a:tableStyleId>
              </a:tblPr>
              <a:tblGrid>
                <a:gridCol w="6248125"/>
              </a:tblGrid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Nome d</a:t>
                      </a:r>
                      <a:r>
                        <a:rPr b="1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 desafio</a:t>
                      </a: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Hands on - </a:t>
                      </a: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Docker e Desenvolvimento de Aplicações</a:t>
                      </a:r>
                      <a:endParaRPr i="0" sz="1200" u="none" cap="none" strike="noStrike">
                        <a:solidFill>
                          <a:schemeClr val="accent2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Título d</a:t>
                      </a:r>
                      <a:r>
                        <a:rPr b="1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 vídeo</a:t>
                      </a: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Hands-on: Docker e Desenvolvimento de Aplicações</a:t>
                      </a:r>
                      <a:r>
                        <a:rPr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- Conclusão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Nome do professor: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Denis Cople</a:t>
                      </a:r>
                      <a:endParaRPr i="0" sz="1200" u="none" cap="none" strike="noStrike">
                        <a:solidFill>
                          <a:schemeClr val="accent2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/>
        </p:nvSpPr>
        <p:spPr>
          <a:xfrm>
            <a:off x="1044876" y="0"/>
            <a:ext cx="6117900" cy="47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pt-BR"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Desafio Hands-on: Docker e Desenvolvimento de Aplicações</a:t>
            </a:r>
            <a:endParaRPr b="0" i="0" sz="1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</a:pPr>
            <a:r>
              <a:rPr b="1" i="0" lang="pt-BR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Conclusão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7e469e673d_0_15"/>
          <p:cNvSpPr txBox="1"/>
          <p:nvPr/>
        </p:nvSpPr>
        <p:spPr>
          <a:xfrm>
            <a:off x="1366050" y="842918"/>
            <a:ext cx="73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endParaRPr b="0" i="0" sz="2800" u="none" cap="none" strike="noStrike">
              <a:solidFill>
                <a:srgbClr val="0C0C0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51" name="Google Shape;51;g17e469e673d_0_15"/>
          <p:cNvGraphicFramePr/>
          <p:nvPr/>
        </p:nvGraphicFramePr>
        <p:xfrm>
          <a:off x="1470518" y="16819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{815DD5ED-B588-4D6F-9FA5-F91AFEA6ABC1}</a:tableStyleId>
              </a:tblPr>
              <a:tblGrid>
                <a:gridCol w="6248125"/>
              </a:tblGrid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Nome d</a:t>
                      </a:r>
                      <a:r>
                        <a:rPr b="1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 desafio</a:t>
                      </a: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Hands on - </a:t>
                      </a: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Docker e Desenvolvimento de Aplicações</a:t>
                      </a:r>
                      <a:endParaRPr i="0" sz="1200" u="none" cap="none" strike="noStrike">
                        <a:solidFill>
                          <a:schemeClr val="accent2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Título d</a:t>
                      </a:r>
                      <a:r>
                        <a:rPr b="1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 vídeo</a:t>
                      </a: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Hands-on: Docker e Desenvolvimento de Aplicações</a:t>
                      </a:r>
                      <a:r>
                        <a:rPr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- Contextualização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Nome do professor: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Denis Cople</a:t>
                      </a:r>
                      <a:endParaRPr i="0" sz="12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0" y="0"/>
            <a:ext cx="9144000" cy="6821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71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980504" y="1382033"/>
            <a:ext cx="47778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pt-BR">
                <a:solidFill>
                  <a:schemeClr val="accent1"/>
                </a:solidFill>
              </a:rPr>
              <a:t>Você pode usar slides para apresentar o conteúdo, respeitando a margem de segurança indicada em vermelho à direita.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3995047" y="0"/>
            <a:ext cx="49893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Hands on - Docker e Desenvolvimento de Aplicações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00" y="181550"/>
            <a:ext cx="792074" cy="3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/>
          <p:nvPr/>
        </p:nvSpPr>
        <p:spPr>
          <a:xfrm>
            <a:off x="6096000" y="2576250"/>
            <a:ext cx="3048000" cy="2571900"/>
          </a:xfrm>
          <a:prstGeom prst="rect">
            <a:avLst/>
          </a:prstGeom>
          <a:solidFill>
            <a:srgbClr val="DD303E">
              <a:alpha val="15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DD303E"/>
                </a:solidFill>
                <a:latin typeface="Arial"/>
                <a:ea typeface="Arial"/>
                <a:cs typeface="Arial"/>
                <a:sym typeface="Arial"/>
              </a:rPr>
              <a:t>Área exclusiva do chroma key</a:t>
            </a:r>
            <a:endParaRPr b="1" i="0" sz="1400" u="none" cap="none" strike="noStrike">
              <a:solidFill>
                <a:srgbClr val="DD30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371" y="290280"/>
            <a:ext cx="806172" cy="32475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"/>
          <p:cNvSpPr txBox="1"/>
          <p:nvPr/>
        </p:nvSpPr>
        <p:spPr>
          <a:xfrm>
            <a:off x="1044876" y="0"/>
            <a:ext cx="6117900" cy="47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pt-BR"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Desafio Hands-on: Docker e Desenvolvimento de Aplicações</a:t>
            </a:r>
            <a:endParaRPr b="0" i="0" sz="1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</a:pPr>
            <a:r>
              <a:rPr b="1" i="0" lang="pt-BR" sz="4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Contextualização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34179e76_0_22"/>
          <p:cNvSpPr/>
          <p:nvPr/>
        </p:nvSpPr>
        <p:spPr>
          <a:xfrm>
            <a:off x="0" y="0"/>
            <a:ext cx="9144000" cy="68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71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e534179e76_0_22"/>
          <p:cNvSpPr txBox="1"/>
          <p:nvPr/>
        </p:nvSpPr>
        <p:spPr>
          <a:xfrm>
            <a:off x="2426501" y="0"/>
            <a:ext cx="65580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Hands on - Docker e Desenvolvimento de Aplicações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g1e534179e76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00" y="181550"/>
            <a:ext cx="792074" cy="3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e534179e76_0_22"/>
          <p:cNvSpPr txBox="1"/>
          <p:nvPr>
            <p:ph idx="1" type="body"/>
          </p:nvPr>
        </p:nvSpPr>
        <p:spPr>
          <a:xfrm>
            <a:off x="980504" y="1382033"/>
            <a:ext cx="47778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pt-BR">
                <a:solidFill>
                  <a:schemeClr val="accent1"/>
                </a:solidFill>
              </a:rPr>
              <a:t>Você pode usar slides para apresentar o conteúdo, respeitando a margem de segurança indicada em vermelho à direita.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534179e76_0_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1" name="Google Shape;71;g1e534179e76_0_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34179e76_0_100"/>
          <p:cNvSpPr txBox="1"/>
          <p:nvPr/>
        </p:nvSpPr>
        <p:spPr>
          <a:xfrm>
            <a:off x="1366050" y="842918"/>
            <a:ext cx="73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endParaRPr b="0" i="0" sz="2800" u="none" cap="none" strike="noStrike">
              <a:solidFill>
                <a:srgbClr val="0C0C0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77" name="Google Shape;77;g1e534179e76_0_100"/>
          <p:cNvGraphicFramePr/>
          <p:nvPr/>
        </p:nvGraphicFramePr>
        <p:xfrm>
          <a:off x="1470518" y="16819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{815DD5ED-B588-4D6F-9FA5-F91AFEA6ABC1}</a:tableStyleId>
              </a:tblPr>
              <a:tblGrid>
                <a:gridCol w="6248125"/>
              </a:tblGrid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Nome d</a:t>
                      </a:r>
                      <a:r>
                        <a:rPr b="1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 desafio</a:t>
                      </a: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Hands on - </a:t>
                      </a: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Docker e Desenvolvimento de Aplicações</a:t>
                      </a:r>
                      <a:endParaRPr i="0" sz="1200" u="none" cap="none" strike="noStrike">
                        <a:solidFill>
                          <a:schemeClr val="accent2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Título d</a:t>
                      </a:r>
                      <a:r>
                        <a:rPr b="1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 vídeo</a:t>
                      </a: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Hands-on: Docker e Desenvolvimento de Aplicações</a:t>
                      </a:r>
                      <a:r>
                        <a:rPr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- Desenvolvimento - Etapa 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C0C0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Nome do professor:</a:t>
                      </a:r>
                      <a:endParaRPr b="1" i="0" sz="1200" u="none" cap="none" strike="noStrike">
                        <a:solidFill>
                          <a:srgbClr val="0C0C0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Denis Cople</a:t>
                      </a:r>
                      <a:endParaRPr i="0" sz="1200" u="none" cap="none" strike="noStrike">
                        <a:solidFill>
                          <a:schemeClr val="accent2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3371" y="290280"/>
            <a:ext cx="806170" cy="32475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/>
        </p:nvSpPr>
        <p:spPr>
          <a:xfrm>
            <a:off x="1044876" y="0"/>
            <a:ext cx="6117900" cy="47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pt-BR" sz="1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Desafio Hands-on: Docker e Desenvolvimento de Aplicações</a:t>
            </a:r>
            <a:endParaRPr b="0" i="0" sz="16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pt-BR" sz="4800" u="none" cap="none" strike="noStrike">
                <a:solidFill>
                  <a:srgbClr val="13124C"/>
                </a:solidFill>
                <a:latin typeface="Trebuchet MS"/>
                <a:ea typeface="Trebuchet MS"/>
                <a:cs typeface="Trebuchet MS"/>
                <a:sym typeface="Trebuchet MS"/>
              </a:rPr>
              <a:t>Desenvolvimento - Etapa 1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534179e76_0_30"/>
          <p:cNvSpPr/>
          <p:nvPr/>
        </p:nvSpPr>
        <p:spPr>
          <a:xfrm>
            <a:off x="0" y="0"/>
            <a:ext cx="9144000" cy="682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71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e534179e76_0_30"/>
          <p:cNvSpPr txBox="1"/>
          <p:nvPr/>
        </p:nvSpPr>
        <p:spPr>
          <a:xfrm>
            <a:off x="3995047" y="0"/>
            <a:ext cx="49893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Hands on - Docker e Desenvolvimento de Aplicações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0" name="Google Shape;90;g1e534179e76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00" y="181550"/>
            <a:ext cx="792074" cy="3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1e534179e76_0_30"/>
          <p:cNvSpPr txBox="1"/>
          <p:nvPr>
            <p:ph idx="1" type="body"/>
          </p:nvPr>
        </p:nvSpPr>
        <p:spPr>
          <a:xfrm>
            <a:off x="980504" y="1382033"/>
            <a:ext cx="47778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pt-BR">
                <a:solidFill>
                  <a:schemeClr val="accent1"/>
                </a:solidFill>
              </a:rPr>
              <a:t>Você pode usar slides para apresentar o conteúdo, respeitando a margem de segurança indicada em vermelho à direita.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2" name="Google Shape;92;g1e534179e76_0_30"/>
          <p:cNvSpPr/>
          <p:nvPr/>
        </p:nvSpPr>
        <p:spPr>
          <a:xfrm>
            <a:off x="6096000" y="2576250"/>
            <a:ext cx="3048000" cy="2571900"/>
          </a:xfrm>
          <a:prstGeom prst="rect">
            <a:avLst/>
          </a:prstGeom>
          <a:solidFill>
            <a:srgbClr val="DD303E">
              <a:alpha val="15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DD303E"/>
                </a:solidFill>
                <a:latin typeface="Arial"/>
                <a:ea typeface="Arial"/>
                <a:cs typeface="Arial"/>
                <a:sym typeface="Arial"/>
              </a:rPr>
              <a:t>Área exclusiva do chroma key</a:t>
            </a:r>
            <a:endParaRPr b="1" i="0" sz="1400" u="none" cap="none" strike="noStrike">
              <a:solidFill>
                <a:srgbClr val="DD30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534179e76_0_5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8" name="Google Shape;98;g1e534179e76_0_5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Office Gran - Trebuchet">
  <a:themeElements>
    <a:clrScheme name="Gran - Nova marca">
      <a:dk1>
        <a:srgbClr val="000000"/>
      </a:dk1>
      <a:lt1>
        <a:srgbClr val="FFFFFF"/>
      </a:lt1>
      <a:dk2>
        <a:srgbClr val="AB6D61"/>
      </a:dk2>
      <a:lt2>
        <a:srgbClr val="BFF8E0"/>
      </a:lt2>
      <a:accent1>
        <a:srgbClr val="0D134C"/>
      </a:accent1>
      <a:accent2>
        <a:srgbClr val="DD303E"/>
      </a:accent2>
      <a:accent3>
        <a:srgbClr val="CAFF39"/>
      </a:accent3>
      <a:accent4>
        <a:srgbClr val="F254CF"/>
      </a:accent4>
      <a:accent5>
        <a:srgbClr val="45572E"/>
      </a:accent5>
      <a:accent6>
        <a:srgbClr val="137D82"/>
      </a:accent6>
      <a:hlink>
        <a:srgbClr val="6BA30A"/>
      </a:hlink>
      <a:folHlink>
        <a:srgbClr val="F7C7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Thais Andrade Vivas</dc:creator>
</cp:coreProperties>
</file>