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29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03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54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1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145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045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813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68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4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5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70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04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56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77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75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17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49AE-EF75-4E5F-826A-B4043E07215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48458A-32BC-4D51-B8BE-FA67EAC18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71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Cortegada_Corón</a:t>
            </a:r>
            <a:r>
              <a:rPr lang="es-ES" dirty="0" smtClean="0"/>
              <a:t> </a:t>
            </a:r>
            <a:r>
              <a:rPr lang="es-ES" dirty="0" err="1" smtClean="0"/>
              <a:t>Beaufort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55" y="2160588"/>
            <a:ext cx="5759928" cy="3881437"/>
          </a:xfrm>
        </p:spPr>
      </p:pic>
    </p:spTree>
    <p:extLst>
      <p:ext uri="{BB962C8B-B14F-4D97-AF65-F5344CB8AC3E}">
        <p14:creationId xmlns:p14="http://schemas.microsoft.com/office/powerpoint/2010/main" val="215951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Corón</a:t>
            </a:r>
            <a:r>
              <a:rPr lang="es-ES" dirty="0" smtClean="0"/>
              <a:t> </a:t>
            </a:r>
            <a:r>
              <a:rPr lang="es-ES" dirty="0" err="1" smtClean="0"/>
              <a:t>less</a:t>
            </a:r>
            <a:r>
              <a:rPr lang="es-ES" dirty="0" smtClean="0"/>
              <a:t> </a:t>
            </a:r>
            <a:r>
              <a:rPr lang="es-ES" dirty="0" err="1" smtClean="0"/>
              <a:t>wind</a:t>
            </a:r>
            <a:r>
              <a:rPr lang="es-ES" dirty="0" smtClean="0"/>
              <a:t>  F1&lt;=</a:t>
            </a:r>
            <a:endParaRPr lang="es-ES" dirty="0"/>
          </a:p>
        </p:txBody>
      </p:sp>
      <p:pic>
        <p:nvPicPr>
          <p:cNvPr id="19" name="Marcador de contenido 1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024" y="2177143"/>
            <a:ext cx="5642719" cy="3999819"/>
          </a:xfrm>
          <a:prstGeom prst="rect">
            <a:avLst/>
          </a:prstGeom>
        </p:spPr>
      </p:pic>
      <p:pic>
        <p:nvPicPr>
          <p:cNvPr id="20" name="Marcador de contenido 1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34743" y="2177143"/>
            <a:ext cx="5762171" cy="36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Corón</a:t>
            </a:r>
            <a:r>
              <a:rPr lang="es-ES" dirty="0" smtClean="0"/>
              <a:t> </a:t>
            </a:r>
            <a:r>
              <a:rPr lang="es-ES" dirty="0" err="1" smtClean="0"/>
              <a:t>night</a:t>
            </a:r>
            <a:r>
              <a:rPr lang="es-ES" dirty="0" smtClean="0"/>
              <a:t> versus </a:t>
            </a:r>
            <a:r>
              <a:rPr lang="es-ES" dirty="0" err="1" smtClean="0"/>
              <a:t>day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5896" y="2351314"/>
            <a:ext cx="5321807" cy="2694913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47472" y="2351314"/>
            <a:ext cx="5358384" cy="268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Cortegada</a:t>
            </a:r>
            <a:r>
              <a:rPr lang="es-ES" dirty="0" smtClean="0"/>
              <a:t> </a:t>
            </a:r>
            <a:r>
              <a:rPr lang="es-ES" dirty="0" err="1"/>
              <a:t>night</a:t>
            </a:r>
            <a:r>
              <a:rPr lang="es-ES" dirty="0"/>
              <a:t> versus </a:t>
            </a:r>
            <a:r>
              <a:rPr lang="es-ES" dirty="0" err="1"/>
              <a:t>day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4381" y="2801144"/>
            <a:ext cx="4010025" cy="2600325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9687" y="2782094"/>
            <a:ext cx="41243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15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Cortegada_Corón Beaufort</vt:lpstr>
      <vt:lpstr>Presentación de PowerPoint</vt:lpstr>
      <vt:lpstr>Corón less wind  F1&lt;=</vt:lpstr>
      <vt:lpstr>Corón night versus day</vt:lpstr>
      <vt:lpstr>Cortegada night versus 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Cortegada_Corón Beaufort</dc:title>
  <dc:creator>Usuario AEMet</dc:creator>
  <cp:lastModifiedBy>Usuario AEMet</cp:lastModifiedBy>
  <cp:revision>7</cp:revision>
  <dcterms:created xsi:type="dcterms:W3CDTF">2023-08-29T08:16:23Z</dcterms:created>
  <dcterms:modified xsi:type="dcterms:W3CDTF">2023-08-29T09:28:00Z</dcterms:modified>
</cp:coreProperties>
</file>