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2361b1a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2361b1a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361b1a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361b1a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2361b1a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2361b1a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Cortegada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Coron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50" y="1465202"/>
            <a:ext cx="4219575" cy="2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25" y="1553102"/>
            <a:ext cx="42195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6275"/>
            <a:ext cx="3999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Cortegada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832388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Corón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72738"/>
            <a:ext cx="42195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50" y="1782263"/>
            <a:ext cx="42195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Corón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75" y="1152475"/>
            <a:ext cx="45286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225" y="1017725"/>
            <a:ext cx="4422776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Cortegada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0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4717149" cy="37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