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Temperature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Vigo </a:t>
            </a:r>
            <a:r>
              <a:rPr lang="es-ES" dirty="0" err="1" smtClean="0"/>
              <a:t>airport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6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WRF </a:t>
            </a:r>
            <a:r>
              <a:rPr lang="es-ES" dirty="0" err="1" smtClean="0"/>
              <a:t>point</a:t>
            </a:r>
            <a:r>
              <a:rPr lang="es-ES" dirty="0" smtClean="0"/>
              <a:t> 0 vs 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0076" y="685800"/>
            <a:ext cx="4545398" cy="4276898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2339" y="685799"/>
            <a:ext cx="4506598" cy="4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WRF </a:t>
            </a:r>
            <a:r>
              <a:rPr lang="es-ES" dirty="0" err="1"/>
              <a:t>point</a:t>
            </a:r>
            <a:r>
              <a:rPr lang="es-ES" dirty="0"/>
              <a:t> 0 vs Machine </a:t>
            </a:r>
            <a:r>
              <a:rPr lang="es-ES" dirty="0" err="1"/>
              <a:t>learning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075" y="716756"/>
            <a:ext cx="4343400" cy="355282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18225" y="721519"/>
            <a:ext cx="43148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cUAAAF0CAYAAABSVyJUAAAABHNCSVQICAgIfAhkiAAAAAlwSFlzAAALEgAACxIB0t1+/AAAADh0RVh0U29mdHdhcmUAbWF0cGxvdGxpYiB2ZXJzaW9uMy4yLjIsIGh0dHA6Ly9tYXRwbG90bGliLm9yZy+WH4yJAAAgAElEQVR4nOzdeVhUZf/H8fcMiBu4oJK5lZJbLon7voJgao9LKmmiWWlmT6m5IJW7uIW7ZS6VpiWmZO4aLmWpueZWWVppaakoq6Isc35/gPPEDxWKGYTh87quc12cM+c+53vPYfhyL+eMyTAMAxEREcH8oAMQERHJKZQURUREUikpioiIpFJSFBERSaWkKCIikkpJUUREJJWSYi6xYsUKOnfujJ+fH76+vowdO5br169n6ZiBgYG88847APj5+REREQHAmjVrshyvPSUkJLB+/fp7vh4XF0fnzp05e/asTc63ZcsW4uLibHKsjPTt25fPP//8X5fv168fp0+f/ldl58+fzxtvvPGvz/1P+Pj48O233953nzu/n1999RV9+/bFYrFkS2yStykp5gJz5sxhw4YNLFmyhG3btrF582bc3Nzo168ft2/ftsk5tm3bRsmSJbl69SpLly61yTHt5fvvv79vUpw5cyadOnXiscces8n55s2bl21JMauWL19OjRo1HnQYNtWyZUvKlCnDRx999KBDkTxASTGHi46O5sMPP2TmzJmULl0aAGdnZ0aOHEm+fPnYsGEDAFWrVuWvv/6ylvv7+sKFC/H19cXb25tBgwYRExOT7jx39vf39+fSpUv4+fkRHBzMxIkT08TyxBNPpGuhzp8/nzfffJOnn36aDz/8EMMwWLBgAb6+vrRp04bJkyeTnJwMQNu2bVmyZAndunWjcePGzJkzx3qcrVu30qlTJ/z8/AgICODChQvpjr948WJeeeUVvvvuO3r37p2uHn/99Rfbtm2jT58+QEprY/bs2fTt25fGjRsza9YsPv30Uzp37kzbtm05ceIEADExMYwcORJfX1/atWvHunXrABgzZgy//vorffv25fDhw/fcD+Dbb7+la9eu+Pn50aNHD06ePAlAWFgYr7zyCv369WPGjBlASsv/ySefxM/Pj8GDB9+11X+v492+fZvXXnuNFi1aMGDAAN5++20CAwOt7+/hw4cBWL9+Pb6+vvj6+jJy5EgSEhIA+PTTT+nQoQPt27enT58+XLx4Md25/y4sLIxXX32V119/ndatW/Pcc89x+PBh/P39adq0KaGhoQBYLBZmz56Nn58ffn5+BAYGcvPmTQBOnTpFx44d8fX1JTg4OM3xw8PD6dy5M+3atWPAgAF3fS8GDhzIkiVLrHUQsRtDcrQ9e/YYvr6+d31t/vz5xuuvv24YhmFUqVLF+PPPP62v3Vk/efKk0aRJEyM2NtZITk42+vfvbyxcuNAwDMMYPXq09ec7+x84cMDw9vY2DMMwTp06ZTRp0sRITEw0DMMwPvvsM2PAgAHp4pg3b57RvHlz49q1a9b9OnbsaMTExBiJiYnGwIEDjY8++sgwDMNo06aN8fLLLxtJSUlGRESE0aBBA+OHH34wLl68aNSrV8/47bffDMMwjGXLlhn9+vW76/HXrVtnfe3/W7lypTF48GDr+ujRo40uXboYN27cMM6cOWNUr17dWLRokWEYhjFt2jRjxIgRhmEYxpgxY4xRo0YZycnJxrVr14xWrVoZZ86cSffe3mu/uLg4o1GjRsbhw4cNwzCMbdu2Ge3btzeSk5ONdevWGXXq1DF+/fVXwzAM49ixY0bLli2NiIgIwzAMY+LEiUZQUJBhGIbx7LPPGuvXr7/v8T766CPD39/fSExMNP744w+jSZMmxujRo63v76FDh4zff//daNy4sfHXX38ZFovFGDJkiLFkyRIjIiLCqFmzprU+gYGB1nPPmzfP+vPf3Yn/l19+MW7fvm20aNHCGDRokJGUlGTs2rXLaNmypWEYhrFp0ybre52UlGQMHjzY+vvVvXt3Y/Xq1YZhGMaWLVuMatWqGQcOHDAuXLhgeHl5Wd/rRYsWGf/973+t1+5OecMwDD8/P2Pfvn13ve4itqKWYg4XExODu7v7XV8rUaLEXVt9f1ezZk327NmDq6srZrMZLy8vfv/990ydu0aNGri5ubF//34g5T/6J5988q77PvHEE9Y4d+/eTffu3XFzc8PZ2ZkePXqwY8cO675dunTBycmJEiVKUK9ePY4ePco333xDo0aNeOSRRwDo0aMH3377LUlJSemOfz8nT56kVq1aabY1bdqUQoUKUblyZSwWC23atAGgSpUqXLlyxRpzQEAAZrMZd3d3fHx80sR8x732O3HiBKVLl6ZevXoA+Pr6EhkZaW2FPfroozz66KMA7NmzB19fX0qUKGGt6zfffJPmPPc73uHDh/H19cXZ2ZmyZcvSqlWrdHF+8803eHl58dBDD2EymQgJCaF///6UKFGCI0eOWHsd6tevn6nfh8cee4yKFSvi4uLCI488QvPmzXFyckrzHu7Zs4cuXbpQqFAhnJyc6NatG9988w23b9/m5MmT1t8dPz8/ChYsCMBXX31Fw4YNqVKlCgD+/v7s2rXL2rPwd0888QTHjh3LMFaRrHB+0AHI/T300EPWPzr/37Vr16x/3O4lPj6eqVOnWic1REdH07p160yfv1OnTmzatIkGDRpw8ODBdF1fdxQtWtT6c2xsLMuWLbN2qyUnJ6dJaH/ft2jRosTExGA2mylSpIh1u5ubG4ZhEBkZma7M/Vy7do26deum2Va4cGEATCYTZrOZQoUKAWA2m62TN2JjYxk6dChOTk5ASheln59fuuPfa7/r16+nif9OHa5du5Yu/uvXr+Ph4WFdL1KkiHW/v+9zr+PFxMRQrFgx6/aHHnooTdc5QGRkZJry+fPnB1Kuxbx586yJ58aNG1SsWDFdPf+/O+8hgJOTk/U9dHJysr6H169fT3dtr127RlRUFACurq5AynW4E1tsbCyHDx9O8167urpay/ydu7t7lieXiWRESTGHq1atGteuXePHH3+kWrVqaV7bvXs3/fv3B1L+wN/57zo6Otq6z/Lly/ntt98ICwujcOHCzJ49m8uXL2f6/B07dqRnz560bNmSunXrpvtDfTceHh60bduWZ5999q6v30l0AFFRURQtWhQXF5c0rYDo6GjMZjPFixfPdKwAxr98vr2HhwcLFy60tlj+6X4HDhxI84fcMAyio6MpUaIEv/zyS5p9S5YsmWbfqKgoSpYsmWafEiVK3PN4rq6u3Lhxw/ra1atX08VZvHjxNO9nXFwct27dYv/+/ezatYuVK1fi7u7OmjVr2Lhx433rnFn3qtedRBkXF4ebmxsWi8X6O+rh4UHTpk2ZN2+eTWIQySp1n+ZwRYoUoX///owcOdLazZWUlERISAhJSUl06NABgFKlSvHjjz8CsG7dOszmlEt77do1KlWqROHChbl48SJffvmldfLD3Tg7O3Pz5k1rt2WlSpWoUKECISEh1nNlpF27dnz++efEx8cDsHr1aj777DPr61u2bMFisRAREcHRo0epX78+zZo14/Dhw9Y6rl69mmbNmuHsnP7/NmdnZ+Li4u6aAEuUKPGvWhNt27Zl9erVQMr7GxwcbL21wdnZ2dpNfa/9ateuTUREhDURbd68mdKlS1OuXLl052rdujVffPGF9Z+D1atXp+sCvd/xatWqxY4dO7BYLPz555989dVX6c7RqlUrjh49yh9//IFhGIwbN461a9dy7do1ypYti7u7O5GRkWzdujVNgs2K1q1bs2HDBuLj40lKSmLt2rW0atWKAgUKUK1aNb744gtrXe7Mmm7evHma637ixAkmT5581+NHRkb+43+SRP4ptRRzgddeew1XV1f69euH2WwmISGBBg0asGLFCmvSGDZsGOPHj2fevHn4+/tbu6r8/f159dVX8fX1pWrVqgQGBvLf//6XDz/88K7nqlq1KkWLFqVZs2Z89tlnlClTho4dOzJ37lzatWuXqXi9vb35+eef6dq1KwAVKlRgypQp1tcrV67M008/zcWLF+nbty+VK1cGYPLkybz88sskJiZSrlw5Jk2adNfj16tXj7fffpsWLVrw5ZdfWrsyISWZ7Nu3L1Nx/t3QoUOZMGECvr6+ALRo0YKqVasCKWNg/v7+TJ48+Z77OTs7M2fOHCZNmsTNmzdxd3dn1qxZmEymdOeqXbs2AwcOpE+fPlgsFqpXr8748ePT7FOoUKF7Hu+ZZ57h0KFDeHt7U6VKFTp27JimdwCgdOnSTJw4kX79+uHk5EStWrV47rnniI2NZfPmzfj4+FC+fHmGDh3K4MGDmTZtWpou0n/Dz8+PM2fO0K1bNwzDoFGjRgQEBAAwfvx4goKCeO+992jZsiWenp5ASktx0qRJDBkyhMTERAoXLkxQUNBdj3/8+HE6d+6cpRhFMmIy/m1/kzwQ06dP58aNG2lulbC3LVu2sH37dubOnZvlY7Vt25YZM2ZQv359G0SW3p9//knXrl3ZuXNnlv/I52SGYVgT7vTp00lOTr5nMnEEv/zyCwEBAezatQsXF5cHHY44MHWf5jIdO3Zk27Zt95x8Y2vx8fEsXbqUvn37Zsv5surhhx/G29ubTz755EGHYjc7d+6ke/fuJCQkcOPGDb788kvq1KnzoMOyq6VLlzJgwAAlRLE7JcVcpmbNmgQEBNCtWzfefPNNu55r9+7ddOjQgTZt2titZWcPgYGBfP7555w7d+5Bh2IXrVu3pmbNmnTo0IEuXbrQrFmzu86UdRRff/01Fy5coF+/fg86FMkD1H0qIiKSSi1FERGRVEqKIiIiqex+S0ZRz4H2PoWIiGRS9LnFdjt2wQrPZKl8/IUHP0FO9ymKiIhNmEy5v/Mx99dARETERtRSFBERmzA5QDtLSVFERGzCEbpPlRRFRMQmHCEp5v4aiIiI2IhaiiIiYhN3+1aY3EZJUUREbCT3dz4qKYqIiE04wpiikqKIiNiEIyTF3F8DERERG1FLUUREbEI374uIiKRyhO5TJUUREbEJJUUREZFUjpAUc38NREREbEQtRRERsQkTeqKNiIgI4Bjdp0qKIiJiE46QFHN/DURERGxELUUREbEJR2gpKimKiIiNKCmKiIgAaimKiIhYOUJSzP01EBERsRG1FEVExCb0LRkiIiKpHKH7VElRRERswmTSY95EREQAx2gp5v4aiIiI2IhaiiIiYhOaaCMiIpJK3aciIiKpTCZzlpaMBAcH06tXL/z9/Tlx4sRd9wkJCaFv375ptt26dQtvb2/CwsIyPIeSooiI5HgHDx7k/PnzhIaGMmXKFKZMmZJun7Nnz3Lo0KF02999912KFi2aqfMoKYqIiE2YMGdpuZ/9+/fj7e0NgKenJ9HR0cTFxaXZZ9q0aQwbNizNtnPnznH27Flat26dqTpkKilOnz6d06dPZ+qAIiKSR5nMWVvuIyIiguLFi1vX3d3duXr1qnU9LCyMhg0bUrZs2TTlpk+fTmBgYKarkKmJNo8//jhLlizh4sWLtG7dmqeeeory5ctn+iQiIuL4snOijWEY1p+joqIICwvjgw8+4PLly9bt69evp06dOv8oX2UqKXbu3JnOnTuTmJjIgQMHGD58OGazGX9/f7p06eIQTzEQEZGssWcu8PDwICIiwrp+5coVSpUqBcCBAwe4fv06ffr0ISEhgQsXLhAcHMyVK1f4/fff2bNnD3/99RcuLi6ULl2apk2b3vM8mb4l47vvvmPz5s0cPHiQBg0a0KFDB/bt28fQoUOZO3duFqoqIiJyf82aNWP+/Pn4+/tz+vRpPDw8cHV1BcDPzw8/Pz8A/vjjD8aMGUNQUFCa8vPnz6ds2bL3TYiQyaTo6+tLtWrV+M9//sPo0aNxdk4pVq9ePQYNGvSPKyciIo7Hnjfv161blxo1auDv74/JZGLcuHGEhYXh5uaGj4+Pzc5jMv7eMXsPUVFRXLhwgdq1awMps4AaN26cqaZyUc+BWY9SRERsIvrcYrsdu0qDhVkq/9OhITaK5N/LVFoPDg5mx44d1vVDhw79o9k8IiKSB5hMWVtygEwlxUuXLjFixAjr+quvvsqlS5fsFpSIiORC5iwuOUCmwjCZTOzZs4fo6GgiIyPZunWrdVxRRETEUWQqs02fPp3Zs2czc+ZMzGYztWvXZtq0afaOTUREcpMc0gWaFZlKimXKlGHmzJnW9cTERCZMmMDkyZPtFpiIiOQyeSUpfvrpp8ybN4/IyEhcXFywWCyZfo6ciIjkETlkXDArMlWF0NBQwsPD8fLy4ujRo4SEhODl5WXv2ERERLJVppJi/vz5yZ8/P4mJiVgsFtq1a0d4eLi9Y3ug2reuRfS5xVQoW4LAVzvzy6FZHNox0bp0al8nXZne3Ztw4bu5afZ7sW8bAPr7t+C7XVPYunok7sVdrWUa1q3Ex4tezrZ6ia6tI9O1fbAMkylLS06Qqe7TWrVqsXLlSpo3b06/fv0oXbo0t27dsndsD0zBAi6MH9WN65H/+1qSxR/tZtq8jRmW3bTjGC+P+jDNNrPZxPCXOtDIbzwv9WvLs083Zd6SHZjNJqaM6cHzQ5faugpyD7q2jkvXNgfIGXktSzKVFAcMGECxYsVwcXGhUaNGREZGZvj8uNxszGudCV1/gOf7tLLJ8TxKFuHy1WjibyVw4vsLPOVXF4CBAW3Y8eUpLly8ZpPzSMZ0bR2Xrm0OYM79WTFT3afDhw/HxcUFgAYNGtC+fXvrg1gdzeNVytKmWXUWvp+2e7h1s+rs+HQ0h7+YyOQxT+Picvf/J2pVL8+mVa9zJHwSC6YGUMS1IBaLYX0kntnJTHKyBY+SRfDv0pi9+8+wevEQls5+nuLFCtu9fnmZrq3j0rXNIfLKE21KlSqFv78/U6ZMYcaMGdbFEc2e3IeRE1aTlJRs3Xb89AU27ThGpz4h+Dw9jXpPVGToQN90Zc/+epkt4d/hP3ABzTtNws21IMFv9uRKRAxFixSieNFCNG9Yhe9OXWDymKeZFLKe8aO6MXzsKrbuPMHg/u2ys6p5jq6t49K1FVvJVFJs2bIlvXr14vHHH6dy5cpUrlyZKlWq2Du2bPfcMy05c/ZPDhw5m2b71p3HWbDsCxISkoiMvsk774fj17Z2uvIHj/7C1Lkbibtxm/hbCcxatBW/trUAGDdjHVtXj6LSIx5cuhxFgfz52Ln3e8o8VIxLf0Vx4vvf8ar1SLbUMy/StXVcurY5iCmLSw6Q6We15YUvEn7S+wm8aj1i/eCUdHdj92dBTAz5jLDNh4mNS5lc5OxsJvFv/5HeUfbh4ty6nci16ykD/U5OZhITU/bbEn6cLeHHcXIys2PNaAJeWQSkdMtASs+Bk9kBbvLJoXRtHZeubQ7iAGOKmUqKP/30k/XnpKQkjh8/TuXKlenSpYvdAnsQejw/P836iS+D6dQ7hLEjulCzWnlGTviE/C7OPPdMS3bsPpmu/PO9W1G1chn6vfIeFouFQQFt2bEn7X4vP9eOjduPcvHPSACuX4+j3MPu1K9Tke9/umi/yuVxuraOS9c2B3GAxlOmkuLo0aPTrCcnJ/Pqq6/aJaCcKHDyGuZO6cvRnZNITjbYseck85d9AcCLfdvgUdKNKbM3MHPhFkIm9ubg9vFYLAbfHj3HW1PXWY/z8EPF6Ppkfdr3/N947MRZ69m4ajgxsfH0fumdbK9bXqdr67h0bR+A3J8TM/clw/Hx8WnWr169yqBBg9i6dWuGJ9CXDIuI5Bz2/JLhyu2XZan8zzuet1Ek/16mWoodO3bEZDJhGClTlN3c3BgwYIC9YxMRkdwkr4wp7tq1i9u3b5M/f34AYmNjcXNzs2tgIiKSy+T+nJi5WzJWrFjBa6+9Zl0fOXIkK1assFtQIiKS+zjCs08zlRS3bNnCO+/8bzD53XffZcuWLXYLSkRE5EHIVFJMSkoiJibGun716lW7BSQiIrmU2ZS1JQfI1JjisGHD6NWrF/nz58disWCxWBg7dqy9YxMRkdwkZ+S1LMlUUmzWrBkbNmzgxo0bmM1mnJycNNFGRETSyiHjglmRqe7T5cuX89prr+Hu7k6xYsU00UZERNJzgO7TTCXFrVu3aqKNiIg4PE20ERER28gr35IxfPhw60QbwzBITk7m+ecf/ON4REQkB8krY4pubm5UrVqV5OSUr1MpUqQIixYtsmtgIiKSy5hMWVtygEwlxcmTJ9O7d28KFSrE1KlTadSoEUFBQfaOTUREchNzFpccIFNhFChQgMaNG5MvXz5q1qzJsGHDWLlypb1jExERsQoODqZXr174+/tz4sSJu+4TEhJC3759reszZsygV69edO/enR07dmR4jkyNKRYsWJCdO3dSrlw5Zs2aRfny5fnzzz8zWQ0REckT7NgFevDgQc6fP09oaCjnzp0jKCiI0NDQNPucPXuWQ4cOkS9fPgAOHDjAzz//TGhoKJGRkXTt2pX27dvf9zyZaim+/fbbeHp6MnbsWFxcXDhz5gzTp0//l1UTERGHZMfZp/v378fb2xsAT09PoqOjiYuLS7PPtGnTGDZsmHW9QYMGzJ07F0iZCxMfH2+dG3MvmWopurq64urqCsArr7ySmSIiIpLHGHa8AT8iIoIaNWpY193d3bl69ao1N4WFhdGwYUPKli1r3cfJyYlChQoBsHbtWlq2bImTk9N9z5OppCgiIpKTGIZh/TkqKoqwsDA++OADLl++nG7f8PBw1q5dy/vvv5/hcZUURUTENuw4pujh4UFERIR1/cqVK5QqVQpIGTu8fv06ffr0ISEhgQsXLhAcHExQUBB79+5l0aJFLF26NFPP7M4hk2BFRCTXs+OYYrNmzdi+fTsAp0+fxsPDw9p16ufnx5YtW1izZg0LFiygRo0aBAUFERsby4wZM3jvvfcoVqxYpqqglqKIiNiGHccU69atS40aNfD398dkMjFu3DjCwsJwc3PDx8fnrmW2bNlCZGQkQ4cOtW6bPn06ZcqUued5TMbfO2btoKjnQHseXkRE/oHoc4vtdmzPgNCMd7qPcyt62SiSf0/dpyIiIqnUfSoiIraRMx5fmiVKiiIiYhs55IuCs0JJUUREbMMBkqLGFEVERFKppSgiIjZh5P6GopKiiIjYiAN0nyopioiIbdjxMW/ZRUlRRERswwFaippoIyIikkotRRERsQ0HaGYpKYqIiG1oTFFERCSVA4wpKimKiIhNGA7QUnSAHmARERHbUEtRRERswwGaWUqKIiJiGxpTFBERSaUxRREREcehlqKIiNiGuk9FRERS5f6cqKQoIiK2YailKCIiksoBkqIm2oiIiKRSS1FERGzDAW7JUFIUERHbcIC+RyVFERGxDbUUMxZ9boS9TyEPyNVbPz7oEMROirmUf9AhSG6kiTYiIiKOQ92nIiJiG2opioiIpDBMpiwtGQkODqZXr174+/tz4sSJu+4TEhJC3759/1GZv1NLUUREbMOOzayDBw9y/vx5QkNDOXfuHEFBQYSGhqbZ5+zZsxw6dIh8+fJlusz/p5aiiIjkePv378fb2xsAT09PoqOjiYuLS7PPtGnTGDZs2D8q8/8pKYqIiG2YTFlb7iMiIoLixYtb193d3bl69ap1PSwsjIYNG1K2bNlMl7kbJUUREbENsylryz9gGIb156ioKMLCwnjuuecyXeZeNKYoIiK2YcfZpx4eHkRERFjXr1y5QqlSpQA4cOAA169fp0+fPiQkJHDhwgWCg4PvW+Ze1FIUERHbMGVxuY9mzZqxfft2AE6fPo2Hhweurq4A+Pn5sWXLFtasWcOCBQuoUaMGQUFB9y1zL2opiohIjle3bl1q1KiBv78/JpOJcePGERYWhpubGz4+PpkukxGTkZlO1iz5yb6HlwdGj3lzXHrMm+PKZ/ay27ErzNqdpfIXhrexUST/nlqKIiJiG3oguIiISCoHeMybkqKIiNhG7s+Jmn0qIiJyh1qKIiJiE2YHaGYpKYqIiE04wDwbJUUREbENR0iKDtDYFRERsQ21FEVExCZMDtBUVFIUERGbcICcqKQoIiK2oaQoIiKSyuQAs1QcoAoiIiK2oZaiiIjYhLpPRUREUjnA88CVFEVExDbUUhQREUnlCElRE21ERERSqaUoIiI2oSfaiIiIpHKE+xSVFEVExCYcoKGYcVIcM2ZMum1OTk5UqFABf39/ihQpYpfAREREsluGjd3ixYsTHx9PkyZNaNq0KUlJSbi5uQHw+uuv2z1AERHJHUymrC05QYYtxdOnT7N8+XLreufOnXnhhRdYunQpX331lV2DExGR3COnJLasyDApxsTEsHPnTry8vDCbzZw6dYrLly/z008/cevWreyIUUREcgFHeKKNyTAM4347nDlzhoULF3Lu3DkMw6BChQoMHjwYABcXF6pXr57BKX6yVaySw1y99eODDkHspJhL+QcdgthJPrOX3Y5d75O9WSp/5JkWNork38uwpbh+/XoGDBhAnTp1siMeERGRBybDpFi1alWWLVvG2bNnad68Ob6+vtSvXz87YhMRkVzEEcYUM+w+vSMhIYF9+/axadMmDh8+zJ49ezJ5CnWfOip1nzoudZ86Lnt2nzZY83WWyh/q2dxGkfx7mbp5/9y5c+zatYvdu3djMpno27evveMSEZFcxt4txeDgYI4fP47JZCIoKIjatWtbX1uzZg1r167FbDZTrVo1xo0bx82bNxk9ejTR0dEkJiYyZMgQWrS4/7hlhknR19eXMmXK4O3tzZw5c/Dw8Mh6zURExOHYMykePHiQ8+fPExoayrlz5wgKCiI0NBSA+Ph4Nm/ezKpVq8iXLx8BAQEcO3aM77//nooVK/L6669z+fJl+vXrx7Zt2+57ngyTYmhoKMWKFbOuJyUlMX78eCZPnpzFKoqIiGTO/v378fb2BsDT05Po6Gji4uJwdXWlYMGC1vvp4+PjiYuLo1SpUhQvXpwzZ84AKbcXFi9ePMPzZJgUw8PDmTt3LpGRkbi4uGCxWGjdunUWqiYiIo7Ini3FiIgIatSoYV13d3fn6tWruLq6WrctXryYFStWEBAQQPny5SlfvjxhYWH4+PgQExPDeyhYlMEAACAASURBVO+9l+F5MnzM2+rVqwkPD8fLy4ujR48SEhKCl5f9BmpFRCR3MpuytvwTd5sjOnDgQMLDw9m7dy9Hjhzh888/p0yZMnzxxRcsX76ciRMnZlyHjHbInz8/+fPnJzExEYvFQrt27QgPD/9n0YuIiMOz57NPPTw8iIiIsK5fuXKFUqVKARAVFcWhQ4cAKFCgAC1btuTo0aMcPXqU5s1TZrRWq1aNK1eukJycfN/zZJgUa9WqxcqVK2nevDn9+vVj5MiRerybiIhkq2bNmrF9+3Yg5ZncHh4e1q7TpKQkAgMDuXHjBgAnT56kYsWKPPLIIxw/fhyAixcvUrhwYZycnO57ngzHFAMDA0lISMDFxYVGjRoRGRlJ06ZNs1Q5ERFxPPb8kuG6detSo0YN/P39MZlMjBs3jrCwMNzc3PDx8WHIkCEEBATg7OxM1apVadeuHTdv3iQoKIhnn33WOkk0wzpk9ub9fy933by/c+e3zJu3ioSERIoVc2PChCFUqlSOt9/+kD17DnH7dgJ9+nTihRe63bX8hx9+TmjoNiwWg/r1H2fcuMG4uOQjNHQbS5asw8PDnQULgnB3LwrA0aM/sGTJOt59983srKZN5Lab9/eEn+DDxeEk3E6iaLHCjHyzO5UqlybyWhwTgj7mz4vXCd0UeM/yn63Zx7pP9pGcbOHhssUZPa4HD5Uuxtd7vmdByEYKFcrPxJnPUq5CSQAu/nGNSUGfsPCDl3Fyyl1fSZ7bbt7fveswC+Z/av3cjh33AhUrlWF2yMd89eUxbt1K4Jk+vgx4vnO6siEzV7Fn9xHrevyt27gXL8KadVNZMG8NmzZ9TaVKZZkzbzguLvkA2LL5G7777meC3uifXVW0GXvevN9iQ9Zu3t/71IO/eT93fVLt7PLlawQGziYkZARbt75Lp06tGDt2IWvWbOf48TN8/vk8NmyYz7p1X3D48Ol05b/77kdWrNhAaOhMtm17l9jYG3z00UaSk5N5771P2bhxPq1b1ycsbCcAycnJTJ++jDfeeDG7q5rn/PVnJG9PDmPanOf4+PNRtGlfm6nj1hATfZNXnn8Xz8dK37f8ye9+45PlX/LO8pf5ZMMoHq30EAtCNgKwZMFW5i99id79WxO68n9fpzZvxgZeeb1TrkuIuc3ly9d5Y8y7zJj5XzZunkXHjs2YMH4Jaz/dyYkTZ1n72TTCPp/BZ2G7OXL4h3TlXx/Zh41bZlmXVq3q8p+urYiIiGJn+CE2b53DQ6VLsHtXSuKMi7vJB8s28t9Xe2Z3VXM8k8mUpSUnyPSnNSYmhri4OHvG8sA5OzsREjKSxx6rAEC9eo9z9uwF9u37jk6dWpE/vwtuboXp1s2b7dv3pSu/bds3PPlkC4oUccVkMtG9uw/btn1DREQUpUoVp2DBAlSv7sn585cAWLlyMy1b1qdcuYeytZ55kbOzE+Om9qZ0mZT7lOo3rMyF81fBBFPn9KNZ6xr3LV/c3ZW3pjxDkSKFAKjX8DEu/HYVgLi4W5R6qChVqpfhj/MpEwH27j5FseKFqfnEo/arlAAp13bG2//F87FyAHjVq8q5s3+wf99JOnZslvq5LUTXrq35YsfB+x7r559+5/ChH+jl78Pvv1/mscrlcXIyU736o5w//ycAC+d/St9+T+LmVsjudcttHOFLhjNMit988w2+vr48++yzPP3003Ts2JHDhw9nR2zZrkSJYrRsWc+6/tVXR3jiiSqYTGCxWKzbCxUqwIULl9KV/+23i1So8LB1vXz50vzyyx+YzWbudFJbLBbMZjNXr0by+ee7adSoFi+9NJHXX59JZGSM/SqXx5UsVYQGTaoAkJSUzJYNh2je+nGKFClEhUczfkpTuQolqVXnUQBu30pkx5ZjtEhNpHf+w01ONjA7mbl9K5EP3gunc/dGBA1bTtCw5Vz647p9KiaUKFGU5i3+9y0+X3/1HbVqP4bJZCI53ef2r/se69131jLghc44OzthNpmt0/4tyRaczGZ++ukCP/10gWLF3Bg8aDrj3lrM7dsJ9qmYPBAZJsX58+fz0UcfsWHDBrZt28bSpUuZNWtWdsT2QO3ff5zlyz9nzJgXaNrUi7VrvyAmJo7IyBg2bNjN7duJ6crEx9+2jjkAFCjgQnz8LUqWLEZMTBxRUbEcPHiKmjU9mT79fYYN60tIyHLGj3+Ztm0bsWLFhuysYp60ZtVenmo7keNHf2Xw0I7/uPw7szfRue0EbsTdovdzrYGUhHvht6t8d+QcVR8vx/KlO3mqeyPWfvw1z/RrRe/nWrPs3e02ronczYH9J1mxYgujAwNo0rQWYet2ExNzg6jIWDZu2EvCXT63d1w4/xfHj//Mkx2bAVCxUhnO/vw7t28ncOjQ91R/vCLTgpczekw/Zod8TMjs1yhf4SE2b/omu6qX4+WJlmK+fPnSPO/04Ycfxtk5U88Rz7XCw/cTGDiHRYvG8thjFejRoz1Nm9ahR48RvPrqVJo2rUORIoXTlStYsAAJCf/70MXH36ZQoYKYTCZGjOhPnz6juXDhEh4eJUhISKBFi7pcvnyN0qVLUq1aRU6dOpud1cyTevZpweYvx9Pz2RYMDljA7Vv3/iN5Ny8P68SWrybgVb8SQwcuBuCV1zsxdtRH7Ak/SeNmVTl26BxPdW/ETz9cpOrj5ahctQxnvv/DHtWRv9kZfog3gt5l4buj8HysHN2fbkuTprXo3etNhr42iyZNa+FW5N5dnlu37qedd0Py5Uv5+1akSGGe6ePL090CcXMrxJUr16le/VHcixehUKECFCpUgGrVHuH0qV+yq4o5niMkxQyzW7ly5ZgwYQINGzbEMAy+/fZbKlSokB2xPRD79n3HlClLeP/9iXh6pszAc3Z2YvToAYwePQCABQs+oUqVR9OVrVSpnHXcAeD8+T957LGUY3h7N8bbuzFJSck888wo5s1LmeX4927Zv/8stvXbL5e5eiWaBo2rYDKZ8Ongxeyp67nw2xUqVyubYfnvT17AYhjUrP0Izs5OdO3ZhHfnbCE2Jp6aTzzKh2uGAzBiyDJeHfkUZrMZiyW1z9xI6VoV+9m/7yTTgpezeOkbeHqmXE9nZydGjHyWESOfBeDdheuoXOXef7u+2nOUwUO6p9nWy9+HXv4+xMTc4Pn+k/jwo3HcuBFvfd0wDH1u/+afPpUmJ8qwpThp0iSeeOIJjhw5wrFjx6hXrx4TJkzIjtiyXXz8LcaMmcv8+UHWhAiwYcMehg2bgcVi4fLla3z22U46d26VrnyHDs3ZvPlLIiIiSUpKZsWKDXTs2DLNPsuXf46PTxMefjjlSQzFixfh0qUrHD9+hipVHrFvBfOwqMgbTH4zlIgr0QCcOPYrSUnJlClXIlPlz/92hZkT1xIXm/IH8esvf+Chh4vhVqSgdZ/dX5yg9MPFqF4z5XenoudD/HDqd06fvIBn5fvPbpV/Lz7+Nm++8S5z5g+3JkSATRu/ZsTwuVgsFq5cuc7n67+kU6d7T/n/6acLVKp093+Q5s8NZcALT1G4cEFKlCjGtevR3LxxixMnzlK5Su66fcWesvMxb/aSYUtx+PDhzJs3jy5dumRHPA/Uzp3fcv16NCNGvJ1m+7JlE9mxYx/e3i/i7OzE66/345FHygCwcuUmIiKiGDr0WWrVqsyAAV3p0ycQwzBo2rQOzzzzpPU4ly9fY+vWr/nkkxnWbUOH9qVfvzdxcyvEwoVvZE9F86A69SoR8EJbhg5ajMVikM/FmQnT+3Ds8C+8M3sTt24lcj0ilt7/mUEpj6LMXTKIL3ee5JsvfyBoYk/8OtXjj/MRDHx2PoYBrm4FmDjjf98rGn8zgY+W7mLOkoHWbf0GejMp6JOUG42nPvMgqp0n7N51mMjrsQSOXJBm+3tLxvDFjm/p0P41nJycGDr8GSo8kvLPycertnEtIpr/vtYLgOioOOLjb1OyVLF0x//h+185f/4v3ngrpafIycnMiwO70K3rKEo/VIIF7460cw0lO2V48/7YsWMpVqwYtWvXJl++/00iadUqfUvp7nLXzfuSebnt5n3JvNx2875knj1v3vfdnrWb97f7Pvib9zNsKSYmJnL16lV27tyZZnvmk6KIiOQFOaULNCsyTIpTpkzh1KlT1K5dG0j5osfGjRvbPTAREcldHOHZTRnWITAwkB07dljXDx06RGDgvZ8PKSIikltlmBQvXbrEiBEjrOuvvvoqly6lf5qLiIjkbWaTkaUlJ8iw+9RkMrFnzx68vLywWCwcOHDA4W/eFxGRfy5PjClOnz6d2bNnM3PmTMxmM7Vr12batGnZEZuIiOQijjCmmGFSLFOmDDNnzrSuJyYmMmHCBCZPnmzXwEREJHfJEy3FTz/9lHnz5hEZGYmLiwsWi4XWrVtnQ2giIiLZK8PWbmhoKOHh4Xh5eXH06FFCQkLw8rLfzZ8iIpI7mUxGlpacIMOkmD9/fvLnz09iYiIWi4V27doRHh6eHbGJiEgukieefVqrVi1WrlxJ8+bN6devH6VLl+bWrVvZEZuIiOQieWKiTWBgIAkJCbi4uNCoUSOioqJo0qRJdsQmIiKSrTJMiidOnGDz5s3ExsZy59nhu3btYurUqXYPTkREco+ccgN+VmSYFEeOHMmLL75IyZIlsyMeERHJpXLKuGBWZJgUK1WqRPfu3TGZHKC2IiJiN3liTLFTp0506dKFqlWr4uTkZN2u7lMREfm7PNFSnDNnDgMHDqRUqVLZEY+IiMgDk2FS9PT0pEePHtkRi4iI5GJ5YqJN8eLF6dOnDzVr1kzTfTpq1Ci7BiYiIrlLnug+bdiwIQ0bNsyOWEREJBfLExNtunbtmh1xiIhILucI3aeOkNhFRCQPCA4OplevXvj7+3PixIk0r61Zs4aePXvi7+/P+PHjrQ+b2bBhA0899RTdunVjz549GZ4jw5aiiIhIZthzTPHgwYOcP3+e0NBQzp07R1BQEKGhoQDEx8ezefNmVq1aRb58+QgICODYsWNUrFiRhQsXsm7dOm7evMn8+fMz/OpDJUUREbEJeybF/fv34+3tDaTcFREdHU1cXByurq4ULFiQ5cuXAykJMi4ujlKlSrF//36aNGmCq6srrq6uTJo0KeM62K8KIiKSl5izuNxPREQExYsXt667u7tz9erVNPssXrwYHx8f/Pz8KF++PH/88Qe3bt3ipZdeonfv3uzfvz9TdRAREclV7owZ/t3AgQMJDw9n7969HDlyBICoqCgWLFjAtGnTGDNmzF3L/Z2SooiI2ITZZGRpuR8PDw8iIiKs61euXLE+aS0qKopDhw4BUKBAAVq2bMnRo0cpUaIEXl5eODs7U6FCBQoXLsz169fvX4csvgciIiJAyphiVpb7adasGdu3bwfg9OnTeHh44OrqCkBSUhKBgYHcuHEDgJMnT1KxYkWaN2/OgQMHsFgsREZGcvPmzTRdsHejiTYiImIT9mxl1a1blxo1auDv74/JZGLcuHGEhYXh5uaGj48PQ4YMISAgAGdnZ6pWrUq7du0wmUz4+vrSs2dPAN58803M5vtHaTIy6mDNsp/se3h5YK7e+vFBhyB2Usyl/IMOQewkn9nLbscedXBXlsrPaNjWRpH8e+o+FRERSaXuUxERsQmTAzzmTUlRRERsIk98S4aIiEhmOMJ4nJKiiIjYhL4lQ0RExIGopSgiIjahMUUREZFUSooiIiKpnB50ADagMUUREZFUaimKiIhNOMLsUyVFERGxCY0pioiIpFJSFBERSeXkAElRE21ERERSqaUoIiI2oe5TERGRVJp9KiIikkotRRERkVR6oo2IiIgDsXtLsWCFcfY+hTwgLvncHnQIYicWS+KDDkHsJPbXD+x2bHWfioiIpNJEGxERkVS6eV9ERMSBqKUoIiI2oTFFERGRVEqKIiIiqZQURUREUjk5wOxTTbQRERFJpaQoIiI2Yc7ikpHg4GB69eqFv78/J06cSPPamjVr6NmzJ/7+/owfPx7D+F+r9datW3h7exMWFpapOoiIiGSZ2ZS15X4OHjzI+fPnCQ0NZcqUKUyZMsX6Wnx8PJs3b2bVqlWsXr2aX375hWPHjllff/fddylatGim6qAxRRERsQl7TrTZv38/3t7eAHh6ehIdHU1cXByurq4ULFiQ5cuXAykJMi4ujlKlSgFw7tw5zp49S+vWrTN1HrUURUTEJpxMRpaW+4mIiKB48eLWdXd3d65evZpmn8WLF+Pj44Ofnx/ly5cHYPr06QQGBma6DkqKIiKS6/x9zPCOgQMHEh4ezt69ezly5Ajr16+nTp061gSZGeo+FRERm7Bn96mHhwcRERHW9StXrli7SKOiovj5559p0KABBQoUoGXLlhw9epTTp0/z+++/s2fPHv766y9cXFwoXbo0TZs2ved5lBRFRMQm7JkUmzVrxvz58/H39+f06dN4eHjg6uoKQFJSEoGBgWzYsIHChQtz8uRJnnrqKV588UVr+fnz51O2bNn7JkRQUhQRERuxZ1KsW7cuNWrUwN/fH5PJxLhx4wgLC8PNzQ0fHx+GDBlCQEAAzs7OVK1alXbt2v2r85iMu3XM2lDBCs/Y8/DyAOlLhh2XvmTYcdnzS4Y3/741S+U7lu9go0j+PbUURUTEJhzh+xSVFEVExCbMDvDsUyVFERGxCUe4x09JUUREbMIRvjrKERK7iIiITailKCIiNqGJNiIiIqk00UZERCSVI4wpKimKiIhN5ImkuH79+nTbzGYzFSpUoE6dOnYJSkRE5EHIMCnu37+fw4cP06RJE0wmEwcPHqRmzZpERUXx6KOP8tZbb2VHnCIiksM5wu0MGSbFqKgoNm3aRMGCBQG4desWI0eOZNmyZfTu3dvuAYqISO5gcoDu0wwT+6VLl4iPj7euJyYm8ttvvxETE8PNmzftGpyIiOQepiwuOUGGLcUXXniBrl274ubmhslkIioqisGDB7N//3769++fDSGKiIhkjwyTYpEiRQgPDyc2NhbDMChWrBhOTk7ZEZuIiOQieaL7dMeOHXTs2JHg4GCOHTtGcnJydsQlIiK5jDmLS06QYUtx6tSpWCwWjh49ys6dO3nvvfeoUKECISEh2RGfiIjkEqa88kQbs9mMi4uLddEEGxER+f8coPc046QYFBTEoUOHqFGjBj4+Prz44ou4urpmR2wiIiLZKsOk2K5dO8aPH4+Li4t122effUbXrl3tGpiIiOQujjDRJsOkWKpUKUaMGEFUVBSQcp9iRESEkqKIiKThADkx4wk/U6ZMoXfv3ty8eZNRo0bRsGFDgoKCsiM2ERHJRcymrC05QYYtxQIFCtC4cWNcXFyoWbMmNWvW5Pnnn6dNmzbZEZ+IiOQSOSSvZUmGSbFgwYLs3LmTcuXKMWvWLMqXL8+ff/6ZHbGJiIhkqwy7T99++208PT0ZO3YsLi4unDlzhunTp2dHbCIikouYTFlbcoIMW4qurq7WWzBeeeUVuwckIiK5Uw7Ja1mSqZv3RUREMuIISTGnPG5ORETkgbtnS3HMmDH3LTh16lSbByMiIrlXTrmtIivumRR9fX0B2LVrF2azmYYNG2IYBt9++22ap9uIiIiAY3Sf3jMptm7dGoDly5fzwQcfWLd37NiRQYMG2T0wERHJXez9LRnBwcEcP34ck8lEUFAQtWvXtr62Zs0a1q5di9lsplq1aowbNw6TycSMGTM4cuQISUlJDBo0iPbt29/3HBlOtImKimL37t3UqVMHs9nMqVOn+Ouvv7JeuxzOr60Xn304iqpN/0vfHq14qZ8v167HWF8fO301G7YfTlPGycnMlDG98Wtbh4IFXFi0fAez39sEwFvDn8a/a3N+PHuRZwbNJiEhCYCeTzWlUb3KvD5uefZVLo9r37oWny77L7VajqF396YM7NuGa5Fx1tcnvB3Gph3fpSnTu3sTpr3lz+Ur0dZtiz/azZKPdtPfvwVDB/rx55Uo+gx+l+upx2pYtxJDB/rR+6V3sqdigm+b2qx9fxg1mo+gz9PNGRTQLs21HT9jLRt3HE1TZlJgD5709rKuFyzgQsT1WFo+NYE3hnWh53+a8NPZS/R5eaH1c/t050Y0rOvJqAkfZ0/Fcgl7thQPHjzI+fPnCQ0N5dy5cwQFBREaGgpAfHw8mzdvZtWqVeTLl4+AgACOHTtGQkICP//8M6GhoURGRtK1a9esJ8Xp06fzzjvvMGvWLAzDoFKlSg4/nliwgAuTAv25Fhlr3bZo+XamzF5333IDnmlLAy9PGnUYQ34XZ75cP4mDx37m51/+4im/BtRqNYw5kwfQyaceYZu/xc21IEMHdcLPf5K9qySpChZwYfyobtbEBSnJbdq8jRmW3bTjGC+P+jDNNrPZxPCXOtDIbzwv9WvLs083Zd6SHZjNJqaM6cHzQ5faugpyDwULuDBhVI801/a9FTuZOvfz+5Z7a9qnvDXtU+v6rIl9OXPuEqVKFqFz+3p4tQ1k1sS+POldh/VbDuPmWoDXBnagY2/dr52d9u/fj7e3NwCenp5ER0cTFxeHq6srBQsWZPnylIZFfHw8cXFxlCpVijJlylhbk0WKFCE+Pp7k5GScnJzueZ4MZ59WqVKFGTNm8M4777Bp0ybmzZvH448/bos65lhvDn+aT8K+Ji7u1j8q165FLULX7+P27URiYuP56NMv6dKhEZUe8eD7M39gsRgcP/0bno+WBlJaj/OXbSEmNt4e1ZC7GPNaZ0LXHyD2xj+7tvfiUbIIl69GE38rgRPfX8DzUQ8ABga0YceXp7hw8ZpNziMZCxr6H1av35ela1u9SlmaN6rK0pW7qVTBg+9/uvO5vcBjjz6Uep4uLHx/uz63d2HPm/cjIiIoXry4dd3d3Z2rV6+m2Wfx4sX4+Pjg5+dH+fLlcXJyolChQgCsXbuWli1b3jchQiaS4ubNm+nWrRuDBw8GYPLkyaxfvz6jYrlWjarladu8FvOWbkmzvW3zmuwOm8Dx3SFMe/NZXFzSN7INw8DJ6X9vadyNW1R69CEsFsN6wZ3MZiwWCzWqlqdm9Qpcj4wj7INRLJz+Ivnz57Nr3fK6x6uUpU2z6ix8PzzN9tbNqrPj09Ec/mIik8c8fddrC1Crenk2rXqdI+GTWDA1gCKuBVOvbcrFNTuZSU624FGyCP5dGrN3/xlWLx7C0tnPU7xYYbvXLy97vGo52jSvwYJlO9Jsb9PsccLXvsHRncEEv9Hrntf2jjGv/Yc5720lOdmCxWKxXlsnJxPJyQaPVy1HzWrluR55g7XLhjJ/an/yZ3DMvMScxeWfMIz045cDBw4kPDycvXv3cuTIEev28PBw1q5dy9ixYzNVh/tatWoVYWFh1gw9cuRIPv7YcfvR5099ntfHfUhSUrJ123enfmPDtsP4+k+idZex1K/jyeuDn0pXdufXp+jXqzVFixTCvZgrvbs1p0D+fJw5d4nHq5Ynf/58tGhcnWOnfuPt8f0YOX4Fk8c8w7Mvz+XX85fp9Z9m2VnVPGf25D6MnLA6zbU9fvoCm3Yco1OfEHyenka9JyoydKBvurJnf73MlvDv8B+4gOadJuHmWpDgN3tyJSKGokUKUbxoIZo3rMJ3py4weczTTApZz/hR3Rg+dhVbd55gcP922VnVPGfu5ABGjl/1/67teTbuOMqTvafTrtsU6j1RiWGDnrznMSo94kGDOp6s2XAAgJ/O/cnjVcqS38WZ5o2q8d3p35gxtjejJ33CxNE9CHjlHX49f4We/2li9/rlFvZsKXp4eBAREWFdv3LlCqVKlQJS5r4cOnQISPkSi5YtW3L0aMrY8d69e1m0aBFLlizBzc0twzpkmBSdnJxwcXGx/sfkyLdjPN+nHT/8fJF9h86k2b75iyPMXbKZhIQkIqNvMH/pFp5s55Wu/Aef7GLX3pN89fkkPnlvGDv3niQ65ibRMTdZtHwHB7ZMJTr2JmUeKs7x078RcT2GGzducTP+NsdPn6du7UrZVdU857lnWnLm7J8cOHI2zfatO4+zYNkXqdf2Ju+8H45f29rpyh88+gtT524k7sZt4m8lMGvRVvza1gJg3Ix1bF09ikqPeHDpchQF8udj597vKfNQMS79FcWJ73/Hq9Yj2VLPvOi5Z1rz49lL7D/8c5rtW8K/Y/7S7dbP7cJlO/Br98Q9j9OtU0M27jhiTazRsfG8t2In32yeQEzq5/bE9+eJuBbDjZu3uBmf0mXuVetRe1ZPUjVr1ozt27cDcPr0aTw8PKyPIE1KSiIwMJAbN24AcPLkSSpWrEhsbCwzZszgvffeo1ixYpk6T4bt/rp16zJy5EguX77M4sWL2b17N02aOOZ/Rp186lG3diWebFcXgFIlivD1ximMmxHK2o37iY1LGUNwdnYi8W//kd6RnGwhKPhjgoJTWtJjXuvGqR9/B2DpynCWrgynaJFCbP3kTdr3nIiba0FrWZMppYtG7ONJ7yfwqvWINeGVdHdj92dBTAz5jLDNh4lNHT92djbf9dqWfbg4t24ncu16yiQOJycziYkp+20JP86W8OM4OZnZsWY0Aa8sAlK6UyH12pr18Ch76ejjRd1aj9KhXR0g5dp++fk4Jry9lnWbDlqvrZOzmaTE9Nf2jg5tn0g3Kef9j/fw/sd7KOpWkE0fj6aD/zRcCxewvm4ymdIMmeR19vwLVrduXWrUqIG/vz8mk4lx48YRFhaGm5sbPj4+DBkyhICAAJydnalatSrt2rVjzZo1REZGMnToUOtxpk+fTpkyZe55ngyT4rBhwzh8+DBVqlQhX758jBo1Ci+v9K0kR9C1/4w06z9+M4/2vSYycZQ/tatXYNjYD8mfPx/P92nH1p3H0pX379KMJ73r0u+/CyjtUYy+PVrSqU/ambrjR/Rk1qINxKW2EEuVLErhQvlp4PUYp1MTqNhej+fnp1k/8WUwnXqHMHZEF2pWK8/ICZ+Q38WZ555pyY7dfxHDbQAADoZJREFUJ9OVf753K6pWLkO/V97DYrEwKKAtO/ak3e/l59qxcftRLv4ZCcD163GUe9id+nUq8v1PF+1XuTzu6QGz06yf2juTJ/2nMW7k09SsXoER41aS38WZAc+0Zvvu4/c8To1q5Tlz7u5fi/fWiO7MXrTF+rktWaIIhQvlp36dSpw+84dN65Ob2fubLkaMGJFmvVq1atafu3XrRrdu3dK83qtXL3r16vWPzpHhvzivvvoq9evX58UXX6R///54eXnRs2fPf3SS3G7khBWUfdidk1/O4tutUzn5/XnmLtkMwEv92jP29R4AbNh+GJd8zny/dw471rzFW9NW88v5y9bjPFHjUTwrlmbtxpQxC4vFYMaC9RzcPp1WTWqwat3e7K9cHhc4eQ1lHi7O0Z2T+HrTWE7+8Afzl30BwIt92/DGsJSx45kLtxAdc5OD28dzcPsEkpKTeWvq/27RefihYnR9sj4L/jaJZ+Ks9WxcNZxBAW1598Od2VsxYfSkjylbujjHdk1j35aJnPrhd+YtTel+GxjQjjeHd7XuW7xoYQoXys/lq9HpjlP78Qp4PvoQYZsPAimf25B3NrFvy0RaNqnGJ2HfZE+FcgFTFpecwGTcbQoPsH37dhYvXsyZM2fSDE5aLBaqV6/Ohx9+mKkTFKzwjE0ClZzHJV/Gg9aSO1ksiQ86BLGT2F8/yHinf+nSzYzv972fMoU62yiSf+++zz719fVl2bJlPP/889kZk4iIyAOR4Zhi06ZNmTp1KrGxsWnuC3H0p9qIiMg/k1O6QLPi/9q7/5io6z8O4M/P4Z0HiBANVJisdE4KscLSChSa0JSRW22mTu+Qmmmjoj9S6JAopeinLm0xbVQGbZKItr4sLEoQC8HFDxGclhIQ5IRS+bFTOO71/UO475cQ0bg7vLvnY7uN83OfD68Pn3183vv9eX/en1FDcePGjdDpdJgyZYo96iEiIgdl6wnB7WHUUJw6deotj94hIiLX49QtxdLSUgDArFmz8O6772LevHmYMOF/H4+MjLR9dURE5DBsfUuGPYwYikVFRUPeFxcPnS+SoUhERM5mxFDkQBoiIroVTtBQHP2aYmRkJNrb2+Hm5gZFUdDf3w8fHx94e3vDYDAgIiLCHnUSEdFtzhkmvBs1FJcuXYqHH37Y0l169OhRVFVVYeXKlXjxxRcZikREBMA5rimOGuw1NTWIioqCoihQFAULFy5EZWUlpkyZYnlyBhERkTO4qVsyEhMTERYWBpVKhbq6Onh6euK777674UzjRETkahy/oTTi3KeDTCYTysrKcPbsWYgIgoKC8Nhjj8FoNMLT03PIbRrXw7lPnRfnPnVenPvUedly7tOLV/8zpvXvmBhnpUr+vRG7TwdvwcjLy0NbWxvc3d3h4eGBjo4O7Nu3D97e3qMGIhERuQ5FUY3pdTsYMdW6uroAABcvXrRbMURE5MhcoPsUAM6fP48//vgDDz74IHp7e6HRaG76F7D71Hmx+9R5sfvUedmy+/RS77djWt9Hs9RKlfx7o/Z/fv755ygqKoLRaMTXX3+N9957D/7+/li3bp096iMiIgehOEFLcdRO3OLiYuzduxeTJ08GABgMhmFTvhEREV3rPh3La/yN2lLs7+8HAMs9iVevXoXJZLJtVURE5HBul8EyYzFqKIaHhyM+Ph7Nzc1IT0/HsWPHEB8fb4/aiIjIodwerb2xGDUUq6urUV9fD29vb8ybNw8bNmzAtGnT7FEbERGRXY0aitnZ2RARnD59GtXV1di8eTNaW1uHPVqKiIhcmzMMtBk1FOvr61FTU4Pa2lp0dnYiICAAS5YssUdtRETkQFwiFHU6HUJDQ6HT6fDoo4/Cw8PDHnUREZHDcYGBNsePH0dDQwOqqqqQlpaGrq4uBAYGIj093R71ERER2c2ooahSqaDRaKDVaqHRaNDX12eZAo6IiGiQMzxOcNRQjI2NxZw5czB//nysX78ed911lx3KIiIix+MCofjtt2Oby46IiFyDSwy0ISIiujkuMNCGiIjodvDWW2+htrYWiqLAYDBg7ty5lmVfffUV8vPzoVKpEBwcjPT0dCiKcsN1roehSEREVmHL7tPKyko0NTUhLy8PZ8+ehcFgQF5eHgDAaDSisLAQX375JdRqNfR6Paqrq2EymUZcZySO39YlIqLbgqIoY3rdSHl5OaKjowEAM2fOxOXLl9Hd3Q0AcHd3x549e6BWq2E0GtHd3Q0/P78brjMShiIREVmJ7R4d1dHRgTvuuMPy3tfXF+3t7UM+s3v3bsTExGDJkiWYPn36Ta3zTwxFIiKyCgWqMb1uhYgM+7fnnnsOxcXFKCsrwy+//HJT6/wTQ5GIiG57/v7+6OjosLy/cOEC/Pz8AACXLl3C8ePHAQBarRaLFi1CVVXVDdcZCUORiIisxHbdp+Hh4Th06BCAaw+q8Pf3x6RJkwAAJpMJKSkp6OnpAQDU1dXh7rvvvuE6I+HoUyIisgpbTvMWFhaGkJAQrFy5EoqiID09HQUFBfDy8kJMTAwSExOh1+sxYcIEzJ49G4sXL4aiKMPWGXUf5GY6WcfAPWiVLTdP40ij9hrvEshGzOa+8S6BbKSr8TObbbvXPPw63q3QqOZZqZJ/j92nREREA9h9SkREVnGrI0hvRwxFIiKyEk4ITkREBIBPySAiIrJwhocMO34HMBERkZWwpUhERFbi+O0shiIREVkFrykSERFZMBSJiIgAcKANERGRU2FLkYiIrMTx21kMRSIisgpnGGhj86dkEBEROQrHb+sSERFZCUORiIhoAEORiIhoAEORiIhoAEORiIhoAEORiIhoAEPRip5//vkRl7355ptoaWmxYzVkTwsWLAAA6HQ6nDlzZpyrcR19fX1Yvnw5kpOTUVlZiUceeQSHDx8e77LIgfHmfSvKysoacVlqaqodKyFyDe3t7ejt7UViYiIyMzMRFhY23iWRg3P5UCwoKEBZWRm6u7tx/vx5rF27Frt27cKiRYtw55134qmnnkJqair6+vrg5uaGjIwMBAQE4ODBg8jJyYFKpUJCQgJiY2OxYMECVFRU4ODBg8jNzYVarUZwcDDS09Oh0+mQlpaGadOmISUlBZ2dnTCZTNi8eTNCQkIQExOD6OhoVFVVwcvLC7t374ZKxYa8LRUUFODIkSO4cOECFi5ciNLSUqhUKkRHR+OZZ55BZ2cnXnnlFXR3d8PLywvbtm1DV1cXNm7cCAAwmUx45513EBQUNM574royMzPR3NyMrKwsfPTRRzf88tnQ0IA33ngDGo0GGo0G27dvB4Bhx9hsNl/3HH388cdx7733Ijw8HA888AC2bNkCRVHg6emJt99+G5MnT7bXbpMtiYvbv3+/xMXFSV9fn/z1118SEREhkZGRUlpaKiIir776qvz0008iIlJSUiKpqanS1dUlMTExYjQa5fLly7JhwwYREZk/f76IiMTFxUlbW5uIiOTn54vRaJQ1a9bI6dOnZefOnbJr1y4RETlx4oSsXr1aRERmz54tp06dEhGR5cuXS0NDg/3+CC5q//798vTTT0tzc7OsWbNGzGazmM1mWbFihbS2tsq2bdtkz549IiLy2Wefyffffy+1tbVSXl4uIiL79u2TzMxMEfnfsR88zmQfLS0t8uSTT1reJycny48//njdz27dulUOHDggIiI///yz/Pbbb9c9xiOdo8HBwXLmzBkREdHr9dLY2CgiIrm5ufLxxx/bZP/I/ly+pQgADz30ECZMmABfX194e3ujpaUFc+fOBQBUV1ejsbERWVlZ6O/vh6+vL86dO4cZM2ZAq9VCq9UO6zaNi4tDYmIili1bhri4OGi1WsuykydPWq49hoaGoqmpCQAwadIkBAcHAwCmTp2Krq4ue+y6ywsNDUVdXR2ampqg1+sBAD09PWhtbUVDQwOSkpIAAGvXrgUA/Pnnn8jIyMDOnTvR2dmJkJCQ8SqdbtHixYvx+uuv4/fff0dsbCxmzpx53WOcn59/3XPU3d0ds2bNAgCcOHECaWlpAIDe3l6EhobaeW/IVhiKAMxms+VnEYGiKFCr1QAAtVqNDz/8EP7+/pbPnDx5csg6/7R+/Xo88cQTOHToEOLj45Gbm2tZpigK5P+mmx3cjpub25BtCKektQu1Wg21Wo2oqChs2bJlyLLs7Oxhx3nHjh2IiIjAqlWrUFRUhJKSEjtWS7fiypUrWLduHQDg2WefRVRUFPLz83H48GGkpKRg06ZNcHNzG3aMRzpHB/9PAK4F5BdffOEUzw+koXjRCkBNTQ36+/vx999/o6enBz4+PpZl9913H4qLiwEA5eXl+OabbzBjxgw0Njaip6cHV69eRUJCguUkMpvN2L59O/z8/JCQkID7778fbW1tlu2FhoaioqLC8nsHv3nS+AkJCUFFRQWMRiNEBBkZGbhy5QrmzJmDY8eOAQD27t2LAwcO4OLFiwgKCoKI4IcffkBfX984V08j0Wq1yMnJQU5ODqKiopCbm4tLly5h2bJliI+Px6lTp657jG/mHA0ODsaRI0cAAIWFhSgvL7ffjpFNsaUIIDAwEElJSWhqasLLL7+MHTt2WJa98MILMBgMKCwshKIoyMzMhIeHB1566SUkJCQAuNbtMviNUaVSwdPTEytWrICXlxemT5+Oe+65x7I9vV4Pg8EAvV4PEcFrr71m352lYQICAqDX67F69Wq4ubkhOjoaWq0W8fHx2LRpE3Q6HTw9PfH+++/Dx8cHW7duRWBgoGXw1NGjR8d7F1xeSUkJsrOzce7cOdTX1yMnJweffvrpkM8EBQUhKSkJXl5e0Gg0yMzMxMSJE4cdYwCjnqOpqalIS0vDJ598gokTJ+KDDz6wy36S7bn8o6MKCgrw66+/Ijk5ebxLISKiccbuUyIiogEu31IkIiIaxJYiERHRAIYiERHRAIYiERHRAIYiERHRAIYiERHRAIYiERHRgP8C8zNfY1vl+AkAAAAASUVORK5CYII=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685800"/>
            <a:ext cx="5510213" cy="4060825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837363" y="685800"/>
            <a:ext cx="535463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15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Sector</vt:lpstr>
      <vt:lpstr>Temperature</vt:lpstr>
      <vt:lpstr>WRF point 0 vs Machine learning</vt:lpstr>
      <vt:lpstr>WRF point 0 vs Machine learning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rOBINAT</dc:creator>
  <cp:lastModifiedBy>Jorge rOBINAT</cp:lastModifiedBy>
  <cp:revision>2</cp:revision>
  <dcterms:created xsi:type="dcterms:W3CDTF">2022-03-24T10:30:24Z</dcterms:created>
  <dcterms:modified xsi:type="dcterms:W3CDTF">2022-03-24T10:44:56Z</dcterms:modified>
</cp:coreProperties>
</file>