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Quality</a:t>
            </a:r>
            <a:r>
              <a:rPr lang="es-ES" dirty="0" smtClean="0"/>
              <a:t> </a:t>
            </a:r>
            <a:r>
              <a:rPr lang="es-ES" dirty="0" err="1" smtClean="0"/>
              <a:t>report</a:t>
            </a:r>
            <a:r>
              <a:rPr lang="es-ES" dirty="0" smtClean="0"/>
              <a:t> </a:t>
            </a:r>
            <a:r>
              <a:rPr lang="es-ES" dirty="0" err="1" smtClean="0"/>
              <a:t>wind</a:t>
            </a:r>
            <a:r>
              <a:rPr lang="es-ES" dirty="0" smtClean="0"/>
              <a:t> </a:t>
            </a:r>
            <a:r>
              <a:rPr lang="es-ES" dirty="0" err="1" smtClean="0"/>
              <a:t>speed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LEVX Vigo </a:t>
            </a:r>
            <a:r>
              <a:rPr lang="es-ES" dirty="0" err="1" smtClean="0"/>
              <a:t>airport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88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Wind</a:t>
            </a:r>
            <a:r>
              <a:rPr lang="es-ES" dirty="0" smtClean="0"/>
              <a:t> </a:t>
            </a:r>
            <a:r>
              <a:rPr lang="es-ES" dirty="0" err="1" smtClean="0"/>
              <a:t>speed</a:t>
            </a:r>
            <a:r>
              <a:rPr lang="es-ES" dirty="0" smtClean="0"/>
              <a:t> (m/s), </a:t>
            </a:r>
            <a:r>
              <a:rPr lang="es-ES" dirty="0" err="1" smtClean="0"/>
              <a:t>Station</a:t>
            </a:r>
            <a:r>
              <a:rPr lang="es-ES" dirty="0" smtClean="0"/>
              <a:t> data  </a:t>
            </a: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3799286"/>
              </p:ext>
            </p:extLst>
          </p:nvPr>
        </p:nvGraphicFramePr>
        <p:xfrm>
          <a:off x="684213" y="685800"/>
          <a:ext cx="49371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3">
                  <a:extLst>
                    <a:ext uri="{9D8B030D-6E8A-4147-A177-3AD203B41FA5}">
                      <a16:colId xmlns:a16="http://schemas.microsoft.com/office/drawing/2014/main" val="3311625000"/>
                    </a:ext>
                  </a:extLst>
                </a:gridCol>
                <a:gridCol w="2468563">
                  <a:extLst>
                    <a:ext uri="{9D8B030D-6E8A-4147-A177-3AD203B41FA5}">
                      <a16:colId xmlns:a16="http://schemas.microsoft.com/office/drawing/2014/main" val="41303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221240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9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2,93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Std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1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0,0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6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25%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50%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2,57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8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75%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4,11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22,12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19194"/>
                  </a:ext>
                </a:extLst>
              </a:tr>
            </a:tbl>
          </a:graphicData>
        </a:graphic>
      </p:graphicFrame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5875" y="1312069"/>
            <a:ext cx="3819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WRF </a:t>
            </a:r>
            <a:r>
              <a:rPr lang="es-ES" dirty="0" err="1" smtClean="0"/>
              <a:t>Meteogalicia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Resolution</a:t>
            </a:r>
            <a:r>
              <a:rPr lang="es-ES" dirty="0" smtClean="0"/>
              <a:t> 4 Km</a:t>
            </a:r>
            <a:endParaRPr lang="es-ES" dirty="0"/>
          </a:p>
        </p:txBody>
      </p:sp>
      <p:pic>
        <p:nvPicPr>
          <p:cNvPr id="12" name="Marcador de posición de imagen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5" r="37415"/>
          <a:stretch>
            <a:fillRect/>
          </a:stretch>
        </p:blipFill>
        <p:spPr>
          <a:xfrm>
            <a:off x="955964" y="914400"/>
            <a:ext cx="3314022" cy="4572000"/>
          </a:xfrm>
        </p:spPr>
      </p:pic>
    </p:spTree>
    <p:extLst>
      <p:ext uri="{BB962C8B-B14F-4D97-AF65-F5344CB8AC3E}">
        <p14:creationId xmlns:p14="http://schemas.microsoft.com/office/powerpoint/2010/main" val="14284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Compare </a:t>
            </a:r>
            <a:r>
              <a:rPr lang="es-ES" dirty="0" err="1" smtClean="0"/>
              <a:t>correlation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Meteorological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D0 vs D1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955454" y="506944"/>
            <a:ext cx="4649787" cy="576262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 smtClean="0"/>
              <a:t>Correlation</a:t>
            </a:r>
            <a:r>
              <a:rPr lang="es-ES" dirty="0" smtClean="0"/>
              <a:t> </a:t>
            </a:r>
            <a:r>
              <a:rPr lang="es-ES" dirty="0" err="1" smtClean="0"/>
              <a:t>station</a:t>
            </a:r>
            <a:r>
              <a:rPr lang="es-ES" dirty="0" smtClean="0"/>
              <a:t> (</a:t>
            </a:r>
            <a:r>
              <a:rPr lang="es-ES" dirty="0" err="1" smtClean="0"/>
              <a:t>spd_o</a:t>
            </a:r>
            <a:r>
              <a:rPr lang="es-ES" dirty="0" smtClean="0"/>
              <a:t>) and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points</a:t>
            </a:r>
            <a:r>
              <a:rPr lang="es-ES" dirty="0" smtClean="0"/>
              <a:t> (</a:t>
            </a:r>
            <a:r>
              <a:rPr lang="es-ES" dirty="0" err="1" smtClean="0"/>
              <a:t>mod</a:t>
            </a:r>
            <a:r>
              <a:rPr lang="es-ES" dirty="0" smtClean="0"/>
              <a:t> 0,1,2,3) </a:t>
            </a:r>
            <a:r>
              <a:rPr lang="es-ES" dirty="0" err="1" smtClean="0"/>
              <a:t>forecast</a:t>
            </a:r>
            <a:r>
              <a:rPr lang="es-ES" dirty="0" smtClean="0"/>
              <a:t> D0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3085" y="1270000"/>
            <a:ext cx="5026052" cy="3435004"/>
          </a:xfrm>
          <a:prstGeom prst="rect">
            <a:avLst/>
          </a:prstGeom>
        </p:spPr>
      </p:pic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sz="7200" dirty="0" smtClean="0"/>
          </a:p>
          <a:p>
            <a:endParaRPr lang="es-ES" sz="7200" dirty="0"/>
          </a:p>
          <a:p>
            <a:endParaRPr lang="es-ES" sz="7200" dirty="0" smtClean="0"/>
          </a:p>
          <a:p>
            <a:endParaRPr lang="es-ES" sz="7200" dirty="0"/>
          </a:p>
          <a:p>
            <a:endParaRPr lang="es-ES" sz="7200" dirty="0" smtClean="0"/>
          </a:p>
          <a:p>
            <a:endParaRPr lang="es-ES" sz="7200" dirty="0"/>
          </a:p>
          <a:p>
            <a:endParaRPr lang="es-ES" sz="7200" dirty="0" smtClean="0"/>
          </a:p>
          <a:p>
            <a:endParaRPr lang="es-ES" sz="7200" dirty="0"/>
          </a:p>
          <a:p>
            <a:r>
              <a:rPr lang="es-ES" sz="7200" dirty="0" err="1" smtClean="0"/>
              <a:t>Correlation</a:t>
            </a:r>
            <a:r>
              <a:rPr lang="es-ES" sz="7200" dirty="0" smtClean="0"/>
              <a:t> </a:t>
            </a:r>
            <a:r>
              <a:rPr lang="es-ES" sz="7200" dirty="0" err="1"/>
              <a:t>station</a:t>
            </a:r>
            <a:r>
              <a:rPr lang="es-ES" sz="7200" dirty="0"/>
              <a:t> (</a:t>
            </a:r>
            <a:r>
              <a:rPr lang="es-ES" sz="7200" dirty="0" err="1"/>
              <a:t>spd_o</a:t>
            </a:r>
            <a:r>
              <a:rPr lang="es-ES" sz="7200" dirty="0"/>
              <a:t>) and </a:t>
            </a:r>
            <a:r>
              <a:rPr lang="es-ES" sz="7200" dirty="0" err="1"/>
              <a:t>model</a:t>
            </a:r>
            <a:r>
              <a:rPr lang="es-ES" sz="7200" dirty="0"/>
              <a:t> </a:t>
            </a:r>
            <a:r>
              <a:rPr lang="es-ES" sz="7200" dirty="0" err="1"/>
              <a:t>points</a:t>
            </a:r>
            <a:r>
              <a:rPr lang="es-ES" sz="7200" dirty="0"/>
              <a:t> (</a:t>
            </a:r>
            <a:r>
              <a:rPr lang="es-ES" sz="7200" dirty="0" err="1"/>
              <a:t>mod</a:t>
            </a:r>
            <a:r>
              <a:rPr lang="es-ES" sz="7200" dirty="0"/>
              <a:t> 0,1,2,3) </a:t>
            </a:r>
            <a:r>
              <a:rPr lang="es-ES" sz="7200" dirty="0" err="1"/>
              <a:t>forecast</a:t>
            </a:r>
            <a:r>
              <a:rPr lang="es-ES" sz="7200" dirty="0"/>
              <a:t> </a:t>
            </a:r>
            <a:r>
              <a:rPr lang="es-ES" sz="7200" dirty="0" smtClean="0"/>
              <a:t>D1</a:t>
            </a:r>
            <a:endParaRPr lang="es-ES" sz="7200" dirty="0"/>
          </a:p>
          <a:p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3436" y="1262063"/>
            <a:ext cx="4457924" cy="34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Compare </a:t>
            </a:r>
            <a:r>
              <a:rPr lang="es-ES" dirty="0" err="1"/>
              <a:t>correlation</a:t>
            </a:r>
            <a:r>
              <a:rPr lang="es-ES" dirty="0"/>
              <a:t> </a:t>
            </a:r>
            <a:r>
              <a:rPr lang="es-ES" dirty="0" err="1"/>
              <a:t>forecast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meteorological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D1 </a:t>
            </a:r>
            <a:r>
              <a:rPr lang="es-ES" dirty="0"/>
              <a:t>vs </a:t>
            </a:r>
            <a:r>
              <a:rPr lang="es-ES" dirty="0" smtClean="0"/>
              <a:t>D2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err="1"/>
              <a:t>Correlation</a:t>
            </a:r>
            <a:r>
              <a:rPr lang="es-ES" dirty="0"/>
              <a:t> </a:t>
            </a:r>
            <a:r>
              <a:rPr lang="es-ES" dirty="0" err="1"/>
              <a:t>station</a:t>
            </a:r>
            <a:r>
              <a:rPr lang="es-ES" dirty="0"/>
              <a:t> (</a:t>
            </a:r>
            <a:r>
              <a:rPr lang="es-ES" dirty="0" err="1"/>
              <a:t>spd_o</a:t>
            </a:r>
            <a:r>
              <a:rPr lang="es-ES" dirty="0"/>
              <a:t>) and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(</a:t>
            </a:r>
            <a:r>
              <a:rPr lang="es-ES" dirty="0" err="1"/>
              <a:t>mod</a:t>
            </a:r>
            <a:r>
              <a:rPr lang="es-ES" dirty="0"/>
              <a:t> 0,1,2,3) </a:t>
            </a:r>
            <a:r>
              <a:rPr lang="es-ES" dirty="0" err="1"/>
              <a:t>forecast</a:t>
            </a:r>
            <a:r>
              <a:rPr lang="es-ES" dirty="0"/>
              <a:t> D1</a:t>
            </a:r>
          </a:p>
          <a:p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2080" y="964276"/>
            <a:ext cx="4572509" cy="3699163"/>
          </a:xfrm>
          <a:prstGeom prst="rect">
            <a:avLst/>
          </a:prstGeom>
        </p:spPr>
      </p:pic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err="1"/>
              <a:t>Correlation</a:t>
            </a:r>
            <a:r>
              <a:rPr lang="es-ES" dirty="0"/>
              <a:t> </a:t>
            </a:r>
            <a:r>
              <a:rPr lang="es-ES" dirty="0" err="1"/>
              <a:t>station</a:t>
            </a:r>
            <a:r>
              <a:rPr lang="es-ES" dirty="0"/>
              <a:t> (</a:t>
            </a:r>
            <a:r>
              <a:rPr lang="es-ES" dirty="0" err="1"/>
              <a:t>spd_o</a:t>
            </a:r>
            <a:r>
              <a:rPr lang="es-ES" dirty="0"/>
              <a:t>) and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(</a:t>
            </a:r>
            <a:r>
              <a:rPr lang="es-ES" dirty="0" err="1"/>
              <a:t>mod</a:t>
            </a:r>
            <a:r>
              <a:rPr lang="es-ES" dirty="0"/>
              <a:t> 0,1,2,3) </a:t>
            </a:r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smtClean="0"/>
              <a:t>D2</a:t>
            </a:r>
            <a:endParaRPr lang="es-ES" dirty="0"/>
          </a:p>
          <a:p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9066" y="964277"/>
            <a:ext cx="4665134" cy="38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Forecast</a:t>
            </a:r>
            <a:r>
              <a:rPr lang="es-ES" dirty="0" smtClean="0"/>
              <a:t> D0: machine </a:t>
            </a:r>
            <a:r>
              <a:rPr lang="es-ES" dirty="0" err="1" smtClean="0"/>
              <a:t>learning</a:t>
            </a:r>
            <a:r>
              <a:rPr lang="es-ES" dirty="0" smtClean="0"/>
              <a:t> vs WRF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Forecast</a:t>
            </a:r>
            <a:r>
              <a:rPr lang="es-ES" dirty="0" smtClean="0"/>
              <a:t> D0 </a:t>
            </a:r>
            <a:r>
              <a:rPr lang="es-ES" dirty="0" err="1" smtClean="0"/>
              <a:t>Meteorological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709" y="1270000"/>
            <a:ext cx="4696691" cy="3217332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 smtClean="0"/>
              <a:t>Forecast</a:t>
            </a:r>
            <a:r>
              <a:rPr lang="es-ES" dirty="0" smtClean="0"/>
              <a:t> D0 </a:t>
            </a:r>
            <a:r>
              <a:rPr lang="es-ES" dirty="0" err="1" smtClean="0"/>
              <a:t>Macine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5472" y="1262063"/>
            <a:ext cx="4635764" cy="33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1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smtClean="0"/>
              <a:t>D1: </a:t>
            </a:r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vs WRF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smtClean="0"/>
              <a:t>D1 </a:t>
            </a:r>
            <a:r>
              <a:rPr lang="es-ES" dirty="0" err="1"/>
              <a:t>Meteorological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205" y="831273"/>
            <a:ext cx="4524156" cy="3469265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smtClean="0"/>
              <a:t>D1 </a:t>
            </a:r>
            <a:r>
              <a:rPr lang="es-ES" dirty="0" err="1"/>
              <a:t>Macine</a:t>
            </a:r>
            <a:r>
              <a:rPr lang="es-ES" dirty="0"/>
              <a:t> </a:t>
            </a:r>
            <a:r>
              <a:rPr lang="es-ES" dirty="0" err="1"/>
              <a:t>learning</a:t>
            </a:r>
            <a:endParaRPr lang="es-ES" dirty="0"/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2032" y="989215"/>
            <a:ext cx="3919273" cy="33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smtClean="0"/>
              <a:t>D2: </a:t>
            </a:r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vs WRF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smtClean="0"/>
              <a:t>D2 </a:t>
            </a:r>
            <a:r>
              <a:rPr lang="es-ES" dirty="0" err="1"/>
              <a:t>Meteorological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881" y="1009754"/>
            <a:ext cx="4648847" cy="347757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/>
              <a:t>Forecast</a:t>
            </a:r>
            <a:r>
              <a:rPr lang="es-ES" dirty="0"/>
              <a:t> </a:t>
            </a:r>
            <a:r>
              <a:rPr lang="es-ES" dirty="0" smtClean="0"/>
              <a:t>D2 </a:t>
            </a:r>
            <a:r>
              <a:rPr lang="es-ES" dirty="0" err="1"/>
              <a:t>Macine</a:t>
            </a:r>
            <a:r>
              <a:rPr lang="es-ES" dirty="0"/>
              <a:t> </a:t>
            </a:r>
            <a:r>
              <a:rPr lang="es-ES" dirty="0" err="1"/>
              <a:t>learning</a:t>
            </a:r>
            <a:endParaRPr lang="es-ES" dirty="0"/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5471" y="922713"/>
            <a:ext cx="4569263" cy="33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4212" y="5130800"/>
            <a:ext cx="8534400" cy="863599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Quantitative</a:t>
            </a:r>
            <a:r>
              <a:rPr lang="es-ES" sz="2400" dirty="0" smtClean="0"/>
              <a:t> </a:t>
            </a:r>
            <a:r>
              <a:rPr lang="es-ES" sz="2400" dirty="0" err="1" smtClean="0"/>
              <a:t>REsults</a:t>
            </a:r>
            <a:endParaRPr lang="es-ES" sz="2400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71792"/>
              </p:ext>
            </p:extLst>
          </p:nvPr>
        </p:nvGraphicFramePr>
        <p:xfrm>
          <a:off x="684213" y="685800"/>
          <a:ext cx="85344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84503956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78858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Meteorological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Model</a:t>
                      </a:r>
                      <a:r>
                        <a:rPr lang="es-ES" dirty="0" smtClean="0"/>
                        <a:t> D0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Machine </a:t>
                      </a:r>
                      <a:r>
                        <a:rPr lang="es-ES" dirty="0" err="1" smtClean="0"/>
                        <a:t>learning</a:t>
                      </a:r>
                      <a:r>
                        <a:rPr lang="es-ES" dirty="0" smtClean="0"/>
                        <a:t> D0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7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MAE:1.55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MAE: 0.95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6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MSE: 4.15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MSE: 1.51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R2: 0.25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R2: 0.6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6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Meteorological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Model</a:t>
                      </a:r>
                      <a:r>
                        <a:rPr lang="es-ES" dirty="0" smtClean="0"/>
                        <a:t> D1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Machine </a:t>
                      </a:r>
                      <a:r>
                        <a:rPr lang="es-ES" dirty="0" err="1" smtClean="0"/>
                        <a:t>learning</a:t>
                      </a:r>
                      <a:r>
                        <a:rPr lang="es-ES" dirty="0" smtClean="0"/>
                        <a:t> D1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7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MAE:1.58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MAE: </a:t>
                      </a:r>
                      <a:r>
                        <a:rPr lang="es-ES" dirty="0" smtClean="0"/>
                        <a:t>1.01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7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MSE: </a:t>
                      </a:r>
                      <a:r>
                        <a:rPr lang="es-ES" dirty="0" smtClean="0"/>
                        <a:t>4.33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MSE: </a:t>
                      </a:r>
                      <a:r>
                        <a:rPr lang="es-ES" dirty="0" smtClean="0"/>
                        <a:t>1.67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6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R2: </a:t>
                      </a:r>
                      <a:r>
                        <a:rPr lang="es-ES" dirty="0" smtClean="0"/>
                        <a:t>0.22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R2: </a:t>
                      </a:r>
                      <a:r>
                        <a:rPr lang="es-ES" dirty="0" smtClean="0"/>
                        <a:t>0.56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4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Meteorological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Model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smtClean="0"/>
                        <a:t>D2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Machine </a:t>
                      </a:r>
                      <a:r>
                        <a:rPr lang="es-ES" dirty="0" err="1" smtClean="0"/>
                        <a:t>learning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smtClean="0"/>
                        <a:t>D2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MAE:1.63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MAE: </a:t>
                      </a:r>
                      <a:r>
                        <a:rPr lang="es-ES" dirty="0" smtClean="0"/>
                        <a:t>1.07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95653"/>
                  </a:ext>
                </a:extLst>
              </a:tr>
              <a:tr h="202738">
                <a:tc>
                  <a:txBody>
                    <a:bodyPr/>
                    <a:lstStyle/>
                    <a:p>
                      <a:r>
                        <a:rPr lang="es-ES" dirty="0" smtClean="0"/>
                        <a:t>MSE: </a:t>
                      </a:r>
                      <a:r>
                        <a:rPr lang="es-ES" dirty="0" smtClean="0"/>
                        <a:t>4.65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MSE: </a:t>
                      </a:r>
                      <a:r>
                        <a:rPr lang="es-ES" dirty="0" smtClean="0"/>
                        <a:t>1.92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R2: </a:t>
                      </a:r>
                      <a:r>
                        <a:rPr lang="es-ES" dirty="0" smtClean="0"/>
                        <a:t>0.16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R2: </a:t>
                      </a:r>
                      <a:r>
                        <a:rPr lang="es-ES" dirty="0" smtClean="0"/>
                        <a:t>0.5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0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31887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199</TotalTime>
  <Words>217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Sector</vt:lpstr>
      <vt:lpstr>Quality report wind speed</vt:lpstr>
      <vt:lpstr>Wind speed (m/s), Station data  </vt:lpstr>
      <vt:lpstr>WRF Meteogalicia model</vt:lpstr>
      <vt:lpstr>Compare correlation forecast Meteorological model D0 vs D1</vt:lpstr>
      <vt:lpstr>Compare correlation forecast meteorological model D1 vs D2</vt:lpstr>
      <vt:lpstr>Forecast D0: machine learning vs WRF model</vt:lpstr>
      <vt:lpstr>Forecast D1: machine learning vs WRF model</vt:lpstr>
      <vt:lpstr>Forecast D2: machine learning vs WRF model</vt:lpstr>
      <vt:lpstr>Quantitative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report wind speed</dc:title>
  <dc:creator>Jorge rOBINAT</dc:creator>
  <cp:lastModifiedBy>Jorge rOBINAT</cp:lastModifiedBy>
  <cp:revision>21</cp:revision>
  <dcterms:created xsi:type="dcterms:W3CDTF">2022-03-21T08:07:06Z</dcterms:created>
  <dcterms:modified xsi:type="dcterms:W3CDTF">2022-03-21T11:27:03Z</dcterms:modified>
</cp:coreProperties>
</file>