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entropy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Extratree</a:t>
            </a:r>
            <a:r>
              <a:rPr lang="es-ES" dirty="0" smtClean="0"/>
              <a:t> (</a:t>
            </a:r>
            <a:r>
              <a:rPr lang="es-ES" dirty="0" err="1" smtClean="0"/>
              <a:t>estimators</a:t>
            </a:r>
            <a:r>
              <a:rPr lang="es-ES" dirty="0" smtClean="0"/>
              <a:t> 250)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7774" y="1270000"/>
            <a:ext cx="4838007" cy="3459942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sz="11200" dirty="0" err="1"/>
              <a:t>Lgbm</a:t>
            </a:r>
            <a:r>
              <a:rPr lang="es-ES" sz="11200" dirty="0"/>
              <a:t> (</a:t>
            </a:r>
            <a:r>
              <a:rPr lang="es-ES" sz="11200" dirty="0" err="1"/>
              <a:t>estimators</a:t>
            </a:r>
            <a:r>
              <a:rPr lang="es-ES" sz="11200" dirty="0"/>
              <a:t> 250)</a:t>
            </a:r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49343" y="1262063"/>
            <a:ext cx="5114897" cy="34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3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Confusion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Extratree</a:t>
            </a:r>
            <a:r>
              <a:rPr lang="es-ES" dirty="0" smtClean="0"/>
              <a:t> (</a:t>
            </a:r>
            <a:r>
              <a:rPr lang="es-ES" dirty="0" err="1" smtClean="0"/>
              <a:t>estimators</a:t>
            </a:r>
            <a:r>
              <a:rPr lang="es-ES" smtClean="0"/>
              <a:t> 250)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/>
              <a:t>Lgbm</a:t>
            </a:r>
            <a:r>
              <a:rPr lang="es-ES" dirty="0"/>
              <a:t> (</a:t>
            </a:r>
            <a:r>
              <a:rPr lang="es-ES" dirty="0" err="1"/>
              <a:t>estimators</a:t>
            </a:r>
            <a:r>
              <a:rPr lang="es-ES" dirty="0"/>
              <a:t> 250)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26653" y="1262063"/>
            <a:ext cx="3690032" cy="303053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07759" y="1270000"/>
            <a:ext cx="3690033" cy="30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5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Quality</a:t>
            </a:r>
            <a:r>
              <a:rPr lang="es-ES" dirty="0" smtClean="0"/>
              <a:t> </a:t>
            </a:r>
            <a:r>
              <a:rPr lang="es-ES" dirty="0" err="1" smtClean="0"/>
              <a:t>report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Extratree</a:t>
            </a:r>
            <a:r>
              <a:rPr lang="es-ES" dirty="0" smtClean="0"/>
              <a:t> (</a:t>
            </a:r>
            <a:r>
              <a:rPr lang="es-ES" dirty="0" err="1" smtClean="0"/>
              <a:t>estimators</a:t>
            </a:r>
            <a:r>
              <a:rPr lang="es-ES" dirty="0" smtClean="0"/>
              <a:t> 250)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 smtClean="0"/>
              <a:t>Lgbm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estimators</a:t>
            </a:r>
            <a:r>
              <a:rPr lang="es-ES" dirty="0"/>
              <a:t> 250)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42017" y="1262063"/>
            <a:ext cx="4759381" cy="30305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6" y="1448327"/>
            <a:ext cx="5788120" cy="2741288"/>
          </a:xfrm>
          <a:prstGeom prst="rect">
            <a:avLst/>
          </a:prstGeom>
        </p:spPr>
      </p:pic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6411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37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Precision and entropy</vt:lpstr>
      <vt:lpstr>Confusion matrix</vt:lpstr>
      <vt:lpstr>Quality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and entropy</dc:title>
  <dc:creator>Jorge rOBINAT</dc:creator>
  <cp:lastModifiedBy>Jorge rOBINAT</cp:lastModifiedBy>
  <cp:revision>2</cp:revision>
  <dcterms:created xsi:type="dcterms:W3CDTF">2022-04-01T09:06:53Z</dcterms:created>
  <dcterms:modified xsi:type="dcterms:W3CDTF">2022-04-01T09:22:30Z</dcterms:modified>
</cp:coreProperties>
</file>