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</a:t>
            </a:r>
            <a:r>
              <a:rPr lang="es-ES" dirty="0" smtClean="0"/>
              <a:t>and</a:t>
            </a:r>
            <a:r>
              <a:rPr lang="es-ES" dirty="0" smtClean="0"/>
              <a:t>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D0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D1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211" y="1269999"/>
            <a:ext cx="4765656" cy="3742575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8415" y="1262063"/>
            <a:ext cx="5120640" cy="375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</a:t>
            </a:r>
            <a:r>
              <a:rPr lang="es-ES" dirty="0" smtClean="0"/>
              <a:t>and</a:t>
            </a:r>
            <a:r>
              <a:rPr lang="es-ES" dirty="0" smtClean="0"/>
              <a:t>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D1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D2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462" y="1269999"/>
            <a:ext cx="4854633" cy="3767513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675" y="1262063"/>
            <a:ext cx="4642067" cy="39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</a:t>
            </a:r>
            <a:r>
              <a:rPr lang="es-ES" dirty="0" smtClean="0"/>
              <a:t>and</a:t>
            </a:r>
            <a:r>
              <a:rPr lang="es-ES" dirty="0" smtClean="0"/>
              <a:t>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D0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D0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836" y="1269999"/>
            <a:ext cx="4749031" cy="3701011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9067" y="1262063"/>
            <a:ext cx="4744104" cy="35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</a:t>
            </a:r>
            <a:r>
              <a:rPr lang="es-ES" dirty="0" smtClean="0"/>
              <a:t>and</a:t>
            </a:r>
            <a:r>
              <a:rPr lang="es-ES" dirty="0" smtClean="0"/>
              <a:t>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D1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D1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1070" y="1270000"/>
            <a:ext cx="4420797" cy="3601258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8725" y="1262063"/>
            <a:ext cx="4534817" cy="37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</a:t>
            </a:r>
            <a:r>
              <a:rPr lang="es-ES" dirty="0" smtClean="0"/>
              <a:t>and</a:t>
            </a:r>
            <a:r>
              <a:rPr lang="es-ES" dirty="0" smtClean="0"/>
              <a:t>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D2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D2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6087" y="1269999"/>
            <a:ext cx="4838008" cy="3543069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675" y="1262063"/>
            <a:ext cx="4874823" cy="3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275</TotalTime>
  <Words>76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Precision and entropy</vt:lpstr>
      <vt:lpstr>Precision and entropy</vt:lpstr>
      <vt:lpstr>Precision and entropy</vt:lpstr>
      <vt:lpstr>Precision and entropy</vt:lpstr>
      <vt:lpstr>Precision and entropy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Jorge rOBINAT</cp:lastModifiedBy>
  <cp:revision>12</cp:revision>
  <dcterms:created xsi:type="dcterms:W3CDTF">2022-02-23T08:16:54Z</dcterms:created>
  <dcterms:modified xsi:type="dcterms:W3CDTF">2022-03-23T09:15:04Z</dcterms:modified>
</cp:coreProperties>
</file>