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Precision</a:t>
            </a:r>
            <a:r>
              <a:rPr lang="es-ES" dirty="0" smtClean="0"/>
              <a:t> and </a:t>
            </a:r>
            <a:r>
              <a:rPr lang="es-ES" dirty="0" err="1" smtClean="0"/>
              <a:t>entropy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WRF (</a:t>
            </a:r>
            <a:r>
              <a:rPr lang="es-ES" dirty="0" err="1" smtClean="0"/>
              <a:t>point</a:t>
            </a:r>
            <a:r>
              <a:rPr lang="es-ES" dirty="0" smtClean="0"/>
              <a:t> 0) </a:t>
            </a:r>
            <a:r>
              <a:rPr lang="es-ES" dirty="0" err="1" smtClean="0"/>
              <a:t>forecast</a:t>
            </a:r>
            <a:r>
              <a:rPr lang="es-ES" dirty="0" smtClean="0"/>
              <a:t> D0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WRF (</a:t>
            </a:r>
            <a:r>
              <a:rPr lang="es-ES" dirty="0" err="1" smtClean="0"/>
              <a:t>point</a:t>
            </a:r>
            <a:r>
              <a:rPr lang="es-ES" dirty="0" smtClean="0"/>
              <a:t> 0) </a:t>
            </a:r>
            <a:r>
              <a:rPr lang="es-ES" dirty="0" err="1" smtClean="0"/>
              <a:t>forecast</a:t>
            </a:r>
            <a:r>
              <a:rPr lang="es-ES" dirty="0" smtClean="0"/>
              <a:t> D1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3364" y="1270000"/>
            <a:ext cx="4118823" cy="3030538"/>
          </a:xfrm>
          <a:prstGeom prst="rect">
            <a:avLst/>
          </a:prstGeom>
        </p:spPr>
      </p:pic>
      <p:pic>
        <p:nvPicPr>
          <p:cNvPr id="9" name="Marcador de contenido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68538" y="1262063"/>
            <a:ext cx="4775662" cy="303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4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Precision</a:t>
            </a:r>
            <a:r>
              <a:rPr lang="es-ES" dirty="0" smtClean="0"/>
              <a:t> and </a:t>
            </a:r>
            <a:r>
              <a:rPr lang="es-ES" dirty="0" err="1" smtClean="0"/>
              <a:t>entropy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WRF (</a:t>
            </a:r>
            <a:r>
              <a:rPr lang="es-ES" dirty="0" err="1" smtClean="0"/>
              <a:t>point</a:t>
            </a:r>
            <a:r>
              <a:rPr lang="es-ES" dirty="0" smtClean="0"/>
              <a:t> 0) </a:t>
            </a:r>
            <a:r>
              <a:rPr lang="es-ES" dirty="0" err="1" smtClean="0"/>
              <a:t>forecast</a:t>
            </a:r>
            <a:r>
              <a:rPr lang="es-ES" dirty="0" smtClean="0"/>
              <a:t> D1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WRF (</a:t>
            </a:r>
            <a:r>
              <a:rPr lang="es-ES" dirty="0" err="1" smtClean="0"/>
              <a:t>point</a:t>
            </a:r>
            <a:r>
              <a:rPr lang="es-ES" dirty="0" smtClean="0"/>
              <a:t> 0) </a:t>
            </a:r>
            <a:r>
              <a:rPr lang="es-ES" dirty="0" err="1" smtClean="0"/>
              <a:t>forecast</a:t>
            </a:r>
            <a:r>
              <a:rPr lang="es-ES" dirty="0" smtClean="0"/>
              <a:t> D2</a:t>
            </a:r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72080" y="1269999"/>
            <a:ext cx="4530945" cy="3385127"/>
          </a:xfrm>
          <a:prstGeom prst="rect">
            <a:avLst/>
          </a:prstGeom>
        </p:spPr>
      </p:pic>
      <p:pic>
        <p:nvPicPr>
          <p:cNvPr id="10" name="Marcador de contenido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18639" y="1262063"/>
            <a:ext cx="4525561" cy="303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2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Precision</a:t>
            </a:r>
            <a:r>
              <a:rPr lang="es-ES" dirty="0" smtClean="0"/>
              <a:t> and </a:t>
            </a:r>
            <a:r>
              <a:rPr lang="es-ES" dirty="0" err="1" smtClean="0"/>
              <a:t>entropy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WRF (</a:t>
            </a:r>
            <a:r>
              <a:rPr lang="es-ES" dirty="0" err="1" smtClean="0"/>
              <a:t>point</a:t>
            </a:r>
            <a:r>
              <a:rPr lang="es-ES" dirty="0" smtClean="0"/>
              <a:t> 0) </a:t>
            </a:r>
            <a:r>
              <a:rPr lang="es-ES" dirty="0" err="1" smtClean="0"/>
              <a:t>forecast</a:t>
            </a:r>
            <a:r>
              <a:rPr lang="es-ES" dirty="0" smtClean="0"/>
              <a:t> D0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Machine </a:t>
            </a:r>
            <a:r>
              <a:rPr lang="es-ES" dirty="0" err="1" smtClean="0"/>
              <a:t>learning</a:t>
            </a:r>
            <a:r>
              <a:rPr lang="es-ES" dirty="0" smtClean="0"/>
              <a:t> </a:t>
            </a:r>
            <a:r>
              <a:rPr lang="es-ES" dirty="0" err="1" smtClean="0"/>
              <a:t>forecast</a:t>
            </a:r>
            <a:r>
              <a:rPr lang="es-ES" dirty="0" smtClean="0"/>
              <a:t> D0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79067" y="1262063"/>
            <a:ext cx="4394970" cy="3551006"/>
          </a:xfrm>
          <a:prstGeom prst="rect">
            <a:avLst/>
          </a:prstGeom>
        </p:spPr>
      </p:pic>
      <p:pic>
        <p:nvPicPr>
          <p:cNvPr id="9" name="Marcador de contenido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98022" y="1269999"/>
            <a:ext cx="4823845" cy="354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2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Precision</a:t>
            </a:r>
            <a:r>
              <a:rPr lang="es-ES" dirty="0" smtClean="0"/>
              <a:t> and </a:t>
            </a:r>
            <a:r>
              <a:rPr lang="es-ES" dirty="0" err="1" smtClean="0"/>
              <a:t>entropy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WRF (</a:t>
            </a:r>
            <a:r>
              <a:rPr lang="es-ES" dirty="0" err="1" smtClean="0"/>
              <a:t>point</a:t>
            </a:r>
            <a:r>
              <a:rPr lang="es-ES" dirty="0" smtClean="0"/>
              <a:t> 0) </a:t>
            </a:r>
            <a:r>
              <a:rPr lang="es-ES" dirty="0" err="1" smtClean="0"/>
              <a:t>forecast</a:t>
            </a:r>
            <a:r>
              <a:rPr lang="es-ES" dirty="0" smtClean="0"/>
              <a:t> D1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Machine </a:t>
            </a:r>
            <a:r>
              <a:rPr lang="es-ES" dirty="0" err="1" smtClean="0"/>
              <a:t>learning</a:t>
            </a:r>
            <a:r>
              <a:rPr lang="es-ES" dirty="0" smtClean="0"/>
              <a:t> </a:t>
            </a:r>
            <a:r>
              <a:rPr lang="es-ES" dirty="0" err="1" smtClean="0"/>
              <a:t>forecast</a:t>
            </a:r>
            <a:r>
              <a:rPr lang="es-ES" dirty="0" smtClean="0"/>
              <a:t> D1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4212" y="1269999"/>
            <a:ext cx="5051570" cy="3701011"/>
          </a:xfrm>
          <a:prstGeom prst="rect">
            <a:avLst/>
          </a:prstGeom>
        </p:spPr>
      </p:pic>
      <p:pic>
        <p:nvPicPr>
          <p:cNvPr id="10" name="Marcador de contenido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88675" y="1262063"/>
            <a:ext cx="4255525" cy="361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3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Precision</a:t>
            </a:r>
            <a:r>
              <a:rPr lang="es-ES" dirty="0" smtClean="0"/>
              <a:t> and </a:t>
            </a:r>
            <a:r>
              <a:rPr lang="es-ES" dirty="0" err="1" smtClean="0"/>
              <a:t>entropy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WRF (</a:t>
            </a:r>
            <a:r>
              <a:rPr lang="es-ES" dirty="0" err="1" smtClean="0"/>
              <a:t>point</a:t>
            </a:r>
            <a:r>
              <a:rPr lang="es-ES" dirty="0" smtClean="0"/>
              <a:t> 0) </a:t>
            </a:r>
            <a:r>
              <a:rPr lang="es-ES" dirty="0" err="1" smtClean="0"/>
              <a:t>forecast</a:t>
            </a:r>
            <a:r>
              <a:rPr lang="es-ES" dirty="0" smtClean="0"/>
              <a:t> D2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Machine </a:t>
            </a:r>
            <a:r>
              <a:rPr lang="es-ES" dirty="0" err="1" smtClean="0"/>
              <a:t>learning</a:t>
            </a:r>
            <a:r>
              <a:rPr lang="es-ES" dirty="0" smtClean="0"/>
              <a:t> </a:t>
            </a:r>
            <a:r>
              <a:rPr lang="es-ES" dirty="0" err="1" smtClean="0"/>
              <a:t>forecast</a:t>
            </a:r>
            <a:r>
              <a:rPr lang="es-ES" dirty="0" smtClean="0"/>
              <a:t> D2</a:t>
            </a:r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72080" y="1270000"/>
            <a:ext cx="4722138" cy="3484880"/>
          </a:xfrm>
          <a:prstGeom prst="rect">
            <a:avLst/>
          </a:prstGeom>
        </p:spPr>
      </p:pic>
      <p:pic>
        <p:nvPicPr>
          <p:cNvPr id="9" name="Marcador de contenido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88675" y="1262063"/>
            <a:ext cx="3927172" cy="356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7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333</TotalTime>
  <Words>76</Words>
  <Application>Microsoft Office PowerPoint</Application>
  <PresentationFormat>Panorámica</PresentationFormat>
  <Paragraphs>15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Sector</vt:lpstr>
      <vt:lpstr>Precision and entropy</vt:lpstr>
      <vt:lpstr>Precision and entropy</vt:lpstr>
      <vt:lpstr>Precision and entropy</vt:lpstr>
      <vt:lpstr>Precision and entropy</vt:lpstr>
      <vt:lpstr>Precision and entropy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Matrices de Confusión</dc:title>
  <dc:creator>Jorge rOBINAT</dc:creator>
  <cp:lastModifiedBy>Jorge rOBINAT</cp:lastModifiedBy>
  <cp:revision>19</cp:revision>
  <dcterms:created xsi:type="dcterms:W3CDTF">2022-02-23T08:16:54Z</dcterms:created>
  <dcterms:modified xsi:type="dcterms:W3CDTF">2022-04-03T09:29:06Z</dcterms:modified>
</cp:coreProperties>
</file>