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Meteorologic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D1(</a:t>
            </a:r>
            <a:r>
              <a:rPr lang="es-ES" dirty="0" err="1" smtClean="0"/>
              <a:t>point</a:t>
            </a:r>
            <a:r>
              <a:rPr lang="es-ES" dirty="0" smtClean="0"/>
              <a:t> 0)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212" y="1269999"/>
            <a:ext cx="5051569" cy="3792451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Meteorologic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D0 (</a:t>
            </a:r>
            <a:r>
              <a:rPr lang="es-ES" dirty="0" err="1" smtClean="0"/>
              <a:t>point</a:t>
            </a:r>
            <a:r>
              <a:rPr lang="es-ES" dirty="0" smtClean="0"/>
              <a:t> 0)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9066" y="1262063"/>
            <a:ext cx="5184679" cy="36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LGBM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D0 (</a:t>
            </a:r>
            <a:r>
              <a:rPr lang="es-ES" dirty="0" err="1" smtClean="0"/>
              <a:t>operational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Meteorologic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D0 (</a:t>
            </a:r>
            <a:r>
              <a:rPr lang="es-ES" dirty="0" err="1" smtClean="0"/>
              <a:t>point</a:t>
            </a:r>
            <a:r>
              <a:rPr lang="es-ES" smtClean="0"/>
              <a:t> 0)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881" y="1262062"/>
            <a:ext cx="5295715" cy="3676073"/>
          </a:xfrm>
          <a:prstGeom prst="rect">
            <a:avLst/>
          </a:prstGeom>
        </p:spPr>
      </p:pic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6745" y="1262063"/>
            <a:ext cx="5393007" cy="37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2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LGBM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D1 (</a:t>
            </a:r>
            <a:r>
              <a:rPr lang="es-ES" dirty="0" err="1" smtClean="0"/>
              <a:t>operational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Meteorologic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D1 (</a:t>
            </a:r>
            <a:r>
              <a:rPr lang="es-ES" dirty="0" err="1" smtClean="0"/>
              <a:t>point</a:t>
            </a:r>
            <a:r>
              <a:rPr lang="es-ES" dirty="0" smtClean="0"/>
              <a:t> 0)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4524" y="1269999"/>
            <a:ext cx="4757343" cy="3676073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2123" y="1262063"/>
            <a:ext cx="5335819" cy="38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6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LGBM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D0 (</a:t>
            </a:r>
            <a:r>
              <a:rPr lang="es-ES" dirty="0" err="1" smtClean="0"/>
              <a:t>operational</a:t>
            </a:r>
            <a:r>
              <a:rPr lang="es-ES" smtClean="0"/>
              <a:t>)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Extra </a:t>
            </a:r>
            <a:r>
              <a:rPr lang="es-ES" dirty="0" err="1" smtClean="0"/>
              <a:t>tree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> D0 (no </a:t>
            </a:r>
            <a:r>
              <a:rPr lang="es-ES" dirty="0" err="1" smtClean="0"/>
              <a:t>operational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881" y="1262062"/>
            <a:ext cx="5295715" cy="3676073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675" y="1262063"/>
            <a:ext cx="4712724" cy="37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77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72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Precision and entropy</vt:lpstr>
      <vt:lpstr>Precision and entropy</vt:lpstr>
      <vt:lpstr>Precision and entropy</vt:lpstr>
      <vt:lpstr>Precision and entropy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and entropy</dc:title>
  <dc:creator>Jorge rOBINAT</dc:creator>
  <cp:lastModifiedBy>Jorge rOBINAT</cp:lastModifiedBy>
  <cp:revision>4</cp:revision>
  <dcterms:created xsi:type="dcterms:W3CDTF">2022-03-29T08:53:00Z</dcterms:created>
  <dcterms:modified xsi:type="dcterms:W3CDTF">2022-03-29T09:43:21Z</dcterms:modified>
</cp:coreProperties>
</file>