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61" r:id="rId5"/>
    <p:sldId id="263" r:id="rId6"/>
    <p:sldId id="257" r:id="rId7"/>
    <p:sldId id="264" r:id="rId8"/>
    <p:sldId id="258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Temperature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Vigo </a:t>
            </a:r>
            <a:r>
              <a:rPr lang="es-ES" dirty="0" err="1" smtClean="0"/>
              <a:t>airport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360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WRF </a:t>
            </a:r>
            <a:r>
              <a:rPr lang="es-ES" dirty="0" err="1" smtClean="0"/>
              <a:t>point</a:t>
            </a:r>
            <a:r>
              <a:rPr lang="es-ES" dirty="0" smtClean="0"/>
              <a:t> 0 vs </a:t>
            </a:r>
            <a:r>
              <a:rPr lang="es-ES" dirty="0" err="1"/>
              <a:t>LGBMclassifier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212" y="685799"/>
            <a:ext cx="5043257" cy="3919451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01790" y="685800"/>
            <a:ext cx="4796444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Extratree</a:t>
            </a:r>
            <a:r>
              <a:rPr lang="es-ES" dirty="0" smtClean="0"/>
              <a:t> vs </a:t>
            </a:r>
            <a:r>
              <a:rPr lang="es-ES" dirty="0" err="1"/>
              <a:t>LGBMclassifier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1790" y="685800"/>
            <a:ext cx="4796444" cy="3977640"/>
          </a:xfrm>
          <a:prstGeom prst="rect">
            <a:avLst/>
          </a:prstGeom>
        </p:spPr>
      </p:pic>
      <p:pic>
        <p:nvPicPr>
          <p:cNvPr id="3" name="Marcador de contenido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7101" y="685800"/>
            <a:ext cx="4708434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WRF </a:t>
            </a:r>
            <a:r>
              <a:rPr lang="es-ES" dirty="0" err="1"/>
              <a:t>point</a:t>
            </a:r>
            <a:r>
              <a:rPr lang="es-ES" dirty="0"/>
              <a:t> 0 vs </a:t>
            </a:r>
            <a:r>
              <a:rPr lang="es-ES" dirty="0" err="1"/>
              <a:t>LGBMclassifier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2262" y="685800"/>
            <a:ext cx="5375871" cy="3977640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8491" y="685800"/>
            <a:ext cx="5066694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extratree</a:t>
            </a:r>
            <a:r>
              <a:rPr lang="es-ES" dirty="0" smtClean="0"/>
              <a:t> </a:t>
            </a:r>
            <a:r>
              <a:rPr lang="es-ES" dirty="0"/>
              <a:t>vs </a:t>
            </a:r>
            <a:r>
              <a:rPr lang="es-ES" dirty="0" err="1"/>
              <a:t>LGBMclassifier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8491" y="685800"/>
            <a:ext cx="5066694" cy="3977640"/>
          </a:xfrm>
          <a:prstGeom prst="rect">
            <a:avLst/>
          </a:prstGeom>
        </p:spPr>
      </p:pic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64277" y="685800"/>
            <a:ext cx="5162204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WRF </a:t>
            </a:r>
            <a:r>
              <a:rPr lang="es-ES" dirty="0" err="1" smtClean="0"/>
              <a:t>point</a:t>
            </a:r>
            <a:r>
              <a:rPr lang="es-ES" dirty="0" smtClean="0"/>
              <a:t> 0 vs </a:t>
            </a:r>
            <a:r>
              <a:rPr lang="es-ES" dirty="0" err="1" smtClean="0"/>
              <a:t>LGBMclassifier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0076" y="685800"/>
            <a:ext cx="4545398" cy="4276898"/>
          </a:xfrm>
          <a:prstGeom prst="rect">
            <a:avLst/>
          </a:prstGeom>
        </p:spPr>
      </p:pic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22339" y="685799"/>
            <a:ext cx="4506598" cy="415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Extratree</a:t>
            </a:r>
            <a:r>
              <a:rPr lang="es-ES" dirty="0" smtClean="0"/>
              <a:t> vs </a:t>
            </a:r>
            <a:r>
              <a:rPr lang="es-ES" dirty="0" err="1" smtClean="0"/>
              <a:t>LGBMclassifier</a:t>
            </a:r>
            <a:endParaRPr lang="es-E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22339" y="685799"/>
            <a:ext cx="5299596" cy="4152207"/>
          </a:xfrm>
          <a:prstGeom prst="rect">
            <a:avLst/>
          </a:prstGeom>
        </p:spPr>
      </p:pic>
      <p:pic>
        <p:nvPicPr>
          <p:cNvPr id="3" name="Marcador de contenido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99476" y="685799"/>
            <a:ext cx="5027500" cy="426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WRF </a:t>
            </a:r>
            <a:r>
              <a:rPr lang="es-ES" dirty="0" err="1"/>
              <a:t>point</a:t>
            </a:r>
            <a:r>
              <a:rPr lang="es-ES" dirty="0"/>
              <a:t> 0 vs Machine </a:t>
            </a:r>
            <a:r>
              <a:rPr lang="es-ES" dirty="0" err="1"/>
              <a:t>learning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1075" y="716756"/>
            <a:ext cx="4343400" cy="3552825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18225" y="721519"/>
            <a:ext cx="43148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Extratree</a:t>
            </a:r>
            <a:r>
              <a:rPr lang="es-ES" dirty="0"/>
              <a:t> vs </a:t>
            </a:r>
            <a:r>
              <a:rPr lang="es-ES" dirty="0" err="1"/>
              <a:t>LGBMclassifier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8225" y="721519"/>
            <a:ext cx="4314825" cy="3543300"/>
          </a:xfrm>
          <a:prstGeom prst="rect">
            <a:avLst/>
          </a:prstGeom>
        </p:spPr>
      </p:pic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95363" y="721519"/>
            <a:ext cx="5006426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1429</TotalTime>
  <Words>36</Words>
  <Application>Microsoft Office PowerPoint</Application>
  <PresentationFormat>Panorámica</PresentationFormat>
  <Paragraphs>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Sector</vt:lpstr>
      <vt:lpstr>Temperature</vt:lpstr>
      <vt:lpstr>WRF point 0 vs LGBMclassifier</vt:lpstr>
      <vt:lpstr>Extratree vs LGBMclassifier</vt:lpstr>
      <vt:lpstr>WRF point 0 vs LGBMclassifier</vt:lpstr>
      <vt:lpstr>extratree vs LGBMclassifier</vt:lpstr>
      <vt:lpstr>WRF point 0 vs LGBMclassifier</vt:lpstr>
      <vt:lpstr>Extratree vs LGBMclassifier</vt:lpstr>
      <vt:lpstr>WRF point 0 vs Machine learning</vt:lpstr>
      <vt:lpstr>Extratree vs LGBMclassifier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rOBINAT</dc:creator>
  <cp:lastModifiedBy>Jorge rOBINAT</cp:lastModifiedBy>
  <cp:revision>8</cp:revision>
  <dcterms:created xsi:type="dcterms:W3CDTF">2022-03-24T10:30:24Z</dcterms:created>
  <dcterms:modified xsi:type="dcterms:W3CDTF">2022-03-25T10:20:20Z</dcterms:modified>
</cp:coreProperties>
</file>