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180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Matrices de Confusión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WRF pronóstico D1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8100" y="1270000"/>
            <a:ext cx="3689350" cy="3030538"/>
          </a:xfrm>
          <a:prstGeom prst="rect">
            <a:avLst/>
          </a:prstGeom>
        </p:spPr>
      </p:pic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Modelo WRF pronóstico D0</a:t>
            </a:r>
            <a:endParaRPr lang="es-ES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6994" y="1262063"/>
            <a:ext cx="3689349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Precisión y entropía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WRF D0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3981" y="1270000"/>
            <a:ext cx="3557588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Modelo WRF D1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2876" y="1262063"/>
            <a:ext cx="3557586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Matrices confusión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WRF D0</a:t>
            </a:r>
            <a:endParaRPr lang="es-ES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5527" y="1270281"/>
            <a:ext cx="3694496" cy="3029975"/>
          </a:xfrm>
          <a:prstGeom prst="rect">
            <a:avLst/>
          </a:prstGeom>
        </p:spPr>
      </p:pic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D0</a:t>
            </a:r>
            <a:endParaRPr lang="es-ES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6653" y="1262063"/>
            <a:ext cx="3690032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Precisión y Entropía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WRF pronóstico D0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2589" y="1270281"/>
            <a:ext cx="3560373" cy="3029975"/>
          </a:xfrm>
          <a:prstGeom prst="rect">
            <a:avLst/>
          </a:prstGeom>
        </p:spPr>
      </p:pic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D0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675" y="1262063"/>
            <a:ext cx="3565987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Precisión y entropía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pronóstico D1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Modelo WRF pronóstico D1</a:t>
            </a:r>
            <a:endParaRPr lang="es-ES" dirty="0"/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88675" y="1262063"/>
            <a:ext cx="3565987" cy="3030537"/>
          </a:xfrm>
          <a:prstGeom prst="rect">
            <a:avLst/>
          </a:prstGeom>
        </p:spPr>
      </p:pic>
      <p:pic>
        <p:nvPicPr>
          <p:cNvPr id="17" name="Marcador de contenido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3981" y="1270000"/>
            <a:ext cx="3557588" cy="30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Matrices de confusión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WRF D1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8575" y="1270281"/>
            <a:ext cx="3688400" cy="3029975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D1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6653" y="1262063"/>
            <a:ext cx="3690032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192</TotalTime>
  <Words>58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Matrices de Confusión</vt:lpstr>
      <vt:lpstr>Precisión y entropía</vt:lpstr>
      <vt:lpstr>Matrices confusión</vt:lpstr>
      <vt:lpstr>Precisión y Entropía</vt:lpstr>
      <vt:lpstr>Precisión y entropía</vt:lpstr>
      <vt:lpstr>Matrices de confusión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de Confusión</dc:title>
  <dc:creator>Jorge rOBINAT</dc:creator>
  <cp:lastModifiedBy>Jorge rOBINAT</cp:lastModifiedBy>
  <cp:revision>8</cp:revision>
  <dcterms:created xsi:type="dcterms:W3CDTF">2022-02-23T08:16:54Z</dcterms:created>
  <dcterms:modified xsi:type="dcterms:W3CDTF">2022-03-03T10:26:05Z</dcterms:modified>
</cp:coreProperties>
</file>