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108" y="-1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Matrices de Confusión</a:t>
            </a:r>
            <a:endParaRPr lang="es-ES" dirty="0"/>
          </a:p>
        </p:txBody>
      </p:sp>
      <p:sp>
        <p:nvSpPr>
          <p:cNvPr id="9" name="Marcador de texto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Modelo WRF pronóstico D1</a:t>
            </a:r>
            <a:endParaRPr lang="es-E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08100" y="1270000"/>
            <a:ext cx="3689350" cy="3030538"/>
          </a:xfrm>
          <a:prstGeom prst="rect">
            <a:avLst/>
          </a:prstGeom>
        </p:spPr>
      </p:pic>
      <p:sp>
        <p:nvSpPr>
          <p:cNvPr id="10" name="Marcador de texto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 smtClean="0"/>
              <a:t>Modelo WRF pronóstico D0</a:t>
            </a:r>
            <a:endParaRPr lang="es-ES" dirty="0"/>
          </a:p>
        </p:txBody>
      </p:sp>
      <p:pic>
        <p:nvPicPr>
          <p:cNvPr id="12" name="Marcador de contenido 11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26994" y="1262063"/>
            <a:ext cx="3689349" cy="303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07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Precisión y entropía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Modelo WRF D0</a:t>
            </a:r>
            <a:endParaRPr lang="es-E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73981" y="1270000"/>
            <a:ext cx="3557588" cy="3030538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 smtClean="0"/>
              <a:t>Modelo WRF D1</a:t>
            </a:r>
            <a:endParaRPr lang="es-ES" dirty="0"/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92876" y="1262063"/>
            <a:ext cx="3557586" cy="303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47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1366501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58</TotalTime>
  <Words>20</Words>
  <Application>Microsoft Office PowerPoint</Application>
  <PresentationFormat>Panorámica</PresentationFormat>
  <Paragraphs>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Century Gothic</vt:lpstr>
      <vt:lpstr>Wingdings 3</vt:lpstr>
      <vt:lpstr>Sector</vt:lpstr>
      <vt:lpstr>Matrices de Confusión</vt:lpstr>
      <vt:lpstr>Precisión y entropía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Matrices de Confusión</dc:title>
  <dc:creator>Jorge rOBINAT</dc:creator>
  <cp:lastModifiedBy>Jorge rOBINAT</cp:lastModifiedBy>
  <cp:revision>3</cp:revision>
  <dcterms:created xsi:type="dcterms:W3CDTF">2022-02-23T08:16:54Z</dcterms:created>
  <dcterms:modified xsi:type="dcterms:W3CDTF">2022-02-23T09:15:42Z</dcterms:modified>
</cp:coreProperties>
</file>