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0" r:id="rId4"/>
    <p:sldId id="264" r:id="rId5"/>
    <p:sldId id="263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de situación</a:t>
            </a:r>
            <a:endParaRPr lang="es-ES" dirty="0"/>
          </a:p>
        </p:txBody>
      </p:sp>
      <p:graphicFrame>
        <p:nvGraphicFramePr>
          <p:cNvPr id="12" name="Marcador de contenido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4244569"/>
              </p:ext>
            </p:extLst>
          </p:nvPr>
        </p:nvGraphicFramePr>
        <p:xfrm>
          <a:off x="5808663" y="1541463"/>
          <a:ext cx="493395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Hoja de cálculo" r:id="rId3" imgW="6029280" imgH="2323927" progId="Excel.Sheet.12">
                  <p:embed/>
                </p:oleObj>
              </mc:Choice>
              <mc:Fallback>
                <p:oleObj name="Hoja de cálculo" r:id="rId3" imgW="6029280" imgH="23239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8663" y="1541463"/>
                        <a:ext cx="4933950" cy="190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Marcador de contenido 13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774056"/>
            <a:ext cx="4937125" cy="1438226"/>
          </a:xfrm>
        </p:spPr>
      </p:pic>
    </p:spTree>
    <p:extLst>
      <p:ext uri="{BB962C8B-B14F-4D97-AF65-F5344CB8AC3E}">
        <p14:creationId xmlns:p14="http://schemas.microsoft.com/office/powerpoint/2010/main" val="24844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Correlaciones entre los puntos más cercanos del modelo y la estación meteorológica (Racha viento Máxima)</a:t>
            </a:r>
            <a:endParaRPr lang="es-ES" sz="24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685800"/>
            <a:ext cx="650055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Regresión lineal resultados vs dato real De Racha máxima en (m/s)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dirty="0" smtClean="0"/>
              <a:t>Modelo Meteorológico (wind_gust0) vs dato estación (</a:t>
            </a:r>
            <a:r>
              <a:rPr lang="es-ES" sz="1600" dirty="0" err="1" smtClean="0"/>
              <a:t>gust_udr_ms</a:t>
            </a:r>
            <a:r>
              <a:rPr lang="es-ES" sz="1600" dirty="0" smtClean="0"/>
              <a:t>) en m/s</a:t>
            </a:r>
            <a:endParaRPr lang="es-ES" sz="1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4190" y="1359428"/>
            <a:ext cx="5080049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99105" y="795635"/>
            <a:ext cx="4665134" cy="576262"/>
          </a:xfrm>
        </p:spPr>
        <p:txBody>
          <a:bodyPr>
            <a:normAutofit fontScale="25000" lnSpcReduction="20000"/>
          </a:bodyPr>
          <a:lstStyle/>
          <a:p>
            <a:endParaRPr lang="es-ES" sz="1600" dirty="0"/>
          </a:p>
          <a:p>
            <a:endParaRPr lang="es-ES" sz="1600" dirty="0"/>
          </a:p>
          <a:p>
            <a:r>
              <a:rPr lang="es-ES" sz="6400" dirty="0"/>
              <a:t>Machine </a:t>
            </a:r>
            <a:r>
              <a:rPr lang="es-ES" sz="6400" dirty="0" err="1"/>
              <a:t>Learning</a:t>
            </a:r>
            <a:r>
              <a:rPr lang="es-ES" sz="6400" dirty="0"/>
              <a:t> (</a:t>
            </a:r>
            <a:r>
              <a:rPr lang="es-ES" sz="6400" dirty="0" err="1"/>
              <a:t>Label</a:t>
            </a:r>
            <a:r>
              <a:rPr lang="es-ES" sz="6400" dirty="0"/>
              <a:t>) vs </a:t>
            </a:r>
            <a:endParaRPr lang="es-ES" sz="6400" dirty="0" smtClean="0"/>
          </a:p>
          <a:p>
            <a:r>
              <a:rPr lang="es-ES" sz="6400" dirty="0" smtClean="0"/>
              <a:t>dato </a:t>
            </a:r>
            <a:r>
              <a:rPr lang="es-ES" sz="6400" dirty="0"/>
              <a:t>estación (</a:t>
            </a:r>
            <a:r>
              <a:rPr lang="es-ES" sz="6400" dirty="0" err="1"/>
              <a:t>gust_udr_ms</a:t>
            </a:r>
            <a:r>
              <a:rPr lang="es-ES" sz="6400" dirty="0"/>
              <a:t>) en m/s</a:t>
            </a:r>
          </a:p>
          <a:p>
            <a:endParaRPr lang="es-ES" sz="16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4213" y="1359428"/>
            <a:ext cx="5018318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Comparación entre modelo meteorológico y machine </a:t>
            </a:r>
            <a:r>
              <a:rPr lang="es-ES" dirty="0" err="1" smtClean="0"/>
              <a:t>learning</a:t>
            </a:r>
            <a:r>
              <a:rPr lang="es-ES" dirty="0" smtClean="0"/>
              <a:t> racha viento máxima (m/s)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339387"/>
              </p:ext>
            </p:extLst>
          </p:nvPr>
        </p:nvGraphicFramePr>
        <p:xfrm>
          <a:off x="684213" y="1217613"/>
          <a:ext cx="85344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Hoja de cálculo" r:id="rId3" imgW="4495680" imgH="1343065" progId="Excel.Sheet.12">
                  <p:embed/>
                </p:oleObj>
              </mc:Choice>
              <mc:Fallback>
                <p:oleObj name="Hoja de cálculo" r:id="rId3" imgW="4495680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217613"/>
                        <a:ext cx="853440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Diferencias entre la racha máxima en la estación , modelo meteorológico y machine </a:t>
            </a:r>
            <a:r>
              <a:rPr lang="es-ES" dirty="0" err="1" smtClean="0"/>
              <a:t>learning</a:t>
            </a:r>
            <a:r>
              <a:rPr lang="es-ES" dirty="0" smtClean="0"/>
              <a:t> (m/s)</a:t>
            </a: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995808"/>
              </p:ext>
            </p:extLst>
          </p:nvPr>
        </p:nvGraphicFramePr>
        <p:xfrm>
          <a:off x="684213" y="1474788"/>
          <a:ext cx="85344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Hoja de cálculo" r:id="rId3" imgW="12020400" imgH="2867052" progId="Excel.Sheet.12">
                  <p:embed/>
                </p:oleObj>
              </mc:Choice>
              <mc:Fallback>
                <p:oleObj name="Hoja de cálculo" r:id="rId3" imgW="12020400" imgH="28670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474788"/>
                        <a:ext cx="8534400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53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Matrices de Confusión. Dirección viento (intervalos en grados)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1698" y="1359428"/>
            <a:ext cx="4937655" cy="3030538"/>
          </a:xfrm>
          <a:prstGeom prst="rect">
            <a:avLst/>
          </a:prstGeom>
        </p:spPr>
      </p:pic>
      <p:pic>
        <p:nvPicPr>
          <p:cNvPr id="13" name="Marcador de contenido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81149" y="1544696"/>
            <a:ext cx="5569527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desagregada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4976" y="1270000"/>
            <a:ext cx="3895598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2888" y="1262063"/>
            <a:ext cx="3857562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Calidad global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	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0329" y="1270000"/>
            <a:ext cx="3704893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6463" y="1262063"/>
            <a:ext cx="3690411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Precisión y entropía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Modelo Meteorológico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8613" y="1270000"/>
            <a:ext cx="3728325" cy="3030538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7507" y="1262063"/>
            <a:ext cx="3728324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2914</TotalTime>
  <Words>123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Gothic</vt:lpstr>
      <vt:lpstr>Wingdings 3</vt:lpstr>
      <vt:lpstr>Sector</vt:lpstr>
      <vt:lpstr>Hoja de cálculo</vt:lpstr>
      <vt:lpstr>Mapa de situación</vt:lpstr>
      <vt:lpstr>Correlaciones entre los puntos más cercanos del modelo y la estación meteorológica (Racha viento Máxima)</vt:lpstr>
      <vt:lpstr>Regresión lineal resultados vs dato real De Racha máxima en (m/s)</vt:lpstr>
      <vt:lpstr>Comparación entre modelo meteorológico y machine learning racha viento máxima (m/s)</vt:lpstr>
      <vt:lpstr>Diferencias entre la racha máxima en la estación , modelo meteorológico y machine learning (m/s)</vt:lpstr>
      <vt:lpstr>Matrices de Confusión. Dirección viento (intervalos en grados)</vt:lpstr>
      <vt:lpstr>Calidad desagregada</vt:lpstr>
      <vt:lpstr>Calidad global</vt:lpstr>
      <vt:lpstr>Precisión y entropía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de Confusión</dc:title>
  <dc:creator>Jorge rOBINAT</dc:creator>
  <cp:lastModifiedBy>Jorge rOBINAT</cp:lastModifiedBy>
  <cp:revision>17</cp:revision>
  <dcterms:created xsi:type="dcterms:W3CDTF">2022-02-14T10:39:01Z</dcterms:created>
  <dcterms:modified xsi:type="dcterms:W3CDTF">2022-02-28T09:13:55Z</dcterms:modified>
</cp:coreProperties>
</file>