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4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4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9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3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4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00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9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5BF3-853C-4D74-8D96-4C450A5AB73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F042-AB48-4397-99E7-C44562E76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Lambda Function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lambda function is a small anonymous function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Syntax</a:t>
            </a:r>
          </a:p>
          <a:p>
            <a:pPr marL="0" indent="0">
              <a:buNone/>
            </a:pPr>
            <a:r>
              <a:rPr lang="en-IN" dirty="0" smtClean="0"/>
              <a:t>lambda </a:t>
            </a:r>
            <a:r>
              <a:rPr lang="en-IN" i="1" dirty="0" smtClean="0"/>
              <a:t>arguments </a:t>
            </a:r>
            <a:r>
              <a:rPr lang="en-IN" dirty="0" smtClean="0"/>
              <a:t>: </a:t>
            </a:r>
            <a:r>
              <a:rPr lang="en-IN" i="1" dirty="0" smtClean="0"/>
              <a:t>expression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69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A lambda function that adds 10 to the number passed in as an argument, and print the result:</a:t>
            </a:r>
          </a:p>
          <a:p>
            <a:pPr marL="0" indent="0">
              <a:buNone/>
            </a:pPr>
            <a:r>
              <a:rPr lang="en-US" dirty="0"/>
              <a:t>x = lambda a : a + 10</a:t>
            </a:r>
            <a:br>
              <a:rPr lang="en-US" dirty="0"/>
            </a:br>
            <a:r>
              <a:rPr lang="en-US" dirty="0"/>
              <a:t>print(x(5))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15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64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lambda function that multiplies argument a with argument b and print the result:</a:t>
            </a:r>
          </a:p>
          <a:p>
            <a:r>
              <a:rPr lang="en-US" dirty="0"/>
              <a:t>x = lambda a, b : a * b</a:t>
            </a:r>
            <a:br>
              <a:rPr lang="en-US" dirty="0"/>
            </a:br>
            <a:r>
              <a:rPr lang="en-US" dirty="0"/>
              <a:t>print(x(5, 6)) 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 smtClean="0"/>
              <a:t>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61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lambda function that sums argument a, b, and c and print the result:</a:t>
            </a:r>
          </a:p>
          <a:p>
            <a:r>
              <a:rPr lang="en-US" dirty="0"/>
              <a:t>x = lambda a, b, c : a + b + c</a:t>
            </a:r>
            <a:br>
              <a:rPr lang="en-US" dirty="0"/>
            </a:br>
            <a:r>
              <a:rPr lang="en-US" dirty="0"/>
              <a:t>print(x(5, 6, 2)) 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 smtClean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1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within 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def myfunc(n):</a:t>
            </a:r>
            <a:br>
              <a:rPr lang="pt-BR" dirty="0"/>
            </a:br>
            <a:r>
              <a:rPr lang="pt-BR" dirty="0"/>
              <a:t>  return lambda a : a * n </a:t>
            </a:r>
            <a:endParaRPr lang="pt-BR" dirty="0" smtClean="0"/>
          </a:p>
          <a:p>
            <a:endParaRPr lang="pt-BR" dirty="0"/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myfunc</a:t>
            </a:r>
            <a:r>
              <a:rPr lang="en-IN" dirty="0"/>
              <a:t>(n):</a:t>
            </a:r>
            <a:br>
              <a:rPr lang="en-IN" dirty="0"/>
            </a:br>
            <a:r>
              <a:rPr lang="en-IN" dirty="0"/>
              <a:t>  return lambda a : a * n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mydoubler</a:t>
            </a:r>
            <a:r>
              <a:rPr lang="en-IN" dirty="0"/>
              <a:t> = </a:t>
            </a:r>
            <a:r>
              <a:rPr lang="en-IN" dirty="0" err="1"/>
              <a:t>myfunc</a:t>
            </a:r>
            <a:r>
              <a:rPr lang="en-IN" dirty="0"/>
              <a:t>(2)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print(</a:t>
            </a:r>
            <a:r>
              <a:rPr lang="en-IN" dirty="0" err="1"/>
              <a:t>mydoubler</a:t>
            </a:r>
            <a:r>
              <a:rPr lang="en-IN" dirty="0"/>
              <a:t>(11</a:t>
            </a:r>
            <a:r>
              <a:rPr lang="en-IN" dirty="0" smtClean="0"/>
              <a:t>))</a:t>
            </a:r>
          </a:p>
          <a:p>
            <a:endParaRPr lang="en-IN" dirty="0"/>
          </a:p>
          <a:p>
            <a:r>
              <a:rPr lang="en-IN" dirty="0" smtClean="0"/>
              <a:t>Output:  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38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Lambda Function</vt:lpstr>
      <vt:lpstr>PowerPoint Presentation</vt:lpstr>
      <vt:lpstr>PowerPoint Presentation</vt:lpstr>
      <vt:lpstr>PowerPoint Presentation</vt:lpstr>
      <vt:lpstr>PowerPoint Presentation</vt:lpstr>
      <vt:lpstr>Lambda within a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Function</dc:title>
  <dc:creator>Admin</dc:creator>
  <cp:lastModifiedBy>Admin</cp:lastModifiedBy>
  <cp:revision>3</cp:revision>
  <dcterms:created xsi:type="dcterms:W3CDTF">2019-09-22T06:27:46Z</dcterms:created>
  <dcterms:modified xsi:type="dcterms:W3CDTF">2019-09-22T06:37:02Z</dcterms:modified>
</cp:coreProperties>
</file>