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9" r:id="rId3"/>
    <p:sldId id="258" r:id="rId4"/>
    <p:sldId id="305" r:id="rId5"/>
    <p:sldId id="262" r:id="rId6"/>
    <p:sldId id="279" r:id="rId7"/>
    <p:sldId id="280" r:id="rId8"/>
    <p:sldId id="310" r:id="rId9"/>
    <p:sldId id="311" r:id="rId10"/>
    <p:sldId id="312" r:id="rId11"/>
    <p:sldId id="313" r:id="rId12"/>
    <p:sldId id="314" r:id="rId13"/>
    <p:sldId id="315" r:id="rId14"/>
    <p:sldId id="281" r:id="rId15"/>
    <p:sldId id="316" r:id="rId16"/>
    <p:sldId id="317" r:id="rId17"/>
    <p:sldId id="318" r:id="rId18"/>
    <p:sldId id="319" r:id="rId19"/>
    <p:sldId id="320" r:id="rId20"/>
    <p:sldId id="292" r:id="rId21"/>
    <p:sldId id="293" r:id="rId22"/>
    <p:sldId id="294" r:id="rId23"/>
    <p:sldId id="295" r:id="rId24"/>
    <p:sldId id="299" r:id="rId25"/>
    <p:sldId id="300" r:id="rId26"/>
    <p:sldId id="324" r:id="rId27"/>
    <p:sldId id="301" r:id="rId28"/>
    <p:sldId id="325" r:id="rId29"/>
    <p:sldId id="302" r:id="rId30"/>
    <p:sldId id="303" r:id="rId31"/>
    <p:sldId id="322" r:id="rId32"/>
    <p:sldId id="326" r:id="rId33"/>
    <p:sldId id="327" r:id="rId34"/>
    <p:sldId id="328" r:id="rId35"/>
    <p:sldId id="329" r:id="rId36"/>
    <p:sldId id="323" r:id="rId37"/>
    <p:sldId id="307" r:id="rId38"/>
    <p:sldId id="308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77B27-4E29-4839-8A6B-B0210AB38902}" type="datetimeFigureOut">
              <a:rPr lang="en-US" smtClean="0"/>
              <a:pPr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EEA79-B13B-4F0F-92C3-192AC20963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491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77B27-4E29-4839-8A6B-B0210AB38902}" type="datetimeFigureOut">
              <a:rPr lang="en-US" smtClean="0"/>
              <a:pPr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EEA79-B13B-4F0F-92C3-192AC20963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39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77B27-4E29-4839-8A6B-B0210AB38902}" type="datetimeFigureOut">
              <a:rPr lang="en-US" smtClean="0"/>
              <a:pPr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EEA79-B13B-4F0F-92C3-192AC20963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758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77B27-4E29-4839-8A6B-B0210AB38902}" type="datetimeFigureOut">
              <a:rPr lang="en-US" smtClean="0"/>
              <a:pPr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EEA79-B13B-4F0F-92C3-192AC20963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09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77B27-4E29-4839-8A6B-B0210AB38902}" type="datetimeFigureOut">
              <a:rPr lang="en-US" smtClean="0"/>
              <a:pPr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EEA79-B13B-4F0F-92C3-192AC20963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221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77B27-4E29-4839-8A6B-B0210AB38902}" type="datetimeFigureOut">
              <a:rPr lang="en-US" smtClean="0"/>
              <a:pPr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EEA79-B13B-4F0F-92C3-192AC20963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071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77B27-4E29-4839-8A6B-B0210AB38902}" type="datetimeFigureOut">
              <a:rPr lang="en-US" smtClean="0"/>
              <a:pPr/>
              <a:t>9/27/2019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EEA79-B13B-4F0F-92C3-192AC20963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77B27-4E29-4839-8A6B-B0210AB38902}" type="datetimeFigureOut">
              <a:rPr lang="en-US" smtClean="0"/>
              <a:pPr/>
              <a:t>9/27/2019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EEA79-B13B-4F0F-92C3-192AC20963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637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77B27-4E29-4839-8A6B-B0210AB38902}" type="datetimeFigureOut">
              <a:rPr lang="en-US" smtClean="0"/>
              <a:pPr/>
              <a:t>9/27/2019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EEA79-B13B-4F0F-92C3-192AC20963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23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77B27-4E29-4839-8A6B-B0210AB38902}" type="datetimeFigureOut">
              <a:rPr lang="en-US" smtClean="0"/>
              <a:pPr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EEA79-B13B-4F0F-92C3-192AC20963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61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77B27-4E29-4839-8A6B-B0210AB38902}" type="datetimeFigureOut">
              <a:rPr lang="en-US" smtClean="0"/>
              <a:pPr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EEA79-B13B-4F0F-92C3-192AC20963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83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77B27-4E29-4839-8A6B-B0210AB38902}" type="datetimeFigureOut">
              <a:rPr lang="en-US" smtClean="0"/>
              <a:pPr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EEA79-B13B-4F0F-92C3-192AC20963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182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FILE HANDLING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00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one line of the file:</a:t>
            </a:r>
          </a:p>
          <a:p>
            <a:r>
              <a:rPr lang="en-US" dirty="0"/>
              <a:t>f = open("demofile.txt", "r")</a:t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f.readline</a:t>
            </a:r>
            <a:r>
              <a:rPr lang="en-US" dirty="0"/>
              <a:t>()) </a:t>
            </a:r>
          </a:p>
          <a:p>
            <a:endParaRPr lang="en-IN" dirty="0" smtClean="0"/>
          </a:p>
          <a:p>
            <a:r>
              <a:rPr lang="en-IN" dirty="0"/>
              <a:t>Hello! Welcome to demofile.txt </a:t>
            </a:r>
          </a:p>
        </p:txBody>
      </p:sp>
    </p:spTree>
    <p:extLst>
      <p:ext uri="{BB962C8B-B14F-4D97-AF65-F5344CB8AC3E}">
        <p14:creationId xmlns:p14="http://schemas.microsoft.com/office/powerpoint/2010/main" val="1896764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two lines of the file:</a:t>
            </a:r>
          </a:p>
          <a:p>
            <a:r>
              <a:rPr lang="en-US" dirty="0"/>
              <a:t>f = open("demofile.txt", "r")</a:t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f.readline</a:t>
            </a:r>
            <a:r>
              <a:rPr lang="en-US" dirty="0"/>
              <a:t>())</a:t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f.readline</a:t>
            </a:r>
            <a:r>
              <a:rPr lang="en-US" dirty="0"/>
              <a:t>()) </a:t>
            </a:r>
          </a:p>
          <a:p>
            <a:endParaRPr lang="en-IN" dirty="0" smtClean="0"/>
          </a:p>
          <a:p>
            <a:r>
              <a:rPr lang="en-US" dirty="0"/>
              <a:t>Hello! Welcome to demofile.txt</a:t>
            </a:r>
            <a:br>
              <a:rPr lang="en-US" dirty="0"/>
            </a:br>
            <a:r>
              <a:rPr lang="en-US" dirty="0"/>
              <a:t>This file is for testing purposes.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4446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 through the file line by line:</a:t>
            </a:r>
          </a:p>
          <a:p>
            <a:r>
              <a:rPr lang="en-US" dirty="0"/>
              <a:t>f = open("demofile.txt", "r")</a:t>
            </a:r>
            <a:br>
              <a:rPr lang="en-US" dirty="0"/>
            </a:br>
            <a:r>
              <a:rPr lang="en-US" dirty="0"/>
              <a:t>for x in f:</a:t>
            </a:r>
            <a:br>
              <a:rPr lang="en-US" dirty="0"/>
            </a:br>
            <a:r>
              <a:rPr lang="en-US" dirty="0"/>
              <a:t>  print(x) </a:t>
            </a:r>
          </a:p>
          <a:p>
            <a:endParaRPr lang="en-IN" dirty="0" smtClean="0"/>
          </a:p>
          <a:p>
            <a:r>
              <a:rPr lang="en-US" dirty="0"/>
              <a:t>Hello! Welcome to demofile.txt</a:t>
            </a:r>
            <a:br>
              <a:rPr lang="en-US" dirty="0"/>
            </a:br>
            <a:r>
              <a:rPr lang="en-US" dirty="0"/>
              <a:t>This file is for testing purposes.</a:t>
            </a:r>
            <a:br>
              <a:rPr lang="en-US" dirty="0"/>
            </a:br>
            <a:r>
              <a:rPr lang="en-US" dirty="0"/>
              <a:t>Good Luck!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7715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Close the file when you are finish with it:</a:t>
            </a:r>
          </a:p>
          <a:p>
            <a:endParaRPr lang="en-US" dirty="0" smtClean="0"/>
          </a:p>
          <a:p>
            <a:r>
              <a:rPr lang="en-US" dirty="0" smtClean="0"/>
              <a:t>f </a:t>
            </a:r>
            <a:r>
              <a:rPr lang="en-US" dirty="0"/>
              <a:t>= open("demofile.txt", "r")</a:t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f.readline</a:t>
            </a:r>
            <a:r>
              <a:rPr lang="en-US" dirty="0"/>
              <a:t>())</a:t>
            </a:r>
            <a:br>
              <a:rPr lang="en-US" dirty="0"/>
            </a:br>
            <a:r>
              <a:rPr lang="en-US" b="1" dirty="0" err="1"/>
              <a:t>f.close</a:t>
            </a:r>
            <a:r>
              <a:rPr lang="en-US" b="1" dirty="0"/>
              <a:t>()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1618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"/>
            <a:ext cx="8229600" cy="6400800"/>
          </a:xfrm>
        </p:spPr>
        <p:txBody>
          <a:bodyPr>
            <a:normAutofit fontScale="92500" lnSpcReduction="10000"/>
          </a:bodyPr>
          <a:lstStyle/>
          <a:p>
            <a:pPr marL="0" indent="0" fontAlgn="base">
              <a:buNone/>
            </a:pPr>
            <a:r>
              <a:rPr lang="en-US" b="1" dirty="0"/>
              <a:t>To write to a file, use: </a:t>
            </a:r>
          </a:p>
          <a:p>
            <a:pPr marL="400050" lvl="1" indent="0" fontAlgn="base">
              <a:buNone/>
            </a:pPr>
            <a:r>
              <a:rPr lang="en-US" dirty="0" err="1"/>
              <a:t>fh</a:t>
            </a:r>
            <a:r>
              <a:rPr lang="en-US" dirty="0"/>
              <a:t> = open("</a:t>
            </a:r>
            <a:r>
              <a:rPr lang="en-US" dirty="0" err="1"/>
              <a:t>hello.txt","w</a:t>
            </a:r>
            <a:r>
              <a:rPr lang="en-US" dirty="0"/>
              <a:t>") </a:t>
            </a:r>
          </a:p>
          <a:p>
            <a:pPr marL="400050" lvl="1" indent="0" fontAlgn="base">
              <a:buNone/>
            </a:pPr>
            <a:r>
              <a:rPr lang="en-US" dirty="0" err="1" smtClean="0"/>
              <a:t>fh.write</a:t>
            </a:r>
            <a:r>
              <a:rPr lang="en-US" dirty="0"/>
              <a:t>("Hello World") </a:t>
            </a:r>
            <a:endParaRPr lang="en-US" dirty="0" smtClean="0"/>
          </a:p>
          <a:p>
            <a:pPr marL="400050" lvl="1" indent="0" fontAlgn="base">
              <a:buNone/>
            </a:pPr>
            <a:r>
              <a:rPr lang="en-US" dirty="0" err="1" smtClean="0"/>
              <a:t>fh.close</a:t>
            </a:r>
            <a:r>
              <a:rPr lang="en-US" dirty="0"/>
              <a:t>() </a:t>
            </a:r>
          </a:p>
          <a:p>
            <a:pPr marL="0" indent="0" fontAlgn="base">
              <a:buNone/>
            </a:pPr>
            <a:r>
              <a:rPr lang="en-US" b="1" dirty="0"/>
              <a:t>To write to a file, use: </a:t>
            </a:r>
          </a:p>
          <a:p>
            <a:pPr marL="400050" lvl="1" indent="0" fontAlgn="base">
              <a:buNone/>
            </a:pPr>
            <a:r>
              <a:rPr lang="en-US" dirty="0" err="1"/>
              <a:t>fh</a:t>
            </a:r>
            <a:r>
              <a:rPr lang="en-US" dirty="0"/>
              <a:t> = open("hello.txt", "w") </a:t>
            </a:r>
          </a:p>
          <a:p>
            <a:pPr marL="400050" lvl="1" indent="0" fontAlgn="base">
              <a:buNone/>
            </a:pPr>
            <a:r>
              <a:rPr lang="en-US" dirty="0" err="1"/>
              <a:t>lines_of_text</a:t>
            </a:r>
            <a:r>
              <a:rPr lang="en-US" dirty="0"/>
              <a:t> = ["a line of text", "another line of text", "a third line"] </a:t>
            </a:r>
          </a:p>
          <a:p>
            <a:pPr marL="400050" lvl="1" indent="0" fontAlgn="base">
              <a:buNone/>
            </a:pPr>
            <a:r>
              <a:rPr lang="en-US" dirty="0" err="1"/>
              <a:t>fh.writelines</a:t>
            </a:r>
            <a:r>
              <a:rPr lang="en-US" dirty="0"/>
              <a:t>(</a:t>
            </a:r>
            <a:r>
              <a:rPr lang="en-US" dirty="0" err="1"/>
              <a:t>lines_of_text</a:t>
            </a:r>
            <a:r>
              <a:rPr lang="en-US" dirty="0"/>
              <a:t>) </a:t>
            </a:r>
          </a:p>
          <a:p>
            <a:pPr marL="400050" lvl="1" indent="0" fontAlgn="base">
              <a:buNone/>
            </a:pPr>
            <a:r>
              <a:rPr lang="en-US" dirty="0" err="1"/>
              <a:t>fh.close</a:t>
            </a:r>
            <a:r>
              <a:rPr lang="en-US" dirty="0"/>
              <a:t>() </a:t>
            </a:r>
          </a:p>
          <a:p>
            <a:pPr marL="0" indent="0" fontAlgn="base">
              <a:buNone/>
            </a:pPr>
            <a:r>
              <a:rPr lang="en-US" b="1" dirty="0"/>
              <a:t>To append to file, use: </a:t>
            </a:r>
          </a:p>
          <a:p>
            <a:pPr marL="400050" lvl="1" indent="0" fontAlgn="base">
              <a:buNone/>
            </a:pPr>
            <a:r>
              <a:rPr lang="en-US" dirty="0" err="1"/>
              <a:t>fh</a:t>
            </a:r>
            <a:r>
              <a:rPr lang="en-US" dirty="0"/>
              <a:t> = open("Hello.txt", "a") </a:t>
            </a:r>
          </a:p>
          <a:p>
            <a:pPr marL="400050" lvl="1" indent="0" fontAlgn="base">
              <a:buNone/>
            </a:pPr>
            <a:r>
              <a:rPr lang="en-US" dirty="0" err="1" smtClean="0"/>
              <a:t>fh.write</a:t>
            </a:r>
            <a:r>
              <a:rPr lang="en-US" dirty="0"/>
              <a:t>("Hello World again") </a:t>
            </a:r>
          </a:p>
          <a:p>
            <a:pPr marL="400050" lvl="1" indent="0" fontAlgn="base">
              <a:buNone/>
            </a:pPr>
            <a:r>
              <a:rPr lang="en-US" dirty="0" err="1"/>
              <a:t>fh.close</a:t>
            </a:r>
            <a:r>
              <a:rPr lang="en-US" dirty="0"/>
              <a:t> 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65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Append </a:t>
            </a:r>
            <a:r>
              <a:rPr lang="en-IN" dirty="0" smtClean="0"/>
              <a:t>to file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Open the file "</a:t>
            </a:r>
            <a:r>
              <a:rPr lang="en-US" dirty="0" smtClean="0"/>
              <a:t>demofile.txt</a:t>
            </a:r>
            <a:r>
              <a:rPr lang="en-US" dirty="0"/>
              <a:t>" and append content to the file:</a:t>
            </a:r>
          </a:p>
          <a:p>
            <a:r>
              <a:rPr lang="en-US" dirty="0"/>
              <a:t>f = open("</a:t>
            </a:r>
            <a:r>
              <a:rPr lang="en-US" dirty="0" smtClean="0"/>
              <a:t>demofile.txt</a:t>
            </a:r>
            <a:r>
              <a:rPr lang="en-US" dirty="0"/>
              <a:t>", "a")</a:t>
            </a:r>
            <a:br>
              <a:rPr lang="en-US" dirty="0"/>
            </a:br>
            <a:r>
              <a:rPr lang="en-US" dirty="0" err="1"/>
              <a:t>f.write</a:t>
            </a:r>
            <a:r>
              <a:rPr lang="en-US" dirty="0"/>
              <a:t>("Now the file has more content!")</a:t>
            </a:r>
            <a:br>
              <a:rPr lang="en-US" dirty="0"/>
            </a:br>
            <a:r>
              <a:rPr lang="en-US" dirty="0" err="1"/>
              <a:t>f.close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#open and read the file after the appending:</a:t>
            </a:r>
            <a:br>
              <a:rPr lang="en-US" dirty="0"/>
            </a:br>
            <a:r>
              <a:rPr lang="en-US" dirty="0"/>
              <a:t>f = open("</a:t>
            </a:r>
            <a:r>
              <a:rPr lang="en-US" dirty="0" smtClean="0"/>
              <a:t>demofile.txt</a:t>
            </a:r>
            <a:r>
              <a:rPr lang="en-US" dirty="0"/>
              <a:t>", "r")</a:t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f.read</a:t>
            </a:r>
            <a:r>
              <a:rPr lang="en-US" dirty="0"/>
              <a:t>())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8272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Hello! Welcome to demofile2.txt</a:t>
            </a:r>
            <a:br>
              <a:rPr lang="en-US" dirty="0"/>
            </a:br>
            <a:r>
              <a:rPr lang="en-US" dirty="0"/>
              <a:t>This file is for testing purposes.</a:t>
            </a:r>
            <a:br>
              <a:rPr lang="en-US" dirty="0"/>
            </a:br>
            <a:r>
              <a:rPr lang="en-US" dirty="0"/>
              <a:t>Good </a:t>
            </a:r>
            <a:r>
              <a:rPr lang="en-US" dirty="0" err="1"/>
              <a:t>Luck!Now</a:t>
            </a:r>
            <a:r>
              <a:rPr lang="en-US" dirty="0"/>
              <a:t> the file has more content!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7778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Open the file "</a:t>
            </a:r>
            <a:r>
              <a:rPr lang="en-US" dirty="0" smtClean="0"/>
              <a:t>demofile.txt</a:t>
            </a:r>
            <a:r>
              <a:rPr lang="en-US" dirty="0"/>
              <a:t>" and overwrite the content:</a:t>
            </a:r>
          </a:p>
          <a:p>
            <a:r>
              <a:rPr lang="en-US" dirty="0"/>
              <a:t>f = open("</a:t>
            </a:r>
            <a:r>
              <a:rPr lang="en-US" dirty="0" smtClean="0"/>
              <a:t>demofile.txt</a:t>
            </a:r>
            <a:r>
              <a:rPr lang="en-US" dirty="0"/>
              <a:t>", "w")</a:t>
            </a:r>
            <a:br>
              <a:rPr lang="en-US" dirty="0"/>
            </a:br>
            <a:r>
              <a:rPr lang="en-US" dirty="0" err="1"/>
              <a:t>f.write</a:t>
            </a:r>
            <a:r>
              <a:rPr lang="en-US" dirty="0"/>
              <a:t>("Woops! I have deleted the content!")</a:t>
            </a:r>
            <a:br>
              <a:rPr lang="en-US" dirty="0"/>
            </a:br>
            <a:r>
              <a:rPr lang="en-US" dirty="0" err="1"/>
              <a:t>f.close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#open and read the file after the appending:</a:t>
            </a:r>
            <a:br>
              <a:rPr lang="en-US" dirty="0"/>
            </a:br>
            <a:r>
              <a:rPr lang="en-US" dirty="0"/>
              <a:t>f = open("</a:t>
            </a:r>
            <a:r>
              <a:rPr lang="en-US" dirty="0" smtClean="0"/>
              <a:t>demofile.txt</a:t>
            </a:r>
            <a:r>
              <a:rPr lang="en-US" dirty="0"/>
              <a:t>", "r")</a:t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f.read</a:t>
            </a:r>
            <a:r>
              <a:rPr lang="en-US" dirty="0"/>
              <a:t>())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9608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Woops! I have deleted the content!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6452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New </a:t>
            </a:r>
            <a:r>
              <a:rPr lang="en-US" dirty="0" smtClean="0"/>
              <a:t>File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/>
          </a:p>
          <a:p>
            <a:r>
              <a:rPr lang="en-US" dirty="0"/>
              <a:t>To create a new file in Python, use the open() method, with one of the following parameters:</a:t>
            </a:r>
          </a:p>
          <a:p>
            <a:endParaRPr lang="en-US" dirty="0"/>
          </a:p>
          <a:p>
            <a:r>
              <a:rPr lang="en-US" dirty="0"/>
              <a:t>"x" - Create - will create a file, returns an error if the file exist</a:t>
            </a:r>
          </a:p>
          <a:p>
            <a:endParaRPr lang="en-US" dirty="0"/>
          </a:p>
          <a:p>
            <a:r>
              <a:rPr lang="en-US" dirty="0"/>
              <a:t>"a" - Append - will create a file if the specified file does not exist</a:t>
            </a:r>
          </a:p>
          <a:p>
            <a:endParaRPr lang="en-US" dirty="0"/>
          </a:p>
          <a:p>
            <a:r>
              <a:rPr lang="en-US" dirty="0"/>
              <a:t>"w" - Write - will create a file if the specified file does not exist</a:t>
            </a:r>
          </a:p>
          <a:p>
            <a:r>
              <a:rPr lang="en-US" dirty="0"/>
              <a:t>Example</a:t>
            </a:r>
          </a:p>
          <a:p>
            <a:endParaRPr lang="en-US" dirty="0"/>
          </a:p>
          <a:p>
            <a:r>
              <a:rPr lang="en-US" dirty="0"/>
              <a:t>Create a file called "myfile.txt":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b="1" dirty="0" smtClean="0"/>
              <a:t>f </a:t>
            </a:r>
            <a:r>
              <a:rPr lang="en-US" b="1" dirty="0"/>
              <a:t>= open("myfile.txt", "x")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918536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has several </a:t>
            </a:r>
            <a:r>
              <a:rPr lang="en-US" dirty="0" smtClean="0"/>
              <a:t>functions,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creating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 smtClean="0"/>
              <a:t>reading,</a:t>
            </a:r>
          </a:p>
          <a:p>
            <a:r>
              <a:rPr lang="en-US" dirty="0" smtClean="0"/>
              <a:t> </a:t>
            </a:r>
            <a:r>
              <a:rPr lang="en-US" dirty="0"/>
              <a:t>updating, and </a:t>
            </a:r>
            <a:endParaRPr lang="en-US" dirty="0" smtClean="0"/>
          </a:p>
          <a:p>
            <a:r>
              <a:rPr lang="en-US" dirty="0" smtClean="0"/>
              <a:t>deleting </a:t>
            </a:r>
            <a:r>
              <a:rPr lang="en-US" dirty="0"/>
              <a:t>files.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84944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Opening a File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#!/</a:t>
            </a:r>
            <a:r>
              <a:rPr lang="en-IN" dirty="0" err="1" smtClean="0"/>
              <a:t>usr</a:t>
            </a:r>
            <a:r>
              <a:rPr lang="en-IN" dirty="0" smtClean="0"/>
              <a:t>/bin/python</a:t>
            </a:r>
          </a:p>
          <a:p>
            <a:pPr>
              <a:buNone/>
            </a:pPr>
            <a:r>
              <a:rPr lang="en-IN" dirty="0" smtClean="0"/>
              <a:t># Open a file</a:t>
            </a:r>
          </a:p>
          <a:p>
            <a:pPr>
              <a:buNone/>
            </a:pPr>
            <a:r>
              <a:rPr lang="en-IN" dirty="0" err="1" smtClean="0"/>
              <a:t>fo</a:t>
            </a:r>
            <a:r>
              <a:rPr lang="en-IN" dirty="0" smtClean="0"/>
              <a:t> = open("foo.txt", “w")</a:t>
            </a:r>
          </a:p>
          <a:p>
            <a:pPr>
              <a:buNone/>
            </a:pPr>
            <a:r>
              <a:rPr lang="en-IN" dirty="0" smtClean="0"/>
              <a:t>print ("Name of the file: ", fo.name)</a:t>
            </a:r>
          </a:p>
          <a:p>
            <a:pPr>
              <a:buNone/>
            </a:pPr>
            <a:r>
              <a:rPr lang="en-IN" dirty="0" smtClean="0"/>
              <a:t>print ("Opening mode : ", fo.mode)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The write()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dirty="0" smtClean="0"/>
              <a:t>Syntax</a:t>
            </a:r>
          </a:p>
          <a:p>
            <a:pPr>
              <a:buNone/>
            </a:pPr>
            <a:r>
              <a:rPr lang="en-IN" dirty="0" smtClean="0"/>
              <a:t>		</a:t>
            </a:r>
            <a:r>
              <a:rPr lang="en-IN" dirty="0" err="1" smtClean="0"/>
              <a:t>fileObject.write</a:t>
            </a:r>
            <a:r>
              <a:rPr lang="en-IN" dirty="0" smtClean="0"/>
              <a:t>(string);</a:t>
            </a:r>
          </a:p>
          <a:p>
            <a:pPr>
              <a:buNone/>
            </a:pPr>
            <a:r>
              <a:rPr lang="en-IN" dirty="0" smtClean="0"/>
              <a:t>#!/</a:t>
            </a:r>
            <a:r>
              <a:rPr lang="en-IN" dirty="0" err="1" smtClean="0"/>
              <a:t>usr</a:t>
            </a:r>
            <a:r>
              <a:rPr lang="en-IN" dirty="0" smtClean="0"/>
              <a:t>/bin/python</a:t>
            </a:r>
          </a:p>
          <a:p>
            <a:pPr>
              <a:buNone/>
            </a:pPr>
            <a:r>
              <a:rPr lang="en-IN" dirty="0" smtClean="0"/>
              <a:t># Open a file</a:t>
            </a:r>
          </a:p>
          <a:p>
            <a:pPr>
              <a:buNone/>
            </a:pPr>
            <a:r>
              <a:rPr lang="en-IN" dirty="0" err="1" smtClean="0"/>
              <a:t>fo</a:t>
            </a:r>
            <a:r>
              <a:rPr lang="en-IN" dirty="0" smtClean="0"/>
              <a:t> = open("foo.txt", "w")</a:t>
            </a:r>
          </a:p>
          <a:p>
            <a:pPr>
              <a:buNone/>
            </a:pPr>
            <a:r>
              <a:rPr lang="en-IN" dirty="0" err="1" smtClean="0"/>
              <a:t>fo.write</a:t>
            </a:r>
            <a:r>
              <a:rPr lang="en-IN" dirty="0" smtClean="0"/>
              <a:t>( "Python is a great language.\</a:t>
            </a:r>
            <a:r>
              <a:rPr lang="en-IN" dirty="0" err="1" smtClean="0"/>
              <a:t>nYeah</a:t>
            </a:r>
            <a:r>
              <a:rPr lang="en-IN" dirty="0" smtClean="0"/>
              <a:t> its great!!\n");</a:t>
            </a:r>
          </a:p>
          <a:p>
            <a:pPr>
              <a:buNone/>
            </a:pPr>
            <a:r>
              <a:rPr lang="en-IN" dirty="0" smtClean="0"/>
              <a:t># Close </a:t>
            </a:r>
            <a:r>
              <a:rPr lang="en-IN" dirty="0" err="1" smtClean="0"/>
              <a:t>opend</a:t>
            </a:r>
            <a:r>
              <a:rPr lang="en-IN" dirty="0" smtClean="0"/>
              <a:t> file</a:t>
            </a:r>
          </a:p>
          <a:p>
            <a:pPr>
              <a:buNone/>
            </a:pPr>
            <a:r>
              <a:rPr lang="en-IN" dirty="0" err="1" smtClean="0"/>
              <a:t>fo.close</a:t>
            </a:r>
            <a:r>
              <a:rPr lang="en-IN" dirty="0" smtClean="0"/>
              <a:t>()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The read()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b="1" dirty="0" smtClean="0"/>
              <a:t>Syntax</a:t>
            </a:r>
          </a:p>
          <a:p>
            <a:pPr>
              <a:buNone/>
            </a:pPr>
            <a:r>
              <a:rPr lang="en-IN" dirty="0" smtClean="0"/>
              <a:t>		</a:t>
            </a:r>
            <a:r>
              <a:rPr lang="en-IN" dirty="0" err="1" smtClean="0"/>
              <a:t>fileObject.read</a:t>
            </a:r>
            <a:r>
              <a:rPr lang="en-IN" dirty="0" smtClean="0"/>
              <a:t>([count]);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#!/</a:t>
            </a:r>
            <a:r>
              <a:rPr lang="en-IN" dirty="0" err="1" smtClean="0"/>
              <a:t>usr</a:t>
            </a:r>
            <a:r>
              <a:rPr lang="en-IN" dirty="0" smtClean="0"/>
              <a:t>/bin/python</a:t>
            </a:r>
          </a:p>
          <a:p>
            <a:pPr>
              <a:buNone/>
            </a:pPr>
            <a:r>
              <a:rPr lang="en-IN" dirty="0" smtClean="0"/>
              <a:t># Open a file</a:t>
            </a:r>
          </a:p>
          <a:p>
            <a:pPr>
              <a:buNone/>
            </a:pPr>
            <a:r>
              <a:rPr lang="en-IN" dirty="0" err="1" smtClean="0"/>
              <a:t>fo</a:t>
            </a:r>
            <a:r>
              <a:rPr lang="en-IN" dirty="0" smtClean="0"/>
              <a:t> = open("foo.txt", "r+")</a:t>
            </a:r>
          </a:p>
          <a:p>
            <a:pPr>
              <a:buNone/>
            </a:pPr>
            <a:r>
              <a:rPr lang="en-IN" dirty="0" err="1" smtClean="0"/>
              <a:t>str</a:t>
            </a:r>
            <a:r>
              <a:rPr lang="en-IN" dirty="0" smtClean="0"/>
              <a:t> = </a:t>
            </a:r>
            <a:r>
              <a:rPr lang="en-IN" dirty="0" err="1" smtClean="0"/>
              <a:t>fo.read</a:t>
            </a:r>
            <a:r>
              <a:rPr lang="en-IN" dirty="0" smtClean="0"/>
              <a:t>(10);</a:t>
            </a:r>
          </a:p>
          <a:p>
            <a:pPr>
              <a:buNone/>
            </a:pPr>
            <a:r>
              <a:rPr lang="en-IN" dirty="0" smtClean="0"/>
              <a:t>print ("Read String is : ", </a:t>
            </a:r>
            <a:r>
              <a:rPr lang="en-IN" dirty="0" err="1" smtClean="0"/>
              <a:t>str</a:t>
            </a:r>
            <a:r>
              <a:rPr lang="en-IN" dirty="0" smtClean="0"/>
              <a:t>)</a:t>
            </a:r>
          </a:p>
          <a:p>
            <a:pPr>
              <a:buNone/>
            </a:pPr>
            <a:r>
              <a:rPr lang="en-IN" dirty="0" smtClean="0"/>
              <a:t># Close </a:t>
            </a:r>
            <a:r>
              <a:rPr lang="en-IN" dirty="0" err="1" smtClean="0"/>
              <a:t>opend</a:t>
            </a:r>
            <a:r>
              <a:rPr lang="en-IN" dirty="0" smtClean="0"/>
              <a:t> file</a:t>
            </a:r>
          </a:p>
          <a:p>
            <a:pPr>
              <a:buNone/>
            </a:pPr>
            <a:r>
              <a:rPr lang="en-IN" dirty="0" err="1" smtClean="0"/>
              <a:t>fo.close</a:t>
            </a:r>
            <a:r>
              <a:rPr lang="en-IN" dirty="0" smtClean="0"/>
              <a:t>()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 smtClean="0"/>
              <a:t>readline</a:t>
            </a:r>
            <a:r>
              <a:rPr lang="en-IN" b="1" dirty="0" smtClean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 smtClean="0"/>
              <a:t>Following is the syntax for </a:t>
            </a:r>
            <a:r>
              <a:rPr lang="en-IN" dirty="0" err="1" smtClean="0"/>
              <a:t>readline</a:t>
            </a:r>
            <a:r>
              <a:rPr lang="en-IN" dirty="0" smtClean="0"/>
              <a:t>() method:</a:t>
            </a:r>
          </a:p>
          <a:p>
            <a:r>
              <a:rPr lang="en-IN" dirty="0" err="1" smtClean="0"/>
              <a:t>fileObject.readline</a:t>
            </a:r>
            <a:r>
              <a:rPr lang="en-IN" dirty="0" smtClean="0"/>
              <a:t>( size );</a:t>
            </a:r>
          </a:p>
          <a:p>
            <a:pPr>
              <a:buNone/>
            </a:pPr>
            <a:r>
              <a:rPr lang="en-IN" dirty="0" smtClean="0"/>
              <a:t>#!/</a:t>
            </a:r>
            <a:r>
              <a:rPr lang="en-IN" dirty="0" err="1" smtClean="0"/>
              <a:t>usr</a:t>
            </a:r>
            <a:r>
              <a:rPr lang="en-IN" dirty="0" smtClean="0"/>
              <a:t>/bin/python</a:t>
            </a:r>
          </a:p>
          <a:p>
            <a:pPr>
              <a:buNone/>
            </a:pPr>
            <a:r>
              <a:rPr lang="en-IN" dirty="0" smtClean="0"/>
              <a:t># Open a file</a:t>
            </a:r>
          </a:p>
          <a:p>
            <a:pPr>
              <a:buNone/>
            </a:pPr>
            <a:r>
              <a:rPr lang="en-IN" dirty="0" err="1" smtClean="0"/>
              <a:t>fo</a:t>
            </a:r>
            <a:r>
              <a:rPr lang="en-IN" dirty="0" smtClean="0"/>
              <a:t> = open("foo.txt", "r")</a:t>
            </a:r>
          </a:p>
          <a:p>
            <a:pPr>
              <a:buNone/>
            </a:pPr>
            <a:r>
              <a:rPr lang="en-IN" dirty="0" smtClean="0"/>
              <a:t>print ("Name of the file: ", fo.name)</a:t>
            </a:r>
          </a:p>
          <a:p>
            <a:pPr>
              <a:buNone/>
            </a:pPr>
            <a:r>
              <a:rPr lang="en-IN" dirty="0" smtClean="0"/>
              <a:t>line = </a:t>
            </a:r>
            <a:r>
              <a:rPr lang="en-IN" dirty="0" err="1" smtClean="0"/>
              <a:t>fo.readline</a:t>
            </a:r>
            <a:r>
              <a:rPr lang="en-IN" dirty="0" smtClean="0"/>
              <a:t>()</a:t>
            </a:r>
          </a:p>
          <a:p>
            <a:pPr>
              <a:buNone/>
            </a:pPr>
            <a:r>
              <a:rPr lang="en-IN" dirty="0" smtClean="0"/>
              <a:t>print ("Read Line:",line)</a:t>
            </a:r>
          </a:p>
          <a:p>
            <a:pPr>
              <a:buNone/>
            </a:pPr>
            <a:r>
              <a:rPr lang="en-IN" dirty="0" smtClean="0"/>
              <a:t>line = </a:t>
            </a:r>
            <a:r>
              <a:rPr lang="en-IN" dirty="0" err="1" smtClean="0"/>
              <a:t>fo.readline</a:t>
            </a:r>
            <a:r>
              <a:rPr lang="en-IN" dirty="0" smtClean="0"/>
              <a:t>(5)</a:t>
            </a:r>
          </a:p>
          <a:p>
            <a:pPr>
              <a:buNone/>
            </a:pPr>
            <a:r>
              <a:rPr lang="en-IN" dirty="0" smtClean="0"/>
              <a:t>print ("Read Line:",line)</a:t>
            </a:r>
          </a:p>
          <a:p>
            <a:pPr>
              <a:buNone/>
            </a:pPr>
            <a:r>
              <a:rPr lang="en-IN" dirty="0" smtClean="0"/>
              <a:t># Close </a:t>
            </a:r>
            <a:r>
              <a:rPr lang="en-IN" dirty="0" err="1" smtClean="0"/>
              <a:t>opend</a:t>
            </a:r>
            <a:r>
              <a:rPr lang="en-IN" dirty="0" smtClean="0"/>
              <a:t> file</a:t>
            </a:r>
          </a:p>
          <a:p>
            <a:pPr>
              <a:buNone/>
            </a:pPr>
            <a:r>
              <a:rPr lang="en-IN" dirty="0" err="1" smtClean="0"/>
              <a:t>fo.close</a:t>
            </a:r>
            <a:r>
              <a:rPr lang="en-IN" dirty="0" smtClean="0"/>
              <a:t>()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Renaming and Deleting Files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Python </a:t>
            </a:r>
            <a:r>
              <a:rPr lang="en-IN" b="1" dirty="0" err="1" smtClean="0"/>
              <a:t>os</a:t>
            </a:r>
            <a:r>
              <a:rPr lang="en-IN" b="1" dirty="0" smtClean="0"/>
              <a:t> module provides methods that help you perform file-processing </a:t>
            </a:r>
            <a:r>
              <a:rPr lang="en-IN" dirty="0" smtClean="0"/>
              <a:t>operations, such as renaming and deleting files.</a:t>
            </a:r>
          </a:p>
          <a:p>
            <a:pPr algn="just"/>
            <a:r>
              <a:rPr lang="en-IN" b="1" dirty="0" smtClean="0"/>
              <a:t>The rename() Method</a:t>
            </a:r>
          </a:p>
          <a:p>
            <a:pPr algn="just">
              <a:buNone/>
            </a:pPr>
            <a:r>
              <a:rPr lang="en-IN" dirty="0" smtClean="0"/>
              <a:t>#!/</a:t>
            </a:r>
            <a:r>
              <a:rPr lang="en-IN" dirty="0" err="1" smtClean="0"/>
              <a:t>usr</a:t>
            </a:r>
            <a:r>
              <a:rPr lang="en-IN" dirty="0" smtClean="0"/>
              <a:t>/bin/python</a:t>
            </a:r>
          </a:p>
          <a:p>
            <a:pPr algn="just">
              <a:buNone/>
            </a:pPr>
            <a:r>
              <a:rPr lang="en-IN" dirty="0" smtClean="0"/>
              <a:t>import </a:t>
            </a:r>
            <a:r>
              <a:rPr lang="en-IN" dirty="0" err="1" smtClean="0"/>
              <a:t>os</a:t>
            </a:r>
            <a:endParaRPr lang="en-IN" dirty="0" smtClean="0"/>
          </a:p>
          <a:p>
            <a:pPr algn="just">
              <a:buNone/>
            </a:pPr>
            <a:r>
              <a:rPr lang="en-IN" dirty="0" smtClean="0"/>
              <a:t># Rename a file from foo.txt to foo1.txt</a:t>
            </a:r>
          </a:p>
          <a:p>
            <a:pPr algn="just">
              <a:buNone/>
            </a:pPr>
            <a:r>
              <a:rPr lang="en-IN" dirty="0" err="1" smtClean="0"/>
              <a:t>os.rename</a:t>
            </a:r>
            <a:r>
              <a:rPr lang="en-IN" dirty="0" smtClean="0"/>
              <a:t>( "foo.txt", "foo1.txt" )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dirty="0" smtClean="0"/>
              <a:t>The remove()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b="1" dirty="0" smtClean="0"/>
              <a:t>Syntax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err="1" smtClean="0"/>
              <a:t>os.remove</a:t>
            </a:r>
            <a:r>
              <a:rPr lang="en-IN" dirty="0" smtClean="0"/>
              <a:t>(</a:t>
            </a:r>
            <a:r>
              <a:rPr lang="en-IN" dirty="0" err="1" smtClean="0"/>
              <a:t>file_name</a:t>
            </a:r>
            <a:r>
              <a:rPr lang="en-IN" dirty="0" smtClean="0"/>
              <a:t>)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#!/</a:t>
            </a:r>
            <a:r>
              <a:rPr lang="en-IN" dirty="0" err="1" smtClean="0"/>
              <a:t>usr</a:t>
            </a:r>
            <a:r>
              <a:rPr lang="en-IN" dirty="0" smtClean="0"/>
              <a:t>/bin/python</a:t>
            </a:r>
          </a:p>
          <a:p>
            <a:pPr>
              <a:buNone/>
            </a:pPr>
            <a:r>
              <a:rPr lang="en-IN" dirty="0" smtClean="0"/>
              <a:t>import </a:t>
            </a:r>
            <a:r>
              <a:rPr lang="en-IN" dirty="0" err="1" smtClean="0"/>
              <a:t>os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# Delete file test2.txt</a:t>
            </a:r>
          </a:p>
          <a:p>
            <a:pPr>
              <a:buNone/>
            </a:pPr>
            <a:r>
              <a:rPr lang="en-IN" dirty="0" err="1" smtClean="0"/>
              <a:t>os.remove</a:t>
            </a:r>
            <a:r>
              <a:rPr lang="en-IN" dirty="0" smtClean="0"/>
              <a:t>("text2.txt")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Check if File exist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if file exists, </a:t>
            </a:r>
            <a:r>
              <a:rPr lang="en-US" i="1" dirty="0"/>
              <a:t>then</a:t>
            </a:r>
            <a:r>
              <a:rPr lang="en-US" dirty="0"/>
              <a:t> delete it:</a:t>
            </a:r>
          </a:p>
          <a:p>
            <a:r>
              <a:rPr lang="en-US" dirty="0"/>
              <a:t>import </a:t>
            </a:r>
            <a:r>
              <a:rPr lang="en-US" dirty="0" err="1"/>
              <a:t>os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if </a:t>
            </a:r>
            <a:r>
              <a:rPr lang="en-US" dirty="0" err="1"/>
              <a:t>os.path.exists</a:t>
            </a:r>
            <a:r>
              <a:rPr lang="en-US" dirty="0"/>
              <a:t>("demofile.txt"):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os.remove</a:t>
            </a:r>
            <a:r>
              <a:rPr lang="en-US" dirty="0"/>
              <a:t>("demofile.txt")</a:t>
            </a:r>
            <a:br>
              <a:rPr lang="en-US" dirty="0"/>
            </a:br>
            <a:r>
              <a:rPr lang="en-US" dirty="0"/>
              <a:t>else:</a:t>
            </a:r>
            <a:br>
              <a:rPr lang="en-US" dirty="0"/>
            </a:br>
            <a:r>
              <a:rPr lang="en-US" dirty="0"/>
              <a:t>  print("The file does not exist")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62228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The </a:t>
            </a:r>
            <a:r>
              <a:rPr lang="en-IN" b="1" dirty="0" err="1" smtClean="0"/>
              <a:t>mkdir</a:t>
            </a:r>
            <a:r>
              <a:rPr lang="en-IN" b="1" dirty="0" smtClean="0"/>
              <a:t>()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4525963"/>
          </a:xfrm>
        </p:spPr>
        <p:txBody>
          <a:bodyPr/>
          <a:lstStyle/>
          <a:p>
            <a:r>
              <a:rPr lang="en-IN" b="1" dirty="0" smtClean="0"/>
              <a:t>Syntax</a:t>
            </a:r>
          </a:p>
          <a:p>
            <a:pPr>
              <a:buNone/>
            </a:pPr>
            <a:r>
              <a:rPr lang="en-IN" dirty="0" smtClean="0"/>
              <a:t>		</a:t>
            </a:r>
            <a:r>
              <a:rPr lang="en-IN" dirty="0" err="1" smtClean="0"/>
              <a:t>os.mkdir</a:t>
            </a:r>
            <a:r>
              <a:rPr lang="en-IN" dirty="0" smtClean="0"/>
              <a:t>("</a:t>
            </a:r>
            <a:r>
              <a:rPr lang="en-IN" dirty="0" err="1" smtClean="0"/>
              <a:t>newdir</a:t>
            </a:r>
            <a:r>
              <a:rPr lang="en-IN" dirty="0" smtClean="0"/>
              <a:t>")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#!/</a:t>
            </a:r>
            <a:r>
              <a:rPr lang="en-IN" dirty="0" err="1" smtClean="0"/>
              <a:t>usr</a:t>
            </a:r>
            <a:r>
              <a:rPr lang="en-IN" dirty="0" smtClean="0"/>
              <a:t>/bin/python</a:t>
            </a:r>
          </a:p>
          <a:p>
            <a:pPr>
              <a:buNone/>
            </a:pPr>
            <a:r>
              <a:rPr lang="en-IN" dirty="0" smtClean="0"/>
              <a:t>import </a:t>
            </a:r>
            <a:r>
              <a:rPr lang="en-IN" dirty="0" err="1" smtClean="0"/>
              <a:t>os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# Create a directory "test"</a:t>
            </a:r>
          </a:p>
          <a:p>
            <a:pPr>
              <a:buNone/>
            </a:pPr>
            <a:r>
              <a:rPr lang="en-IN" dirty="0" err="1" smtClean="0"/>
              <a:t>os.mkdir</a:t>
            </a:r>
            <a:r>
              <a:rPr lang="en-IN" dirty="0" smtClean="0"/>
              <a:t>("test")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Delete Folder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Remove the folder "</a:t>
            </a:r>
            <a:r>
              <a:rPr lang="en-IN" dirty="0" err="1"/>
              <a:t>myfolder</a:t>
            </a:r>
            <a:r>
              <a:rPr lang="en-IN" dirty="0"/>
              <a:t>":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import </a:t>
            </a:r>
            <a:r>
              <a:rPr lang="en-IN" dirty="0" err="1"/>
              <a:t>os</a:t>
            </a:r>
            <a:r>
              <a:rPr lang="en-IN" dirty="0"/>
              <a:t/>
            </a:r>
            <a:br>
              <a:rPr lang="en-IN" dirty="0"/>
            </a:br>
            <a:r>
              <a:rPr lang="en-IN" dirty="0" err="1"/>
              <a:t>os.rmdir</a:t>
            </a:r>
            <a:r>
              <a:rPr lang="en-IN" dirty="0"/>
              <a:t>("</a:t>
            </a:r>
            <a:r>
              <a:rPr lang="en-IN" dirty="0" err="1"/>
              <a:t>myfolder</a:t>
            </a:r>
            <a:r>
              <a:rPr lang="en-IN" dirty="0"/>
              <a:t>")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44460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dirty="0" smtClean="0"/>
              <a:t>The </a:t>
            </a:r>
            <a:r>
              <a:rPr lang="en-IN" b="1" i="1" dirty="0" err="1" smtClean="0"/>
              <a:t>getcwd</a:t>
            </a:r>
            <a:r>
              <a:rPr lang="en-IN" b="1" i="1" dirty="0" smtClean="0"/>
              <a:t>()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#!/</a:t>
            </a:r>
            <a:r>
              <a:rPr lang="en-IN" dirty="0" err="1" smtClean="0"/>
              <a:t>usr</a:t>
            </a:r>
            <a:r>
              <a:rPr lang="en-IN" dirty="0" smtClean="0"/>
              <a:t>/bin/python</a:t>
            </a:r>
          </a:p>
          <a:p>
            <a:pPr>
              <a:buNone/>
            </a:pPr>
            <a:r>
              <a:rPr lang="en-IN" dirty="0" smtClean="0"/>
              <a:t>import </a:t>
            </a:r>
            <a:r>
              <a:rPr lang="en-IN" dirty="0" err="1" smtClean="0"/>
              <a:t>os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# This would give location of the current directory</a:t>
            </a:r>
          </a:p>
          <a:p>
            <a:pPr>
              <a:buNone/>
            </a:pPr>
            <a:r>
              <a:rPr lang="en-IN" dirty="0" err="1" smtClean="0"/>
              <a:t>os.getcwd</a:t>
            </a:r>
            <a:r>
              <a:rPr lang="en-IN" dirty="0" smtClean="0"/>
              <a:t>()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15001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Opening a File</a:t>
            </a:r>
            <a:br>
              <a:rPr lang="en-US" dirty="0" smtClean="0"/>
            </a:br>
            <a:r>
              <a:rPr lang="en-US" sz="3600" dirty="0" err="1" smtClean="0"/>
              <a:t>file</a:t>
            </a:r>
            <a:r>
              <a:rPr lang="en-US" sz="3600" dirty="0" smtClean="0"/>
              <a:t> object = open(</a:t>
            </a:r>
            <a:r>
              <a:rPr lang="en-US" sz="3600" dirty="0" err="1" smtClean="0"/>
              <a:t>file_name</a:t>
            </a:r>
            <a:r>
              <a:rPr lang="en-US" sz="3600" dirty="0" smtClean="0"/>
              <a:t> [, </a:t>
            </a:r>
            <a:r>
              <a:rPr lang="en-US" sz="3600" dirty="0" err="1" smtClean="0"/>
              <a:t>access_mode</a:t>
            </a:r>
            <a:r>
              <a:rPr lang="en-US" sz="3600" dirty="0" smtClean="0"/>
              <a:t>][, buffering])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72434" cy="499715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Modes of opening a File:</a:t>
            </a:r>
          </a:p>
          <a:p>
            <a:r>
              <a:rPr lang="en-US" dirty="0"/>
              <a:t>r</a:t>
            </a:r>
            <a:r>
              <a:rPr lang="en-US" dirty="0" smtClean="0"/>
              <a:t> – Reading only</a:t>
            </a:r>
          </a:p>
          <a:p>
            <a:r>
              <a:rPr lang="en-US" dirty="0" smtClean="0"/>
              <a:t>r+ - Both Read/Write </a:t>
            </a:r>
          </a:p>
          <a:p>
            <a:pPr marL="0" indent="0">
              <a:buNone/>
            </a:pPr>
            <a:r>
              <a:rPr lang="en-US" dirty="0" smtClean="0"/>
              <a:t>[will not create the file if file is not present. Will overwrite from the beginning of the file while writing]</a:t>
            </a:r>
          </a:p>
          <a:p>
            <a:r>
              <a:rPr lang="en-US" dirty="0" smtClean="0"/>
              <a:t>w – Writing only [cant read ..but only write]</a:t>
            </a:r>
          </a:p>
          <a:p>
            <a:r>
              <a:rPr lang="en-US" dirty="0" smtClean="0"/>
              <a:t>w+ - Both Read/Write</a:t>
            </a:r>
          </a:p>
          <a:p>
            <a:pPr marL="0" indent="0">
              <a:buNone/>
            </a:pPr>
            <a:r>
              <a:rPr lang="en-US" dirty="0" smtClean="0"/>
              <a:t> [Will create the file if file is not present and will write from the beginning]</a:t>
            </a:r>
          </a:p>
          <a:p>
            <a:r>
              <a:rPr lang="en-US" dirty="0"/>
              <a:t>a</a:t>
            </a:r>
            <a:r>
              <a:rPr lang="en-US" dirty="0" smtClean="0"/>
              <a:t> – Appending [only append cant read][will create the file if file not present</a:t>
            </a:r>
          </a:p>
          <a:p>
            <a:r>
              <a:rPr lang="en-US" dirty="0" smtClean="0"/>
              <a:t>a+ - Appending/Reading [append and read][will create the file if file not present]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63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Ex </a:t>
            </a:r>
            <a:r>
              <a:rPr lang="en-IN" b="1" dirty="0" err="1" smtClean="0"/>
              <a:t>pgm</a:t>
            </a:r>
            <a:r>
              <a:rPr lang="en-IN" b="1" dirty="0" smtClean="0"/>
              <a:t> to find more frequent words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f1=open('foo.txt')</a:t>
            </a:r>
          </a:p>
          <a:p>
            <a:pPr>
              <a:buNone/>
            </a:pPr>
            <a:r>
              <a:rPr lang="en-IN" dirty="0" smtClean="0"/>
              <a:t>for line in f1:</a:t>
            </a:r>
          </a:p>
          <a:p>
            <a:pPr>
              <a:buNone/>
            </a:pPr>
            <a:r>
              <a:rPr lang="en-IN" dirty="0" smtClean="0"/>
              <a:t>    if </a:t>
            </a:r>
            <a:r>
              <a:rPr lang="en-IN" dirty="0" err="1" smtClean="0"/>
              <a:t>line.startswith</a:t>
            </a:r>
            <a:r>
              <a:rPr lang="en-IN" dirty="0" smtClean="0"/>
              <a:t>('I'):</a:t>
            </a:r>
          </a:p>
          <a:p>
            <a:pPr>
              <a:buNone/>
            </a:pPr>
            <a:r>
              <a:rPr lang="en-IN" dirty="0" smtClean="0"/>
              <a:t>        print(line)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File Positions - seek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The </a:t>
            </a:r>
            <a:r>
              <a:rPr lang="en-IN" i="1" dirty="0" smtClean="0"/>
              <a:t>seek(offset[, from])</a:t>
            </a:r>
          </a:p>
          <a:p>
            <a:pPr>
              <a:buNone/>
            </a:pPr>
            <a:endParaRPr lang="en-IN" i="1" dirty="0" smtClean="0"/>
          </a:p>
          <a:p>
            <a:pPr algn="just"/>
            <a:r>
              <a:rPr lang="en-IN" dirty="0" smtClean="0"/>
              <a:t>If </a:t>
            </a:r>
            <a:r>
              <a:rPr lang="en-IN" i="1" dirty="0" smtClean="0"/>
              <a:t>from is set to </a:t>
            </a:r>
            <a:r>
              <a:rPr lang="en-IN" i="1" dirty="0" smtClean="0">
                <a:solidFill>
                  <a:srgbClr val="FF0000"/>
                </a:solidFill>
              </a:rPr>
              <a:t>0</a:t>
            </a:r>
            <a:r>
              <a:rPr lang="en-IN" i="1" dirty="0" smtClean="0"/>
              <a:t>, it means use the beginning of the file as the reference position</a:t>
            </a:r>
          </a:p>
          <a:p>
            <a:pPr algn="just"/>
            <a:r>
              <a:rPr lang="en-IN" dirty="0" smtClean="0"/>
              <a:t>and </a:t>
            </a:r>
            <a:r>
              <a:rPr lang="en-IN" dirty="0" smtClean="0">
                <a:solidFill>
                  <a:srgbClr val="FF0000"/>
                </a:solidFill>
              </a:rPr>
              <a:t>1</a:t>
            </a:r>
            <a:r>
              <a:rPr lang="en-IN" dirty="0" smtClean="0"/>
              <a:t> means use the current position as the reference position and if it is set to </a:t>
            </a:r>
            <a:r>
              <a:rPr lang="en-IN" dirty="0" smtClean="0">
                <a:solidFill>
                  <a:srgbClr val="FF0000"/>
                </a:solidFill>
              </a:rPr>
              <a:t>2</a:t>
            </a:r>
            <a:r>
              <a:rPr lang="en-IN" dirty="0" smtClean="0"/>
              <a:t> then the end of the file would be taken as the reference position.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453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the current file position to 4, and return the rest of the line:</a:t>
            </a:r>
          </a:p>
          <a:p>
            <a:r>
              <a:rPr lang="en-US" dirty="0"/>
              <a:t>f = open("demofile.txt", "r")</a:t>
            </a:r>
            <a:br>
              <a:rPr lang="en-US" dirty="0"/>
            </a:br>
            <a:r>
              <a:rPr lang="en-US" dirty="0" err="1"/>
              <a:t>f.seek</a:t>
            </a:r>
            <a:r>
              <a:rPr lang="en-US" dirty="0"/>
              <a:t>(4)</a:t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f.readline</a:t>
            </a:r>
            <a:r>
              <a:rPr lang="en-US" dirty="0"/>
              <a:t>()) </a:t>
            </a:r>
          </a:p>
          <a:p>
            <a:endParaRPr lang="en-IN" dirty="0" smtClean="0"/>
          </a:p>
          <a:p>
            <a:r>
              <a:rPr lang="en-IN" dirty="0"/>
              <a:t>o! Welcome to demofile.txt </a:t>
            </a:r>
          </a:p>
        </p:txBody>
      </p:sp>
    </p:spTree>
    <p:extLst>
      <p:ext uri="{BB962C8B-B14F-4D97-AF65-F5344CB8AC3E}">
        <p14:creationId xmlns:p14="http://schemas.microsoft.com/office/powerpoint/2010/main" val="29241373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Python File tell() Method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current file position:</a:t>
            </a:r>
          </a:p>
          <a:p>
            <a:r>
              <a:rPr lang="en-US" dirty="0"/>
              <a:t>f = open("demofile.txt", "r")</a:t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f.tell</a:t>
            </a:r>
            <a:r>
              <a:rPr lang="en-US" dirty="0"/>
              <a:t>()) </a:t>
            </a:r>
          </a:p>
          <a:p>
            <a:endParaRPr lang="en-IN" dirty="0" smtClean="0"/>
          </a:p>
          <a:p>
            <a:r>
              <a:rPr lang="en-IN" dirty="0" smtClean="0"/>
              <a:t>0</a:t>
            </a:r>
          </a:p>
          <a:p>
            <a:endParaRPr lang="en-IN" dirty="0"/>
          </a:p>
          <a:p>
            <a:r>
              <a:rPr lang="en-IN" dirty="0" smtClean="0"/>
              <a:t>Using seek() , we can change the position.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15212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 the current file position after reading the first line:</a:t>
            </a:r>
          </a:p>
          <a:p>
            <a:r>
              <a:rPr lang="en-US" dirty="0"/>
              <a:t>f = open("demofile.txt", "r")</a:t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f.readline</a:t>
            </a:r>
            <a:r>
              <a:rPr lang="en-US" dirty="0"/>
              <a:t>())</a:t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f.tell</a:t>
            </a:r>
            <a:r>
              <a:rPr lang="en-US" dirty="0"/>
              <a:t>())</a:t>
            </a:r>
          </a:p>
          <a:p>
            <a:endParaRPr lang="en-IN" dirty="0" smtClean="0"/>
          </a:p>
          <a:p>
            <a:r>
              <a:rPr lang="en-IN" dirty="0"/>
              <a:t>32 </a:t>
            </a:r>
            <a:r>
              <a:rPr lang="en-IN" dirty="0" smtClean="0"/>
              <a:t> ( last character position)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67944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File Positions - tell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dirty="0" smtClean="0"/>
              <a:t>#!/</a:t>
            </a:r>
            <a:r>
              <a:rPr lang="en-IN" dirty="0" err="1" smtClean="0"/>
              <a:t>usr</a:t>
            </a:r>
            <a:r>
              <a:rPr lang="en-IN" dirty="0" smtClean="0"/>
              <a:t>/bin/python</a:t>
            </a:r>
          </a:p>
          <a:p>
            <a:pPr>
              <a:buNone/>
            </a:pPr>
            <a:r>
              <a:rPr lang="en-IN" dirty="0" smtClean="0"/>
              <a:t># Open a file</a:t>
            </a:r>
          </a:p>
          <a:p>
            <a:pPr>
              <a:buNone/>
            </a:pPr>
            <a:r>
              <a:rPr lang="en-IN" dirty="0" err="1" smtClean="0"/>
              <a:t>fo</a:t>
            </a:r>
            <a:r>
              <a:rPr lang="en-IN" dirty="0" smtClean="0"/>
              <a:t> = open("foo.txt", "r+")</a:t>
            </a:r>
          </a:p>
          <a:p>
            <a:pPr>
              <a:buNone/>
            </a:pPr>
            <a:r>
              <a:rPr lang="en-IN" dirty="0" smtClean="0"/>
              <a:t>print ("Name of the file: ", fo.name);</a:t>
            </a:r>
          </a:p>
          <a:p>
            <a:pPr>
              <a:buNone/>
            </a:pPr>
            <a:r>
              <a:rPr lang="en-IN" dirty="0" smtClean="0"/>
              <a:t>line = </a:t>
            </a:r>
            <a:r>
              <a:rPr lang="en-IN" dirty="0" err="1" smtClean="0"/>
              <a:t>fo.readline</a:t>
            </a:r>
            <a:r>
              <a:rPr lang="en-IN" dirty="0" smtClean="0"/>
              <a:t>()</a:t>
            </a:r>
          </a:p>
          <a:p>
            <a:pPr>
              <a:buNone/>
            </a:pPr>
            <a:r>
              <a:rPr lang="en-IN" dirty="0" smtClean="0"/>
              <a:t>print ("Read Line:",line)</a:t>
            </a:r>
          </a:p>
          <a:p>
            <a:pPr>
              <a:buNone/>
            </a:pPr>
            <a:r>
              <a:rPr lang="en-IN" dirty="0" smtClean="0"/>
              <a:t># Get the current position of the file.</a:t>
            </a:r>
          </a:p>
          <a:p>
            <a:pPr>
              <a:buNone/>
            </a:pPr>
            <a:r>
              <a:rPr lang="en-IN" dirty="0" smtClean="0"/>
              <a:t>pos = </a:t>
            </a:r>
            <a:r>
              <a:rPr lang="en-IN" dirty="0" err="1" smtClean="0"/>
              <a:t>fo.tell</a:t>
            </a:r>
            <a:r>
              <a:rPr lang="en-IN" dirty="0" smtClean="0"/>
              <a:t>()</a:t>
            </a:r>
          </a:p>
          <a:p>
            <a:pPr>
              <a:buNone/>
            </a:pPr>
            <a:r>
              <a:rPr lang="en-IN" dirty="0" smtClean="0"/>
              <a:t>print ("Current Position:",pos)</a:t>
            </a:r>
          </a:p>
          <a:p>
            <a:pPr>
              <a:buNone/>
            </a:pPr>
            <a:r>
              <a:rPr lang="en-IN" dirty="0" smtClean="0"/>
              <a:t># Close </a:t>
            </a:r>
            <a:r>
              <a:rPr lang="en-IN" dirty="0" err="1" smtClean="0"/>
              <a:t>opend</a:t>
            </a:r>
            <a:r>
              <a:rPr lang="en-IN" dirty="0" smtClean="0"/>
              <a:t> file</a:t>
            </a:r>
          </a:p>
          <a:p>
            <a:pPr>
              <a:buNone/>
            </a:pPr>
            <a:r>
              <a:rPr lang="en-IN" dirty="0" err="1" smtClean="0"/>
              <a:t>fo.close</a:t>
            </a:r>
            <a:r>
              <a:rPr lang="en-IN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3413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Cont...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IN" dirty="0" smtClean="0"/>
              <a:t>#!/</a:t>
            </a:r>
            <a:r>
              <a:rPr lang="en-IN" dirty="0" err="1" smtClean="0"/>
              <a:t>usr</a:t>
            </a:r>
            <a:r>
              <a:rPr lang="en-IN" dirty="0" smtClean="0"/>
              <a:t>/bin/python</a:t>
            </a:r>
          </a:p>
          <a:p>
            <a:pPr>
              <a:buNone/>
            </a:pPr>
            <a:r>
              <a:rPr lang="en-IN" dirty="0" smtClean="0"/>
              <a:t># Open a file</a:t>
            </a:r>
          </a:p>
          <a:p>
            <a:pPr>
              <a:buNone/>
            </a:pPr>
            <a:r>
              <a:rPr lang="en-IN" dirty="0" err="1" smtClean="0"/>
              <a:t>fo</a:t>
            </a:r>
            <a:r>
              <a:rPr lang="en-IN" dirty="0" smtClean="0"/>
              <a:t> = open("foo.txt", "r+")</a:t>
            </a:r>
          </a:p>
          <a:p>
            <a:pPr>
              <a:buNone/>
            </a:pPr>
            <a:r>
              <a:rPr lang="en-IN" dirty="0" err="1" smtClean="0"/>
              <a:t>str</a:t>
            </a:r>
            <a:r>
              <a:rPr lang="en-IN" dirty="0" smtClean="0"/>
              <a:t> = </a:t>
            </a:r>
            <a:r>
              <a:rPr lang="en-IN" dirty="0" err="1" smtClean="0"/>
              <a:t>fo.read</a:t>
            </a:r>
            <a:r>
              <a:rPr lang="en-IN" dirty="0" smtClean="0"/>
              <a:t>(10);</a:t>
            </a:r>
          </a:p>
          <a:p>
            <a:pPr>
              <a:buNone/>
            </a:pPr>
            <a:r>
              <a:rPr lang="en-IN" dirty="0" smtClean="0"/>
              <a:t>print ("Read String is : ", </a:t>
            </a:r>
            <a:r>
              <a:rPr lang="en-IN" dirty="0" err="1" smtClean="0"/>
              <a:t>str</a:t>
            </a:r>
            <a:r>
              <a:rPr lang="en-IN" dirty="0" smtClean="0"/>
              <a:t>)</a:t>
            </a:r>
          </a:p>
          <a:p>
            <a:pPr>
              <a:buNone/>
            </a:pPr>
            <a:r>
              <a:rPr lang="en-IN" dirty="0" smtClean="0"/>
              <a:t># Check current position</a:t>
            </a:r>
          </a:p>
          <a:p>
            <a:pPr>
              <a:buNone/>
            </a:pPr>
            <a:r>
              <a:rPr lang="en-IN" dirty="0" smtClean="0"/>
              <a:t>position = </a:t>
            </a:r>
            <a:r>
              <a:rPr lang="en-IN" dirty="0" err="1" smtClean="0"/>
              <a:t>fo.tell</a:t>
            </a:r>
            <a:r>
              <a:rPr lang="en-IN" dirty="0" smtClean="0"/>
              <a:t>();</a:t>
            </a:r>
          </a:p>
          <a:p>
            <a:pPr>
              <a:buNone/>
            </a:pPr>
            <a:r>
              <a:rPr lang="en-IN" dirty="0" smtClean="0"/>
              <a:t>print ("Current file position : ", position)</a:t>
            </a:r>
          </a:p>
          <a:p>
            <a:pPr>
              <a:buNone/>
            </a:pPr>
            <a:r>
              <a:rPr lang="en-IN" dirty="0" smtClean="0"/>
              <a:t># Reposition pointer at the beginning once again</a:t>
            </a:r>
          </a:p>
          <a:p>
            <a:pPr>
              <a:buNone/>
            </a:pPr>
            <a:r>
              <a:rPr lang="en-IN" dirty="0" smtClean="0"/>
              <a:t>position = </a:t>
            </a:r>
            <a:r>
              <a:rPr lang="en-IN" dirty="0" err="1" smtClean="0"/>
              <a:t>fo.seek</a:t>
            </a:r>
            <a:r>
              <a:rPr lang="en-IN" dirty="0" smtClean="0"/>
              <a:t>(3, 0);</a:t>
            </a:r>
          </a:p>
          <a:p>
            <a:pPr>
              <a:buNone/>
            </a:pPr>
            <a:r>
              <a:rPr lang="en-IN" dirty="0" err="1" smtClean="0"/>
              <a:t>str</a:t>
            </a:r>
            <a:r>
              <a:rPr lang="en-IN" dirty="0" smtClean="0"/>
              <a:t> = </a:t>
            </a:r>
            <a:r>
              <a:rPr lang="en-IN" dirty="0" err="1" smtClean="0"/>
              <a:t>fo.read</a:t>
            </a:r>
            <a:r>
              <a:rPr lang="en-IN" dirty="0" smtClean="0"/>
              <a:t>(10);</a:t>
            </a:r>
          </a:p>
          <a:p>
            <a:pPr>
              <a:buNone/>
            </a:pPr>
            <a:r>
              <a:rPr lang="en-IN" dirty="0" smtClean="0"/>
              <a:t>print ("Again read String is : ", </a:t>
            </a:r>
            <a:r>
              <a:rPr lang="en-IN" dirty="0" err="1" smtClean="0"/>
              <a:t>str</a:t>
            </a:r>
            <a:r>
              <a:rPr lang="en-IN" dirty="0" smtClean="0"/>
              <a:t>)</a:t>
            </a:r>
          </a:p>
          <a:p>
            <a:pPr>
              <a:buNone/>
            </a:pPr>
            <a:r>
              <a:rPr lang="en-IN" dirty="0" smtClean="0"/>
              <a:t># Close </a:t>
            </a:r>
            <a:r>
              <a:rPr lang="en-IN" dirty="0" err="1" smtClean="0"/>
              <a:t>opend</a:t>
            </a:r>
            <a:r>
              <a:rPr lang="en-IN" dirty="0" smtClean="0"/>
              <a:t> file</a:t>
            </a:r>
          </a:p>
          <a:p>
            <a:pPr>
              <a:buNone/>
            </a:pPr>
            <a:r>
              <a:rPr lang="en-IN" dirty="0" err="1" smtClean="0"/>
              <a:t>fo.close</a:t>
            </a:r>
            <a:r>
              <a:rPr lang="en-IN" dirty="0" smtClean="0"/>
              <a:t>()</a:t>
            </a:r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229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Command-Line Arguments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64305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IN" dirty="0" err="1" smtClean="0"/>
              <a:t>sys.argv</a:t>
            </a:r>
            <a:r>
              <a:rPr lang="en-IN" dirty="0" smtClean="0"/>
              <a:t> </a:t>
            </a:r>
            <a:r>
              <a:rPr lang="en-IN" i="1" dirty="0" smtClean="0"/>
              <a:t>is the list of command-line arguments</a:t>
            </a:r>
          </a:p>
          <a:p>
            <a:r>
              <a:rPr lang="en-IN" dirty="0" err="1" smtClean="0"/>
              <a:t>len</a:t>
            </a:r>
            <a:r>
              <a:rPr lang="en-IN" dirty="0" smtClean="0"/>
              <a:t>(</a:t>
            </a:r>
            <a:r>
              <a:rPr lang="en-IN" dirty="0" err="1" smtClean="0"/>
              <a:t>sys.argv</a:t>
            </a:r>
            <a:r>
              <a:rPr lang="en-IN" dirty="0" smtClean="0"/>
              <a:t>) </a:t>
            </a:r>
            <a:r>
              <a:rPr lang="en-IN" i="1" dirty="0" smtClean="0"/>
              <a:t>is the number of command-line arguments(aka </a:t>
            </a:r>
            <a:r>
              <a:rPr lang="en-IN" i="1" dirty="0" err="1" smtClean="0"/>
              <a:t>argc</a:t>
            </a:r>
            <a:r>
              <a:rPr lang="en-IN" i="1" dirty="0" smtClean="0"/>
              <a:t>)</a:t>
            </a:r>
          </a:p>
          <a:p>
            <a:pPr>
              <a:buNone/>
            </a:pPr>
            <a:r>
              <a:rPr lang="en-IN" i="1" u="sng" dirty="0" smtClean="0"/>
              <a:t>Ex: 4.py</a:t>
            </a:r>
          </a:p>
          <a:p>
            <a:pPr>
              <a:buNone/>
            </a:pPr>
            <a:r>
              <a:rPr lang="en-IN" dirty="0" smtClean="0"/>
              <a:t>import sys</a:t>
            </a:r>
          </a:p>
          <a:p>
            <a:pPr>
              <a:buNone/>
            </a:pPr>
            <a:r>
              <a:rPr lang="en-IN" dirty="0" smtClean="0"/>
              <a:t>print ('you entered', </a:t>
            </a:r>
            <a:r>
              <a:rPr lang="en-IN" dirty="0" err="1" smtClean="0"/>
              <a:t>len</a:t>
            </a:r>
            <a:r>
              <a:rPr lang="en-IN" dirty="0" smtClean="0"/>
              <a:t>(</a:t>
            </a:r>
            <a:r>
              <a:rPr lang="en-IN" dirty="0" err="1" smtClean="0"/>
              <a:t>sys.argv</a:t>
            </a:r>
            <a:r>
              <a:rPr lang="en-IN" dirty="0" smtClean="0"/>
              <a:t>), 'arguments...')</a:t>
            </a:r>
          </a:p>
          <a:p>
            <a:pPr>
              <a:buNone/>
            </a:pPr>
            <a:r>
              <a:rPr lang="en-IN" dirty="0" smtClean="0"/>
              <a:t>print ('they were:', </a:t>
            </a:r>
            <a:r>
              <a:rPr lang="en-IN" dirty="0" err="1" smtClean="0"/>
              <a:t>str</a:t>
            </a:r>
            <a:r>
              <a:rPr lang="en-IN" dirty="0" smtClean="0"/>
              <a:t>(</a:t>
            </a:r>
            <a:r>
              <a:rPr lang="en-IN" dirty="0" err="1" smtClean="0"/>
              <a:t>sys.argv</a:t>
            </a:r>
            <a:r>
              <a:rPr lang="en-IN" dirty="0" smtClean="0"/>
              <a:t>))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C:\&gt;4.py </a:t>
            </a:r>
            <a:r>
              <a:rPr lang="en-IN" dirty="0" err="1" smtClean="0"/>
              <a:t>dd</a:t>
            </a:r>
            <a:r>
              <a:rPr lang="en-IN" dirty="0" smtClean="0"/>
              <a:t> </a:t>
            </a:r>
            <a:r>
              <a:rPr lang="en-IN" dirty="0" err="1" smtClean="0"/>
              <a:t>dd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File Copy by using Command Line Arguments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dirty="0" smtClean="0"/>
              <a:t>import sys</a:t>
            </a:r>
          </a:p>
          <a:p>
            <a:pPr>
              <a:buNone/>
            </a:pPr>
            <a:r>
              <a:rPr lang="en-IN" dirty="0" smtClean="0"/>
              <a:t>if </a:t>
            </a:r>
            <a:r>
              <a:rPr lang="en-IN" dirty="0" err="1" smtClean="0"/>
              <a:t>len</a:t>
            </a:r>
            <a:r>
              <a:rPr lang="en-IN" dirty="0" smtClean="0"/>
              <a:t>(</a:t>
            </a:r>
            <a:r>
              <a:rPr lang="en-IN" dirty="0" err="1" smtClean="0"/>
              <a:t>sys.argv</a:t>
            </a:r>
            <a:r>
              <a:rPr lang="en-IN" dirty="0" smtClean="0"/>
              <a:t>)&lt;2: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    print("Wrong parameters")</a:t>
            </a:r>
          </a:p>
          <a:p>
            <a:pPr>
              <a:buNone/>
            </a:pPr>
            <a:r>
              <a:rPr lang="en-IN" dirty="0" smtClean="0"/>
              <a:t>    </a:t>
            </a:r>
            <a:r>
              <a:rPr lang="en-IN" dirty="0" err="1" smtClean="0"/>
              <a:t>sys.exit</a:t>
            </a:r>
            <a:r>
              <a:rPr lang="en-IN" dirty="0" smtClean="0"/>
              <a:t>(1)</a:t>
            </a:r>
          </a:p>
          <a:p>
            <a:pPr>
              <a:buNone/>
            </a:pPr>
            <a:r>
              <a:rPr lang="en-IN" dirty="0" smtClean="0"/>
              <a:t>f1=open(</a:t>
            </a:r>
            <a:r>
              <a:rPr lang="en-IN" dirty="0" err="1" smtClean="0"/>
              <a:t>sys.argv</a:t>
            </a:r>
            <a:r>
              <a:rPr lang="en-IN" dirty="0" smtClean="0"/>
              <a:t>[1</a:t>
            </a:r>
            <a:r>
              <a:rPr lang="en-IN" dirty="0" smtClean="0"/>
              <a:t>],’r’)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s=f1.read()</a:t>
            </a:r>
          </a:p>
          <a:p>
            <a:pPr>
              <a:buNone/>
            </a:pPr>
            <a:r>
              <a:rPr lang="en-IN" dirty="0" smtClean="0"/>
              <a:t>f1.close()</a:t>
            </a:r>
          </a:p>
          <a:p>
            <a:pPr>
              <a:buNone/>
            </a:pPr>
            <a:r>
              <a:rPr lang="en-IN" dirty="0" smtClean="0"/>
              <a:t>f2=open(</a:t>
            </a:r>
            <a:r>
              <a:rPr lang="en-IN" dirty="0" err="1" smtClean="0"/>
              <a:t>sys.argv</a:t>
            </a:r>
            <a:r>
              <a:rPr lang="en-IN" dirty="0" smtClean="0"/>
              <a:t>[2],'w')</a:t>
            </a:r>
          </a:p>
          <a:p>
            <a:pPr>
              <a:buNone/>
            </a:pPr>
            <a:r>
              <a:rPr lang="en-IN" dirty="0" smtClean="0"/>
              <a:t>f2.write(s)</a:t>
            </a:r>
          </a:p>
          <a:p>
            <a:pPr>
              <a:buNone/>
            </a:pPr>
            <a:r>
              <a:rPr lang="en-IN" dirty="0" smtClean="0"/>
              <a:t>f2.close()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Python ─ Files I/O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b="1" dirty="0" smtClean="0"/>
              <a:t>Syntax:</a:t>
            </a:r>
          </a:p>
          <a:p>
            <a:pPr>
              <a:buNone/>
            </a:pPr>
            <a:endParaRPr lang="en-IN" b="1" dirty="0" smtClean="0"/>
          </a:p>
          <a:p>
            <a:pPr>
              <a:buNone/>
            </a:pPr>
            <a:r>
              <a:rPr lang="en-IN" dirty="0" smtClean="0"/>
              <a:t>file object = open(</a:t>
            </a:r>
            <a:r>
              <a:rPr lang="en-IN" dirty="0" err="1" smtClean="0"/>
              <a:t>file_name</a:t>
            </a:r>
            <a:r>
              <a:rPr lang="en-IN" dirty="0" smtClean="0"/>
              <a:t> [, </a:t>
            </a:r>
            <a:r>
              <a:rPr lang="en-IN" dirty="0" err="1" smtClean="0"/>
              <a:t>access_mode</a:t>
            </a:r>
            <a:r>
              <a:rPr lang="en-IN" dirty="0" smtClean="0"/>
              <a:t>]</a:t>
            </a:r>
          </a:p>
          <a:p>
            <a:pPr>
              <a:buNone/>
            </a:pPr>
            <a:r>
              <a:rPr lang="en-IN" dirty="0" smtClean="0"/>
              <a:t>							[,buffering])</a:t>
            </a:r>
          </a:p>
          <a:p>
            <a:pPr>
              <a:buNone/>
            </a:pPr>
            <a:r>
              <a:rPr lang="en-IN" dirty="0" err="1" smtClean="0"/>
              <a:t>access_mode</a:t>
            </a:r>
            <a:r>
              <a:rPr lang="en-IN" dirty="0" smtClean="0"/>
              <a:t>:  r,r+,w,w+,</a:t>
            </a:r>
            <a:r>
              <a:rPr lang="en-IN" dirty="0" err="1" smtClean="0"/>
              <a:t>a,a</a:t>
            </a:r>
            <a:r>
              <a:rPr lang="en-IN" dirty="0" smtClean="0"/>
              <a:t>+</a:t>
            </a:r>
          </a:p>
          <a:p>
            <a:pPr>
              <a:buNone/>
            </a:pPr>
            <a:r>
              <a:rPr lang="en-IN" dirty="0" smtClean="0"/>
              <a:t>Buffering : 0 – no buffer</a:t>
            </a:r>
          </a:p>
          <a:p>
            <a:pPr>
              <a:buNone/>
            </a:pPr>
            <a:r>
              <a:rPr lang="en-IN" dirty="0" smtClean="0"/>
              <a:t>			1 - Buffering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for file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read functions contains different </a:t>
            </a:r>
            <a:r>
              <a:rPr lang="en-US" dirty="0" smtClean="0"/>
              <a:t>methods:</a:t>
            </a:r>
          </a:p>
          <a:p>
            <a:pPr lvl="1"/>
            <a:r>
              <a:rPr lang="en-US" dirty="0" smtClean="0"/>
              <a:t>read() </a:t>
            </a:r>
            <a:r>
              <a:rPr lang="en-US" dirty="0"/>
              <a:t>#return one big </a:t>
            </a:r>
            <a:r>
              <a:rPr lang="en-US" dirty="0" smtClean="0"/>
              <a:t>string</a:t>
            </a:r>
          </a:p>
          <a:p>
            <a:pPr lvl="1"/>
            <a:r>
              <a:rPr lang="en-US" dirty="0" err="1" smtClean="0"/>
              <a:t>readline</a:t>
            </a:r>
            <a:r>
              <a:rPr lang="en-US" dirty="0"/>
              <a:t>() </a:t>
            </a:r>
            <a:r>
              <a:rPr lang="en-US" dirty="0" smtClean="0"/>
              <a:t>#</a:t>
            </a:r>
            <a:r>
              <a:rPr lang="en-US" dirty="0"/>
              <a:t>return one line at a </a:t>
            </a:r>
            <a:r>
              <a:rPr lang="en-US" dirty="0" smtClean="0"/>
              <a:t>time</a:t>
            </a:r>
          </a:p>
          <a:p>
            <a:pPr lvl="1"/>
            <a:r>
              <a:rPr lang="en-US" dirty="0" err="1" smtClean="0"/>
              <a:t>readlines</a:t>
            </a:r>
            <a:r>
              <a:rPr lang="en-US" dirty="0" smtClean="0"/>
              <a:t>(L) </a:t>
            </a:r>
            <a:r>
              <a:rPr lang="en-US" dirty="0"/>
              <a:t>#returns a </a:t>
            </a:r>
            <a:r>
              <a:rPr lang="en-US" dirty="0">
                <a:solidFill>
                  <a:srgbClr val="FF0000"/>
                </a:solidFill>
              </a:rPr>
              <a:t>list</a:t>
            </a:r>
            <a:r>
              <a:rPr lang="en-US" dirty="0"/>
              <a:t> of lines</a:t>
            </a:r>
          </a:p>
        </p:txBody>
      </p:sp>
    </p:spTree>
    <p:extLst>
      <p:ext uri="{BB962C8B-B14F-4D97-AF65-F5344CB8AC3E}">
        <p14:creationId xmlns:p14="http://schemas.microsoft.com/office/powerpoint/2010/main" val="190938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Handling functions 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method writes a sequence of strings to the file. </a:t>
            </a:r>
            <a:endParaRPr lang="en-US" dirty="0" smtClean="0"/>
          </a:p>
          <a:p>
            <a:pPr lvl="1" algn="just"/>
            <a:r>
              <a:rPr lang="en-US" dirty="0" smtClean="0"/>
              <a:t>write </a:t>
            </a:r>
            <a:r>
              <a:rPr lang="en-US" dirty="0"/>
              <a:t>() #Used to write a fixed sequence of characters to a file </a:t>
            </a:r>
            <a:endParaRPr lang="en-US" dirty="0" smtClean="0"/>
          </a:p>
          <a:p>
            <a:pPr lvl="1" algn="just"/>
            <a:r>
              <a:rPr lang="en-US" dirty="0" err="1" smtClean="0"/>
              <a:t>writelines</a:t>
            </a:r>
            <a:r>
              <a:rPr lang="en-US" dirty="0"/>
              <a:t>() #</a:t>
            </a:r>
            <a:r>
              <a:rPr lang="en-US" dirty="0" err="1"/>
              <a:t>writelines</a:t>
            </a:r>
            <a:r>
              <a:rPr lang="en-US" dirty="0"/>
              <a:t> can write a list of strings.</a:t>
            </a:r>
          </a:p>
        </p:txBody>
      </p:sp>
    </p:spTree>
    <p:extLst>
      <p:ext uri="{BB962C8B-B14F-4D97-AF65-F5344CB8AC3E}">
        <p14:creationId xmlns:p14="http://schemas.microsoft.com/office/powerpoint/2010/main" val="295296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b="1" dirty="0"/>
              <a:t>To open a text file, use: </a:t>
            </a:r>
            <a:endParaRPr lang="en-US" b="1" dirty="0" smtClean="0"/>
          </a:p>
          <a:p>
            <a:pPr marL="400050" lvl="1" indent="0" fontAlgn="base">
              <a:buNone/>
            </a:pPr>
            <a:r>
              <a:rPr lang="en-US" dirty="0" err="1" smtClean="0"/>
              <a:t>fh</a:t>
            </a:r>
            <a:r>
              <a:rPr lang="en-US" dirty="0" smtClean="0"/>
              <a:t> </a:t>
            </a:r>
            <a:r>
              <a:rPr lang="en-US" dirty="0"/>
              <a:t>= open("</a:t>
            </a:r>
            <a:r>
              <a:rPr lang="en-US" dirty="0" err="1" smtClean="0"/>
              <a:t>hello.txt“,”r</a:t>
            </a:r>
            <a:r>
              <a:rPr lang="en-US" dirty="0" smtClean="0"/>
              <a:t>”) </a:t>
            </a:r>
            <a:endParaRPr lang="en-US" dirty="0" smtClean="0"/>
          </a:p>
          <a:p>
            <a:pPr marL="0" indent="0" fontAlgn="base">
              <a:buNone/>
            </a:pPr>
            <a:r>
              <a:rPr lang="en-US" b="1" dirty="0" smtClean="0"/>
              <a:t>To </a:t>
            </a:r>
            <a:r>
              <a:rPr lang="en-US" b="1" dirty="0"/>
              <a:t>read a text file, use: </a:t>
            </a:r>
            <a:endParaRPr lang="en-US" b="1" dirty="0" smtClean="0"/>
          </a:p>
          <a:p>
            <a:pPr marL="400050" lvl="1" indent="0" fontAlgn="base">
              <a:buNone/>
            </a:pPr>
            <a:r>
              <a:rPr lang="en-US" dirty="0" err="1" smtClean="0"/>
              <a:t>fh</a:t>
            </a:r>
            <a:r>
              <a:rPr lang="en-US" dirty="0" smtClean="0"/>
              <a:t> = open</a:t>
            </a:r>
            <a:r>
              <a:rPr lang="en-US" dirty="0"/>
              <a:t>("</a:t>
            </a:r>
            <a:r>
              <a:rPr lang="en-US" dirty="0" err="1"/>
              <a:t>hello.txt","r</a:t>
            </a:r>
            <a:r>
              <a:rPr lang="en-US" dirty="0"/>
              <a:t>") </a:t>
            </a:r>
            <a:endParaRPr lang="en-US" dirty="0" smtClean="0"/>
          </a:p>
          <a:p>
            <a:pPr marL="400050" lvl="1" indent="0" fontAlgn="base">
              <a:buNone/>
            </a:pPr>
            <a:r>
              <a:rPr lang="en-US" dirty="0" smtClean="0"/>
              <a:t>print (</a:t>
            </a:r>
            <a:r>
              <a:rPr lang="en-US" dirty="0" err="1" smtClean="0"/>
              <a:t>fh.read</a:t>
            </a:r>
            <a:r>
              <a:rPr lang="en-US" dirty="0"/>
              <a:t>() </a:t>
            </a:r>
            <a:r>
              <a:rPr lang="en-US" dirty="0" smtClean="0"/>
              <a:t>)</a:t>
            </a:r>
          </a:p>
          <a:p>
            <a:pPr marL="0" indent="0" fontAlgn="base">
              <a:buNone/>
            </a:pPr>
            <a:r>
              <a:rPr lang="en-US" b="1" dirty="0" smtClean="0"/>
              <a:t>To </a:t>
            </a:r>
            <a:r>
              <a:rPr lang="en-US" b="1" dirty="0"/>
              <a:t>read one line at a time, use: </a:t>
            </a:r>
            <a:endParaRPr lang="en-US" b="1" dirty="0" smtClean="0"/>
          </a:p>
          <a:p>
            <a:pPr marL="400050" lvl="1" indent="0" fontAlgn="base">
              <a:buNone/>
            </a:pPr>
            <a:r>
              <a:rPr lang="en-US" dirty="0" err="1" smtClean="0"/>
              <a:t>fh</a:t>
            </a:r>
            <a:r>
              <a:rPr lang="en-US" dirty="0" smtClean="0"/>
              <a:t> </a:t>
            </a:r>
            <a:r>
              <a:rPr lang="en-US" dirty="0"/>
              <a:t>= open("</a:t>
            </a:r>
            <a:r>
              <a:rPr lang="en-US" dirty="0" err="1"/>
              <a:t>hello".txt</a:t>
            </a:r>
            <a:r>
              <a:rPr lang="en-US" dirty="0"/>
              <a:t>", "r") </a:t>
            </a:r>
            <a:endParaRPr lang="en-US" dirty="0" smtClean="0"/>
          </a:p>
          <a:p>
            <a:pPr marL="400050" lvl="1" indent="0" fontAlgn="base">
              <a:buNone/>
            </a:pPr>
            <a:r>
              <a:rPr lang="en-US" dirty="0" smtClean="0"/>
              <a:t>print (</a:t>
            </a:r>
            <a:r>
              <a:rPr lang="en-US" dirty="0" err="1" smtClean="0"/>
              <a:t>fh.readline</a:t>
            </a:r>
            <a:r>
              <a:rPr lang="en-US" dirty="0"/>
              <a:t>() </a:t>
            </a:r>
            <a:r>
              <a:rPr lang="en-US" dirty="0" smtClean="0"/>
              <a:t>)</a:t>
            </a:r>
          </a:p>
          <a:p>
            <a:pPr marL="0" indent="0" fontAlgn="base">
              <a:buNone/>
            </a:pPr>
            <a:r>
              <a:rPr lang="en-US" b="1" dirty="0" smtClean="0"/>
              <a:t>To </a:t>
            </a:r>
            <a:r>
              <a:rPr lang="en-US" b="1" dirty="0"/>
              <a:t>read a list of lines use: </a:t>
            </a:r>
            <a:endParaRPr lang="en-US" b="1" dirty="0" smtClean="0"/>
          </a:p>
          <a:p>
            <a:pPr marL="400050" lvl="1" indent="0" fontAlgn="base">
              <a:buNone/>
            </a:pPr>
            <a:r>
              <a:rPr lang="en-US" dirty="0" err="1" smtClean="0"/>
              <a:t>fh</a:t>
            </a:r>
            <a:r>
              <a:rPr lang="en-US" dirty="0" smtClean="0"/>
              <a:t> </a:t>
            </a:r>
            <a:r>
              <a:rPr lang="en-US" dirty="0"/>
              <a:t>= open("hello.txt.", "r") </a:t>
            </a:r>
            <a:endParaRPr lang="en-US" dirty="0" smtClean="0"/>
          </a:p>
          <a:p>
            <a:pPr marL="400050" lvl="1" indent="0" fontAlgn="base">
              <a:buNone/>
            </a:pPr>
            <a:r>
              <a:rPr lang="en-US" dirty="0" smtClean="0"/>
              <a:t>print (</a:t>
            </a:r>
            <a:r>
              <a:rPr lang="en-US" dirty="0" err="1" smtClean="0"/>
              <a:t>fh.readlines</a:t>
            </a:r>
            <a:r>
              <a:rPr lang="en-US" dirty="0"/>
              <a:t>() </a:t>
            </a:r>
            <a:r>
              <a:rPr lang="en-US" dirty="0" smtClean="0"/>
              <a:t>) in loop</a:t>
            </a:r>
          </a:p>
        </p:txBody>
      </p:sp>
    </p:spTree>
    <p:extLst>
      <p:ext uri="{BB962C8B-B14F-4D97-AF65-F5344CB8AC3E}">
        <p14:creationId xmlns:p14="http://schemas.microsoft.com/office/powerpoint/2010/main" val="155648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Read File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435280" cy="54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demofile.txt</a:t>
            </a:r>
          </a:p>
          <a:p>
            <a:pPr marL="0" indent="0">
              <a:buNone/>
            </a:pPr>
            <a:r>
              <a:rPr lang="en-US" dirty="0"/>
              <a:t>Hello! Welcome to demofile.txt</a:t>
            </a:r>
            <a:br>
              <a:rPr lang="en-US" dirty="0"/>
            </a:br>
            <a:r>
              <a:rPr lang="en-US" dirty="0"/>
              <a:t>This file is for testing purposes.</a:t>
            </a:r>
            <a:br>
              <a:rPr lang="en-US" dirty="0"/>
            </a:br>
            <a:r>
              <a:rPr lang="en-US" dirty="0"/>
              <a:t>Good Luck</a:t>
            </a:r>
            <a:r>
              <a:rPr lang="en-US" dirty="0" smtClean="0"/>
              <a:t>!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 = open("demofile.txt", "r")</a:t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f.read</a:t>
            </a:r>
            <a:r>
              <a:rPr lang="en-US" dirty="0"/>
              <a:t>())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Output:</a:t>
            </a:r>
          </a:p>
          <a:p>
            <a:pPr marL="0" indent="0">
              <a:buNone/>
            </a:pPr>
            <a:r>
              <a:rPr lang="en-US" dirty="0"/>
              <a:t>Hello! Welcome to demofile.txt</a:t>
            </a:r>
            <a:br>
              <a:rPr lang="en-US" dirty="0"/>
            </a:br>
            <a:r>
              <a:rPr lang="en-US" dirty="0"/>
              <a:t>This file is for testing purposes.</a:t>
            </a:r>
            <a:br>
              <a:rPr lang="en-US" dirty="0"/>
            </a:br>
            <a:r>
              <a:rPr lang="en-US" dirty="0"/>
              <a:t>Good Luck!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5658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 the 5 first characters of the file:</a:t>
            </a:r>
          </a:p>
          <a:p>
            <a:r>
              <a:rPr lang="en-US" dirty="0"/>
              <a:t>f = open("demofile.txt", "r")</a:t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f.read</a:t>
            </a:r>
            <a:r>
              <a:rPr lang="en-US" dirty="0"/>
              <a:t>(</a:t>
            </a:r>
            <a:r>
              <a:rPr lang="en-US" b="1" dirty="0"/>
              <a:t>5</a:t>
            </a:r>
            <a:r>
              <a:rPr lang="en-US" dirty="0"/>
              <a:t>)) </a:t>
            </a:r>
          </a:p>
          <a:p>
            <a:endParaRPr lang="en-IN" dirty="0" smtClean="0"/>
          </a:p>
          <a:p>
            <a:r>
              <a:rPr lang="en-IN" dirty="0" smtClean="0"/>
              <a:t>Output:</a:t>
            </a:r>
          </a:p>
          <a:p>
            <a:pPr marL="0" indent="0">
              <a:buNone/>
            </a:pPr>
            <a:r>
              <a:rPr lang="en-IN" dirty="0"/>
              <a:t>Hello </a:t>
            </a:r>
          </a:p>
        </p:txBody>
      </p:sp>
    </p:spTree>
    <p:extLst>
      <p:ext uri="{BB962C8B-B14F-4D97-AF65-F5344CB8AC3E}">
        <p14:creationId xmlns:p14="http://schemas.microsoft.com/office/powerpoint/2010/main" val="2718583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2169</TotalTime>
  <Words>1227</Words>
  <Application>Microsoft Office PowerPoint</Application>
  <PresentationFormat>On-screen Show (4:3)</PresentationFormat>
  <Paragraphs>252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1" baseType="lpstr">
      <vt:lpstr>Arial</vt:lpstr>
      <vt:lpstr>Calibri</vt:lpstr>
      <vt:lpstr>Office Theme</vt:lpstr>
      <vt:lpstr>FILE HANDLING</vt:lpstr>
      <vt:lpstr>PowerPoint Presentation</vt:lpstr>
      <vt:lpstr>Opening a File file object = open(file_name [, access_mode][, buffering]) </vt:lpstr>
      <vt:lpstr>Python ─ Files I/O</vt:lpstr>
      <vt:lpstr>Functions for file Handling</vt:lpstr>
      <vt:lpstr>File Handling functions contd..</vt:lpstr>
      <vt:lpstr>PowerPoint Presentation</vt:lpstr>
      <vt:lpstr>Read File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Append to file</vt:lpstr>
      <vt:lpstr>PowerPoint Presentation</vt:lpstr>
      <vt:lpstr>PowerPoint Presentation</vt:lpstr>
      <vt:lpstr>PowerPoint Presentation</vt:lpstr>
      <vt:lpstr>Create a New File</vt:lpstr>
      <vt:lpstr>Opening a File</vt:lpstr>
      <vt:lpstr>The write() Method</vt:lpstr>
      <vt:lpstr>The read() Method</vt:lpstr>
      <vt:lpstr>readline()</vt:lpstr>
      <vt:lpstr>Renaming and Deleting Files</vt:lpstr>
      <vt:lpstr>The remove() Method</vt:lpstr>
      <vt:lpstr>Check if File exist </vt:lpstr>
      <vt:lpstr>The mkdir() Method</vt:lpstr>
      <vt:lpstr>Delete Folder </vt:lpstr>
      <vt:lpstr>The getcwd() Method</vt:lpstr>
      <vt:lpstr>Ex pgm to find more frequent words</vt:lpstr>
      <vt:lpstr>File Positions - seek</vt:lpstr>
      <vt:lpstr>PowerPoint Presentation</vt:lpstr>
      <vt:lpstr>Python File tell() Method </vt:lpstr>
      <vt:lpstr>PowerPoint Presentation</vt:lpstr>
      <vt:lpstr>File Positions - tell</vt:lpstr>
      <vt:lpstr>Cont...</vt:lpstr>
      <vt:lpstr>Command-Line Arguments</vt:lpstr>
      <vt:lpstr>File Copy by using Command Line Arguments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HANDLING</dc:title>
  <dc:creator>VIT-Laptop</dc:creator>
  <cp:lastModifiedBy>Admin</cp:lastModifiedBy>
  <cp:revision>81</cp:revision>
  <dcterms:created xsi:type="dcterms:W3CDTF">2015-06-23T06:19:23Z</dcterms:created>
  <dcterms:modified xsi:type="dcterms:W3CDTF">2019-09-27T04:35:24Z</dcterms:modified>
</cp:coreProperties>
</file>