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DD17-3239-462E-A03A-59D37FE940B9}" type="datetimeFigureOut">
              <a:rPr lang="en-US" smtClean="0"/>
              <a:t>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CDDA-6D0A-40C9-8BF1-B6A2DF91E50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223838"/>
            <a:ext cx="724852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000108"/>
            <a:ext cx="8929718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643967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71480"/>
            <a:ext cx="61912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2016-09-12T16:22:35Z</dcterms:created>
  <dcterms:modified xsi:type="dcterms:W3CDTF">2016-09-12T16:25:38Z</dcterms:modified>
</cp:coreProperties>
</file>