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FEE8BA1-61DE-4FEE-8F64-158AB9F2DBBF}" type="datetimeFigureOut">
              <a:rPr lang="en-US" smtClean="0"/>
              <a:t>8/30/2016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8E3ED8-EBE0-49EA-8C65-5CCE62510229}"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EE8BA1-61DE-4FEE-8F64-158AB9F2DBBF}" type="datetimeFigureOut">
              <a:rPr lang="en-US" smtClean="0"/>
              <a:t>8/30/2016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8E3ED8-EBE0-49EA-8C65-5CCE6251022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EE8BA1-61DE-4FEE-8F64-158AB9F2DBBF}" type="datetimeFigureOut">
              <a:rPr lang="en-US" smtClean="0"/>
              <a:t>8/30/2016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8E3ED8-EBE0-49EA-8C65-5CCE6251022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EE8BA1-61DE-4FEE-8F64-158AB9F2DBBF}" type="datetimeFigureOut">
              <a:rPr lang="en-US" smtClean="0"/>
              <a:t>8/30/2016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8E3ED8-EBE0-49EA-8C65-5CCE62510229}"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EE8BA1-61DE-4FEE-8F64-158AB9F2DBBF}" type="datetimeFigureOut">
              <a:rPr lang="en-US" smtClean="0"/>
              <a:t>8/30/2016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8E3ED8-EBE0-49EA-8C65-5CCE62510229}"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FEE8BA1-61DE-4FEE-8F64-158AB9F2DBBF}" type="datetimeFigureOut">
              <a:rPr lang="en-US" smtClean="0"/>
              <a:t>8/30/2016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8E3ED8-EBE0-49EA-8C65-5CCE62510229}"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FEE8BA1-61DE-4FEE-8F64-158AB9F2DBBF}" type="datetimeFigureOut">
              <a:rPr lang="en-US" smtClean="0"/>
              <a:t>8/30/2016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8E3ED8-EBE0-49EA-8C65-5CCE62510229}"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FEE8BA1-61DE-4FEE-8F64-158AB9F2DBBF}" type="datetimeFigureOut">
              <a:rPr lang="en-US" smtClean="0"/>
              <a:t>8/30/2016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8E3ED8-EBE0-49EA-8C65-5CCE6251022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E8BA1-61DE-4FEE-8F64-158AB9F2DBBF}" type="datetimeFigureOut">
              <a:rPr lang="en-US" smtClean="0"/>
              <a:t>8/30/2016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8E3ED8-EBE0-49EA-8C65-5CCE6251022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E8BA1-61DE-4FEE-8F64-158AB9F2DBBF}" type="datetimeFigureOut">
              <a:rPr lang="en-US" smtClean="0"/>
              <a:t>8/30/2016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8E3ED8-EBE0-49EA-8C65-5CCE62510229}"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E8BA1-61DE-4FEE-8F64-158AB9F2DBBF}" type="datetimeFigureOut">
              <a:rPr lang="en-US" smtClean="0"/>
              <a:t>8/30/2016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8E3ED8-EBE0-49EA-8C65-5CCE62510229}"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E8BA1-61DE-4FEE-8F64-158AB9F2DBBF}" type="datetimeFigureOut">
              <a:rPr lang="en-US" smtClean="0"/>
              <a:t>8/30/2016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E3ED8-EBE0-49EA-8C65-5CCE62510229}"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195931" y="225997"/>
            <a:ext cx="8686261" cy="6401075"/>
          </a:xfrm>
          <a:prstGeom prst="rect">
            <a:avLst/>
          </a:prstGeom>
        </p:spPr>
        <p:txBody>
          <a:bodyPr lIns="0" tIns="0" rIns="0" bIns="0" anchor="ctr"/>
          <a:lstStyle/>
          <a:p>
            <a:pPr>
              <a:lnSpc>
                <a:spcPct val="150000"/>
              </a:lnSpc>
            </a:pPr>
            <a:r>
              <a:rPr lang="en-GB" sz="2900" dirty="0">
                <a:solidFill>
                  <a:srgbClr val="C00000"/>
                </a:solidFill>
              </a:rPr>
              <a:t>Exercise 1</a:t>
            </a:r>
          </a:p>
          <a:p>
            <a:pPr>
              <a:lnSpc>
                <a:spcPct val="150000"/>
              </a:lnSpc>
            </a:pPr>
            <a:r>
              <a:rPr lang="en-GB" sz="2900" dirty="0">
                <a:solidFill>
                  <a:srgbClr val="0070C0"/>
                </a:solidFill>
              </a:rPr>
              <a:t>While John got ready for the office a shopping list was given by his son and daughter. While returning home John decides to buy the items from a shop. He decides to buy the items common in both the list, then the items listed only by his son and at last the items listed only by his daughter. Write a program to help him in achieving the task.</a:t>
            </a:r>
            <a:endParaRPr sz="290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195931" y="225997"/>
            <a:ext cx="8686261" cy="6401075"/>
          </a:xfrm>
          <a:prstGeom prst="rect">
            <a:avLst/>
          </a:prstGeom>
        </p:spPr>
        <p:txBody>
          <a:bodyPr lIns="0" tIns="0" rIns="0" bIns="0" anchor="ctr"/>
          <a:lstStyle/>
          <a:p>
            <a:pPr>
              <a:lnSpc>
                <a:spcPct val="150000"/>
              </a:lnSpc>
            </a:pPr>
            <a:r>
              <a:rPr lang="en-GB" sz="2900" dirty="0">
                <a:solidFill>
                  <a:srgbClr val="C00000"/>
                </a:solidFill>
              </a:rPr>
              <a:t>Exercise 2</a:t>
            </a:r>
          </a:p>
          <a:p>
            <a:pPr>
              <a:lnSpc>
                <a:spcPct val="150000"/>
              </a:lnSpc>
            </a:pPr>
            <a:r>
              <a:rPr lang="en-GB" sz="2900" dirty="0">
                <a:solidFill>
                  <a:schemeClr val="accent1"/>
                </a:solidFill>
              </a:rPr>
              <a:t>A marketing company has branch in a set of cities ‘S’. The company sends three of their sales man to various cities in set ‘S’. In the middle of the year, help the manager to find out the cities that are already visited by the sales men and the cities that are yet to be visited.</a:t>
            </a:r>
            <a:endParaRPr sz="29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195931" y="225997"/>
            <a:ext cx="8686261" cy="6401075"/>
          </a:xfrm>
          <a:prstGeom prst="rect">
            <a:avLst/>
          </a:prstGeom>
        </p:spPr>
        <p:txBody>
          <a:bodyPr lIns="0" tIns="0" rIns="0" bIns="0" anchor="ctr"/>
          <a:lstStyle/>
          <a:p>
            <a:pPr algn="just">
              <a:lnSpc>
                <a:spcPct val="150000"/>
              </a:lnSpc>
            </a:pPr>
            <a:r>
              <a:rPr lang="en-GB" sz="2900" dirty="0">
                <a:solidFill>
                  <a:srgbClr val="CC3300"/>
                </a:solidFill>
                <a:latin typeface="Arial"/>
              </a:rPr>
              <a:t>Exercise 3</a:t>
            </a:r>
            <a:endParaRPr/>
          </a:p>
          <a:p>
            <a:pPr algn="just">
              <a:lnSpc>
                <a:spcPct val="150000"/>
              </a:lnSpc>
            </a:pPr>
            <a:r>
              <a:rPr lang="en-IN" sz="2900" dirty="0">
                <a:solidFill>
                  <a:schemeClr val="accent1"/>
                </a:solidFill>
                <a:latin typeface="Arial"/>
              </a:rPr>
              <a:t>A </a:t>
            </a:r>
            <a:r>
              <a:rPr lang="en-IN" sz="2900" dirty="0">
                <a:solidFill>
                  <a:schemeClr val="accent1"/>
                </a:solidFill>
                <a:latin typeface="Arial"/>
              </a:rPr>
              <a:t>proctor of our university wants a student to write  a </a:t>
            </a:r>
            <a:r>
              <a:rPr lang="en-IN" sz="2900" dirty="0" err="1">
                <a:solidFill>
                  <a:schemeClr val="accent1"/>
                </a:solidFill>
                <a:latin typeface="Arial"/>
              </a:rPr>
              <a:t>proram</a:t>
            </a:r>
            <a:r>
              <a:rPr lang="en-IN" sz="2900" dirty="0">
                <a:solidFill>
                  <a:schemeClr val="accent1"/>
                </a:solidFill>
                <a:latin typeface="Arial"/>
              </a:rPr>
              <a:t> that calculates the average of marks scored by her wards in CAT1. She has the details such as name, register number, mark1, mark2 and mark3 of her </a:t>
            </a:r>
            <a:r>
              <a:rPr lang="en-IN" sz="2900" dirty="0" err="1">
                <a:solidFill>
                  <a:schemeClr val="accent1"/>
                </a:solidFill>
                <a:latin typeface="Arial"/>
              </a:rPr>
              <a:t>proctees</a:t>
            </a:r>
            <a:r>
              <a:rPr lang="en-IN" sz="2900" dirty="0">
                <a:solidFill>
                  <a:schemeClr val="accent1"/>
                </a:solidFill>
                <a:latin typeface="Arial"/>
              </a:rPr>
              <a:t>. The constraint given by the faculty is that any of the details must not be altered by mistake. Help the student to develop a Python program</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195931" y="225997"/>
            <a:ext cx="8686261" cy="6401075"/>
          </a:xfrm>
          <a:prstGeom prst="rect">
            <a:avLst/>
          </a:prstGeom>
        </p:spPr>
        <p:txBody>
          <a:bodyPr lIns="0" tIns="0" rIns="0" bIns="0" anchor="ctr"/>
          <a:lstStyle/>
          <a:p>
            <a:pPr algn="just">
              <a:lnSpc>
                <a:spcPct val="150000"/>
              </a:lnSpc>
            </a:pPr>
            <a:r>
              <a:rPr lang="en-GB" sz="2900" dirty="0">
                <a:solidFill>
                  <a:srgbClr val="CC3300"/>
                </a:solidFill>
                <a:latin typeface="Arial"/>
              </a:rPr>
              <a:t>Exercise 4</a:t>
            </a:r>
            <a:endParaRPr/>
          </a:p>
          <a:p>
            <a:pPr algn="just">
              <a:lnSpc>
                <a:spcPct val="150000"/>
              </a:lnSpc>
            </a:pPr>
            <a:endParaRPr/>
          </a:p>
          <a:p>
            <a:pPr algn="just">
              <a:lnSpc>
                <a:spcPct val="150000"/>
              </a:lnSpc>
            </a:pPr>
            <a:r>
              <a:rPr lang="en-IN" sz="2900" dirty="0">
                <a:solidFill>
                  <a:schemeClr val="accent1"/>
                </a:solidFill>
                <a:latin typeface="Arial"/>
              </a:rPr>
              <a:t>A super market plan to conduct a surprise cum lucky winner contest in a different way. They decide to give a prize for two customers with maximum number of items in common in their shopping list. Write a program to identify common items from the shopping list of two customers. Prepare the common items list as read only.</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857232"/>
            <a:ext cx="8172480" cy="5214974"/>
          </a:xfrm>
        </p:spPr>
        <p:txBody>
          <a:bodyPr>
            <a:noAutofit/>
          </a:bodyPr>
          <a:lstStyle/>
          <a:p>
            <a:pPr algn="l"/>
            <a:r>
              <a:rPr lang="en-US" sz="3200" dirty="0" smtClean="0">
                <a:solidFill>
                  <a:srgbClr val="C00000"/>
                </a:solidFill>
              </a:rPr>
              <a:t>Exercise </a:t>
            </a:r>
            <a:r>
              <a:rPr lang="en-US" sz="3200" dirty="0" smtClean="0">
                <a:solidFill>
                  <a:srgbClr val="C00000"/>
                </a:solidFill>
              </a:rPr>
              <a:t>5:</a:t>
            </a:r>
            <a:r>
              <a:rPr lang="en-US" sz="3200" dirty="0" smtClean="0">
                <a:solidFill>
                  <a:srgbClr val="C00000"/>
                </a:solidFill>
              </a:rPr>
              <a:t/>
            </a:r>
            <a:br>
              <a:rPr lang="en-US" sz="3200" dirty="0" smtClean="0">
                <a:solidFill>
                  <a:srgbClr val="C00000"/>
                </a:solidFill>
              </a:rPr>
            </a:br>
            <a:r>
              <a:rPr lang="en-US" sz="3200" dirty="0" smtClean="0">
                <a:solidFill>
                  <a:schemeClr val="tx2"/>
                </a:solidFill>
              </a:rPr>
              <a:t/>
            </a:r>
            <a:br>
              <a:rPr lang="en-US" sz="3200" dirty="0" smtClean="0">
                <a:solidFill>
                  <a:schemeClr val="tx2"/>
                </a:solidFill>
              </a:rPr>
            </a:br>
            <a:r>
              <a:rPr lang="en-US" sz="3200" dirty="0" smtClean="0">
                <a:solidFill>
                  <a:schemeClr val="tx2"/>
                </a:solidFill>
              </a:rPr>
              <a:t>Write a program to maintain a telephone directory of the employees of an organization. If the employee has more than one number store all the numbers. Write a program to print the mobile numbers given full or part of the name of the employee. </a:t>
            </a:r>
            <a:r>
              <a:rPr lang="en-US" sz="3200" dirty="0" err="1" smtClean="0">
                <a:solidFill>
                  <a:schemeClr val="tx2"/>
                </a:solidFill>
              </a:rPr>
              <a:t>Eg</a:t>
            </a:r>
            <a:r>
              <a:rPr lang="en-US" sz="3200" dirty="0" smtClean="0">
                <a:solidFill>
                  <a:schemeClr val="tx2"/>
                </a:solidFill>
              </a:rPr>
              <a:t>: Given name of the employee as ‘John’ the program must print phone numbers of ‘John Paul’ and ‘Michel John’.</a:t>
            </a:r>
            <a:br>
              <a:rPr lang="en-US" sz="3200" dirty="0" smtClean="0">
                <a:solidFill>
                  <a:schemeClr val="tx2"/>
                </a:solidFill>
              </a:rPr>
            </a:br>
            <a:endParaRPr lang="en-US" sz="3200" dirty="0">
              <a:solidFill>
                <a:schemeClr val="tx2"/>
              </a:solidFill>
            </a:endParaRPr>
          </a:p>
        </p:txBody>
      </p:sp>
    </p:spTree>
    <p:extLst>
      <p:ext uri="{BB962C8B-B14F-4D97-AF65-F5344CB8AC3E}">
        <p14:creationId xmlns="" xmlns:p14="http://schemas.microsoft.com/office/powerpoint/2010/main" val="397070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28627"/>
            <a:ext cx="7772400" cy="5000637"/>
          </a:xfrm>
        </p:spPr>
        <p:txBody>
          <a:bodyPr>
            <a:normAutofit fontScale="90000"/>
          </a:bodyPr>
          <a:lstStyle/>
          <a:p>
            <a:pPr algn="l"/>
            <a:r>
              <a:rPr lang="en-US" smtClean="0">
                <a:solidFill>
                  <a:srgbClr val="C00000"/>
                </a:solidFill>
              </a:rPr>
              <a:t>Exercise </a:t>
            </a:r>
            <a:r>
              <a:rPr lang="en-US" smtClean="0">
                <a:solidFill>
                  <a:srgbClr val="C00000"/>
                </a:solidFill>
              </a:rPr>
              <a:t>6:</a:t>
            </a:r>
            <a:r>
              <a:rPr lang="en-US" dirty="0" smtClean="0">
                <a:solidFill>
                  <a:schemeClr val="tx2"/>
                </a:solidFill>
              </a:rPr>
              <a:t/>
            </a:r>
            <a:br>
              <a:rPr lang="en-US" dirty="0" smtClean="0">
                <a:solidFill>
                  <a:schemeClr val="tx2"/>
                </a:solidFill>
              </a:rPr>
            </a:br>
            <a:r>
              <a:rPr lang="en-US" dirty="0" smtClean="0">
                <a:solidFill>
                  <a:schemeClr val="tx2"/>
                </a:solidFill>
              </a:rPr>
              <a:t/>
            </a:r>
            <a:br>
              <a:rPr lang="en-US" dirty="0" smtClean="0">
                <a:solidFill>
                  <a:schemeClr val="tx2"/>
                </a:solidFill>
              </a:rPr>
            </a:br>
            <a:r>
              <a:rPr lang="en-US" dirty="0" smtClean="0">
                <a:solidFill>
                  <a:schemeClr val="tx2"/>
                </a:solidFill>
              </a:rPr>
              <a:t>Write a program to store the name of the players against each of a 20-20 cricket team. The program should print the name of the players given the team name.</a:t>
            </a:r>
            <a:endParaRPr lang="en-US" dirty="0">
              <a:solidFill>
                <a:schemeClr val="tx2"/>
              </a:solidFill>
            </a:endParaRPr>
          </a:p>
        </p:txBody>
      </p:sp>
    </p:spTree>
    <p:extLst>
      <p:ext uri="{BB962C8B-B14F-4D97-AF65-F5344CB8AC3E}">
        <p14:creationId xmlns="" xmlns:p14="http://schemas.microsoft.com/office/powerpoint/2010/main" val="3970703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283</Words>
  <Application>Microsoft Office PowerPoint</Application>
  <PresentationFormat>On-screen Show (4:3)</PresentationFormat>
  <Paragraphs>11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Exercise 5:  Write a program to maintain a telephone directory of the employees of an organization. If the employee has more than one number store all the numbers. Write a program to print the mobile numbers given full or part of the name of the employee. Eg: Given name of the employee as ‘John’ the program must print phone numbers of ‘John Paul’ and ‘Michel John’. </vt:lpstr>
      <vt:lpstr>Exercise 6:  Write a program to store the name of the players against each of a 20-20 cricket team. The program should print the name of the players given the team name.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cp:revision>
  <dcterms:created xsi:type="dcterms:W3CDTF">2016-08-30T15:02:04Z</dcterms:created>
  <dcterms:modified xsi:type="dcterms:W3CDTF">2016-08-30T15:03:11Z</dcterms:modified>
</cp:coreProperties>
</file>