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D14-C78F-4263-8F01-8B6410FFF9B3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A8E5-659D-45A8-A9D0-25FEAE15C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5D14-C78F-4263-8F01-8B6410FFF9B3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A8E5-659D-45A8-A9D0-25FEAE15C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Functions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Abstract Classes and Pure Virtual Functions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Pure virtual (abstract) functions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base classes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6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Functions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2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8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smtClean="0">
                <a:latin typeface="Frutiger-Bold"/>
              </a:rPr>
              <a:t>Late Binding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Frutiger-Bold</vt:lpstr>
      <vt:lpstr>Office Theme</vt:lpstr>
      <vt:lpstr>Virtual Functions </vt:lpstr>
      <vt:lpstr>What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 Binding</vt:lpstr>
      <vt:lpstr>PowerPoint Presentation</vt:lpstr>
      <vt:lpstr>Abstract Classes and Pure Virtual Functions</vt:lpstr>
      <vt:lpstr>Pure virtual (abstract) functions</vt:lpstr>
      <vt:lpstr>Example </vt:lpstr>
      <vt:lpstr>PowerPoint Presentation</vt:lpstr>
      <vt:lpstr>PowerPoint Presentation</vt:lpstr>
      <vt:lpstr>Virtual base classes</vt:lpstr>
      <vt:lpstr>PowerPoint Presentation</vt:lpstr>
      <vt:lpstr>Virtual Functions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Functions </dc:title>
  <dc:creator>Admin</dc:creator>
  <cp:lastModifiedBy>Admin</cp:lastModifiedBy>
  <cp:revision>1</cp:revision>
  <dcterms:created xsi:type="dcterms:W3CDTF">2020-03-11T07:12:32Z</dcterms:created>
  <dcterms:modified xsi:type="dcterms:W3CDTF">2020-03-11T07:12:32Z</dcterms:modified>
</cp:coreProperties>
</file>