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142B-9257-4042-AFBD-18FB82122A45}" type="datetimeFigureOut">
              <a:rPr lang="en-IN" smtClean="0"/>
              <a:pPr/>
              <a:t>26-10-2020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5786-C38C-4F5E-A8C1-EA573B881A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7052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142B-9257-4042-AFBD-18FB82122A45}" type="datetimeFigureOut">
              <a:rPr lang="en-IN" smtClean="0"/>
              <a:pPr/>
              <a:t>26-10-2020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5786-C38C-4F5E-A8C1-EA573B881A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6413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142B-9257-4042-AFBD-18FB82122A45}" type="datetimeFigureOut">
              <a:rPr lang="en-IN" smtClean="0"/>
              <a:pPr/>
              <a:t>26-10-2020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5786-C38C-4F5E-A8C1-EA573B881A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1828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142B-9257-4042-AFBD-18FB82122A45}" type="datetimeFigureOut">
              <a:rPr lang="en-IN" smtClean="0"/>
              <a:pPr/>
              <a:t>26-10-2020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5786-C38C-4F5E-A8C1-EA573B881A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8657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142B-9257-4042-AFBD-18FB82122A45}" type="datetimeFigureOut">
              <a:rPr lang="en-IN" smtClean="0"/>
              <a:pPr/>
              <a:t>26-10-2020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5786-C38C-4F5E-A8C1-EA573B881A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4992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142B-9257-4042-AFBD-18FB82122A45}" type="datetimeFigureOut">
              <a:rPr lang="en-IN" smtClean="0"/>
              <a:pPr/>
              <a:t>26-10-2020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5786-C38C-4F5E-A8C1-EA573B881A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9790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142B-9257-4042-AFBD-18FB82122A45}" type="datetimeFigureOut">
              <a:rPr lang="en-IN" smtClean="0"/>
              <a:pPr/>
              <a:t>26-10-2020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5786-C38C-4F5E-A8C1-EA573B881A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462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142B-9257-4042-AFBD-18FB82122A45}" type="datetimeFigureOut">
              <a:rPr lang="en-IN" smtClean="0"/>
              <a:pPr/>
              <a:t>26-10-2020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5786-C38C-4F5E-A8C1-EA573B881A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8563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142B-9257-4042-AFBD-18FB82122A45}" type="datetimeFigureOut">
              <a:rPr lang="en-IN" smtClean="0"/>
              <a:pPr/>
              <a:t>26-10-2020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5786-C38C-4F5E-A8C1-EA573B881A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8774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142B-9257-4042-AFBD-18FB82122A45}" type="datetimeFigureOut">
              <a:rPr lang="en-IN" smtClean="0"/>
              <a:pPr/>
              <a:t>26-10-2020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5786-C38C-4F5E-A8C1-EA573B881A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7477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142B-9257-4042-AFBD-18FB82122A45}" type="datetimeFigureOut">
              <a:rPr lang="en-IN" smtClean="0"/>
              <a:pPr/>
              <a:t>26-10-2020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5786-C38C-4F5E-A8C1-EA573B881A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8348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E142B-9257-4042-AFBD-18FB82122A45}" type="datetimeFigureOut">
              <a:rPr lang="en-IN" smtClean="0"/>
              <a:pPr/>
              <a:t>26-10-2020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F5786-C38C-4F5E-A8C1-EA573B881A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8774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1070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JSP Expression language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b="1" dirty="0"/>
              <a:t>Expression Language</a:t>
            </a:r>
            <a:r>
              <a:rPr lang="en-IN" dirty="0"/>
              <a:t> (EL) simplifies the accessibility of data stored in the Java Bean component, and other objects like request, session, application etc.</a:t>
            </a:r>
          </a:p>
          <a:p>
            <a:r>
              <a:rPr lang="en-IN" dirty="0"/>
              <a:t>There are many implicit objects, operators and reserve words in EL. </a:t>
            </a:r>
          </a:p>
          <a:p>
            <a:r>
              <a:rPr lang="en-IN" dirty="0"/>
              <a:t>It is the newly added feature in JSP technology version 2.0.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3645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 OF 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${ expression 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7674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IMPLICIT OBJECTS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219256" cy="496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4311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EL </a:t>
            </a:r>
            <a:r>
              <a:rPr lang="en-IN" b="1" dirty="0" err="1"/>
              <a:t>param</a:t>
            </a:r>
            <a:r>
              <a:rPr lang="en-IN" b="1" dirty="0"/>
              <a:t> example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err="1" smtClean="0"/>
              <a:t>index.jsp</a:t>
            </a:r>
            <a:endParaRPr lang="en-IN" dirty="0"/>
          </a:p>
          <a:p>
            <a:pPr marL="0" lvl="0" indent="0">
              <a:buNone/>
            </a:pPr>
            <a:r>
              <a:rPr lang="en-IN" dirty="0"/>
              <a:t>&lt;form action="</a:t>
            </a:r>
            <a:r>
              <a:rPr lang="en-IN" dirty="0" err="1"/>
              <a:t>process.jsp</a:t>
            </a:r>
            <a:r>
              <a:rPr lang="en-IN" dirty="0"/>
              <a:t>"&gt;  </a:t>
            </a:r>
          </a:p>
          <a:p>
            <a:pPr marL="0" lvl="0" indent="0">
              <a:buNone/>
            </a:pPr>
            <a:r>
              <a:rPr lang="en-IN" dirty="0"/>
              <a:t>Enter Name:&lt;input type="text" name="name" /&gt;&lt;</a:t>
            </a:r>
            <a:r>
              <a:rPr lang="en-IN" dirty="0" err="1"/>
              <a:t>br</a:t>
            </a:r>
            <a:r>
              <a:rPr lang="en-IN" dirty="0"/>
              <a:t>/&gt;&lt;</a:t>
            </a:r>
            <a:r>
              <a:rPr lang="en-IN" dirty="0" err="1"/>
              <a:t>br</a:t>
            </a:r>
            <a:r>
              <a:rPr lang="en-IN" dirty="0"/>
              <a:t>/&gt;  </a:t>
            </a:r>
          </a:p>
          <a:p>
            <a:pPr marL="0" lvl="0" indent="0">
              <a:buNone/>
            </a:pPr>
            <a:r>
              <a:rPr lang="en-IN" dirty="0"/>
              <a:t>&lt;input type="submit" value="go"/&gt;  </a:t>
            </a:r>
          </a:p>
          <a:p>
            <a:pPr marL="0" lvl="0" indent="0">
              <a:buNone/>
            </a:pPr>
            <a:r>
              <a:rPr lang="en-IN" dirty="0"/>
              <a:t>&lt;/form&gt;  </a:t>
            </a:r>
          </a:p>
          <a:p>
            <a:pPr marL="0" indent="0">
              <a:buNone/>
            </a:pPr>
            <a:r>
              <a:rPr lang="en-IN" b="1" dirty="0" err="1"/>
              <a:t>process.jsp</a:t>
            </a:r>
            <a:endParaRPr lang="en-IN" dirty="0"/>
          </a:p>
          <a:p>
            <a:pPr lvl="0"/>
            <a:r>
              <a:rPr lang="en-IN" dirty="0"/>
              <a:t>Welcome, ${ param.name }  </a:t>
            </a:r>
          </a:p>
        </p:txBody>
      </p:sp>
    </p:spTree>
    <p:extLst>
      <p:ext uri="{BB962C8B-B14F-4D97-AF65-F5344CB8AC3E}">
        <p14:creationId xmlns:p14="http://schemas.microsoft.com/office/powerpoint/2010/main" xmlns="" val="182572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 </a:t>
            </a:r>
            <a:r>
              <a:rPr lang="en-IN" dirty="0" smtClean="0"/>
              <a:t> </a:t>
            </a:r>
            <a:r>
              <a:rPr lang="en-IN" dirty="0" err="1" smtClean="0"/>
              <a:t>Sesssion</a:t>
            </a:r>
            <a:r>
              <a:rPr lang="en-IN" dirty="0" smtClean="0"/>
              <a:t> </a:t>
            </a:r>
            <a:r>
              <a:rPr lang="en-IN" dirty="0" smtClean="0"/>
              <a:t>scope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 err="1"/>
              <a:t>index.jsp</a:t>
            </a:r>
            <a:endParaRPr lang="en-IN" dirty="0"/>
          </a:p>
          <a:p>
            <a:pPr marL="0" lvl="0" indent="0">
              <a:buNone/>
            </a:pPr>
            <a:r>
              <a:rPr lang="en-IN" dirty="0"/>
              <a:t>&lt;h3&gt;welcome to index page&lt;/h3&gt;  </a:t>
            </a:r>
          </a:p>
          <a:p>
            <a:pPr marL="0" lvl="0" indent="0">
              <a:buNone/>
            </a:pPr>
            <a:r>
              <a:rPr lang="en-IN" dirty="0"/>
              <a:t>&lt;%  </a:t>
            </a:r>
          </a:p>
          <a:p>
            <a:pPr marL="0" lvl="0" indent="0">
              <a:buNone/>
            </a:pPr>
            <a:r>
              <a:rPr lang="en-IN" dirty="0" err="1"/>
              <a:t>session.setAttribute</a:t>
            </a:r>
            <a:r>
              <a:rPr lang="en-IN" dirty="0"/>
              <a:t>("user</a:t>
            </a:r>
            <a:r>
              <a:rPr lang="en-IN" dirty="0" smtClean="0"/>
              <a:t>","</a:t>
            </a:r>
            <a:r>
              <a:rPr lang="en-IN" dirty="0" err="1" smtClean="0"/>
              <a:t>aaa</a:t>
            </a:r>
            <a:r>
              <a:rPr lang="en-IN" dirty="0" smtClean="0"/>
              <a:t>");</a:t>
            </a:r>
            <a:r>
              <a:rPr lang="en-IN" dirty="0"/>
              <a:t>  </a:t>
            </a:r>
          </a:p>
          <a:p>
            <a:pPr marL="0" lvl="0" indent="0">
              <a:buNone/>
            </a:pPr>
            <a:r>
              <a:rPr lang="en-IN" dirty="0"/>
              <a:t>%&gt;  </a:t>
            </a:r>
          </a:p>
          <a:p>
            <a:pPr marL="0" lvl="0" indent="0">
              <a:buNone/>
            </a:pPr>
            <a:r>
              <a:rPr lang="en-IN" dirty="0"/>
              <a:t>  </a:t>
            </a:r>
          </a:p>
          <a:p>
            <a:pPr marL="0" lvl="0" indent="0">
              <a:buNone/>
            </a:pPr>
            <a:r>
              <a:rPr lang="en-IN" dirty="0"/>
              <a:t>&lt;a </a:t>
            </a:r>
            <a:r>
              <a:rPr lang="en-IN" dirty="0" err="1"/>
              <a:t>href</a:t>
            </a:r>
            <a:r>
              <a:rPr lang="en-IN" dirty="0"/>
              <a:t>="</a:t>
            </a:r>
            <a:r>
              <a:rPr lang="en-IN" dirty="0" err="1"/>
              <a:t>process.jsp</a:t>
            </a:r>
            <a:r>
              <a:rPr lang="en-IN" dirty="0"/>
              <a:t>"&gt;visit&lt;/a&gt;  </a:t>
            </a:r>
          </a:p>
          <a:p>
            <a:pPr marL="0" indent="0">
              <a:buNone/>
            </a:pPr>
            <a:r>
              <a:rPr lang="en-IN" b="1" dirty="0" err="1"/>
              <a:t>process.jsp</a:t>
            </a:r>
            <a:endParaRPr lang="en-IN" dirty="0"/>
          </a:p>
          <a:p>
            <a:pPr lvl="0"/>
            <a:r>
              <a:rPr lang="en-IN" dirty="0"/>
              <a:t>Value is ${ </a:t>
            </a:r>
            <a:r>
              <a:rPr lang="en-IN" dirty="0" err="1"/>
              <a:t>sessionScope.user</a:t>
            </a:r>
            <a:r>
              <a:rPr lang="en-IN" dirty="0"/>
              <a:t> 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3603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 COOKIE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 err="1"/>
              <a:t>index.jsp</a:t>
            </a:r>
            <a:endParaRPr lang="en-IN" dirty="0"/>
          </a:p>
          <a:p>
            <a:pPr marL="0" lvl="0" indent="0">
              <a:buNone/>
            </a:pPr>
            <a:r>
              <a:rPr lang="en-IN" dirty="0"/>
              <a:t>&lt;h1&gt;First JSP&lt;/h1&gt;  </a:t>
            </a:r>
          </a:p>
          <a:p>
            <a:pPr marL="0" lvl="0" indent="0">
              <a:buNone/>
            </a:pPr>
            <a:r>
              <a:rPr lang="en-IN" dirty="0"/>
              <a:t>&lt;%  </a:t>
            </a:r>
          </a:p>
          <a:p>
            <a:pPr marL="0" lvl="0" indent="0">
              <a:buNone/>
            </a:pPr>
            <a:r>
              <a:rPr lang="en-IN" dirty="0"/>
              <a:t>Cookie </a:t>
            </a:r>
            <a:r>
              <a:rPr lang="en-IN" dirty="0" err="1"/>
              <a:t>ck</a:t>
            </a:r>
            <a:r>
              <a:rPr lang="en-IN" dirty="0"/>
              <a:t>=new Cookie("name</a:t>
            </a:r>
            <a:r>
              <a:rPr lang="en-IN" dirty="0" smtClean="0"/>
              <a:t>",“</a:t>
            </a:r>
            <a:r>
              <a:rPr lang="en-IN" dirty="0" err="1" smtClean="0"/>
              <a:t>lakshan</a:t>
            </a:r>
            <a:r>
              <a:rPr lang="en-IN" dirty="0" smtClean="0"/>
              <a:t>");</a:t>
            </a:r>
            <a:r>
              <a:rPr lang="en-IN" dirty="0"/>
              <a:t>  </a:t>
            </a:r>
          </a:p>
          <a:p>
            <a:pPr marL="0" lvl="0" indent="0">
              <a:buNone/>
            </a:pPr>
            <a:r>
              <a:rPr lang="en-IN" dirty="0" err="1"/>
              <a:t>response.addCookie</a:t>
            </a:r>
            <a:r>
              <a:rPr lang="en-IN" dirty="0"/>
              <a:t>(</a:t>
            </a:r>
            <a:r>
              <a:rPr lang="en-IN" dirty="0" err="1"/>
              <a:t>ck</a:t>
            </a:r>
            <a:r>
              <a:rPr lang="en-IN" dirty="0"/>
              <a:t>);  </a:t>
            </a:r>
          </a:p>
          <a:p>
            <a:pPr marL="0" lvl="0" indent="0">
              <a:buNone/>
            </a:pPr>
            <a:r>
              <a:rPr lang="en-IN" dirty="0"/>
              <a:t>%&gt;  </a:t>
            </a:r>
          </a:p>
          <a:p>
            <a:pPr marL="0" lvl="0" indent="0">
              <a:buNone/>
            </a:pPr>
            <a:r>
              <a:rPr lang="en-IN" dirty="0"/>
              <a:t>&lt;a </a:t>
            </a:r>
            <a:r>
              <a:rPr lang="en-IN" dirty="0" err="1"/>
              <a:t>href</a:t>
            </a:r>
            <a:r>
              <a:rPr lang="en-IN" dirty="0"/>
              <a:t>="</a:t>
            </a:r>
            <a:r>
              <a:rPr lang="en-IN" dirty="0" err="1"/>
              <a:t>process.jsp</a:t>
            </a:r>
            <a:r>
              <a:rPr lang="en-IN" dirty="0"/>
              <a:t>"&gt;click&lt;/a&gt;  </a:t>
            </a:r>
          </a:p>
          <a:p>
            <a:pPr marL="0" indent="0">
              <a:buNone/>
            </a:pPr>
            <a:r>
              <a:rPr lang="en-IN" b="1" dirty="0" err="1"/>
              <a:t>process.jsp</a:t>
            </a:r>
            <a:endParaRPr lang="en-IN" dirty="0"/>
          </a:p>
          <a:p>
            <a:pPr lvl="0"/>
            <a:r>
              <a:rPr lang="en-IN" dirty="0"/>
              <a:t>Hello, ${</a:t>
            </a:r>
            <a:r>
              <a:rPr lang="en-IN" dirty="0" err="1"/>
              <a:t>cookie.name.value</a:t>
            </a:r>
            <a:r>
              <a:rPr lang="en-IN" dirty="0"/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xmlns="" val="23320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Precedence </a:t>
            </a:r>
            <a:r>
              <a:rPr lang="en-IN" dirty="0" smtClean="0"/>
              <a:t>of operators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43071997"/>
              </p:ext>
            </p:extLst>
          </p:nvPr>
        </p:nvGraphicFramePr>
        <p:xfrm>
          <a:off x="539552" y="1844824"/>
          <a:ext cx="5112568" cy="3960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12568"/>
              </a:tblGrid>
              <a:tr h="3960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[] .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960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()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960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-(unary) not ! empty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960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* / div % mod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960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+ - (binary)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960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&lt; &lt;= &gt; &gt;= </a:t>
                      </a:r>
                      <a:r>
                        <a:rPr lang="en-IN" sz="1400" dirty="0" err="1">
                          <a:effectLst/>
                        </a:rPr>
                        <a:t>lt</a:t>
                      </a:r>
                      <a:r>
                        <a:rPr lang="en-IN" sz="1400" dirty="0">
                          <a:effectLst/>
                        </a:rPr>
                        <a:t> le </a:t>
                      </a:r>
                      <a:r>
                        <a:rPr lang="en-IN" sz="1400" dirty="0" err="1">
                          <a:effectLst/>
                        </a:rPr>
                        <a:t>gt</a:t>
                      </a:r>
                      <a:r>
                        <a:rPr lang="en-IN" sz="1400" dirty="0">
                          <a:effectLst/>
                        </a:rPr>
                        <a:t> </a:t>
                      </a:r>
                      <a:r>
                        <a:rPr lang="en-IN" sz="1400" dirty="0" err="1">
                          <a:effectLst/>
                        </a:rPr>
                        <a:t>ge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960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== != </a:t>
                      </a:r>
                      <a:r>
                        <a:rPr lang="en-IN" sz="1400" dirty="0" err="1">
                          <a:effectLst/>
                        </a:rPr>
                        <a:t>eq</a:t>
                      </a:r>
                      <a:r>
                        <a:rPr lang="en-IN" sz="1400" dirty="0">
                          <a:effectLst/>
                        </a:rPr>
                        <a:t> ne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960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&amp;&amp; and 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960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|| or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960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?: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4320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Reserved words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20888"/>
            <a:ext cx="8229600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29444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121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JSP Expression language</vt:lpstr>
      <vt:lpstr>SYNTAX OF EL</vt:lpstr>
      <vt:lpstr>IMPLICIT OBJECTS</vt:lpstr>
      <vt:lpstr>EL param example </vt:lpstr>
      <vt:lpstr>EL  Sesssion scope </vt:lpstr>
      <vt:lpstr>EL COOKIE </vt:lpstr>
      <vt:lpstr>Precedence of operators</vt:lpstr>
      <vt:lpstr>Reserved words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2019-04-03T23:24:20Z</dcterms:created>
  <dcterms:modified xsi:type="dcterms:W3CDTF">2020-10-26T12:18:56Z</dcterms:modified>
</cp:coreProperties>
</file>