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8" r:id="rId3"/>
    <p:sldMasterId id="2147483689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77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68567E-609E-4B90-8CA3-97FCC0803453}">
  <a:tblStyle styleId="{FC68567E-609E-4B90-8CA3-97FCC08034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3741" autoAdjust="0"/>
  </p:normalViewPr>
  <p:slideViewPr>
    <p:cSldViewPr snapToGrid="0">
      <p:cViewPr varScale="1">
        <p:scale>
          <a:sx n="88" d="100"/>
          <a:sy n="88" d="100"/>
        </p:scale>
        <p:origin x="67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2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mesh g" userId="b2aecfd1930da117" providerId="LiveId" clId="{C0A63BCD-72F2-4919-86C9-2A09E59159D3}"/>
    <pc:docChg chg="undo custSel addSld delSld modSld sldOrd">
      <pc:chgData name="Paramesh g" userId="b2aecfd1930da117" providerId="LiveId" clId="{C0A63BCD-72F2-4919-86C9-2A09E59159D3}" dt="2021-11-19T03:17:20.074" v="498" actId="20577"/>
      <pc:docMkLst>
        <pc:docMk/>
      </pc:docMkLst>
      <pc:sldChg chg="modSp mod">
        <pc:chgData name="Paramesh g" userId="b2aecfd1930da117" providerId="LiveId" clId="{C0A63BCD-72F2-4919-86C9-2A09E59159D3}" dt="2021-11-17T02:04:47.617" v="212" actId="20577"/>
        <pc:sldMkLst>
          <pc:docMk/>
          <pc:sldMk cId="0" sldId="263"/>
        </pc:sldMkLst>
        <pc:graphicFrameChg chg="modGraphic">
          <ac:chgData name="Paramesh g" userId="b2aecfd1930da117" providerId="LiveId" clId="{C0A63BCD-72F2-4919-86C9-2A09E59159D3}" dt="2021-11-17T02:04:47.617" v="212" actId="20577"/>
          <ac:graphicFrameMkLst>
            <pc:docMk/>
            <pc:sldMk cId="0" sldId="263"/>
            <ac:graphicFrameMk id="222" creationId="{00000000-0000-0000-0000-000000000000}"/>
          </ac:graphicFrameMkLst>
        </pc:graphicFrameChg>
      </pc:sldChg>
      <pc:sldChg chg="modSp mod">
        <pc:chgData name="Paramesh g" userId="b2aecfd1930da117" providerId="LiveId" clId="{C0A63BCD-72F2-4919-86C9-2A09E59159D3}" dt="2021-11-18T13:53:44.059" v="249" actId="20577"/>
        <pc:sldMkLst>
          <pc:docMk/>
          <pc:sldMk cId="0" sldId="274"/>
        </pc:sldMkLst>
        <pc:spChg chg="mod">
          <ac:chgData name="Paramesh g" userId="b2aecfd1930da117" providerId="LiveId" clId="{C0A63BCD-72F2-4919-86C9-2A09E59159D3}" dt="2021-11-18T13:53:44.059" v="249" actId="20577"/>
          <ac:spMkLst>
            <pc:docMk/>
            <pc:sldMk cId="0" sldId="274"/>
            <ac:spMk id="332" creationId="{00000000-0000-0000-0000-000000000000}"/>
          </ac:spMkLst>
        </pc:spChg>
      </pc:sldChg>
      <pc:sldChg chg="modSp mod">
        <pc:chgData name="Paramesh g" userId="b2aecfd1930da117" providerId="LiveId" clId="{C0A63BCD-72F2-4919-86C9-2A09E59159D3}" dt="2021-11-18T13:52:40.346" v="243" actId="20577"/>
        <pc:sldMkLst>
          <pc:docMk/>
          <pc:sldMk cId="0" sldId="275"/>
        </pc:sldMkLst>
        <pc:graphicFrameChg chg="mod modGraphic">
          <ac:chgData name="Paramesh g" userId="b2aecfd1930da117" providerId="LiveId" clId="{C0A63BCD-72F2-4919-86C9-2A09E59159D3}" dt="2021-11-18T13:52:40.346" v="243" actId="20577"/>
          <ac:graphicFrameMkLst>
            <pc:docMk/>
            <pc:sldMk cId="0" sldId="275"/>
            <ac:graphicFrameMk id="348" creationId="{00000000-0000-0000-0000-000000000000}"/>
          </ac:graphicFrameMkLst>
        </pc:graphicFrameChg>
      </pc:sldChg>
      <pc:sldChg chg="modSp mod">
        <pc:chgData name="Paramesh g" userId="b2aecfd1930da117" providerId="LiveId" clId="{C0A63BCD-72F2-4919-86C9-2A09E59159D3}" dt="2021-11-18T14:05:17.738" v="250" actId="14734"/>
        <pc:sldMkLst>
          <pc:docMk/>
          <pc:sldMk cId="0" sldId="276"/>
        </pc:sldMkLst>
        <pc:graphicFrameChg chg="modGraphic">
          <ac:chgData name="Paramesh g" userId="b2aecfd1930da117" providerId="LiveId" clId="{C0A63BCD-72F2-4919-86C9-2A09E59159D3}" dt="2021-11-18T14:05:17.738" v="250" actId="14734"/>
          <ac:graphicFrameMkLst>
            <pc:docMk/>
            <pc:sldMk cId="0" sldId="276"/>
            <ac:graphicFrameMk id="364" creationId="{00000000-0000-0000-0000-000000000000}"/>
          </ac:graphicFrameMkLst>
        </pc:graphicFrameChg>
      </pc:sldChg>
      <pc:sldChg chg="addSp delSp modSp add del mod">
        <pc:chgData name="Paramesh g" userId="b2aecfd1930da117" providerId="LiveId" clId="{C0A63BCD-72F2-4919-86C9-2A09E59159D3}" dt="2021-11-18T14:06:46.945" v="259" actId="47"/>
        <pc:sldMkLst>
          <pc:docMk/>
          <pc:sldMk cId="1350697196" sldId="278"/>
        </pc:sldMkLst>
        <pc:spChg chg="add del">
          <ac:chgData name="Paramesh g" userId="b2aecfd1930da117" providerId="LiveId" clId="{C0A63BCD-72F2-4919-86C9-2A09E59159D3}" dt="2021-11-18T14:06:43.058" v="258" actId="22"/>
          <ac:spMkLst>
            <pc:docMk/>
            <pc:sldMk cId="1350697196" sldId="278"/>
            <ac:spMk id="11" creationId="{DA5D4FEC-42D7-43DF-A706-2ABDA17932F7}"/>
          </ac:spMkLst>
        </pc:spChg>
        <pc:spChg chg="mod">
          <ac:chgData name="Paramesh g" userId="b2aecfd1930da117" providerId="LiveId" clId="{C0A63BCD-72F2-4919-86C9-2A09E59159D3}" dt="2021-11-18T14:05:54.325" v="253" actId="20577"/>
          <ac:spMkLst>
            <pc:docMk/>
            <pc:sldMk cId="1350697196" sldId="278"/>
            <ac:spMk id="361" creationId="{00000000-0000-0000-0000-000000000000}"/>
          </ac:spMkLst>
        </pc:spChg>
        <pc:graphicFrameChg chg="del mod">
          <ac:chgData name="Paramesh g" userId="b2aecfd1930da117" providerId="LiveId" clId="{C0A63BCD-72F2-4919-86C9-2A09E59159D3}" dt="2021-11-18T14:06:37.911" v="256" actId="478"/>
          <ac:graphicFrameMkLst>
            <pc:docMk/>
            <pc:sldMk cId="1350697196" sldId="278"/>
            <ac:graphicFrameMk id="364" creationId="{00000000-0000-0000-0000-000000000000}"/>
          </ac:graphicFrameMkLst>
        </pc:graphicFrameChg>
      </pc:sldChg>
      <pc:sldChg chg="addSp delSp modSp add mod">
        <pc:chgData name="Paramesh g" userId="b2aecfd1930da117" providerId="LiveId" clId="{C0A63BCD-72F2-4919-86C9-2A09E59159D3}" dt="2021-11-18T14:13:58.942" v="378" actId="20577"/>
        <pc:sldMkLst>
          <pc:docMk/>
          <pc:sldMk cId="4180867870" sldId="278"/>
        </pc:sldMkLst>
        <pc:spChg chg="mod">
          <ac:chgData name="Paramesh g" userId="b2aecfd1930da117" providerId="LiveId" clId="{C0A63BCD-72F2-4919-86C9-2A09E59159D3}" dt="2021-11-18T14:11:06.563" v="357"/>
          <ac:spMkLst>
            <pc:docMk/>
            <pc:sldMk cId="4180867870" sldId="278"/>
            <ac:spMk id="357" creationId="{00000000-0000-0000-0000-000000000000}"/>
          </ac:spMkLst>
        </pc:spChg>
        <pc:spChg chg="mod">
          <ac:chgData name="Paramesh g" userId="b2aecfd1930da117" providerId="LiveId" clId="{C0A63BCD-72F2-4919-86C9-2A09E59159D3}" dt="2021-11-18T14:08:15.015" v="266" actId="20577"/>
          <ac:spMkLst>
            <pc:docMk/>
            <pc:sldMk cId="4180867870" sldId="278"/>
            <ac:spMk id="361" creationId="{00000000-0000-0000-0000-000000000000}"/>
          </ac:spMkLst>
        </pc:spChg>
        <pc:graphicFrameChg chg="add del mod">
          <ac:chgData name="Paramesh g" userId="b2aecfd1930da117" providerId="LiveId" clId="{C0A63BCD-72F2-4919-86C9-2A09E59159D3}" dt="2021-11-18T14:10:53.657" v="355"/>
          <ac:graphicFrameMkLst>
            <pc:docMk/>
            <pc:sldMk cId="4180867870" sldId="278"/>
            <ac:graphicFrameMk id="2" creationId="{425D8474-D0AB-48E7-84F8-90509BC33601}"/>
          </ac:graphicFrameMkLst>
        </pc:graphicFrameChg>
        <pc:graphicFrameChg chg="add del mod">
          <ac:chgData name="Paramesh g" userId="b2aecfd1930da117" providerId="LiveId" clId="{C0A63BCD-72F2-4919-86C9-2A09E59159D3}" dt="2021-11-18T14:10:53.657" v="355"/>
          <ac:graphicFrameMkLst>
            <pc:docMk/>
            <pc:sldMk cId="4180867870" sldId="278"/>
            <ac:graphicFrameMk id="3" creationId="{D77D20AE-C702-4F55-9104-D6B8652C708F}"/>
          </ac:graphicFrameMkLst>
        </pc:graphicFrameChg>
        <pc:graphicFrameChg chg="add del mod">
          <ac:chgData name="Paramesh g" userId="b2aecfd1930da117" providerId="LiveId" clId="{C0A63BCD-72F2-4919-86C9-2A09E59159D3}" dt="2021-11-18T14:10:53.657" v="355"/>
          <ac:graphicFrameMkLst>
            <pc:docMk/>
            <pc:sldMk cId="4180867870" sldId="278"/>
            <ac:graphicFrameMk id="4" creationId="{321B52CC-4CEE-4355-886E-C97579313ED0}"/>
          </ac:graphicFrameMkLst>
        </pc:graphicFrameChg>
        <pc:graphicFrameChg chg="add del mod">
          <ac:chgData name="Paramesh g" userId="b2aecfd1930da117" providerId="LiveId" clId="{C0A63BCD-72F2-4919-86C9-2A09E59159D3}" dt="2021-11-18T14:10:53.657" v="355"/>
          <ac:graphicFrameMkLst>
            <pc:docMk/>
            <pc:sldMk cId="4180867870" sldId="278"/>
            <ac:graphicFrameMk id="5" creationId="{2212B694-6D9D-4815-BB5C-EA0BB2153A46}"/>
          </ac:graphicFrameMkLst>
        </pc:graphicFrameChg>
        <pc:graphicFrameChg chg="add del mod">
          <ac:chgData name="Paramesh g" userId="b2aecfd1930da117" providerId="LiveId" clId="{C0A63BCD-72F2-4919-86C9-2A09E59159D3}" dt="2021-11-18T14:10:53.657" v="355"/>
          <ac:graphicFrameMkLst>
            <pc:docMk/>
            <pc:sldMk cId="4180867870" sldId="278"/>
            <ac:graphicFrameMk id="6" creationId="{7573F2F0-C6B2-4556-BD4B-2752D79E1F40}"/>
          </ac:graphicFrameMkLst>
        </pc:graphicFrameChg>
        <pc:graphicFrameChg chg="mod modGraphic">
          <ac:chgData name="Paramesh g" userId="b2aecfd1930da117" providerId="LiveId" clId="{C0A63BCD-72F2-4919-86C9-2A09E59159D3}" dt="2021-11-18T14:13:58.942" v="378" actId="20577"/>
          <ac:graphicFrameMkLst>
            <pc:docMk/>
            <pc:sldMk cId="4180867870" sldId="278"/>
            <ac:graphicFrameMk id="364" creationId="{00000000-0000-0000-0000-000000000000}"/>
          </ac:graphicFrameMkLst>
        </pc:graphicFrameChg>
      </pc:sldChg>
      <pc:sldChg chg="modSp add mod">
        <pc:chgData name="Paramesh g" userId="b2aecfd1930da117" providerId="LiveId" clId="{C0A63BCD-72F2-4919-86C9-2A09E59159D3}" dt="2021-11-18T14:19:50.406" v="425" actId="20577"/>
        <pc:sldMkLst>
          <pc:docMk/>
          <pc:sldMk cId="918257815" sldId="279"/>
        </pc:sldMkLst>
        <pc:spChg chg="mod">
          <ac:chgData name="Paramesh g" userId="b2aecfd1930da117" providerId="LiveId" clId="{C0A63BCD-72F2-4919-86C9-2A09E59159D3}" dt="2021-11-18T14:19:46.795" v="423" actId="20577"/>
          <ac:spMkLst>
            <pc:docMk/>
            <pc:sldMk cId="918257815" sldId="279"/>
            <ac:spMk id="357" creationId="{00000000-0000-0000-0000-000000000000}"/>
          </ac:spMkLst>
        </pc:spChg>
        <pc:spChg chg="mod">
          <ac:chgData name="Paramesh g" userId="b2aecfd1930da117" providerId="LiveId" clId="{C0A63BCD-72F2-4919-86C9-2A09E59159D3}" dt="2021-11-18T14:19:50.406" v="425" actId="20577"/>
          <ac:spMkLst>
            <pc:docMk/>
            <pc:sldMk cId="918257815" sldId="279"/>
            <ac:spMk id="359" creationId="{00000000-0000-0000-0000-000000000000}"/>
          </ac:spMkLst>
        </pc:spChg>
        <pc:spChg chg="mod">
          <ac:chgData name="Paramesh g" userId="b2aecfd1930da117" providerId="LiveId" clId="{C0A63BCD-72F2-4919-86C9-2A09E59159D3}" dt="2021-11-18T14:18:25.945" v="390" actId="14100"/>
          <ac:spMkLst>
            <pc:docMk/>
            <pc:sldMk cId="918257815" sldId="279"/>
            <ac:spMk id="360" creationId="{00000000-0000-0000-0000-000000000000}"/>
          </ac:spMkLst>
        </pc:spChg>
        <pc:spChg chg="mod">
          <ac:chgData name="Paramesh g" userId="b2aecfd1930da117" providerId="LiveId" clId="{C0A63BCD-72F2-4919-86C9-2A09E59159D3}" dt="2021-11-18T14:18:32.033" v="393" actId="20577"/>
          <ac:spMkLst>
            <pc:docMk/>
            <pc:sldMk cId="918257815" sldId="279"/>
            <ac:spMk id="361" creationId="{00000000-0000-0000-0000-000000000000}"/>
          </ac:spMkLst>
        </pc:spChg>
        <pc:graphicFrameChg chg="mod modGraphic">
          <ac:chgData name="Paramesh g" userId="b2aecfd1930da117" providerId="LiveId" clId="{C0A63BCD-72F2-4919-86C9-2A09E59159D3}" dt="2021-11-18T14:17:47.299" v="383" actId="113"/>
          <ac:graphicFrameMkLst>
            <pc:docMk/>
            <pc:sldMk cId="918257815" sldId="279"/>
            <ac:graphicFrameMk id="364" creationId="{00000000-0000-0000-0000-000000000000}"/>
          </ac:graphicFrameMkLst>
        </pc:graphicFrameChg>
      </pc:sldChg>
      <pc:sldChg chg="modSp add del mod ord">
        <pc:chgData name="Paramesh g" userId="b2aecfd1930da117" providerId="LiveId" clId="{C0A63BCD-72F2-4919-86C9-2A09E59159D3}" dt="2021-11-18T14:13:41.887" v="373"/>
        <pc:sldMkLst>
          <pc:docMk/>
          <pc:sldMk cId="1617596925" sldId="279"/>
        </pc:sldMkLst>
        <pc:graphicFrameChg chg="mod modGraphic">
          <ac:chgData name="Paramesh g" userId="b2aecfd1930da117" providerId="LiveId" clId="{C0A63BCD-72F2-4919-86C9-2A09E59159D3}" dt="2021-11-18T14:13:41.333" v="372" actId="20577"/>
          <ac:graphicFrameMkLst>
            <pc:docMk/>
            <pc:sldMk cId="1617596925" sldId="279"/>
            <ac:graphicFrameMk id="364" creationId="{00000000-0000-0000-0000-000000000000}"/>
          </ac:graphicFrameMkLst>
        </pc:graphicFrameChg>
      </pc:sldChg>
      <pc:sldChg chg="add del">
        <pc:chgData name="Paramesh g" userId="b2aecfd1930da117" providerId="LiveId" clId="{C0A63BCD-72F2-4919-86C9-2A09E59159D3}" dt="2021-11-18T14:13:49.525" v="375" actId="47"/>
        <pc:sldMkLst>
          <pc:docMk/>
          <pc:sldMk cId="3290076288" sldId="279"/>
        </pc:sldMkLst>
      </pc:sldChg>
      <pc:sldChg chg="modSp add mod">
        <pc:chgData name="Paramesh g" userId="b2aecfd1930da117" providerId="LiveId" clId="{C0A63BCD-72F2-4919-86C9-2A09E59159D3}" dt="2021-11-19T03:11:42.131" v="443" actId="20577"/>
        <pc:sldMkLst>
          <pc:docMk/>
          <pc:sldMk cId="2004714538" sldId="280"/>
        </pc:sldMkLst>
        <pc:spChg chg="mod">
          <ac:chgData name="Paramesh g" userId="b2aecfd1930da117" providerId="LiveId" clId="{C0A63BCD-72F2-4919-86C9-2A09E59159D3}" dt="2021-11-19T03:11:34.946" v="441" actId="20577"/>
          <ac:spMkLst>
            <pc:docMk/>
            <pc:sldMk cId="2004714538" sldId="280"/>
            <ac:spMk id="359" creationId="{00000000-0000-0000-0000-000000000000}"/>
          </ac:spMkLst>
        </pc:spChg>
        <pc:spChg chg="mod">
          <ac:chgData name="Paramesh g" userId="b2aecfd1930da117" providerId="LiveId" clId="{C0A63BCD-72F2-4919-86C9-2A09E59159D3}" dt="2021-11-19T03:11:42.131" v="443" actId="20577"/>
          <ac:spMkLst>
            <pc:docMk/>
            <pc:sldMk cId="2004714538" sldId="280"/>
            <ac:spMk id="361" creationId="{00000000-0000-0000-0000-000000000000}"/>
          </ac:spMkLst>
        </pc:spChg>
        <pc:graphicFrameChg chg="mod modGraphic">
          <ac:chgData name="Paramesh g" userId="b2aecfd1930da117" providerId="LiveId" clId="{C0A63BCD-72F2-4919-86C9-2A09E59159D3}" dt="2021-11-19T03:11:16.173" v="439"/>
          <ac:graphicFrameMkLst>
            <pc:docMk/>
            <pc:sldMk cId="2004714538" sldId="280"/>
            <ac:graphicFrameMk id="364" creationId="{00000000-0000-0000-0000-000000000000}"/>
          </ac:graphicFrameMkLst>
        </pc:graphicFrameChg>
      </pc:sldChg>
      <pc:sldChg chg="modSp add mod">
        <pc:chgData name="Paramesh g" userId="b2aecfd1930da117" providerId="LiveId" clId="{C0A63BCD-72F2-4919-86C9-2A09E59159D3}" dt="2021-11-19T03:12:51.989" v="458" actId="20577"/>
        <pc:sldMkLst>
          <pc:docMk/>
          <pc:sldMk cId="3111090438" sldId="281"/>
        </pc:sldMkLst>
        <pc:spChg chg="mod">
          <ac:chgData name="Paramesh g" userId="b2aecfd1930da117" providerId="LiveId" clId="{C0A63BCD-72F2-4919-86C9-2A09E59159D3}" dt="2021-11-19T03:12:47.367" v="454" actId="20577"/>
          <ac:spMkLst>
            <pc:docMk/>
            <pc:sldMk cId="3111090438" sldId="281"/>
            <ac:spMk id="359" creationId="{00000000-0000-0000-0000-000000000000}"/>
          </ac:spMkLst>
        </pc:spChg>
        <pc:spChg chg="mod">
          <ac:chgData name="Paramesh g" userId="b2aecfd1930da117" providerId="LiveId" clId="{C0A63BCD-72F2-4919-86C9-2A09E59159D3}" dt="2021-11-19T03:12:51.989" v="458" actId="20577"/>
          <ac:spMkLst>
            <pc:docMk/>
            <pc:sldMk cId="3111090438" sldId="281"/>
            <ac:spMk id="361" creationId="{00000000-0000-0000-0000-000000000000}"/>
          </ac:spMkLst>
        </pc:spChg>
        <pc:graphicFrameChg chg="mod modGraphic">
          <ac:chgData name="Paramesh g" userId="b2aecfd1930da117" providerId="LiveId" clId="{C0A63BCD-72F2-4919-86C9-2A09E59159D3}" dt="2021-11-19T03:12:36.722" v="452" actId="20577"/>
          <ac:graphicFrameMkLst>
            <pc:docMk/>
            <pc:sldMk cId="3111090438" sldId="281"/>
            <ac:graphicFrameMk id="364" creationId="{00000000-0000-0000-0000-000000000000}"/>
          </ac:graphicFrameMkLst>
        </pc:graphicFrameChg>
      </pc:sldChg>
      <pc:sldChg chg="modSp add mod">
        <pc:chgData name="Paramesh g" userId="b2aecfd1930da117" providerId="LiveId" clId="{C0A63BCD-72F2-4919-86C9-2A09E59159D3}" dt="2021-11-19T03:13:43.394" v="465" actId="20577"/>
        <pc:sldMkLst>
          <pc:docMk/>
          <pc:sldMk cId="2478589029" sldId="282"/>
        </pc:sldMkLst>
        <pc:spChg chg="mod">
          <ac:chgData name="Paramesh g" userId="b2aecfd1930da117" providerId="LiveId" clId="{C0A63BCD-72F2-4919-86C9-2A09E59159D3}" dt="2021-11-19T03:13:25.090" v="463" actId="20577"/>
          <ac:spMkLst>
            <pc:docMk/>
            <pc:sldMk cId="2478589029" sldId="282"/>
            <ac:spMk id="359" creationId="{00000000-0000-0000-0000-000000000000}"/>
          </ac:spMkLst>
        </pc:spChg>
        <pc:spChg chg="mod">
          <ac:chgData name="Paramesh g" userId="b2aecfd1930da117" providerId="LiveId" clId="{C0A63BCD-72F2-4919-86C9-2A09E59159D3}" dt="2021-11-19T03:13:43.394" v="465" actId="20577"/>
          <ac:spMkLst>
            <pc:docMk/>
            <pc:sldMk cId="2478589029" sldId="282"/>
            <ac:spMk id="361" creationId="{00000000-0000-0000-0000-000000000000}"/>
          </ac:spMkLst>
        </pc:spChg>
        <pc:graphicFrameChg chg="mod modGraphic">
          <ac:chgData name="Paramesh g" userId="b2aecfd1930da117" providerId="LiveId" clId="{C0A63BCD-72F2-4919-86C9-2A09E59159D3}" dt="2021-11-19T03:13:09.397" v="461" actId="20577"/>
          <ac:graphicFrameMkLst>
            <pc:docMk/>
            <pc:sldMk cId="2478589029" sldId="282"/>
            <ac:graphicFrameMk id="364" creationId="{00000000-0000-0000-0000-000000000000}"/>
          </ac:graphicFrameMkLst>
        </pc:graphicFrameChg>
      </pc:sldChg>
      <pc:sldChg chg="modSp add mod">
        <pc:chgData name="Paramesh g" userId="b2aecfd1930da117" providerId="LiveId" clId="{C0A63BCD-72F2-4919-86C9-2A09E59159D3}" dt="2021-11-19T03:15:30.984" v="470" actId="20577"/>
        <pc:sldMkLst>
          <pc:docMk/>
          <pc:sldMk cId="1055730049" sldId="283"/>
        </pc:sldMkLst>
        <pc:spChg chg="mod">
          <ac:chgData name="Paramesh g" userId="b2aecfd1930da117" providerId="LiveId" clId="{C0A63BCD-72F2-4919-86C9-2A09E59159D3}" dt="2021-11-19T03:15:30.984" v="470" actId="20577"/>
          <ac:spMkLst>
            <pc:docMk/>
            <pc:sldMk cId="1055730049" sldId="283"/>
            <ac:spMk id="359" creationId="{00000000-0000-0000-0000-000000000000}"/>
          </ac:spMkLst>
        </pc:spChg>
        <pc:spChg chg="mod">
          <ac:chgData name="Paramesh g" userId="b2aecfd1930da117" providerId="LiveId" clId="{C0A63BCD-72F2-4919-86C9-2A09E59159D3}" dt="2021-11-19T03:13:51.440" v="468" actId="20577"/>
          <ac:spMkLst>
            <pc:docMk/>
            <pc:sldMk cId="1055730049" sldId="283"/>
            <ac:spMk id="361" creationId="{00000000-0000-0000-0000-000000000000}"/>
          </ac:spMkLst>
        </pc:spChg>
      </pc:sldChg>
      <pc:sldChg chg="modSp add mod">
        <pc:chgData name="Paramesh g" userId="b2aecfd1930da117" providerId="LiveId" clId="{C0A63BCD-72F2-4919-86C9-2A09E59159D3}" dt="2021-11-19T03:16:03.619" v="477" actId="20577"/>
        <pc:sldMkLst>
          <pc:docMk/>
          <pc:sldMk cId="3190466217" sldId="284"/>
        </pc:sldMkLst>
        <pc:spChg chg="mod">
          <ac:chgData name="Paramesh g" userId="b2aecfd1930da117" providerId="LiveId" clId="{C0A63BCD-72F2-4919-86C9-2A09E59159D3}" dt="2021-11-19T03:16:00.887" v="475" actId="20577"/>
          <ac:spMkLst>
            <pc:docMk/>
            <pc:sldMk cId="3190466217" sldId="284"/>
            <ac:spMk id="359" creationId="{00000000-0000-0000-0000-000000000000}"/>
          </ac:spMkLst>
        </pc:spChg>
        <pc:spChg chg="mod">
          <ac:chgData name="Paramesh g" userId="b2aecfd1930da117" providerId="LiveId" clId="{C0A63BCD-72F2-4919-86C9-2A09E59159D3}" dt="2021-11-19T03:16:03.619" v="477" actId="20577"/>
          <ac:spMkLst>
            <pc:docMk/>
            <pc:sldMk cId="3190466217" sldId="284"/>
            <ac:spMk id="361" creationId="{00000000-0000-0000-0000-000000000000}"/>
          </ac:spMkLst>
        </pc:spChg>
        <pc:graphicFrameChg chg="mod modGraphic">
          <ac:chgData name="Paramesh g" userId="b2aecfd1930da117" providerId="LiveId" clId="{C0A63BCD-72F2-4919-86C9-2A09E59159D3}" dt="2021-11-19T03:15:55.511" v="473"/>
          <ac:graphicFrameMkLst>
            <pc:docMk/>
            <pc:sldMk cId="3190466217" sldId="284"/>
            <ac:graphicFrameMk id="364" creationId="{00000000-0000-0000-0000-000000000000}"/>
          </ac:graphicFrameMkLst>
        </pc:graphicFrameChg>
      </pc:sldChg>
      <pc:sldChg chg="modSp add mod">
        <pc:chgData name="Paramesh g" userId="b2aecfd1930da117" providerId="LiveId" clId="{C0A63BCD-72F2-4919-86C9-2A09E59159D3}" dt="2021-11-19T03:17:20.074" v="498" actId="20577"/>
        <pc:sldMkLst>
          <pc:docMk/>
          <pc:sldMk cId="1616018731" sldId="285"/>
        </pc:sldMkLst>
        <pc:spChg chg="mod">
          <ac:chgData name="Paramesh g" userId="b2aecfd1930da117" providerId="LiveId" clId="{C0A63BCD-72F2-4919-86C9-2A09E59159D3}" dt="2021-11-19T03:17:07.280" v="494" actId="20577"/>
          <ac:spMkLst>
            <pc:docMk/>
            <pc:sldMk cId="1616018731" sldId="285"/>
            <ac:spMk id="357" creationId="{00000000-0000-0000-0000-000000000000}"/>
          </ac:spMkLst>
        </pc:spChg>
        <pc:spChg chg="mod">
          <ac:chgData name="Paramesh g" userId="b2aecfd1930da117" providerId="LiveId" clId="{C0A63BCD-72F2-4919-86C9-2A09E59159D3}" dt="2021-11-19T03:17:17.255" v="496" actId="20577"/>
          <ac:spMkLst>
            <pc:docMk/>
            <pc:sldMk cId="1616018731" sldId="285"/>
            <ac:spMk id="359" creationId="{00000000-0000-0000-0000-000000000000}"/>
          </ac:spMkLst>
        </pc:spChg>
        <pc:spChg chg="mod">
          <ac:chgData name="Paramesh g" userId="b2aecfd1930da117" providerId="LiveId" clId="{C0A63BCD-72F2-4919-86C9-2A09E59159D3}" dt="2021-11-19T03:17:20.074" v="498" actId="20577"/>
          <ac:spMkLst>
            <pc:docMk/>
            <pc:sldMk cId="1616018731" sldId="285"/>
            <ac:spMk id="361" creationId="{00000000-0000-0000-0000-000000000000}"/>
          </ac:spMkLst>
        </pc:spChg>
        <pc:graphicFrameChg chg="mod modGraphic">
          <ac:chgData name="Paramesh g" userId="b2aecfd1930da117" providerId="LiveId" clId="{C0A63BCD-72F2-4919-86C9-2A09E59159D3}" dt="2021-11-19T03:16:43.179" v="482" actId="6549"/>
          <ac:graphicFrameMkLst>
            <pc:docMk/>
            <pc:sldMk cId="1616018731" sldId="285"/>
            <ac:graphicFrameMk id="364" creationId="{00000000-0000-0000-0000-000000000000}"/>
          </ac:graphicFrameMkLst>
        </pc:graphicFrameChg>
      </pc:sldChg>
      <pc:sldChg chg="modSp add del mod">
        <pc:chgData name="Paramesh g" userId="b2aecfd1930da117" providerId="LiveId" clId="{C0A63BCD-72F2-4919-86C9-2A09E59159D3}" dt="2021-11-18T14:08:09.006" v="263" actId="47"/>
        <pc:sldMkLst>
          <pc:docMk/>
          <pc:sldMk cId="0" sldId="690"/>
        </pc:sldMkLst>
        <pc:spChg chg="mod">
          <ac:chgData name="Paramesh g" userId="b2aecfd1930da117" providerId="LiveId" clId="{C0A63BCD-72F2-4919-86C9-2A09E59159D3}" dt="2021-11-18T14:08:02.795" v="262" actId="14100"/>
          <ac:spMkLst>
            <pc:docMk/>
            <pc:sldMk cId="0" sldId="690"/>
            <ac:spMk id="6" creationId="{00000000-0000-0000-0000-000000000000}"/>
          </ac:spMkLst>
        </pc:spChg>
      </pc:sldChg>
      <pc:sldMasterChg chg="delSldLayout">
        <pc:chgData name="Paramesh g" userId="b2aecfd1930da117" providerId="LiveId" clId="{C0A63BCD-72F2-4919-86C9-2A09E59159D3}" dt="2021-11-18T14:08:09.006" v="263" actId="47"/>
        <pc:sldMasterMkLst>
          <pc:docMk/>
          <pc:sldMasterMk cId="0" sldId="2147483687"/>
        </pc:sldMasterMkLst>
        <pc:sldLayoutChg chg="del">
          <pc:chgData name="Paramesh g" userId="b2aecfd1930da117" providerId="LiveId" clId="{C0A63BCD-72F2-4919-86C9-2A09E59159D3}" dt="2021-11-18T14:08:09.006" v="263" actId="47"/>
          <pc:sldLayoutMkLst>
            <pc:docMk/>
            <pc:sldMasterMk cId="0" sldId="2147483687"/>
            <pc:sldLayoutMk cId="2216830914" sldId="214748369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fdd023f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8fdd023f0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8fdd023f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78fdd023f0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fdd023f0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78fdd023f0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8fdd023f0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78fdd023f0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8fdd023f0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78fdd023f0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8fdd023f0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78fdd023f0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fdd023f0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78fdd023f0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8fdd023f0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78fdd023f0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8fdd023f0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78fdd023f0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8fdd023f0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78fdd023f0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8fdd023f0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78fdd023f0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fdd023f0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78fdd023f0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fdd023f0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78fdd023f0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fdd023f0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8fdd023f0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fdd023f0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8fdd023f0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38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fdd023f0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8fdd023f0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00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fdd023f0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8fdd023f0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63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fdd023f0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8fdd023f0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560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fdd023f0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8fdd023f0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137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fdd023f0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8fdd023f0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412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fdd023f0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8fdd023f0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409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8fdd023f0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78fdd023f0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2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fdd023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78fdd023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8fdd023f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78fdd023f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fdd023f0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78fdd023f0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8fdd023f0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78fdd023f0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fdd023f0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78fdd023f0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8fdd023f0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78fdd023f0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8fdd023f0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78fdd023f0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fdd023f0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78fdd023f0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2" name="Google Shape;14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"/>
          <p:cNvSpPr txBox="1">
            <a:spLocks noGrp="1"/>
          </p:cNvSpPr>
          <p:nvPr>
            <p:ph type="body" idx="1"/>
          </p:nvPr>
        </p:nvSpPr>
        <p:spPr>
          <a:xfrm>
            <a:off x="127000" y="910200"/>
            <a:ext cx="8231400" cy="26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First, note that Animal is marked as abstract and Walrus is not. In this example, Walrus is considered the first concrete subclass of Animal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Second, since Walrus is the first concrete subclass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must implement all inherited abstract methods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2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3" name="Google Shape;243;p52"/>
          <p:cNvGraphicFramePr/>
          <p:nvPr/>
        </p:nvGraphicFramePr>
        <p:xfrm>
          <a:off x="2201625" y="3191882"/>
          <a:ext cx="4740750" cy="137161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47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abstract class Animal {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abstract String getName();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walrus extends Animal {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//does not compile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p5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8910000" cy="30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Abstract keyword is used to declare method called as abstract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abstract method contains a method signature, but no  method body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 of curly braces , an  abstract methods will have a semicolon(;) at the end</a:t>
            </a:r>
            <a:endParaRPr/>
          </a:p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3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ABSTRACT METHODS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5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4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3" name="Google Shape;263;p54"/>
          <p:cNvGraphicFramePr/>
          <p:nvPr/>
        </p:nvGraphicFramePr>
        <p:xfrm>
          <a:off x="2136713" y="1897375"/>
          <a:ext cx="4870575" cy="137161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487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abstract class Emp {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private String name;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private String address;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abstract double computepay();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//Remainder of class definition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5"/>
          <p:cNvSpPr txBox="1">
            <a:spLocks noGrp="1"/>
          </p:cNvSpPr>
          <p:nvPr>
            <p:ph type="body" idx="1"/>
          </p:nvPr>
        </p:nvSpPr>
        <p:spPr>
          <a:xfrm>
            <a:off x="234000" y="995400"/>
            <a:ext cx="8910000" cy="30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Declaring a method has two consequences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class containing it must be declared abstract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class inheriting the current class, must either override the abstract method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 declare itself abstract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5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5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RULES FOR ABSTRACT METHODS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56"/>
          <p:cNvSpPr txBox="1">
            <a:spLocks noGrp="1"/>
          </p:cNvSpPr>
          <p:nvPr>
            <p:ph type="body" idx="1"/>
          </p:nvPr>
        </p:nvSpPr>
        <p:spPr>
          <a:xfrm>
            <a:off x="234000" y="843002"/>
            <a:ext cx="7909200" cy="25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methods may only be defined in abstract classes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methods may not be declared private or final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methods must not provide a method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body/implementation in the abstract class for which is it declared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6"/>
          <p:cNvSpPr txBox="1"/>
          <p:nvPr/>
        </p:nvSpPr>
        <p:spPr>
          <a:xfrm>
            <a:off x="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RULES FOR ABSTRACT METHODS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6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6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57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7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DIFFERENCE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4" name="Google Shape;294;p57"/>
          <p:cNvGraphicFramePr/>
          <p:nvPr/>
        </p:nvGraphicFramePr>
        <p:xfrm>
          <a:off x="410024" y="1163950"/>
          <a:ext cx="8193350" cy="280926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37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ABSTRACT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INTERFACE 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 abstract class can provide a default implementation of a method 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Derived classes can just use that definition and need not define that method 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possible to make changes to the implementation of an abstracts class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An interface only declare a method 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classes implementing the interface must define that method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If there are already many classes implementing an interface, you cannot easily change that interface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>
            <a:spLocks noGrp="1"/>
          </p:cNvSpPr>
          <p:nvPr>
            <p:ph type="body" idx="1"/>
          </p:nvPr>
        </p:nvSpPr>
        <p:spPr>
          <a:xfrm>
            <a:off x="234000" y="766801"/>
            <a:ext cx="7909200" cy="3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is true? (Choose all that apply.)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"X extends Y" is correct if and only if X is a class and Y is an interface.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"X extends Y" is correct if and only if X is an interface and Y is a class.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"X extends Y" is correct if X and Y are either both classes or both interfaces.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"X extends Y" is correct for all combinations of X and Y being classes and/or interfaces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8"/>
          <p:cNvSpPr txBox="1"/>
          <p:nvPr/>
        </p:nvSpPr>
        <p:spPr>
          <a:xfrm>
            <a:off x="6292985" y="3900230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QUESTION:01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58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74223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modifiers are implicitly applied to all interface methods?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endParaRPr/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6737247" y="3704420"/>
            <a:ext cx="24067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9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QUESTION:02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>
            <a:spLocks noGrp="1"/>
          </p:cNvSpPr>
          <p:nvPr>
            <p:ph type="body" idx="1"/>
          </p:nvPr>
        </p:nvSpPr>
        <p:spPr>
          <a:xfrm>
            <a:off x="234000" y="766800"/>
            <a:ext cx="7909200" cy="3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statements are true for both abstract classes and interfaces? (Choose all that apply)?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methods within them are assumed to be abstract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can contain public static final variables.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can be extended using the extend keyword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  B and C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0"/>
          <p:cNvSpPr txBox="1"/>
          <p:nvPr/>
        </p:nvSpPr>
        <p:spPr>
          <a:xfrm>
            <a:off x="6210223" y="3878604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0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QUESTION:03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" name="Google Shape;326;p60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6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body" idx="1"/>
          </p:nvPr>
        </p:nvSpPr>
        <p:spPr>
          <a:xfrm>
            <a:off x="234000" y="690605"/>
            <a:ext cx="7909200" cy="3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statements are true about the Concrete Class?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(Choose all that apply?)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concrete subclass can be declared as abstract.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concrete subclass must implement all inherited abstract methods.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concrete subclass must implement all methods defined in an inherited interface.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concrete subclass cannot be marked as final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1"/>
          <p:cNvSpPr txBox="1"/>
          <p:nvPr/>
        </p:nvSpPr>
        <p:spPr>
          <a:xfrm>
            <a:off x="6109423" y="3845152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1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QUESTION:04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1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6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4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4" descr="Related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2"/>
          <p:cNvSpPr txBox="1"/>
          <p:nvPr/>
        </p:nvSpPr>
        <p:spPr>
          <a:xfrm>
            <a:off x="4975200" y="4420628"/>
            <a:ext cx="3934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QUESTION:05</a:t>
            </a: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62"/>
          <p:cNvSpPr txBox="1">
            <a:spLocks noGrp="1"/>
          </p:cNvSpPr>
          <p:nvPr>
            <p:ph type="body" idx="1"/>
          </p:nvPr>
        </p:nvSpPr>
        <p:spPr>
          <a:xfrm>
            <a:off x="194072" y="853925"/>
            <a:ext cx="84153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statements are true about the following code? (Choose all that apply)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2"/>
          <p:cNvSpPr txBox="1"/>
          <p:nvPr/>
        </p:nvSpPr>
        <p:spPr>
          <a:xfrm>
            <a:off x="6443845" y="4101562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62"/>
          <p:cNvSpPr txBox="1"/>
          <p:nvPr/>
        </p:nvSpPr>
        <p:spPr>
          <a:xfrm>
            <a:off x="4888275" y="1654200"/>
            <a:ext cx="39348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CanBark interface doesn’t compile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3175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class that implements HasVocalCords must override the makeSound() method.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3175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class that implements CanBark inherits both the makeSound() and bark() methods.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3175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UcPeriod"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class that implements CanBark only inherits the bark() method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9050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8" name="Google Shape;348;p62"/>
          <p:cNvGraphicFramePr/>
          <p:nvPr>
            <p:extLst>
              <p:ext uri="{D42A27DB-BD31-4B8C-83A1-F6EECF244321}">
                <p14:modId xmlns:p14="http://schemas.microsoft.com/office/powerpoint/2010/main" val="3116536472"/>
              </p:ext>
            </p:extLst>
          </p:nvPr>
        </p:nvGraphicFramePr>
        <p:xfrm>
          <a:off x="227437" y="1840225"/>
          <a:ext cx="4660837" cy="179833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466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 HascalCords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4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abstract void   makesound(); </a:t>
                      </a:r>
                      <a:endParaRPr sz="14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 CanBark extends HascalCords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4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void bark();</a:t>
                      </a:r>
                      <a:endParaRPr sz="14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" name="Google Shape;349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2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QUESTION:05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5967150" y="1021675"/>
            <a:ext cx="32112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Reptile laying eggs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Lizard laying eggs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time error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code wont compile</a:t>
            </a:r>
            <a:endParaRPr/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6302323" y="3998096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QUESTION:06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63"/>
          <p:cNvGraphicFramePr/>
          <p:nvPr>
            <p:extLst>
              <p:ext uri="{D42A27DB-BD31-4B8C-83A1-F6EECF244321}">
                <p14:modId xmlns:p14="http://schemas.microsoft.com/office/powerpoint/2010/main" val="2327910496"/>
              </p:ext>
            </p:extLst>
          </p:nvPr>
        </p:nvGraphicFramePr>
        <p:xfrm>
          <a:off x="227438" y="849625"/>
          <a:ext cx="5272300" cy="320041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52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 class Reptile {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final void layEggs() {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System.out.println("Reptile laying eggs");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 (String[] args) {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Reptile reptile =new Lizard();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reptile.layEggs();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 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Lizard extends Reptile {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void layEggs()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{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System.out.println("Lizard laying eggs");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5967150" y="1021675"/>
            <a:ext cx="32112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X, Y, 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classes compile</a:t>
            </a: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6302323" y="3998096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QUESTION:07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63"/>
          <p:cNvGraphicFramePr/>
          <p:nvPr>
            <p:extLst>
              <p:ext uri="{D42A27DB-BD31-4B8C-83A1-F6EECF244321}">
                <p14:modId xmlns:p14="http://schemas.microsoft.com/office/powerpoint/2010/main" val="1257196512"/>
              </p:ext>
            </p:extLst>
          </p:nvPr>
        </p:nvGraphicFramePr>
        <p:xfrm>
          <a:off x="227438" y="849624"/>
          <a:ext cx="5272300" cy="341377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52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Which of the following classes fail to compile?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IN"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 class X  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 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abstract void method();         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 class Y extends X 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Z extends Y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 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void method()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    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-IN" sz="12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("Class Z");           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IN" sz="12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2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86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5727176" y="1021674"/>
            <a:ext cx="3451174" cy="214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Method2 implemented here.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Method1 implemented here.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Method1 implemented here.</a:t>
            </a:r>
          </a:p>
          <a:p>
            <a:pPr marL="114300" indent="0">
              <a:lnSpc>
                <a:spcPct val="115000"/>
              </a:lnSpc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Method2 implemented here.</a:t>
            </a:r>
          </a:p>
          <a:p>
            <a:pPr marL="114300" indent="0">
              <a:lnSpc>
                <a:spcPct val="115000"/>
              </a:lnSpc>
              <a:buNone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D. 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Compilation Error or Runtime Error</a:t>
            </a:r>
          </a:p>
          <a:p>
            <a:pPr marL="114300" lvl="0" indent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6196472" y="4469803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233550"/>
            <a:ext cx="7416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152400" y="233550"/>
            <a:ext cx="7148286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QUESTION:08 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will be the output of the following program? </a:t>
            </a:r>
            <a:endParaRPr sz="1600" b="1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63"/>
          <p:cNvGraphicFramePr/>
          <p:nvPr>
            <p:extLst>
              <p:ext uri="{D42A27DB-BD31-4B8C-83A1-F6EECF244321}">
                <p14:modId xmlns:p14="http://schemas.microsoft.com/office/powerpoint/2010/main" val="58073249"/>
              </p:ext>
            </p:extLst>
          </p:nvPr>
        </p:nvGraphicFramePr>
        <p:xfrm>
          <a:off x="227438" y="849624"/>
          <a:ext cx="5272300" cy="435865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52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X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abstract void method1();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abstract void method2();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Y extends X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void method1()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System.out.println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("Method1 implemented here.");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Z extends Y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void method2()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System.out.println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("Method2 implemented here.");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public class Test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public static void main(String[]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args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new Z().method1();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new Z().method2();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5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5967150" y="1021675"/>
            <a:ext cx="32112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X, Y, 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classes compile</a:t>
            </a: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6302323" y="3998096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QUESTION:09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63"/>
          <p:cNvGraphicFramePr/>
          <p:nvPr>
            <p:extLst>
              <p:ext uri="{D42A27DB-BD31-4B8C-83A1-F6EECF244321}">
                <p14:modId xmlns:p14="http://schemas.microsoft.com/office/powerpoint/2010/main" val="204223618"/>
              </p:ext>
            </p:extLst>
          </p:nvPr>
        </p:nvGraphicFramePr>
        <p:xfrm>
          <a:off x="227438" y="849624"/>
          <a:ext cx="5272300" cy="3207119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52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Which of the following classes fail to compile?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X { abstract void method();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Y extends X {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Z extends Y { void method() { } }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71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5967150" y="1021675"/>
            <a:ext cx="32112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X, Y, 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classes compile</a:t>
            </a: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6302323" y="3998096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63"/>
          <p:cNvGraphicFramePr/>
          <p:nvPr>
            <p:extLst>
              <p:ext uri="{D42A27DB-BD31-4B8C-83A1-F6EECF244321}">
                <p14:modId xmlns:p14="http://schemas.microsoft.com/office/powerpoint/2010/main" val="516990763"/>
              </p:ext>
            </p:extLst>
          </p:nvPr>
        </p:nvGraphicFramePr>
        <p:xfrm>
          <a:off x="227438" y="849624"/>
          <a:ext cx="5272300" cy="3207119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52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Which of the following classes fail to compile?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X { abstract void method();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Y extends X {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Z extends Y { 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void method()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{ </a:t>
                      </a:r>
                    </a:p>
                    <a:p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System.out.println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("Class Z"); 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}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0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5967150" y="1021675"/>
            <a:ext cx="32112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X, Y, 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classes compile</a:t>
            </a: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6302323" y="3998096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63"/>
          <p:cNvGraphicFramePr/>
          <p:nvPr>
            <p:extLst>
              <p:ext uri="{D42A27DB-BD31-4B8C-83A1-F6EECF244321}">
                <p14:modId xmlns:p14="http://schemas.microsoft.com/office/powerpoint/2010/main" val="317706353"/>
              </p:ext>
            </p:extLst>
          </p:nvPr>
        </p:nvGraphicFramePr>
        <p:xfrm>
          <a:off x="227438" y="849624"/>
          <a:ext cx="5272300" cy="3207119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52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Which of the following classes fail to compile?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X { abstract void method();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Y extends X {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Z extends Y { void method() 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 </a:t>
                      </a:r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System.out.println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("Class Z"); } }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5967150" y="1021675"/>
            <a:ext cx="32112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X, Y, 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classes compile</a:t>
            </a: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6302323" y="3998096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63"/>
          <p:cNvGraphicFramePr/>
          <p:nvPr/>
        </p:nvGraphicFramePr>
        <p:xfrm>
          <a:off x="227438" y="849624"/>
          <a:ext cx="5272300" cy="3207119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52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Which of the following classes fail to compile?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X { abstract void method();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Y extends X {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Z extends Y { void method() 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 </a:t>
                      </a:r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System.out.println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("Class Z"); } }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7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5967150" y="1021675"/>
            <a:ext cx="32112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X, Y, 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classes compile</a:t>
            </a: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6302323" y="3998096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E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63"/>
          <p:cNvGraphicFramePr/>
          <p:nvPr>
            <p:extLst>
              <p:ext uri="{D42A27DB-BD31-4B8C-83A1-F6EECF244321}">
                <p14:modId xmlns:p14="http://schemas.microsoft.com/office/powerpoint/2010/main" val="1487639471"/>
              </p:ext>
            </p:extLst>
          </p:nvPr>
        </p:nvGraphicFramePr>
        <p:xfrm>
          <a:off x="227438" y="849624"/>
          <a:ext cx="5272300" cy="3207119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52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Which of the following classes fail to compile?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X { abstract void method();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Y extends X { void Method() { } 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 Z extends X { void method() { } }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body" idx="1"/>
          </p:nvPr>
        </p:nvSpPr>
        <p:spPr>
          <a:xfrm>
            <a:off x="5967150" y="1021675"/>
            <a:ext cx="32112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X, Y, 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X,Z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Y,Z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classes compile</a:t>
            </a:r>
          </a:p>
          <a:p>
            <a:pPr marL="1143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3"/>
          <p:cNvSpPr txBox="1"/>
          <p:nvPr/>
        </p:nvSpPr>
        <p:spPr>
          <a:xfrm>
            <a:off x="6302323" y="3998096"/>
            <a:ext cx="240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B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3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3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63"/>
          <p:cNvGraphicFramePr/>
          <p:nvPr>
            <p:extLst>
              <p:ext uri="{D42A27DB-BD31-4B8C-83A1-F6EECF244321}">
                <p14:modId xmlns:p14="http://schemas.microsoft.com/office/powerpoint/2010/main" val="2693902762"/>
              </p:ext>
            </p:extLst>
          </p:nvPr>
        </p:nvGraphicFramePr>
        <p:xfrm>
          <a:off x="227438" y="849624"/>
          <a:ext cx="5272300" cy="393193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527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119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Which of the following classes fail to compile?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X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abstract void method();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void method(int </a:t>
                      </a:r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){}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Y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abstract void method();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abstract void method1();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 class Z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abstract void method1();</a:t>
                      </a: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01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5" descr="Image result for paint splatter ppt background"/>
          <p:cNvPicPr preferRelativeResize="0"/>
          <p:nvPr/>
        </p:nvPicPr>
        <p:blipFill rotWithShape="1">
          <a:blip r:embed="rId3">
            <a:alphaModFix/>
          </a:blip>
          <a:srcRect b="9346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5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CLASS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45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45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45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45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1" name="Google Shape;171;p45" descr="Image result for ethnu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5"/>
          <p:cNvPicPr preferRelativeResize="0"/>
          <p:nvPr/>
        </p:nvPicPr>
        <p:blipFill rotWithShape="1">
          <a:blip r:embed="rId5">
            <a:alphaModFix/>
          </a:blip>
          <a:srcRect b="27756"/>
          <a:stretch/>
        </p:blipFill>
        <p:spPr>
          <a:xfrm rot="-1217309">
            <a:off x="8361352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64"/>
          <p:cNvPicPr preferRelativeResize="0"/>
          <p:nvPr/>
        </p:nvPicPr>
        <p:blipFill rotWithShape="1">
          <a:blip r:embed="rId3">
            <a:alphaModFix/>
          </a:blip>
          <a:srcRect b="9288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4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1" name="Google Shape;371;p64"/>
          <p:cNvPicPr preferRelativeResize="0"/>
          <p:nvPr/>
        </p:nvPicPr>
        <p:blipFill rotWithShape="1">
          <a:blip r:embed="rId4">
            <a:alphaModFix/>
          </a:blip>
          <a:srcRect b="27756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4" descr="Image result for ethnu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>
            <a:spLocks noGrp="1"/>
          </p:cNvSpPr>
          <p:nvPr>
            <p:ph type="body" idx="1"/>
          </p:nvPr>
        </p:nvSpPr>
        <p:spPr>
          <a:xfrm>
            <a:off x="5400" y="1224000"/>
            <a:ext cx="91440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class which is declared with and abstract keyword is called as an abstract classes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abstract class is a class that is marked with the abstract keyword and cannot be instantiated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 class  has at least one abstract method, then the class must be   declared as abstract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4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46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6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6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ABSTRACT  CLASS</a:t>
            </a:r>
            <a:endParaRPr sz="1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7"/>
          <p:cNvSpPr txBox="1">
            <a:spLocks noGrp="1"/>
          </p:cNvSpPr>
          <p:nvPr>
            <p:ph type="body" idx="1"/>
          </p:nvPr>
        </p:nvSpPr>
        <p:spPr>
          <a:xfrm>
            <a:off x="-25400" y="910200"/>
            <a:ext cx="8957700" cy="20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classes define an abstraction and leave concrete implementation details to subclasses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an abstract type and its subclasses (concrete implementations) are well defined, then the users of such classes can employ runtime polymorphism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4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7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NEED OF ABSTRACT  CLASS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47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8"/>
          <p:cNvSpPr txBox="1">
            <a:spLocks noGrp="1"/>
          </p:cNvSpPr>
          <p:nvPr>
            <p:ph type="body" idx="1"/>
          </p:nvPr>
        </p:nvSpPr>
        <p:spPr>
          <a:xfrm>
            <a:off x="127000" y="910200"/>
            <a:ext cx="8957700" cy="20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Another reason to favor abstract classes is their ability to offer default implementation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classes are the perfect placeholder for common functionality required in almost all of the subclasses of the abstract class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8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NEED OF ABSTRACT  CLASS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48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>
            <a:spLocks noGrp="1"/>
          </p:cNvSpPr>
          <p:nvPr>
            <p:ph type="body" idx="1"/>
          </p:nvPr>
        </p:nvSpPr>
        <p:spPr>
          <a:xfrm>
            <a:off x="127000" y="910200"/>
            <a:ext cx="8957700" cy="20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 class that contains one or more abstract methods must also be declared abstract</a:t>
            </a:r>
            <a:endParaRPr sz="1400">
              <a:solidFill>
                <a:schemeClr val="dk1"/>
              </a:solidFill>
            </a:endParaRPr>
          </a:p>
          <a:p>
            <a:pPr marL="457200" lvl="0" indent="-400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abstract class cannot be directly instantiated with the new operator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declare an abstract method, use this general form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9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DEFINING   ABSTRACT  CLASS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1" name="Google Shape;211;p49"/>
          <p:cNvGraphicFramePr/>
          <p:nvPr/>
        </p:nvGraphicFramePr>
        <p:xfrm>
          <a:off x="2742038" y="3191882"/>
          <a:ext cx="3659925" cy="37085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36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 type name(parameter-list);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2" name="Google Shape;212;p49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"/>
          <p:cNvSpPr txBox="1">
            <a:spLocks noGrp="1"/>
          </p:cNvSpPr>
          <p:nvPr>
            <p:ph type="body" idx="1"/>
          </p:nvPr>
        </p:nvSpPr>
        <p:spPr>
          <a:xfrm>
            <a:off x="127000" y="910200"/>
            <a:ext cx="8231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simple example of a class with an abstract method, followed by a class   which implements that method</a:t>
            </a:r>
            <a:endParaRPr/>
          </a:p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0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2" name="Google Shape;222;p50"/>
          <p:cNvGraphicFramePr/>
          <p:nvPr>
            <p:extLst>
              <p:ext uri="{D42A27DB-BD31-4B8C-83A1-F6EECF244321}">
                <p14:modId xmlns:p14="http://schemas.microsoft.com/office/powerpoint/2010/main" val="554480664"/>
              </p:ext>
            </p:extLst>
          </p:nvPr>
        </p:nvGraphicFramePr>
        <p:xfrm>
          <a:off x="410024" y="1874524"/>
          <a:ext cx="8405050" cy="3017530"/>
        </p:xfrm>
        <a:graphic>
          <a:graphicData uri="http://schemas.openxmlformats.org/drawingml/2006/table">
            <a:tbl>
              <a:tblPr firstRow="1" bandRow="1">
                <a:noFill/>
                <a:tableStyleId>{FC68567E-609E-4B90-8CA3-97FCC0803453}</a:tableStyleId>
              </a:tblPr>
              <a:tblGrid>
                <a:gridCol w="43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abstract class A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{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abstract void callme();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void callmetoo()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{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        System.out.println("Concrete method ");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}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} 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 B extends A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{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void callme()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{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System.out.println("B's callme");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}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 Main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{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	public static void main(String args[])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       {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		B b=new B();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		b.callme();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		b.callmetoo();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	} 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3" name="Google Shape;223;p50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1"/>
          <p:cNvSpPr txBox="1">
            <a:spLocks noGrp="1"/>
          </p:cNvSpPr>
          <p:nvPr>
            <p:ph type="body" idx="1"/>
          </p:nvPr>
        </p:nvSpPr>
        <p:spPr>
          <a:xfrm>
            <a:off x="127000" y="910200"/>
            <a:ext cx="8231400" cy="26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concrete class is the first non abstract subclass that extends an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Abstract class and is required to implement all inherited abstract methods</a:t>
            </a:r>
            <a:endParaRPr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abstract class becomes useful when it is extended by a concrete subclass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1"/>
          <p:cNvSpPr txBox="1"/>
          <p:nvPr/>
        </p:nvSpPr>
        <p:spPr>
          <a:xfrm>
            <a:off x="152400" y="233550"/>
            <a:ext cx="40929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CONCRETE CLASS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51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0FA0431B840742ACA69839DA3969E6" ma:contentTypeVersion="0" ma:contentTypeDescription="Create a new document." ma:contentTypeScope="" ma:versionID="f1370d18723bb47a973f472204515b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C04A1A-9CBA-4277-B7AC-8EA50160E469}"/>
</file>

<file path=customXml/itemProps2.xml><?xml version="1.0" encoding="utf-8"?>
<ds:datastoreItem xmlns:ds="http://schemas.openxmlformats.org/officeDocument/2006/customXml" ds:itemID="{1E598C71-8E1D-48BD-A373-5169A7944759}"/>
</file>

<file path=customXml/itemProps3.xml><?xml version="1.0" encoding="utf-8"?>
<ds:datastoreItem xmlns:ds="http://schemas.openxmlformats.org/officeDocument/2006/customXml" ds:itemID="{DB5E64EB-99DD-41EB-9241-6F6D9E9D4796}"/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1611</Words>
  <Application>Microsoft Office PowerPoint</Application>
  <PresentationFormat>On-screen Show (16:9)</PresentationFormat>
  <Paragraphs>308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Consolas</vt:lpstr>
      <vt:lpstr>Roboto</vt:lpstr>
      <vt:lpstr>Simple Light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Paramesh g</cp:lastModifiedBy>
  <cp:revision>4</cp:revision>
  <dcterms:modified xsi:type="dcterms:W3CDTF">2021-11-19T03:17:22Z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0x010100C80FA0431B840742ACA69839DA3969E6</vt:lpwstr>
  </property>
</Properties>
</file>