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gJ8si+eo8lw4nXhXardbwCbOT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89E6B7-2D22-46E5-B42E-239BFFE3F9B1}">
  <a:tblStyle styleId="{A889E6B7-2D22-46E5-B42E-239BFFE3F9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94767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eb722446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78eb722446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6d015b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756d015b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1" y="966510"/>
            <a:ext cx="2645998" cy="3210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QUESTION:07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1"/>
          </p:nvPr>
        </p:nvSpPr>
        <p:spPr>
          <a:xfrm>
            <a:off x="146452" y="711688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9"/>
          <p:cNvGraphicFramePr/>
          <p:nvPr/>
        </p:nvGraphicFramePr>
        <p:xfrm>
          <a:off x="460646" y="1303600"/>
          <a:ext cx="5345425" cy="307849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5345425"/>
              </a:tblGrid>
              <a:tr h="180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 args[])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a = 4;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if (a &lt;= 0)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(a == 0)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System.out.println("1 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 else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System.out.println("2 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System.out.println("3 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6" name="Google Shape;186;p9"/>
          <p:cNvSpPr txBox="1"/>
          <p:nvPr/>
        </p:nvSpPr>
        <p:spPr>
          <a:xfrm>
            <a:off x="7173759" y="1339919"/>
            <a:ext cx="1352100" cy="17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1  2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2  3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1  3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6704647" y="4166850"/>
            <a:ext cx="154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QUESTION:08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146452" y="696503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10"/>
          <p:cNvGraphicFramePr/>
          <p:nvPr/>
        </p:nvGraphicFramePr>
        <p:xfrm>
          <a:off x="357158" y="1339444"/>
          <a:ext cx="5077000" cy="179833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5077000"/>
              </a:tblGrid>
              <a:tr h="171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while (true)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System.out.println("HELLO");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 (false);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00" name="Google Shape;200;p10"/>
          <p:cNvSpPr txBox="1"/>
          <p:nvPr/>
        </p:nvSpPr>
        <p:spPr>
          <a:xfrm>
            <a:off x="5738189" y="1540658"/>
            <a:ext cx="31323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 Time 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HELLO(infinitely)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OUTPUT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QUESTION:08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6704648" y="4166850"/>
            <a:ext cx="135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QUESTION:09</a:t>
            </a:r>
            <a:endParaRPr/>
          </a:p>
        </p:txBody>
      </p:sp>
      <p:sp>
        <p:nvSpPr>
          <p:cNvPr id="211" name="Google Shape;211;p11"/>
          <p:cNvSpPr txBox="1">
            <a:spLocks noGrp="1"/>
          </p:cNvSpPr>
          <p:nvPr>
            <p:ph type="body" idx="1"/>
          </p:nvPr>
        </p:nvSpPr>
        <p:spPr>
          <a:xfrm>
            <a:off x="146452" y="696503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11"/>
          <p:cNvGraphicFramePr/>
          <p:nvPr/>
        </p:nvGraphicFramePr>
        <p:xfrm>
          <a:off x="308043" y="1364463"/>
          <a:ext cx="4923800" cy="179833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4923800"/>
              </a:tblGrid>
              <a:tr h="179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Test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System.out.println("FRIENDS");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 (true);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System.out.println("ENEMY");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14" name="Google Shape;214;p11"/>
          <p:cNvSpPr txBox="1"/>
          <p:nvPr/>
        </p:nvSpPr>
        <p:spPr>
          <a:xfrm>
            <a:off x="6486601" y="1568062"/>
            <a:ext cx="24234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 time 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FRIENDS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 output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ENEMY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QUESTION:09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6704647" y="4166850"/>
            <a:ext cx="149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QUESTION:10</a:t>
            </a:r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20385" y="696503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7" name="Google Shape;227;p12"/>
          <p:cNvGraphicFramePr/>
          <p:nvPr/>
        </p:nvGraphicFramePr>
        <p:xfrm>
          <a:off x="269131" y="1313747"/>
          <a:ext cx="4517175" cy="286513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4517175"/>
              </a:tblGrid>
              <a:tr h="211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Test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do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System.out.print(1);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do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System.out.print(2);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 while (false);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while (false);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28" name="Google Shape;228;p12"/>
          <p:cNvSpPr txBox="1"/>
          <p:nvPr/>
        </p:nvSpPr>
        <p:spPr>
          <a:xfrm>
            <a:off x="6448464" y="1715723"/>
            <a:ext cx="13911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1  2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QUESTION:10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/>
          <p:nvPr/>
        </p:nvSpPr>
        <p:spPr>
          <a:xfrm>
            <a:off x="6704648" y="4166850"/>
            <a:ext cx="139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QUESTION:11</a:t>
            </a:r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body" idx="1"/>
          </p:nvPr>
        </p:nvSpPr>
        <p:spPr>
          <a:xfrm>
            <a:off x="146452" y="696503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13"/>
          <p:cNvGraphicFramePr/>
          <p:nvPr/>
        </p:nvGraphicFramePr>
        <p:xfrm>
          <a:off x="262087" y="1232288"/>
          <a:ext cx="4524225" cy="158497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4524225"/>
              </a:tblGrid>
              <a:tr h="1285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Test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(int i = 0; i &lt; 10; i++)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int x = 10;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42" name="Google Shape;242;p13"/>
          <p:cNvSpPr txBox="1"/>
          <p:nvPr/>
        </p:nvSpPr>
        <p:spPr>
          <a:xfrm>
            <a:off x="5767889" y="1353538"/>
            <a:ext cx="30717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Output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  time 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(10 times)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6704648" y="4166850"/>
            <a:ext cx="135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QUESTION:11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>
            <a:spLocks noGrp="1"/>
          </p:cNvSpPr>
          <p:nvPr>
            <p:ph type="body" idx="1"/>
          </p:nvPr>
        </p:nvSpPr>
        <p:spPr>
          <a:xfrm>
            <a:off x="146452" y="696503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14"/>
          <p:cNvGraphicFramePr/>
          <p:nvPr/>
        </p:nvGraphicFramePr>
        <p:xfrm>
          <a:off x="357158" y="1232288"/>
          <a:ext cx="5429300" cy="158497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5429300"/>
              </a:tblGrid>
              <a:tr h="123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Test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(int i = 0, String = “CFG "; i &lt; 2; i++)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System.out.println("HELLO WORLD");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55" name="Google Shape;255;p14"/>
          <p:cNvSpPr txBox="1"/>
          <p:nvPr/>
        </p:nvSpPr>
        <p:spPr>
          <a:xfrm>
            <a:off x="5786446" y="1232288"/>
            <a:ext cx="23421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 Time 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World, Hello World.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Output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6704648" y="4166850"/>
            <a:ext cx="1423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QUESTION:12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QUESTION:13</a:t>
            </a:r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-51053" y="711688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</p:txBody>
      </p:sp>
      <p:sp>
        <p:nvSpPr>
          <p:cNvPr id="267" name="Google Shape;267;p1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8" name="Google Shape;268;p15"/>
          <p:cNvGraphicFramePr/>
          <p:nvPr/>
        </p:nvGraphicFramePr>
        <p:xfrm>
          <a:off x="187911" y="1575987"/>
          <a:ext cx="5751225" cy="179833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5751225"/>
              </a:tblGrid>
              <a:tr h="1372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Test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i = 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(System.out.println("HI"); i &lt; 1; i++)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System.out.println("HELLO PIE");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69" name="Google Shape;269;p15"/>
          <p:cNvSpPr txBox="1"/>
          <p:nvPr/>
        </p:nvSpPr>
        <p:spPr>
          <a:xfrm>
            <a:off x="6712794" y="1367325"/>
            <a:ext cx="18657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 HELLO PIE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OUTPUT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 Time Error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PIE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6704649" y="4166850"/>
            <a:ext cx="1333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QUESTION:13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1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QUESTION:14</a:t>
            </a:r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body" idx="1"/>
          </p:nvPr>
        </p:nvSpPr>
        <p:spPr>
          <a:xfrm>
            <a:off x="146452" y="696503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</p:txBody>
      </p:sp>
      <p:sp>
        <p:nvSpPr>
          <p:cNvPr id="281" name="Google Shape;281;p1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2" name="Google Shape;282;p16"/>
          <p:cNvGraphicFramePr/>
          <p:nvPr/>
        </p:nvGraphicFramePr>
        <p:xfrm>
          <a:off x="1470751" y="1467342"/>
          <a:ext cx="6712800" cy="176810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6712800"/>
              </a:tblGrid>
              <a:tr h="176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Test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(int i = 0; i &lt; 1; System.out.println("WELCOME"))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System.out.println("GREAT");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83" name="Google Shape;283;p16"/>
          <p:cNvSpPr txBox="1"/>
          <p:nvPr/>
        </p:nvSpPr>
        <p:spPr>
          <a:xfrm>
            <a:off x="1962400" y="3403300"/>
            <a:ext cx="28278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GREAT WELCOME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No Output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Compile time error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GREAT WELCOME(Infinitely)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QUESTION:14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6704649" y="4166850"/>
            <a:ext cx="135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6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QUESTION:15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body" idx="1"/>
          </p:nvPr>
        </p:nvSpPr>
        <p:spPr>
          <a:xfrm>
            <a:off x="146452" y="696503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</p:txBody>
      </p:sp>
      <p:sp>
        <p:nvSpPr>
          <p:cNvPr id="295" name="Google Shape;295;p1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6" name="Google Shape;296;p17"/>
          <p:cNvGraphicFramePr/>
          <p:nvPr/>
        </p:nvGraphicFramePr>
        <p:xfrm>
          <a:off x="269133" y="1313032"/>
          <a:ext cx="5560950" cy="243841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5560950"/>
              </a:tblGrid>
              <a:tr h="200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Test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boolean b = true;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if (b = false)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System.out.println("HELLO");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else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System.out.println("BYE");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97" name="Google Shape;297;p17"/>
          <p:cNvSpPr txBox="1"/>
          <p:nvPr/>
        </p:nvSpPr>
        <p:spPr>
          <a:xfrm>
            <a:off x="6163786" y="1906785"/>
            <a:ext cx="28593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U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U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U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Compilation Error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U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output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6704649" y="4166850"/>
            <a:ext cx="135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QUESTION:15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63"/>
          <p:cNvPicPr preferRelativeResize="0"/>
          <p:nvPr/>
        </p:nvPicPr>
        <p:blipFill rotWithShape="1">
          <a:blip r:embed="rId3"/>
          <a:srcRect b="9288"/>
          <a:stretch>
            <a:fillRect/>
          </a:stretch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3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GB" sz="4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4"/>
          <a:srcRect b="27755"/>
          <a:stretch>
            <a:fillRect/>
          </a:stretch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63" descr="Image result for ethnus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89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 descr="Related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1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55" descr="Image result for paint splatter ppt background"/>
          <p:cNvPicPr preferRelativeResize="0"/>
          <p:nvPr/>
        </p:nvPicPr>
        <p:blipFill rotWithShape="1">
          <a:blip r:embed="rId3"/>
          <a:srcRect b="9346"/>
          <a:stretch>
            <a:fillRect/>
          </a:stretch>
        </p:blipFill>
        <p:spPr>
          <a:xfrm>
            <a:off x="6350" y="-370700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5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altLang="en-GB" sz="28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Loops and decision Making- </a:t>
            </a:r>
            <a:r>
              <a:rPr lang="en-US" altLang="en-GB" sz="2800" b="0" i="0" u="none" strike="noStrike" cap="none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Mcq</a:t>
            </a:r>
            <a:endParaRPr lang="en-GB" sz="2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" name="Google Shape;248;p55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55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55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55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2" name="Google Shape;252;p55" descr="Image result for ethnus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5"/>
          <p:cNvPicPr preferRelativeResize="0"/>
          <p:nvPr/>
        </p:nvPicPr>
        <p:blipFill rotWithShape="1">
          <a:blip r:embed="rId5"/>
          <a:srcRect b="27756"/>
          <a:stretch>
            <a:fillRect/>
          </a:stretch>
        </p:blipFill>
        <p:spPr>
          <a:xfrm rot="-1217309">
            <a:off x="8361352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3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QUESTION:02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234001" y="233405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these are selection statements in Java?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704649" y="4166850"/>
            <a:ext cx="135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:01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57801" y="233405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these selection statements test only for equality?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Both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 above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704649" y="4166850"/>
            <a:ext cx="136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1" y="711688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output?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2" name="Google Shape;132;p5"/>
          <p:cNvGraphicFramePr/>
          <p:nvPr/>
        </p:nvGraphicFramePr>
        <p:xfrm>
          <a:off x="169251" y="1478270"/>
          <a:ext cx="5196250" cy="222505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5196250"/>
              </a:tblGrid>
              <a:tr h="211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 args[])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var1 = 5;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var2 = 6;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if ((var2 = 1) == var1)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System.out.print(var2);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System.out.print(++var2);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33" name="Google Shape;133;p5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815492" y="1913851"/>
            <a:ext cx="11283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704649" y="4166850"/>
            <a:ext cx="135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QUESTION:04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234001" y="696503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output?                                                        </a:t>
            </a:r>
            <a:endParaRPr sz="1800"/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5" name="Google Shape;145;p6"/>
          <p:cNvGraphicFramePr/>
          <p:nvPr/>
        </p:nvGraphicFramePr>
        <p:xfrm>
          <a:off x="83463" y="1590666"/>
          <a:ext cx="6258100" cy="179833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6258100"/>
              </a:tblGrid>
              <a:tr h="166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 args[])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sum = 0;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(int i = 0, j = 0; i &lt; 5 &amp; j &lt; 5; ++i, j = i + 1)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sum += i;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System.out.println(sum);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46" name="Google Shape;146;p6"/>
          <p:cNvSpPr txBox="1"/>
          <p:nvPr/>
        </p:nvSpPr>
        <p:spPr>
          <a:xfrm>
            <a:off x="6643522" y="1906799"/>
            <a:ext cx="24411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Compilation error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704648" y="4166850"/>
            <a:ext cx="143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QUESTION:05</a:t>
            </a: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146452" y="711688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</p:txBody>
      </p:sp>
      <p:graphicFrame>
        <p:nvGraphicFramePr>
          <p:cNvPr id="158" name="Google Shape;158;p7"/>
          <p:cNvGraphicFramePr/>
          <p:nvPr/>
        </p:nvGraphicFramePr>
        <p:xfrm>
          <a:off x="285720" y="1286654"/>
          <a:ext cx="4857775" cy="307849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4857775"/>
              </a:tblGrid>
              <a:tr h="230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 args[])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x = 2;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y = 0;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(; y &lt; 10; ++y)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(y % x == 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continue;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else if (y == 8)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break;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else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System.out.print(y + " 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9" name="Google Shape;159;p7"/>
          <p:cNvSpPr txBox="1"/>
          <p:nvPr/>
        </p:nvSpPr>
        <p:spPr>
          <a:xfrm>
            <a:off x="6098404" y="1779898"/>
            <a:ext cx="28116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1,3,5,7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2,4,6 8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1,3,5,7,9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1,2,3,4,5,6,7,8,9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6704648" y="4166850"/>
            <a:ext cx="135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QUESTION:06</a:t>
            </a:r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146452" y="696503"/>
            <a:ext cx="79092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output</a:t>
            </a:r>
            <a:endParaRPr sz="1800"/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1" name="Google Shape;171;p8"/>
          <p:cNvGraphicFramePr/>
          <p:nvPr/>
        </p:nvGraphicFramePr>
        <p:xfrm>
          <a:off x="402280" y="1285866"/>
          <a:ext cx="5471975" cy="3505210"/>
        </p:xfrm>
        <a:graphic>
          <a:graphicData uri="http://schemas.openxmlformats.org/drawingml/2006/table">
            <a:tbl>
              <a:tblPr firstRow="1" bandRow="1">
                <a:noFill/>
                <a:tableStyleId>{A889E6B7-2D22-46E5-B42E-239BFFE3F9B1}</a:tableStyleId>
              </a:tblPr>
              <a:tblGrid>
                <a:gridCol w="5471975"/>
              </a:tblGrid>
              <a:tr h="20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 args[])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a = 5;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b = 10;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first: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second: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third: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if (a == b &gt;&gt; 1)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break second;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System.out.println(a);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System.out.println(b);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2" name="Google Shape;172;p8"/>
          <p:cNvSpPr txBox="1"/>
          <p:nvPr/>
        </p:nvSpPr>
        <p:spPr>
          <a:xfrm>
            <a:off x="7094110" y="1645976"/>
            <a:ext cx="14160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5  10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1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704646" y="4166850"/>
            <a:ext cx="161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0FA0431B840742ACA69839DA3969E6" ma:contentTypeVersion="0" ma:contentTypeDescription="Create a new document." ma:contentTypeScope="" ma:versionID="f1370d18723bb47a973f472204515b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8898FC-FB7A-47AF-9E12-76E50FE442DE}"/>
</file>

<file path=customXml/itemProps2.xml><?xml version="1.0" encoding="utf-8"?>
<ds:datastoreItem xmlns:ds="http://schemas.openxmlformats.org/officeDocument/2006/customXml" ds:itemID="{EC05A14A-F3A7-44DA-8DD4-0CB27E20174E}"/>
</file>

<file path=customXml/itemProps3.xml><?xml version="1.0" encoding="utf-8"?>
<ds:datastoreItem xmlns:ds="http://schemas.openxmlformats.org/officeDocument/2006/customXml" ds:itemID="{3803CE8D-F2E6-4E34-91A9-46A9F80C079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On-screen Show (16:9)</PresentationFormat>
  <Paragraphs>257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Welcome</cp:lastModifiedBy>
  <cp:revision>1</cp:revision>
  <dcterms:created xsi:type="dcterms:W3CDTF">2019-07-09T05:06:59Z</dcterms:created>
  <dcterms:modified xsi:type="dcterms:W3CDTF">2020-05-07T08:19:59Z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0x010100C80FA0431B840742ACA69839DA3969E6</vt:lpwstr>
  </property>
</Properties>
</file>