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0" r:id="rId5"/>
    <p:sldMasterId id="2147483681" r:id="rId6"/>
    <p:sldMasterId id="214748368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87F0B5B-1F07-45EF-89C9-25B82FCAFD58}">
  <a:tblStyle styleId="{D87F0B5B-1F07-45EF-89C9-25B82FCAFD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Roboto-bold.fntdata"/><Relationship Id="rId8" Type="http://schemas.openxmlformats.org/officeDocument/2006/relationships/notesMaster" Target="notesMasters/notes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1" Type="http://schemas.openxmlformats.org/officeDocument/2006/relationships/slide" Target="slides/slide13.xml"/><Relationship Id="rId3" Type="http://schemas.openxmlformats.org/officeDocument/2006/relationships/presProps" Target="presProps.xml"/><Relationship Id="rId25" Type="http://schemas.openxmlformats.org/officeDocument/2006/relationships/font" Target="fonts/Roboto-regular.fntdata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0" Type="http://schemas.openxmlformats.org/officeDocument/2006/relationships/slide" Target="slides/slide12.xml"/><Relationship Id="rId2" Type="http://schemas.openxmlformats.org/officeDocument/2006/relationships/viewProps" Target="viewProps.xml"/><Relationship Id="rId16" Type="http://schemas.openxmlformats.org/officeDocument/2006/relationships/slide" Target="slides/slide8.xml"/><Relationship Id="rId29" Type="http://schemas.openxmlformats.org/officeDocument/2006/relationships/customXml" Target="../customXml/item1.xml"/><Relationship Id="rId24" Type="http://schemas.openxmlformats.org/officeDocument/2006/relationships/slide" Target="slides/slide16.xml"/><Relationship Id="rId1" Type="http://schemas.openxmlformats.org/officeDocument/2006/relationships/theme" Target="theme/theme3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3" Type="http://schemas.openxmlformats.org/officeDocument/2006/relationships/slide" Target="slides/slide15.xml"/><Relationship Id="rId28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customXml" Target="../customXml/item3.xml"/><Relationship Id="rId22" Type="http://schemas.openxmlformats.org/officeDocument/2006/relationships/slide" Target="slides/slide14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7" Type="http://schemas.openxmlformats.org/officeDocument/2006/relationships/font" Target="fonts/Roboto-italic.fntdata"/><Relationship Id="rId14" Type="http://schemas.openxmlformats.org/officeDocument/2006/relationships/slide" Target="slides/slide6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14372f0a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614372f0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14372f0aa_0_3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614372f0aa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int i, n, t1 = 0, t2 = 1, nextTerm;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printf("Enter the number of terms: ");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scanf("%d", &amp;n);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printf("Fibonacci Series: ");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 (i = 1; i &lt;= n; ++i)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printf("%d, ", t1);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nextTerm = t1 + t2;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t1 = t2;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t2 = nextTerm;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0;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14372f0aa_0_3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614372f0aa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&lt;math.h&gt;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convertBinaryToDecimal(long long n);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long long n;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printf("Enter a binary number: ");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scanf("%lld", &amp;n);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printf("%lld in binary = %d in decimal", n,convertBinaryToDecimal(n));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0;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convertBinaryToDecimal(long long n)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int decimalNumber = 0, i = 0, remainder;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while (n!=0)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remainder = n%10;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n /= 10;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decimalNumber += remainder*pow(2,i);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++i;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decimalNumber;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14372f0aa_0_3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614372f0aa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&lt;math.h&gt;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long convertDecimalToBinary(int n);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n;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printf("Enter a decimal number: ");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scanf("%d", &amp;n);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printf("%d in decimal = %lld in binary", n, convertDecimalToBinary(n));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long convertDecimalToBinary(int n)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long long binaryNumber = 0;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remainder, i = 1, step = 1;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while (n!=0){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remainder = n%2;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printf("Step %d: %d/2, Remainder = %d, Quotient = %d\n", step++, n,     remainder, n/2);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 /= 2;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binaryNumber += remainder*i;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 *= 10;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binaryNumber;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14372f0aa_0_3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614372f0aa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#include&lt;stdio.h&gt;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#include&lt;conio.h&gt;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#include&lt;math.h&gt;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dec_oct(long int num){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long int rem[50],i=0,length=0;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while(num&gt;0){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rem[i]=num%8;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num=num/8;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i++;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length++;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printf("nOctal number : ");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for(i=length-1;i&gt;=0;i--)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printf("%ld",rem[i]);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14372f0aa_0_3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614372f0aa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&lt;math.h&gt;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long int octal, decimal = 0;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int i = 0;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printf("Enter any octal number: ");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scanf("%ld", &amp;octal);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while (octal != 0){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       decimal =  decimal +(octal % 10)* pow(8, i++);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octal = octal / 10;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printf("Equivalent decimal value: %ld",decimal);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0;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14372f0aa_0_3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614372f0aa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int i, j, end, isPrime, sum=0;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/* Input upper limit from user */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printf("Find sum of all prime between 1 to : ");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scanf("%d", &amp;end);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/* Find all prime numbers between 1 to end */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for(i=2; i&lt;=end; i++){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/* Check if the current number i is Prime or not */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isPrime = 1;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for(j=2; j&lt;=i/2 ;j++){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if(i%j==0){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/* 'i' is not prime */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isPrime = 0;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break;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	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/*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	* If 'i' is Prime then add to sum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	*/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if(isPrime==1){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	sum += i;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  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printf("Sum of all prime numbers between 1 to %d = %d", end, sum);       return 0;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14372f0aa_0_4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614372f0aa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 n, reverse = 0;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printf("Enter a number to reverse\n");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scanf("%d", &amp;n);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while (n != 0){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reverse = reverse * 10;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reverse = reverse + n%10;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n   	= n/10;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printf("Reverse of entered number is = %d\n", reverse);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0;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14372f0a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614372f0a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14372f0aa_0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614372f0a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4372f0aa_0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614372f0a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java.util.Scanner;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1C00C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1C00C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5C2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String[] args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{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Scanner sc = 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Scanner(System.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sc.nextInt();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i,  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1C00C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(i=</a:t>
            </a:r>
            <a:r>
              <a:rPr lang="en" sz="1050">
                <a:solidFill>
                  <a:srgbClr val="1C00C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;i&lt;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;i++)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{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%i==</a:t>
            </a:r>
            <a:r>
              <a:rPr lang="en" sz="1050">
                <a:solidFill>
                  <a:srgbClr val="1C00C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{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+i;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}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}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{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System.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</a:t>
            </a:r>
            <a:r>
              <a:rPr lang="en" sz="1050">
                <a:solidFill>
                  <a:srgbClr val="C41A1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is a Perfect number"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} 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{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System.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</a:t>
            </a:r>
            <a:r>
              <a:rPr lang="en" sz="1050">
                <a:solidFill>
                  <a:srgbClr val="C41A1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is not a Perfect number"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}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14372f0aa_0_2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614372f0a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java.util.Scanner;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1C00C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1C00C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5C2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String[] args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,i;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ft,re;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Scanner sc = 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Scanner(System.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sc.nextInt();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1C00C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var1 = 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!= </a:t>
            </a:r>
            <a:r>
              <a:rPr lang="en" sz="1050">
                <a:solidFill>
                  <a:srgbClr val="1C00C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{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i = </a:t>
            </a:r>
            <a:r>
              <a:rPr lang="en" sz="1050">
                <a:solidFill>
                  <a:srgbClr val="1C00C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 ft = </a:t>
            </a:r>
            <a:r>
              <a:rPr lang="en" sz="1050">
                <a:solidFill>
                  <a:srgbClr val="1C00C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re = 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lang="en" sz="1050">
                <a:solidFill>
                  <a:srgbClr val="1C00C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 &lt;= re)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{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 ft =  ft * i;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i++;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}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 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 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 ft;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/ </a:t>
            </a:r>
            <a:r>
              <a:rPr lang="en" sz="1050">
                <a:solidFill>
                  <a:srgbClr val="1C00C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}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== var1)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System.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.println(var1 + </a:t>
            </a:r>
            <a:r>
              <a:rPr lang="en" sz="1050">
                <a:solidFill>
                  <a:srgbClr val="C41A1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is a strong number"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System.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.println(var1 + </a:t>
            </a:r>
            <a:r>
              <a:rPr lang="en" sz="1050">
                <a:solidFill>
                  <a:srgbClr val="C41A1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is not a strong number"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14372f0aa_0_2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614372f0aa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java.util.Scanner;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class Main {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public static void main(String[] args)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{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Scanner sc=new Scanner(System.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 var=sc.nextInt();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 var2,re,var1=0,var3=0;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var2=var;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(var2!=0)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var2=var2/10;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++var3;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var2=var;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(var2!=0)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re=var2%10;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var1+= Math.pow(re, var3);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var2=var2/10;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(var1==var)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System.out.</a:t>
            </a:r>
            <a:r>
              <a:rPr lang="en" sz="1050">
                <a:solidFill>
                  <a:srgbClr val="5C2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(var+</a:t>
            </a:r>
            <a:r>
              <a:rPr lang="en" sz="1050">
                <a:solidFill>
                  <a:srgbClr val="C41A1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is an Armstrong number"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AA0D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System.out.</a:t>
            </a:r>
            <a:r>
              <a:rPr lang="en" sz="1050">
                <a:solidFill>
                  <a:srgbClr val="5C2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(var+</a:t>
            </a:r>
            <a:r>
              <a:rPr lang="en" sz="1050">
                <a:solidFill>
                  <a:srgbClr val="C41A1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is not an Armstrong number"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14372f0aa_0_2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614372f0a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int n1, n2, i, gcd;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printf("Enter two integers: ");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scanf("%d %d", &amp;n1, &amp;n2);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for(i=1; i &lt;= n1 &amp;&amp; i &lt;= n2; ++i){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if(n1%i==0 &amp;&amp; n2%i==0)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gcd = i;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printf("G.C.D of %d and %d is %d", n1, n2, gcd);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0;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14372f0aa_0_2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614372f0aa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int n, i, flag = 0;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printf("Enter a positive integer: ");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scanf("%d", &amp;n);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for(i = 2; i &lt;= n/2; ++i){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if(n%i == 0){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flag = 1;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break;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if (n == 1)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printf("1 is neither a prime nor a composite number.");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if (flag == 0)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printf("%d is a prime number.", n);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else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printf("%d is not a prime number.", n);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0;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14372f0aa_0_3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614372f0a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#include&lt;stdio.h&gt;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int n,i,fact,j;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printf("Enter the Number");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scanf("%d",&amp;n);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printf("Prime Numbers are: \n");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for(i=1; i&lt;=n; i++){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fact=0;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for(j=1; j&lt;=n; j++){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if(i%j==0)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fact++;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if(fact==2)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printf("%d " ,i);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getch();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1_Title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457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4648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1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6" name="Google Shape;86;p19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19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8" name="Google Shape;88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3" name="Google Shape;103;p22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1" name="Google Shape;111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 rot="5400000">
            <a:off x="6012600" y="771581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 rot="5400000">
            <a:off x="1821600" y="-1209619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4" name="Google Shape;144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" name="Google Shape;145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9" name="Google Shape;1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" name="Google Shape;152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8" name="Google Shape;15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5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5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Questions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p45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5"/>
          <p:cNvSpPr txBox="1"/>
          <p:nvPr/>
        </p:nvSpPr>
        <p:spPr>
          <a:xfrm>
            <a:off x="0" y="838200"/>
            <a:ext cx="8496300" cy="23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Write a program to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Fibonacci series generation up to N terms in Java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Fibonacci series is a series in which each number is the sum of the last two preceding numbers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56" name="Google Shape;256;p45"/>
          <p:cNvGraphicFramePr/>
          <p:nvPr/>
        </p:nvGraphicFramePr>
        <p:xfrm>
          <a:off x="2413050" y="2839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{D87F0B5B-1F07-45EF-89C9-25B82FCAFD58}</a:tableStyleId>
              </a:tblPr>
              <a:tblGrid>
                <a:gridCol w="2158950"/>
                <a:gridCol w="2158950"/>
              </a:tblGrid>
              <a:tr h="17504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a=0 b=1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1 1 2 3 5 8 13 2144………….N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a=1 b=1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 1 2 3 5 8 13 2144………….N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6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6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Questions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4" name="Google Shape;264;p46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6"/>
          <p:cNvSpPr txBox="1"/>
          <p:nvPr/>
        </p:nvSpPr>
        <p:spPr>
          <a:xfrm>
            <a:off x="0" y="838200"/>
            <a:ext cx="8496300" cy="23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Write a program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Binary to decimal conversion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in Java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Example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67" name="Google Shape;267;p46"/>
          <p:cNvGraphicFramePr/>
          <p:nvPr/>
        </p:nvGraphicFramePr>
        <p:xfrm>
          <a:off x="2781313" y="192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{D87F0B5B-1F07-45EF-89C9-25B82FCAFD58}</a:tableStyleId>
              </a:tblPr>
              <a:tblGrid>
                <a:gridCol w="3581375"/>
              </a:tblGrid>
              <a:tr h="11836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 * 2^0 = 1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 * 2^1 = 2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 * 2^2 = 4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Decimal number = 1 + 2 + 4 = 7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7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Questions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5" name="Google Shape;275;p47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7"/>
          <p:cNvSpPr txBox="1"/>
          <p:nvPr/>
        </p:nvSpPr>
        <p:spPr>
          <a:xfrm>
            <a:off x="0" y="838200"/>
            <a:ext cx="8496300" cy="23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Write a program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Decimal to binary conversion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in Java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Example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78" name="Google Shape;278;p47"/>
          <p:cNvGraphicFramePr/>
          <p:nvPr/>
        </p:nvGraphicFramePr>
        <p:xfrm>
          <a:off x="3242250" y="191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{D87F0B5B-1F07-45EF-89C9-25B82FCAFD58}</a:tableStyleId>
              </a:tblPr>
              <a:tblGrid>
                <a:gridCol w="2659500"/>
              </a:tblGrid>
              <a:tr h="13144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 / 2 = 3 , rem = 1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 / 2 = 1 , rem = 1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 / 2 = 0 , rem = 1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inary number = 111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8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Questions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6" name="Google Shape;286;p48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8"/>
          <p:cNvSpPr txBox="1"/>
          <p:nvPr/>
        </p:nvSpPr>
        <p:spPr>
          <a:xfrm>
            <a:off x="0" y="838200"/>
            <a:ext cx="8496300" cy="23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Write a program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Decimal to octal conversion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in Java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Example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89" name="Google Shape;289;p48"/>
          <p:cNvGraphicFramePr/>
          <p:nvPr/>
        </p:nvGraphicFramePr>
        <p:xfrm>
          <a:off x="3270288" y="1905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{D87F0B5B-1F07-45EF-89C9-25B82FCAFD58}</a:tableStyleId>
              </a:tblPr>
              <a:tblGrid>
                <a:gridCol w="2603425"/>
              </a:tblGrid>
              <a:tr h="1332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200 / 8 = 25 , rem = 0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 / 8 = 3 , rem = 1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 / 8 = 0 , rem = 3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Octal number is 310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0" name="Google Shape;290;p48"/>
          <p:cNvSpPr/>
          <p:nvPr/>
        </p:nvSpPr>
        <p:spPr>
          <a:xfrm>
            <a:off x="5514888" y="1960313"/>
            <a:ext cx="293400" cy="870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9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Questions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8" name="Google Shape;298;p49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9"/>
          <p:cNvSpPr txBox="1"/>
          <p:nvPr/>
        </p:nvSpPr>
        <p:spPr>
          <a:xfrm>
            <a:off x="0" y="838200"/>
            <a:ext cx="8496300" cy="23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Write a program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Octal to decimal conversion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Java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01" name="Google Shape;301;p49"/>
          <p:cNvGraphicFramePr/>
          <p:nvPr/>
        </p:nvGraphicFramePr>
        <p:xfrm>
          <a:off x="2724350" y="184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{D87F0B5B-1F07-45EF-89C9-25B82FCAFD58}</a:tableStyleId>
              </a:tblPr>
              <a:tblGrid>
                <a:gridCol w="3581375"/>
              </a:tblGrid>
              <a:tr h="17504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 * 8^0 = 7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 * 8^1 = 0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 * 8^2 = 576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 * 8^3 = 512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512 + 576 + 0 + 7 = 1095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Decimal number is 1095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2" name="Google Shape;302;p49"/>
          <p:cNvSpPr/>
          <p:nvPr/>
        </p:nvSpPr>
        <p:spPr>
          <a:xfrm>
            <a:off x="4381238" y="2022975"/>
            <a:ext cx="267600" cy="1014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5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50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Questions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0" name="Google Shape;310;p50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5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0"/>
          <p:cNvSpPr txBox="1"/>
          <p:nvPr/>
        </p:nvSpPr>
        <p:spPr>
          <a:xfrm>
            <a:off x="0" y="838200"/>
            <a:ext cx="8496300" cy="23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Write a program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Sum of all prime numbers within a range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Java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 number is said to be prime if it is divisible by 1 and itself. It should not have any other divisors.Print the sum of all prime in range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Example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13" name="Google Shape;313;p50"/>
          <p:cNvGraphicFramePr/>
          <p:nvPr/>
        </p:nvGraphicFramePr>
        <p:xfrm>
          <a:off x="2261675" y="294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{D87F0B5B-1F07-45EF-89C9-25B82FCAFD58}</a:tableStyleId>
              </a:tblPr>
              <a:tblGrid>
                <a:gridCol w="5868900"/>
              </a:tblGrid>
              <a:tr h="17504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Given number :10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Sum of all prime number in range is 2 + 3 + 5 + 7 = 17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5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1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Questions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1" name="Google Shape;321;p51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1"/>
          <p:cNvSpPr txBox="1"/>
          <p:nvPr/>
        </p:nvSpPr>
        <p:spPr>
          <a:xfrm>
            <a:off x="0" y="838200"/>
            <a:ext cx="8496300" cy="23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Write a program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Reversing a given number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Java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Example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24" name="Google Shape;324;p51"/>
          <p:cNvGraphicFramePr/>
          <p:nvPr/>
        </p:nvGraphicFramePr>
        <p:xfrm>
          <a:off x="1956875" y="21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{D87F0B5B-1F07-45EF-89C9-25B82FCAFD58}</a:tableStyleId>
              </a:tblPr>
              <a:tblGrid>
                <a:gridCol w="5868900"/>
              </a:tblGrid>
              <a:tr h="17504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Given number : 109801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Revering number : 108901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7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170" name="Google Shape;170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8"/>
          <p:cNvSpPr txBox="1"/>
          <p:nvPr/>
        </p:nvSpPr>
        <p:spPr>
          <a:xfrm>
            <a:off x="75" y="2279375"/>
            <a:ext cx="914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Numerical looping Questions </a:t>
            </a:r>
            <a:endParaRPr b="1" sz="3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pic>
        <p:nvPicPr>
          <p:cNvPr id="176" name="Google Shape;176;p38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/>
          <p:nvPr>
            <p:ph idx="1" type="body"/>
          </p:nvPr>
        </p:nvSpPr>
        <p:spPr>
          <a:xfrm>
            <a:off x="234000" y="766800"/>
            <a:ext cx="79092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Write a program to Check given number is a perfect number or not in Java.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perfect number is a number which is equal to the sum of its proper positive divisors.</a:t>
            </a:r>
            <a:b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3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9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Questions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39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8" name="Google Shape;188;p39"/>
          <p:cNvGraphicFramePr/>
          <p:nvPr/>
        </p:nvGraphicFramePr>
        <p:xfrm>
          <a:off x="1271075" y="316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{D87F0B5B-1F07-45EF-89C9-25B82FCAFD58}</a:tableStyleId>
              </a:tblPr>
              <a:tblGrid>
                <a:gridCol w="3514375"/>
                <a:gridCol w="4102525"/>
              </a:tblGrid>
              <a:tr h="10466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 is a not  perfect number.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divisors of 4 are 1 and 2 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 + 2 = 3.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 is a perfect number.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divisors of 6 are 1, 2 and 3.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 + 2 + 3 = 6.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0"/>
          <p:cNvSpPr txBox="1"/>
          <p:nvPr>
            <p:ph idx="1" type="body"/>
          </p:nvPr>
        </p:nvSpPr>
        <p:spPr>
          <a:xfrm>
            <a:off x="234000" y="766800"/>
            <a:ext cx="79092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Write a program to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 given number is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strong number or not in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strong number is a number in which the sum of the factorial of the digits is equal to the number itself.</a:t>
            </a:r>
            <a:b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4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Questions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40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9" name="Google Shape;199;p40"/>
          <p:cNvGraphicFramePr/>
          <p:nvPr/>
        </p:nvGraphicFramePr>
        <p:xfrm>
          <a:off x="1271075" y="316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{D87F0B5B-1F07-45EF-89C9-25B82FCAFD58}</a:tableStyleId>
              </a:tblPr>
              <a:tblGrid>
                <a:gridCol w="3514375"/>
                <a:gridCol w="4102525"/>
              </a:tblGrid>
              <a:tr h="7040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232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is a not 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strong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number.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 ! +3 ! + 2 ! = 2 + 6 + 2=10.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 is a strong number.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 ! = 2.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/>
          <p:nvPr>
            <p:ph idx="1" type="body"/>
          </p:nvPr>
        </p:nvSpPr>
        <p:spPr>
          <a:xfrm>
            <a:off x="234000" y="766800"/>
            <a:ext cx="79092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Write a program to Check given number is a armstrong number or not in Java.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number is an Armstrong number when the sum of nth power of each digit is equal to the number itself.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4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1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Questions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41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4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" name="Google Shape;210;p41"/>
          <p:cNvGraphicFramePr/>
          <p:nvPr/>
        </p:nvGraphicFramePr>
        <p:xfrm>
          <a:off x="1271075" y="316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{D87F0B5B-1F07-45EF-89C9-25B82FCAFD58}</a:tableStyleId>
              </a:tblPr>
              <a:tblGrid>
                <a:gridCol w="3514375"/>
                <a:gridCol w="4102525"/>
              </a:tblGrid>
              <a:tr h="748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232 is a not  a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rmstrong number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 ^ 3 + 3 ^ 3 + 2 ^ 3 = 43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153</a:t>
                      </a: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is a strong number.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 ^ 3 + 5 ^ 3+ 3 ^ 3 = 153</a:t>
                      </a: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idx="1" type="body"/>
          </p:nvPr>
        </p:nvSpPr>
        <p:spPr>
          <a:xfrm>
            <a:off x="234000" y="766800"/>
            <a:ext cx="79092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Write a program to find the gcd of two number in Java.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GCD (Greatest Common Divisor) of two integers is the largest integer that can exactly divide those two integers without leaving a remainder.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4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Questions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42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42"/>
          <p:cNvGraphicFramePr/>
          <p:nvPr/>
        </p:nvGraphicFramePr>
        <p:xfrm>
          <a:off x="3534250" y="294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{D87F0B5B-1F07-45EF-89C9-25B82FCAFD58}</a:tableStyleId>
              </a:tblPr>
              <a:tblGrid>
                <a:gridCol w="2075500"/>
              </a:tblGrid>
              <a:tr h="7663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gcd of 54 and 24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	54 , 24= 6. 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idx="1" type="body"/>
          </p:nvPr>
        </p:nvSpPr>
        <p:spPr>
          <a:xfrm>
            <a:off x="234000" y="766800"/>
            <a:ext cx="7909200" cy="18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Write a program to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 whether a given number is a prime number or not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Java.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number is said to be prime if it is divisible by 1 and itself. It should not have any other divisors.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   Not prime -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rime        -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4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3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Questions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43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3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ime number program " id="232" name="Google Shape;232;p43"/>
          <p:cNvPicPr preferRelativeResize="0"/>
          <p:nvPr/>
        </p:nvPicPr>
        <p:blipFill rotWithShape="1">
          <a:blip r:embed="rId5">
            <a:alphaModFix/>
          </a:blip>
          <a:srcRect b="16655" l="5028" r="4685" t="28717"/>
          <a:stretch/>
        </p:blipFill>
        <p:spPr>
          <a:xfrm>
            <a:off x="2309325" y="3212075"/>
            <a:ext cx="4282750" cy="10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3"/>
          <p:cNvSpPr/>
          <p:nvPr/>
        </p:nvSpPr>
        <p:spPr>
          <a:xfrm>
            <a:off x="1607050" y="3418925"/>
            <a:ext cx="286500" cy="14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3"/>
          <p:cNvSpPr/>
          <p:nvPr/>
        </p:nvSpPr>
        <p:spPr>
          <a:xfrm>
            <a:off x="1607044" y="3824542"/>
            <a:ext cx="286500" cy="144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4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4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Questions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p44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4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4"/>
          <p:cNvSpPr txBox="1"/>
          <p:nvPr/>
        </p:nvSpPr>
        <p:spPr>
          <a:xfrm>
            <a:off x="0" y="838200"/>
            <a:ext cx="8496300" cy="23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Write a program to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Print all prime numbers in a given range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in Java.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 number is said to be prime if it is divisible by 1 and itself. It should not have any other divisors.Print all prime in range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   	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45" name="Google Shape;245;p44"/>
          <p:cNvGraphicFramePr/>
          <p:nvPr/>
        </p:nvGraphicFramePr>
        <p:xfrm>
          <a:off x="2413050" y="316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{D87F0B5B-1F07-45EF-89C9-25B82FCAFD58}</a:tableStyleId>
              </a:tblPr>
              <a:tblGrid>
                <a:gridCol w="3962850"/>
              </a:tblGrid>
              <a:tr h="7974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Given number :10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All prime number in range is 2 3 5 7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0FA0431B840742ACA69839DA3969E6" ma:contentTypeVersion="0" ma:contentTypeDescription="Create a new document." ma:contentTypeScope="" ma:versionID="f1370d18723bb47a973f472204515b9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EA9C88-E31E-4A42-80E1-A399127FDAAE}"/>
</file>

<file path=customXml/itemProps2.xml><?xml version="1.0" encoding="utf-8"?>
<ds:datastoreItem xmlns:ds="http://schemas.openxmlformats.org/officeDocument/2006/customXml" ds:itemID="{78ED713D-758D-4AF6-9B7E-0895C7BA5A37}"/>
</file>

<file path=customXml/itemProps3.xml><?xml version="1.0" encoding="utf-8"?>
<ds:datastoreItem xmlns:ds="http://schemas.openxmlformats.org/officeDocument/2006/customXml" ds:itemID="{58A177DC-E48A-46A2-B789-D22E5AC79A97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0x010100C80FA0431B840742ACA69839DA3969E6</vt:lpwstr>
  </property>
</Properties>
</file>