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398164-8E07-452B-B8E0-17FAEC36B351}">
  <a:tblStyle styleId="{19398164-8E07-452B-B8E0-17FAEC36B3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mesh" userId="b2aecfd1930da117" providerId="LiveId" clId="{1AF47008-40B1-402D-B4E5-13C85B015820}"/>
    <pc:docChg chg="undo custSel modSld">
      <pc:chgData name="Paramesh" userId="b2aecfd1930da117" providerId="LiveId" clId="{1AF47008-40B1-402D-B4E5-13C85B015820}" dt="2022-01-10T04:25:33.279" v="50" actId="1076"/>
      <pc:docMkLst>
        <pc:docMk/>
      </pc:docMkLst>
      <pc:sldChg chg="modSp mod">
        <pc:chgData name="Paramesh" userId="b2aecfd1930da117" providerId="LiveId" clId="{1AF47008-40B1-402D-B4E5-13C85B015820}" dt="2022-01-10T04:23:55.239" v="3" actId="1076"/>
        <pc:sldMkLst>
          <pc:docMk/>
          <pc:sldMk cId="0" sldId="257"/>
        </pc:sldMkLst>
        <pc:picChg chg="mod">
          <ac:chgData name="Paramesh" userId="b2aecfd1930da117" providerId="LiveId" clId="{1AF47008-40B1-402D-B4E5-13C85B015820}" dt="2022-01-10T04:23:55.239" v="3" actId="1076"/>
          <ac:picMkLst>
            <pc:docMk/>
            <pc:sldMk cId="0" sldId="257"/>
            <ac:picMk id="103" creationId="{00000000-0000-0000-0000-000000000000}"/>
          </ac:picMkLst>
        </pc:picChg>
      </pc:sldChg>
      <pc:sldChg chg="modSp mod">
        <pc:chgData name="Paramesh" userId="b2aecfd1930da117" providerId="LiveId" clId="{1AF47008-40B1-402D-B4E5-13C85B015820}" dt="2022-01-10T04:24:49.968" v="45" actId="1076"/>
        <pc:sldMkLst>
          <pc:docMk/>
          <pc:sldMk cId="0" sldId="258"/>
        </pc:sldMkLst>
        <pc:graphicFrameChg chg="mod modGraphic">
          <ac:chgData name="Paramesh" userId="b2aecfd1930da117" providerId="LiveId" clId="{1AF47008-40B1-402D-B4E5-13C85B015820}" dt="2022-01-10T04:24:49.968" v="45" actId="1076"/>
          <ac:graphicFrameMkLst>
            <pc:docMk/>
            <pc:sldMk cId="0" sldId="258"/>
            <ac:graphicFrameMk id="114" creationId="{00000000-0000-0000-0000-000000000000}"/>
          </ac:graphicFrameMkLst>
        </pc:graphicFrameChg>
      </pc:sldChg>
      <pc:sldChg chg="modSp mod">
        <pc:chgData name="Paramesh" userId="b2aecfd1930da117" providerId="LiveId" clId="{1AF47008-40B1-402D-B4E5-13C85B015820}" dt="2022-01-10T04:25:12.655" v="46" actId="1076"/>
        <pc:sldMkLst>
          <pc:docMk/>
          <pc:sldMk cId="0" sldId="261"/>
        </pc:sldMkLst>
        <pc:graphicFrameChg chg="mod">
          <ac:chgData name="Paramesh" userId="b2aecfd1930da117" providerId="LiveId" clId="{1AF47008-40B1-402D-B4E5-13C85B015820}" dt="2022-01-10T04:25:12.655" v="46" actId="1076"/>
          <ac:graphicFrameMkLst>
            <pc:docMk/>
            <pc:sldMk cId="0" sldId="261"/>
            <ac:graphicFrameMk id="148" creationId="{00000000-0000-0000-0000-000000000000}"/>
          </ac:graphicFrameMkLst>
        </pc:graphicFrameChg>
      </pc:sldChg>
      <pc:sldChg chg="modSp mod">
        <pc:chgData name="Paramesh" userId="b2aecfd1930da117" providerId="LiveId" clId="{1AF47008-40B1-402D-B4E5-13C85B015820}" dt="2022-01-10T04:25:33.279" v="50" actId="1076"/>
        <pc:sldMkLst>
          <pc:docMk/>
          <pc:sldMk cId="0" sldId="265"/>
        </pc:sldMkLst>
        <pc:spChg chg="mod">
          <ac:chgData name="Paramesh" userId="b2aecfd1930da117" providerId="LiveId" clId="{1AF47008-40B1-402D-B4E5-13C85B015820}" dt="2022-01-10T04:25:33.279" v="50" actId="1076"/>
          <ac:spMkLst>
            <pc:docMk/>
            <pc:sldMk cId="0" sldId="265"/>
            <ac:spMk id="189" creationId="{00000000-0000-0000-0000-000000000000}"/>
          </ac:spMkLst>
        </pc:spChg>
        <pc:graphicFrameChg chg="mod modGraphic">
          <ac:chgData name="Paramesh" userId="b2aecfd1930da117" providerId="LiveId" clId="{1AF47008-40B1-402D-B4E5-13C85B015820}" dt="2022-01-10T04:25:27.918" v="49" actId="1076"/>
          <ac:graphicFrameMkLst>
            <pc:docMk/>
            <pc:sldMk cId="0" sldId="265"/>
            <ac:graphicFrameMk id="192" creationId="{00000000-0000-0000-0000-000000000000}"/>
          </ac:graphicFrameMkLst>
        </pc:graphicFrameChg>
      </pc:sldChg>
      <pc:sldChg chg="modSp mod">
        <pc:chgData name="Paramesh" userId="b2aecfd1930da117" providerId="LiveId" clId="{1AF47008-40B1-402D-B4E5-13C85B015820}" dt="2022-01-10T04:24:13.632" v="4" actId="113"/>
        <pc:sldMkLst>
          <pc:docMk/>
          <pc:sldMk cId="0" sldId="266"/>
        </pc:sldMkLst>
        <pc:spChg chg="mod">
          <ac:chgData name="Paramesh" userId="b2aecfd1930da117" providerId="LiveId" clId="{1AF47008-40B1-402D-B4E5-13C85B015820}" dt="2022-01-10T04:24:13.632" v="4" actId="113"/>
          <ac:spMkLst>
            <pc:docMk/>
            <pc:sldMk cId="0" sldId="266"/>
            <ac:spMk id="1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437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09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body" idx="1"/>
          </p:nvPr>
        </p:nvSpPr>
        <p:spPr>
          <a:xfrm>
            <a:off x="142844" y="714362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2                                                                                   1                                                                       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0                                                                          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6631808" y="4590064"/>
            <a:ext cx="1650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5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5"/>
          <p:cNvGraphicFramePr/>
          <p:nvPr>
            <p:extLst>
              <p:ext uri="{D42A27DB-BD31-4B8C-83A1-F6EECF244321}">
                <p14:modId xmlns:p14="http://schemas.microsoft.com/office/powerpoint/2010/main" val="1174465407"/>
              </p:ext>
            </p:extLst>
          </p:nvPr>
        </p:nvGraphicFramePr>
        <p:xfrm>
          <a:off x="1875081" y="1298214"/>
          <a:ext cx="5715050" cy="3291850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571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12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</a:t>
                      </a: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 = 5, b = 5, c = 10, result;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if((a != b) || (c &lt; b))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result=1;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(result+1);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result=0;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(result +1);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10</a:t>
            </a:r>
            <a:endParaRPr sz="1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142844" y="714362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125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/>
          </a:p>
          <a:p>
            <a:pPr marL="1143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0                                                                                                                                                                                                         6                                                                                                                                 1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1                                                                                                                                6                                                                                                                                0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6                                                                                                                                 6                                                                                                                                                                                         6                                                                                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0                                                                                                                                  0                                                                                                                            1 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000"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                  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7105419" y="4119575"/>
            <a:ext cx="151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6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3" name="Google Shape;203;p26"/>
          <p:cNvGraphicFramePr/>
          <p:nvPr/>
        </p:nvGraphicFramePr>
        <p:xfrm>
          <a:off x="3000364" y="1065860"/>
          <a:ext cx="5715050" cy="2438410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571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3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 = 2, b = 4,c;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c=a &amp; b;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System.out.println(c);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c= a | b;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System.out.println(c);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c=a &gt;&gt; 1;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System.out.println(c);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11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142844" y="714362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4 8 2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4 4 2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6 8 4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4 2 1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7105420" y="4195775"/>
            <a:ext cx="137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27"/>
          <p:cNvGraphicFramePr/>
          <p:nvPr/>
        </p:nvGraphicFramePr>
        <p:xfrm>
          <a:off x="1928794" y="1637364"/>
          <a:ext cx="6643725" cy="1648775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664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System.out.print("Size of int bytes "+(Float.SIZE/8));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System.out.print("Size of float bytes "+(Double.SIZE/8));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System.out.print("Size of char bytes "+(Character.SIZE/8));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12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8"/>
          <p:cNvSpPr txBox="1">
            <a:spLocks noGrp="1"/>
          </p:cNvSpPr>
          <p:nvPr>
            <p:ph type="body" idx="1"/>
          </p:nvPr>
        </p:nvSpPr>
        <p:spPr>
          <a:xfrm>
            <a:off x="142844" y="714362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29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28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Number of                                                                days in February = 29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Number of                                                                days in February = 28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6953021" y="4500575"/>
            <a:ext cx="1311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28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p28"/>
          <p:cNvGraphicFramePr/>
          <p:nvPr/>
        </p:nvGraphicFramePr>
        <p:xfrm>
          <a:off x="3143240" y="1204920"/>
          <a:ext cx="5786475" cy="2225050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57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February;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days;                                                          February='1';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days = (February == '1') ? 29 : 28;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System.out.println("Number of days in February = "+days);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b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13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142844" y="714362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5 7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6 7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6 6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5 6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7029220" y="4348175"/>
            <a:ext cx="135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p29"/>
          <p:cNvGraphicFramePr/>
          <p:nvPr/>
        </p:nvGraphicFramePr>
        <p:xfrm>
          <a:off x="3143240" y="1204920"/>
          <a:ext cx="5786475" cy="1648775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57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 =5;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System.out.print(a++);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System.out.print(++a);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b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14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142844" y="714362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 dirty="0">
                <a:latin typeface="Roboto"/>
                <a:ea typeface="Roboto"/>
                <a:cs typeface="Roboto"/>
                <a:sym typeface="Roboto"/>
              </a:rPr>
              <a:t>What will be the value of ‘x’ after execution?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-2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 dirty="0">
                <a:latin typeface="Consolas"/>
                <a:ea typeface="Consolas"/>
                <a:cs typeface="Consolas"/>
                <a:sym typeface="Consolas"/>
              </a:rPr>
              <a:t>0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7029220" y="4348175"/>
            <a:ext cx="135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p29"/>
          <p:cNvGraphicFramePr/>
          <p:nvPr>
            <p:extLst>
              <p:ext uri="{D42A27DB-BD31-4B8C-83A1-F6EECF244321}">
                <p14:modId xmlns:p14="http://schemas.microsoft.com/office/powerpoint/2010/main" val="111494583"/>
              </p:ext>
            </p:extLst>
          </p:nvPr>
        </p:nvGraphicFramePr>
        <p:xfrm>
          <a:off x="3143240" y="1204920"/>
          <a:ext cx="5786475" cy="1648775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57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400" b="0" baseline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x=0, y=0, z=0;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baseline="0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X=(++x  +  y++) * z++;</a:t>
                      </a:r>
                      <a:endParaRPr sz="1400" b="0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58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15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142844" y="714362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None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Which of the following can be operands of arithmetic operators?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50000"/>
              </a:lnSpc>
              <a:buFont typeface="Calibri"/>
              <a:buAutoNum type="alphaUcPeriod"/>
            </a:pPr>
            <a:r>
              <a:rPr lang="en-US" sz="1600" dirty="0">
                <a:latin typeface="Roboto" charset="0"/>
                <a:ea typeface="Roboto" charset="0"/>
                <a:cs typeface="Consolas"/>
                <a:sym typeface="Consolas"/>
              </a:rPr>
              <a:t>Numeric</a:t>
            </a:r>
          </a:p>
          <a:p>
            <a:pPr lvl="0">
              <a:lnSpc>
                <a:spcPct val="150000"/>
              </a:lnSpc>
              <a:buFont typeface="Calibri"/>
              <a:buAutoNum type="alphaUcPeriod"/>
            </a:pPr>
            <a:r>
              <a:rPr lang="en-US" sz="1600" dirty="0">
                <a:latin typeface="Roboto" charset="0"/>
                <a:ea typeface="Roboto" charset="0"/>
                <a:cs typeface="Consolas"/>
                <a:sym typeface="Consolas"/>
              </a:rPr>
              <a:t>Boolean</a:t>
            </a:r>
          </a:p>
          <a:p>
            <a:pPr lvl="0">
              <a:lnSpc>
                <a:spcPct val="150000"/>
              </a:lnSpc>
              <a:buFont typeface="Calibri"/>
              <a:buAutoNum type="alphaUcPeriod"/>
            </a:pPr>
            <a:r>
              <a:rPr lang="en-US" sz="1600" dirty="0">
                <a:latin typeface="Roboto" charset="0"/>
                <a:ea typeface="Roboto" charset="0"/>
                <a:cs typeface="Consolas"/>
                <a:sym typeface="Consolas"/>
              </a:rPr>
              <a:t>Characters</a:t>
            </a:r>
          </a:p>
          <a:p>
            <a:pPr lvl="0">
              <a:lnSpc>
                <a:spcPct val="150000"/>
              </a:lnSpc>
              <a:buFont typeface="Calibri"/>
              <a:buAutoNum type="alphaUcPeriod"/>
            </a:pPr>
            <a:r>
              <a:rPr lang="en-US" sz="1600" dirty="0">
                <a:latin typeface="Roboto" charset="0"/>
                <a:ea typeface="Roboto" charset="0"/>
                <a:cs typeface="Consolas"/>
                <a:sym typeface="Consolas"/>
              </a:rPr>
              <a:t>Both Numeric &amp; Characters</a:t>
            </a:r>
            <a:endParaRPr sz="1600" dirty="0">
              <a:latin typeface="Roboto" charset="0"/>
              <a:ea typeface="Roboto" charset="0"/>
              <a:cs typeface="Consolas"/>
              <a:sym typeface="Consolas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7029220" y="4348175"/>
            <a:ext cx="135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</a:t>
            </a:r>
            <a:r>
              <a:rPr lang="en-I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4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81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2" y="79410"/>
            <a:ext cx="481263" cy="518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 descr="Related 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390" y="408146"/>
            <a:ext cx="8907220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01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a+b = 3                                                                                                                                                a-b = 2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a+b=4                                                                                                                                                    a-b=4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 + b = 3                                                                                                                                            a - b = 4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638216" y="4072930"/>
            <a:ext cx="1019831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 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18"/>
          <p:cNvGraphicFramePr/>
          <p:nvPr>
            <p:extLst>
              <p:ext uri="{D42A27DB-BD31-4B8C-83A1-F6EECF244321}">
                <p14:modId xmlns:p14="http://schemas.microsoft.com/office/powerpoint/2010/main" val="272420388"/>
              </p:ext>
            </p:extLst>
          </p:nvPr>
        </p:nvGraphicFramePr>
        <p:xfrm>
          <a:off x="2269967" y="1634520"/>
          <a:ext cx="6574038" cy="2438410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657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  public static void main(String[]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{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    int a=1,b=3,c;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    c=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a+b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    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a+b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"+" "+"="+" "+c);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    c=a-b;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    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("a-b"+" "+"="+" "+c);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}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02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c= 5                                                                                                                                                           c= 10  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c=10                                                                                                                                                    c=5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c= 5                                                                                                                                                  c= 5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6638216" y="4072930"/>
            <a:ext cx="1019831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 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19"/>
          <p:cNvGraphicFramePr/>
          <p:nvPr/>
        </p:nvGraphicFramePr>
        <p:xfrm>
          <a:off x="3214678" y="1491626"/>
          <a:ext cx="5786475" cy="2051025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57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1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 = 5, c;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a;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System.out.println("c"+" "+"="+" "+c);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+= a;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System.out.println("c"+" "+"="+" "+c);        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03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197400" y="1000349"/>
            <a:ext cx="8520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638229" y="4072925"/>
            <a:ext cx="1343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0"/>
          <p:cNvGraphicFramePr/>
          <p:nvPr/>
        </p:nvGraphicFramePr>
        <p:xfrm>
          <a:off x="2288300" y="1491626"/>
          <a:ext cx="6712850" cy="2011690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67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a=10, b=4;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(a &lt;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less than");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greater than or equal to");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7" name="Google Shape;137;p20"/>
          <p:cNvSpPr txBox="1"/>
          <p:nvPr/>
        </p:nvSpPr>
        <p:spPr>
          <a:xfrm>
            <a:off x="78525" y="1491625"/>
            <a:ext cx="2209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is less than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is less than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is greater than                                                     or equal to </a:t>
            </a:r>
            <a:endParaRPr sz="3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is less than 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04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a is less than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b is less than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a is greater than                                                     or equal to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b is less than 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638228" y="4072925"/>
            <a:ext cx="1249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1"/>
          <p:cNvGraphicFramePr/>
          <p:nvPr>
            <p:extLst>
              <p:ext uri="{D42A27DB-BD31-4B8C-83A1-F6EECF244321}">
                <p14:modId xmlns:p14="http://schemas.microsoft.com/office/powerpoint/2010/main" val="162102727"/>
              </p:ext>
            </p:extLst>
          </p:nvPr>
        </p:nvGraphicFramePr>
        <p:xfrm>
          <a:off x="3043088" y="1885945"/>
          <a:ext cx="4695725" cy="1371610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469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</a:t>
                      </a: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args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{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a=10, b=10;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(a == b)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</a:t>
                      </a: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("a is less than");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05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a is not equal to b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a is equal to b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b is not equal to a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b is equal to 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6638227" y="4072925"/>
            <a:ext cx="1233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p22"/>
          <p:cNvGraphicFramePr/>
          <p:nvPr/>
        </p:nvGraphicFramePr>
        <p:xfrm>
          <a:off x="3084345" y="1564018"/>
          <a:ext cx="5988250" cy="2438410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59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a=10, b=4;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(a == b)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equal to b");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not equal to b");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07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530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/>
          </a:p>
          <a:p>
            <a:pPr marL="1143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3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360">
                <a:latin typeface="Consolas"/>
                <a:ea typeface="Consolas"/>
                <a:cs typeface="Consolas"/>
                <a:sym typeface="Consolas"/>
              </a:rPr>
              <a:t>a is equal to                                                                      a and b are equal 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360">
                <a:latin typeface="Consolas"/>
                <a:ea typeface="Consolas"/>
                <a:cs typeface="Consolas"/>
                <a:sym typeface="Consolas"/>
              </a:rPr>
              <a:t>a and b are equal                                                                 and a is not equal to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360">
                <a:latin typeface="Consolas"/>
                <a:ea typeface="Consolas"/>
                <a:cs typeface="Consolas"/>
                <a:sym typeface="Consolas"/>
              </a:rPr>
              <a:t>a is not equal to                                                                      a and b are not equal </a:t>
            </a:r>
            <a:endParaRPr/>
          </a:p>
          <a:p>
            <a:pPr marL="4572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360">
                <a:latin typeface="Consolas"/>
                <a:ea typeface="Consolas"/>
                <a:cs typeface="Consolas"/>
                <a:sym typeface="Consolas"/>
              </a:rPr>
              <a:t>a is equal to                                                                        a is equal 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6638229" y="4377725"/>
            <a:ext cx="139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23"/>
          <p:cNvGraphicFramePr/>
          <p:nvPr/>
        </p:nvGraphicFramePr>
        <p:xfrm>
          <a:off x="2871132" y="1564018"/>
          <a:ext cx="6201475" cy="2651770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620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a=10, b=4;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(a ==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 ("a is equal to 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and b are not equal");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(a !=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System.out.println("a is not equal to 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 System.out.println("a is equal ");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4" y="233550"/>
            <a:ext cx="6712857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17876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08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142844" y="714362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b="1">
                <a:latin typeface="Roboto"/>
                <a:ea typeface="Roboto"/>
                <a:cs typeface="Roboto"/>
                <a:sym typeface="Roboto"/>
              </a:rPr>
              <a:t>What will be the output of the following program?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1                                                                                0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lphaUcPeriod"/>
            </a:pPr>
            <a:r>
              <a:rPr lang="en-IN" sz="1600">
                <a:latin typeface="Consolas"/>
                <a:ea typeface="Consolas"/>
                <a:cs typeface="Consolas"/>
                <a:sym typeface="Consolas"/>
              </a:rPr>
              <a:t>0                                                                           1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6953020" y="4348175"/>
            <a:ext cx="138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l="41240" t="9528" r="-23987" b="51129"/>
          <a:stretch/>
        </p:blipFill>
        <p:spPr>
          <a:xfrm>
            <a:off x="0" y="450184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 rotWithShape="1">
          <a:blip r:embed="rId4">
            <a:alphaModFix/>
          </a:blip>
          <a:srcRect r="60688"/>
          <a:stretch/>
        </p:blipFill>
        <p:spPr>
          <a:xfrm>
            <a:off x="8603374" y="42419"/>
            <a:ext cx="481263" cy="518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4"/>
          <p:cNvGraphicFramePr/>
          <p:nvPr/>
        </p:nvGraphicFramePr>
        <p:xfrm>
          <a:off x="3000364" y="1218260"/>
          <a:ext cx="5715050" cy="2678800"/>
        </p:xfrm>
        <a:graphic>
          <a:graphicData uri="http://schemas.openxmlformats.org/drawingml/2006/table">
            <a:tbl>
              <a:tblPr firstRow="1" bandRow="1">
                <a:noFill/>
                <a:tableStyleId>{19398164-8E07-452B-B8E0-17FAEC36B351}</a:tableStyleId>
              </a:tblPr>
              <a:tblGrid>
                <a:gridCol w="571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8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Main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void main(String[] args)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 = 5, b = 5, c = 10, result;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 ((a == b) &amp;&amp; (c &gt; b))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result=1;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System.out.println(result);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 else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result=0;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System.out.println(result);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I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0FA0431B840742ACA69839DA3969E6" ma:contentTypeVersion="0" ma:contentTypeDescription="Create a new document." ma:contentTypeScope="" ma:versionID="f1370d18723bb47a973f472204515b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784A23-63AF-4CBA-A3CC-4D90E066CE2A}"/>
</file>

<file path=customXml/itemProps2.xml><?xml version="1.0" encoding="utf-8"?>
<ds:datastoreItem xmlns:ds="http://schemas.openxmlformats.org/officeDocument/2006/customXml" ds:itemID="{2F77295A-FBB0-4444-B2E5-64E5E76F0BE5}"/>
</file>

<file path=customXml/itemProps3.xml><?xml version="1.0" encoding="utf-8"?>
<ds:datastoreItem xmlns:ds="http://schemas.openxmlformats.org/officeDocument/2006/customXml" ds:itemID="{385255F8-21DF-4AF9-837E-46D74F119F3A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1211</Words>
  <Application>Microsoft Office PowerPoint</Application>
  <PresentationFormat>On-screen Show (16:9)</PresentationFormat>
  <Paragraphs>229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Paramesh</cp:lastModifiedBy>
  <cp:revision>1</cp:revision>
  <dcterms:modified xsi:type="dcterms:W3CDTF">2022-01-10T04:25:37Z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0x010100C80FA0431B840742ACA69839DA3969E6</vt:lpwstr>
  </property>
</Properties>
</file>