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Sree Krushnadevaraya"/>
      <p:regular r:id="rId10"/>
    </p:embeddedFont>
    <p:embeddedFont>
      <p:font typeface="Merriweather Sans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erriweatherSans-regular.fntdata"/><Relationship Id="rId10" Type="http://schemas.openxmlformats.org/officeDocument/2006/relationships/font" Target="fonts/SreeKrushnadevaraya-regular.fntdata"/><Relationship Id="rId13" Type="http://schemas.openxmlformats.org/officeDocument/2006/relationships/font" Target="fonts/MerriweatherSans-italic.fntdata"/><Relationship Id="rId12" Type="http://schemas.openxmlformats.org/officeDocument/2006/relationships/font" Target="fonts/Merriweather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font" Target="fonts/MerriweatherSans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b8a9f4d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b8a9f4d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bb8a9f4d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bb8a9f4d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bb8a9f4d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bb8a9f4d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Sree Krushnadevaraya"/>
                <a:ea typeface="Sree Krushnadevaraya"/>
                <a:cs typeface="Sree Krushnadevaraya"/>
                <a:sym typeface="Sree Krushnadevaraya"/>
              </a:rPr>
              <a:t>Beef Melhor</a:t>
            </a:r>
            <a:endParaRPr>
              <a:solidFill>
                <a:srgbClr val="FFFFFF"/>
              </a:solidFill>
              <a:latin typeface="Sree Krushnadevaraya"/>
              <a:ea typeface="Sree Krushnadevaraya"/>
              <a:cs typeface="Sree Krushnadevaraya"/>
              <a:sym typeface="Sree Krushnadevaray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CCCCCC"/>
                </a:solidFill>
                <a:latin typeface="Merriweather"/>
                <a:ea typeface="Merriweather"/>
                <a:cs typeface="Merriweather"/>
                <a:sym typeface="Merriweather"/>
              </a:rPr>
              <a:t>As melhores carnes para os melhores momentos</a:t>
            </a:r>
            <a:endParaRPr sz="2400">
              <a:solidFill>
                <a:srgbClr val="CCCCCC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78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erriweather"/>
                <a:ea typeface="Merriweather"/>
                <a:cs typeface="Merriweather"/>
                <a:sym typeface="Merriweather"/>
              </a:rPr>
              <a:t>-Sobre-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Coma menos, Coma melhor</a:t>
            </a:r>
            <a:endParaRPr>
              <a:solidFill>
                <a:srgbClr val="D9D9D9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Nossa paixão por uma comida ótima saudável junto com crença que todos devem aproveitar ela, são as forças por trás da escolha de um açougue de qualidade.</a:t>
            </a:r>
            <a:endParaRPr>
              <a:solidFill>
                <a:srgbClr val="D9D9D9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D9D9D9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Não consuma carne diariamente mas quando consumir, escolha uma carne de qualidade com uma procedência melhor</a:t>
            </a:r>
            <a:endParaRPr sz="1350">
              <a:solidFill>
                <a:srgbClr val="D9D9D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90000" lvl="0" marL="990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erriweather"/>
                <a:ea typeface="Merriweather"/>
                <a:cs typeface="Merriweather"/>
                <a:sym typeface="Merriweather"/>
              </a:rPr>
              <a:t>-Loja </a:t>
            </a:r>
            <a:r>
              <a:rPr lang="pt-BR">
                <a:latin typeface="Merriweather"/>
                <a:ea typeface="Merriweather"/>
                <a:cs typeface="Merriweather"/>
                <a:sym typeface="Merriweather"/>
              </a:rPr>
              <a:t>Física</a:t>
            </a:r>
            <a:r>
              <a:rPr lang="pt-BR">
                <a:latin typeface="Merriweather"/>
                <a:ea typeface="Merriweather"/>
                <a:cs typeface="Merriweather"/>
                <a:sym typeface="Merriweather"/>
              </a:rPr>
              <a:t>-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Merriweather Sans"/>
              <a:buChar char="-"/>
            </a:pPr>
            <a:r>
              <a:rPr lang="pt-BR">
                <a:solidFill>
                  <a:srgbClr val="D9D9D9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O Sistema é o coração do projeto</a:t>
            </a:r>
            <a:endParaRPr>
              <a:solidFill>
                <a:srgbClr val="D9D9D9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Merriweather Sans"/>
              <a:buChar char="-"/>
            </a:pPr>
            <a:r>
              <a:rPr lang="pt-BR">
                <a:solidFill>
                  <a:srgbClr val="D9D9D9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Funcionalidades:</a:t>
            </a:r>
            <a:endParaRPr>
              <a:solidFill>
                <a:srgbClr val="D9D9D9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.Cadastrar Clientes e Produtos</a:t>
            </a:r>
            <a:endParaRPr>
              <a:solidFill>
                <a:srgbClr val="D9D9D9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.Caixa</a:t>
            </a:r>
            <a:endParaRPr>
              <a:solidFill>
                <a:srgbClr val="D9D9D9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.Listagem de Estoque e Pedidos</a:t>
            </a:r>
            <a:endParaRPr>
              <a:solidFill>
                <a:srgbClr val="D9D9D9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30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Obrigado</a:t>
            </a:r>
            <a:endParaRPr sz="30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