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5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31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7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93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1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9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76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5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1596-9BB3-6D4C-91A7-9E8A9C8D06CE}" type="datetimeFigureOut">
              <a:t>11/07/15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1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000" y="4390572"/>
            <a:ext cx="2013857" cy="97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Mobile device</a:t>
            </a:r>
          </a:p>
          <a:p>
            <a:pPr algn="ctr"/>
            <a:r>
              <a:rPr lang="en-GB"/>
              <a:t>(Android)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6614" y="4390572"/>
            <a:ext cx="2013857" cy="97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Door system</a:t>
            </a:r>
          </a:p>
          <a:p>
            <a:pPr algn="ctr"/>
            <a:r>
              <a:rPr lang="en-GB"/>
              <a:t>(NFC terminal + computer)</a:t>
            </a:r>
          </a:p>
        </p:txBody>
      </p:sp>
      <p:sp>
        <p:nvSpPr>
          <p:cNvPr id="6" name="Oval 5"/>
          <p:cNvSpPr/>
          <p:nvPr/>
        </p:nvSpPr>
        <p:spPr>
          <a:xfrm>
            <a:off x="1397000" y="2311401"/>
            <a:ext cx="2013857" cy="9797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TUMOnline</a:t>
            </a:r>
          </a:p>
        </p:txBody>
      </p:sp>
      <p:sp>
        <p:nvSpPr>
          <p:cNvPr id="7" name="Oval 6"/>
          <p:cNvSpPr/>
          <p:nvPr/>
        </p:nvSpPr>
        <p:spPr>
          <a:xfrm>
            <a:off x="6656614" y="1540329"/>
            <a:ext cx="2013857" cy="9797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Backend server</a:t>
            </a:r>
          </a:p>
        </p:txBody>
      </p:sp>
      <p:sp>
        <p:nvSpPr>
          <p:cNvPr id="8" name="Oval 7"/>
          <p:cNvSpPr/>
          <p:nvPr/>
        </p:nvSpPr>
        <p:spPr>
          <a:xfrm>
            <a:off x="1397000" y="812801"/>
            <a:ext cx="2013857" cy="9797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TUM Active Directory</a:t>
            </a:r>
          </a:p>
        </p:txBody>
      </p:sp>
      <p:cxnSp>
        <p:nvCxnSpPr>
          <p:cNvPr id="10" name="Straight Arrow Connector 9"/>
          <p:cNvCxnSpPr>
            <a:stCxn id="7" idx="2"/>
            <a:endCxn id="6" idx="6"/>
          </p:cNvCxnSpPr>
          <p:nvPr/>
        </p:nvCxnSpPr>
        <p:spPr>
          <a:xfrm flipH="1">
            <a:off x="3410857" y="2030186"/>
            <a:ext cx="3245757" cy="7710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809998">
            <a:off x="3864198" y="2042670"/>
            <a:ext cx="2499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Token generation</a:t>
            </a:r>
          </a:p>
          <a:p>
            <a:pPr algn="ctr"/>
            <a:r>
              <a:rPr lang="en-GB"/>
              <a:t>(user authenticity check)</a:t>
            </a:r>
          </a:p>
        </p:txBody>
      </p:sp>
      <p:cxnSp>
        <p:nvCxnSpPr>
          <p:cNvPr id="13" name="Straight Arrow Connector 12"/>
          <p:cNvCxnSpPr>
            <a:stCxn id="7" idx="1"/>
            <a:endCxn id="8" idx="6"/>
          </p:cNvCxnSpPr>
          <p:nvPr/>
        </p:nvCxnSpPr>
        <p:spPr>
          <a:xfrm flipH="1" flipV="1">
            <a:off x="3410857" y="1302658"/>
            <a:ext cx="3540680" cy="38114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52965">
            <a:off x="4271762" y="114338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User status check</a:t>
            </a:r>
          </a:p>
        </p:txBody>
      </p:sp>
      <p:cxnSp>
        <p:nvCxnSpPr>
          <p:cNvPr id="18" name="Straight Arrow Connector 17"/>
          <p:cNvCxnSpPr>
            <a:stCxn id="7" idx="4"/>
            <a:endCxn id="5" idx="0"/>
          </p:cNvCxnSpPr>
          <p:nvPr/>
        </p:nvCxnSpPr>
        <p:spPr>
          <a:xfrm>
            <a:off x="7663543" y="2520043"/>
            <a:ext cx="0" cy="18705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88040" y="3254831"/>
            <a:ext cx="1665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/>
              <a:t>Key distribution</a:t>
            </a:r>
          </a:p>
        </p:txBody>
      </p: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3410857" y="4880429"/>
            <a:ext cx="324575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33583" y="4523405"/>
            <a:ext cx="207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NFC communication</a:t>
            </a:r>
          </a:p>
        </p:txBody>
      </p: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3410857" y="2376567"/>
            <a:ext cx="3540680" cy="20140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790900">
            <a:off x="4293880" y="3226040"/>
            <a:ext cx="22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Public key distribution</a:t>
            </a:r>
          </a:p>
        </p:txBody>
      </p:sp>
      <p:cxnSp>
        <p:nvCxnSpPr>
          <p:cNvPr id="29" name="Straight Arrow Connector 28"/>
          <p:cNvCxnSpPr>
            <a:stCxn id="4" idx="0"/>
            <a:endCxn id="6" idx="4"/>
          </p:cNvCxnSpPr>
          <p:nvPr/>
        </p:nvCxnSpPr>
        <p:spPr>
          <a:xfrm flipV="1">
            <a:off x="2403929" y="3291115"/>
            <a:ext cx="0" cy="109945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33065" y="3673536"/>
            <a:ext cx="17353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/>
              <a:t>Token activation</a:t>
            </a:r>
          </a:p>
        </p:txBody>
      </p:sp>
    </p:spTree>
    <p:extLst>
      <p:ext uri="{BB962C8B-B14F-4D97-AF65-F5344CB8AC3E}">
        <p14:creationId xmlns:p14="http://schemas.microsoft.com/office/powerpoint/2010/main" val="13445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2015-07-11T14:22:31Z</dcterms:created>
  <dcterms:modified xsi:type="dcterms:W3CDTF">2015-07-11T14:37:12Z</dcterms:modified>
</cp:coreProperties>
</file>