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70" d="100"/>
          <a:sy n="170" d="100"/>
        </p:scale>
        <p:origin x="-504" y="1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56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5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84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97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43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10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12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80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24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85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55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88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e/ee/Android_historical_version_distribution_-_vector.svg" TargetMode="External"/><Relationship Id="rId4" Type="http://schemas.openxmlformats.org/officeDocument/2006/relationships/hyperlink" Target="http://www.androidvulnerabilities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 descr="Android_historical_version_distribution_-_vector.sv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13" y="3496290"/>
            <a:ext cx="8867588" cy="742577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8454527" y="516551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81087" y="516551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07648" y="516551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34209" y="516551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160770" y="516551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324384" y="3075218"/>
            <a:ext cx="76018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31484" y="3108907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2014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01641" y="3112785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2011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78255" y="3112785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2012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54869" y="3112785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2013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228660" y="817619"/>
            <a:ext cx="287379" cy="5645856"/>
            <a:chOff x="6498486" y="899258"/>
            <a:chExt cx="287379" cy="5645856"/>
          </a:xfrm>
        </p:grpSpPr>
        <p:cxnSp>
          <p:nvCxnSpPr>
            <p:cNvPr id="21" name="Straight Connector 20"/>
            <p:cNvCxnSpPr>
              <a:stCxn id="19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dirty="0" smtClean="0"/>
                <a:t> Fake ID</a:t>
              </a:r>
              <a:endParaRPr lang="en-GB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756053" y="817619"/>
            <a:ext cx="287379" cy="5645856"/>
            <a:chOff x="6516628" y="899258"/>
            <a:chExt cx="287379" cy="5645856"/>
          </a:xfrm>
        </p:grpSpPr>
        <p:cxnSp>
          <p:nvCxnSpPr>
            <p:cNvPr id="24" name="Straight Connector 23"/>
            <p:cNvCxnSpPr>
              <a:stCxn id="25" idx="2"/>
            </p:cNvCxnSpPr>
            <p:nvPr/>
          </p:nvCxnSpPr>
          <p:spPr>
            <a:xfrm>
              <a:off x="6660318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6516628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dirty="0" smtClean="0"/>
                <a:t> </a:t>
              </a:r>
              <a:r>
                <a:rPr lang="en-GB" dirty="0" err="1" smtClean="0"/>
                <a:t>TowelRoot</a:t>
              </a:r>
              <a:endParaRPr lang="en-GB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128320" y="817619"/>
            <a:ext cx="287379" cy="5645856"/>
            <a:chOff x="6498486" y="899258"/>
            <a:chExt cx="287379" cy="5645856"/>
          </a:xfrm>
        </p:grpSpPr>
        <p:cxnSp>
          <p:nvCxnSpPr>
            <p:cNvPr id="27" name="Straight Connector 26"/>
            <p:cNvCxnSpPr>
              <a:stCxn id="28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sz="1600" dirty="0" err="1" smtClean="0"/>
                <a:t>Psneuter</a:t>
              </a:r>
              <a:r>
                <a:rPr lang="en-GB" sz="1600" dirty="0" smtClean="0"/>
                <a:t>/</a:t>
              </a:r>
              <a:r>
                <a:rPr lang="en-GB" sz="1600" dirty="0" err="1" smtClean="0"/>
                <a:t>KillingInTheN</a:t>
              </a:r>
              <a:endParaRPr lang="en-GB" sz="16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792132" y="817619"/>
            <a:ext cx="287379" cy="5645856"/>
            <a:chOff x="6498486" y="899258"/>
            <a:chExt cx="287379" cy="5645856"/>
          </a:xfrm>
        </p:grpSpPr>
        <p:cxnSp>
          <p:nvCxnSpPr>
            <p:cNvPr id="30" name="Straight Connector 29"/>
            <p:cNvCxnSpPr>
              <a:stCxn id="31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dirty="0" smtClean="0"/>
                <a:t> </a:t>
              </a:r>
              <a:r>
                <a:rPr lang="en-GB" dirty="0" err="1" smtClean="0"/>
                <a:t>Gingerbreak</a:t>
              </a:r>
              <a:endParaRPr lang="en-GB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475072" y="817619"/>
            <a:ext cx="287379" cy="5645856"/>
            <a:chOff x="6498486" y="899258"/>
            <a:chExt cx="287379" cy="5645856"/>
          </a:xfrm>
        </p:grpSpPr>
        <p:cxnSp>
          <p:nvCxnSpPr>
            <p:cNvPr id="33" name="Straight Connector 32"/>
            <p:cNvCxnSpPr>
              <a:stCxn id="34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dirty="0" smtClean="0"/>
                <a:t> </a:t>
              </a:r>
              <a:r>
                <a:rPr lang="en-GB" dirty="0" err="1" smtClean="0"/>
                <a:t>ZergRush</a:t>
              </a:r>
              <a:endParaRPr lang="en-GB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35523" y="817619"/>
            <a:ext cx="287379" cy="5645856"/>
            <a:chOff x="6498486" y="899258"/>
            <a:chExt cx="287379" cy="5645856"/>
          </a:xfrm>
        </p:grpSpPr>
        <p:cxnSp>
          <p:nvCxnSpPr>
            <p:cNvPr id="36" name="Straight Connector 35"/>
            <p:cNvCxnSpPr>
              <a:stCxn id="37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smtClean="0"/>
                <a:t> Levitator</a:t>
              </a:r>
              <a:endParaRPr lang="en-GB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460103" y="817619"/>
            <a:ext cx="287379" cy="5645856"/>
            <a:chOff x="6498486" y="899258"/>
            <a:chExt cx="287379" cy="5645856"/>
          </a:xfrm>
        </p:grpSpPr>
        <p:cxnSp>
          <p:nvCxnSpPr>
            <p:cNvPr id="39" name="Straight Connector 38"/>
            <p:cNvCxnSpPr>
              <a:stCxn id="40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smtClean="0"/>
                <a:t> Zimperlich</a:t>
              </a:r>
              <a:endParaRPr lang="en-GB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50036" y="817619"/>
            <a:ext cx="287379" cy="5645856"/>
            <a:chOff x="6498486" y="899258"/>
            <a:chExt cx="287379" cy="5645856"/>
          </a:xfrm>
        </p:grpSpPr>
        <p:cxnSp>
          <p:nvCxnSpPr>
            <p:cNvPr id="42" name="Straight Connector 41"/>
            <p:cNvCxnSpPr>
              <a:stCxn id="43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sz="1600" dirty="0" smtClean="0"/>
                <a:t> </a:t>
              </a:r>
              <a:r>
                <a:rPr lang="en-GB" sz="1600" dirty="0" err="1" smtClean="0"/>
                <a:t>RageAgainstTheCage</a:t>
              </a:r>
              <a:endParaRPr lang="en-GB" sz="16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986551" y="817619"/>
            <a:ext cx="287379" cy="5645856"/>
            <a:chOff x="6498486" y="899258"/>
            <a:chExt cx="287379" cy="5645856"/>
          </a:xfrm>
        </p:grpSpPr>
        <p:cxnSp>
          <p:nvCxnSpPr>
            <p:cNvPr id="45" name="Straight Connector 44"/>
            <p:cNvCxnSpPr>
              <a:stCxn id="46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smtClean="0"/>
                <a:t> ExynosAbuse</a:t>
              </a:r>
              <a:endParaRPr lang="en-GB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9993" y="18143"/>
            <a:ext cx="5289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smtClean="0"/>
              <a:t>TODO: was wir nicht beschreiben, aber trotzdem für nennenswert halten, grau färben.</a:t>
            </a:r>
          </a:p>
          <a:p>
            <a:r>
              <a:rPr lang="en-GB" sz="800" smtClean="0"/>
              <a:t>Quelle Bild: </a:t>
            </a:r>
            <a:r>
              <a:rPr lang="en-US" sz="800" smtClean="0">
                <a:hlinkClick r:id="rId3"/>
              </a:rPr>
              <a:t>https://upload.wikimedia.org/wikipedia/commons/e/ee/Android_historical_version_distribution_-_vector.svg</a:t>
            </a:r>
            <a:endParaRPr lang="en-US" sz="800" smtClean="0"/>
          </a:p>
          <a:p>
            <a:r>
              <a:rPr lang="en-US" sz="800" smtClean="0"/>
              <a:t>Sonstige Quellen: </a:t>
            </a:r>
            <a:r>
              <a:rPr lang="en-US" sz="800" smtClean="0">
                <a:hlinkClick r:id="rId4"/>
              </a:rPr>
              <a:t>http://www.androidvulnerabilities.org</a:t>
            </a:r>
            <a:r>
              <a:rPr lang="en-US" sz="800" smtClean="0"/>
              <a:t>, BA Maier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273417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71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14</cp:revision>
  <dcterms:created xsi:type="dcterms:W3CDTF">2015-05-17T18:30:53Z</dcterms:created>
  <dcterms:modified xsi:type="dcterms:W3CDTF">2015-05-17T20:43:49Z</dcterms:modified>
</cp:coreProperties>
</file>