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04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e/Android_historical_version_distribution_-_vector.svg" TargetMode="External"/><Relationship Id="rId4" Type="http://schemas.openxmlformats.org/officeDocument/2006/relationships/hyperlink" Target="http://www.androidvulnerabilities.org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28320" y="817619"/>
            <a:ext cx="287379" cy="5645856"/>
            <a:chOff x="6498486" y="899258"/>
            <a:chExt cx="287379" cy="5645856"/>
          </a:xfrm>
        </p:grpSpPr>
        <p:cxnSp>
          <p:nvCxnSpPr>
            <p:cNvPr id="27" name="Straight Connector 26"/>
            <p:cNvCxnSpPr>
              <a:stCxn id="28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dirty="0" err="1" smtClean="0"/>
                <a:t>Psneuter</a:t>
              </a:r>
              <a:r>
                <a:rPr lang="en-GB" sz="1600" dirty="0" smtClean="0"/>
                <a:t>/</a:t>
              </a:r>
              <a:r>
                <a:rPr lang="en-GB" sz="1600" dirty="0" err="1" smtClean="0"/>
                <a:t>KillingInTheN</a:t>
              </a:r>
              <a:endParaRPr lang="en-GB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92132" y="817619"/>
            <a:ext cx="287379" cy="5645856"/>
            <a:chOff x="6498486" y="899258"/>
            <a:chExt cx="287379" cy="5645856"/>
          </a:xfrm>
        </p:grpSpPr>
        <p:cxnSp>
          <p:nvCxnSpPr>
            <p:cNvPr id="30" name="Straight Connector 29"/>
            <p:cNvCxnSpPr>
              <a:stCxn id="31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Gingerbreak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5072" y="817619"/>
            <a:ext cx="287379" cy="5645856"/>
            <a:chOff x="6498486" y="899258"/>
            <a:chExt cx="287379" cy="5645856"/>
          </a:xfrm>
        </p:grpSpPr>
        <p:cxnSp>
          <p:nvCxnSpPr>
            <p:cNvPr id="33" name="Straight Connector 32"/>
            <p:cNvCxnSpPr>
              <a:stCxn id="34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ZergRush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5523" y="817619"/>
            <a:ext cx="287379" cy="5645856"/>
            <a:chOff x="6498486" y="899258"/>
            <a:chExt cx="287379" cy="5645856"/>
          </a:xfrm>
        </p:grpSpPr>
        <p:cxnSp>
          <p:nvCxnSpPr>
            <p:cNvPr id="36" name="Straight Connector 35"/>
            <p:cNvCxnSpPr>
              <a:stCxn id="37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Levitator</a:t>
              </a:r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60103" y="817619"/>
            <a:ext cx="287379" cy="5645856"/>
            <a:chOff x="6498486" y="899258"/>
            <a:chExt cx="287379" cy="5645856"/>
          </a:xfrm>
        </p:grpSpPr>
        <p:cxnSp>
          <p:nvCxnSpPr>
            <p:cNvPr id="39" name="Straight Connector 38"/>
            <p:cNvCxnSpPr>
              <a:stCxn id="40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Zimperlich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50036" y="817619"/>
            <a:ext cx="287379" cy="5645856"/>
            <a:chOff x="6498486" y="899258"/>
            <a:chExt cx="287379" cy="5645856"/>
          </a:xfrm>
        </p:grpSpPr>
        <p:cxnSp>
          <p:nvCxnSpPr>
            <p:cNvPr id="42" name="Straight Connector 41"/>
            <p:cNvCxnSpPr>
              <a:stCxn id="43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dirty="0" smtClean="0"/>
                <a:t> </a:t>
              </a:r>
              <a:r>
                <a:rPr lang="en-GB" sz="1600" dirty="0" err="1" smtClean="0"/>
                <a:t>RageAgainstTheCage</a:t>
              </a:r>
              <a:endParaRPr lang="en-GB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0"/>
            <a:ext cx="52890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TODO: was wir nicht beschreiben, aber trotzdem für nennenswert halten, grau färben.</a:t>
            </a:r>
          </a:p>
          <a:p>
            <a:r>
              <a:rPr lang="en-GB" sz="800" smtClean="0"/>
              <a:t>Quelle Bild: </a:t>
            </a:r>
            <a:r>
              <a:rPr lang="en-US" sz="800" smtClean="0">
                <a:hlinkClick r:id="rId3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4"/>
              </a:rPr>
              <a:t>http://www.androidvulnerabilities.org</a:t>
            </a:r>
            <a:r>
              <a:rPr lang="en-US" sz="800" smtClean="0"/>
              <a:t>, BA Maier</a:t>
            </a:r>
          </a:p>
          <a:p>
            <a:r>
              <a:rPr lang="en-US" sz="800" smtClean="0"/>
              <a:t>TODO: die roten Dinger wirklich nehmen? Oder kicken? Viele Exploits sind eher geräteabhängig als OS-abhängig.</a:t>
            </a:r>
            <a:endParaRPr lang="en-GB" sz="8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672" y="3945131"/>
            <a:ext cx="254187" cy="2533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32" y="4785574"/>
            <a:ext cx="254187" cy="25334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978" y="5861459"/>
            <a:ext cx="254187" cy="2533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916" y="4071801"/>
            <a:ext cx="254187" cy="2533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916" y="3541159"/>
            <a:ext cx="254187" cy="25334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770" y="5424399"/>
            <a:ext cx="254187" cy="2533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728" y="4801190"/>
            <a:ext cx="254187" cy="25334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688" y="6022654"/>
            <a:ext cx="254187" cy="25334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339" y="3541159"/>
            <a:ext cx="254187" cy="25334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299" y="4381602"/>
            <a:ext cx="254187" cy="2533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45" y="5733914"/>
            <a:ext cx="254187" cy="2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2015-05-17T18:30:53Z</dcterms:created>
  <dcterms:modified xsi:type="dcterms:W3CDTF">2015-05-17T21:31:40Z</dcterms:modified>
</cp:coreProperties>
</file>