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454527" y="344718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344718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344718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344718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344718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Fake ID</a:t>
              </a:r>
              <a:endParaRPr lang="en-GB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TowelRoot</a:t>
              </a:r>
              <a:endParaRPr lang="en-GB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28320" y="817619"/>
            <a:ext cx="287379" cy="5645856"/>
            <a:chOff x="6498486" y="899258"/>
            <a:chExt cx="287379" cy="5645856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b="1" dirty="0" err="1" smtClean="0"/>
                <a:t>Psneuter</a:t>
              </a:r>
              <a:r>
                <a:rPr lang="en-GB" sz="1600" b="1" dirty="0" smtClean="0"/>
                <a:t>/</a:t>
              </a:r>
              <a:r>
                <a:rPr lang="en-GB" sz="1600" b="1" dirty="0" err="1" smtClean="0"/>
                <a:t>KillingInTheN</a:t>
              </a:r>
              <a:endParaRPr lang="en-GB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92132" y="817619"/>
            <a:ext cx="287379" cy="5645856"/>
            <a:chOff x="6498486" y="899258"/>
            <a:chExt cx="287379" cy="5645856"/>
          </a:xfrm>
        </p:grpSpPr>
        <p:cxnSp>
          <p:nvCxnSpPr>
            <p:cNvPr id="30" name="Straight Connector 29"/>
            <p:cNvCxnSpPr>
              <a:stCxn id="31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Gingerbreak</a:t>
              </a:r>
              <a:endParaRPr lang="en-GB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5072" y="817619"/>
            <a:ext cx="287379" cy="5645856"/>
            <a:chOff x="6498486" y="899258"/>
            <a:chExt cx="287379" cy="5645856"/>
          </a:xfrm>
        </p:grpSpPr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ZergRush</a:t>
              </a:r>
              <a:endParaRPr lang="en-GB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5523" y="817619"/>
            <a:ext cx="287379" cy="5645856"/>
            <a:chOff x="6498486" y="899258"/>
            <a:chExt cx="287379" cy="5645856"/>
          </a:xfrm>
        </p:grpSpPr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smtClean="0"/>
                <a:t> Levitator</a:t>
              </a:r>
              <a:endParaRPr lang="en-GB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60103" y="817619"/>
            <a:ext cx="287379" cy="5645856"/>
            <a:chOff x="6498486" y="899258"/>
            <a:chExt cx="287379" cy="5645856"/>
          </a:xfrm>
        </p:grpSpPr>
        <p:cxnSp>
          <p:nvCxnSpPr>
            <p:cNvPr id="39" name="Straight Connector 38"/>
            <p:cNvCxnSpPr>
              <a:stCxn id="40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smtClean="0"/>
                <a:t> Zimperlich</a:t>
              </a:r>
              <a:endParaRPr lang="en-GB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50036" y="817619"/>
            <a:ext cx="287379" cy="5645856"/>
            <a:chOff x="6498486" y="899258"/>
            <a:chExt cx="287379" cy="5645856"/>
          </a:xfrm>
        </p:grpSpPr>
        <p:cxnSp>
          <p:nvCxnSpPr>
            <p:cNvPr id="42" name="Straight Connector 41"/>
            <p:cNvCxnSpPr>
              <a:stCxn id="43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b="1" dirty="0" smtClean="0"/>
                <a:t> </a:t>
              </a:r>
              <a:r>
                <a:rPr lang="en-GB" sz="1600" b="1" dirty="0" err="1" smtClean="0"/>
                <a:t>RageAgainstTheCage</a:t>
              </a:r>
              <a:endParaRPr lang="en-GB" sz="16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smtClean="0"/>
                <a:t> ExynosAbuse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2015-05-17T18:30:53Z</dcterms:created>
  <dcterms:modified xsi:type="dcterms:W3CDTF">2015-05-17T19:41:57Z</dcterms:modified>
</cp:coreProperties>
</file>