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511143" y="426357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7703" y="426357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264" y="426357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90825" y="426357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7386" y="426357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1000" y="3156857"/>
            <a:ext cx="850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4715" y="319054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2015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8100" y="319054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8257" y="319442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4871" y="319442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1485" y="319442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285276" y="899258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Fake ID</a:t>
              </a:r>
              <a:endParaRPr lang="en-GB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94527" y="899258"/>
            <a:ext cx="287379" cy="5645856"/>
            <a:chOff x="6498486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TowelRoot</a:t>
              </a:r>
              <a:endParaRPr lang="en-GB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84936" y="899258"/>
            <a:ext cx="287379" cy="5645856"/>
            <a:chOff x="6498486" y="899258"/>
            <a:chExt cx="287379" cy="5645856"/>
          </a:xfrm>
        </p:grpSpPr>
        <p:cxnSp>
          <p:nvCxnSpPr>
            <p:cNvPr id="27" name="Straight Connector 26"/>
            <p:cNvCxnSpPr>
              <a:stCxn id="28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b="1" dirty="0" err="1" smtClean="0"/>
                <a:t>Psneuter</a:t>
              </a:r>
              <a:r>
                <a:rPr lang="en-GB" sz="1600" b="1" dirty="0" smtClean="0"/>
                <a:t>/</a:t>
              </a:r>
              <a:r>
                <a:rPr lang="en-GB" sz="1600" b="1" dirty="0" err="1" smtClean="0"/>
                <a:t>KillingInTheN</a:t>
              </a:r>
              <a:endParaRPr lang="en-GB" sz="16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48748" y="899258"/>
            <a:ext cx="287379" cy="5645856"/>
            <a:chOff x="6498486" y="899258"/>
            <a:chExt cx="287379" cy="5645856"/>
          </a:xfrm>
        </p:grpSpPr>
        <p:cxnSp>
          <p:nvCxnSpPr>
            <p:cNvPr id="30" name="Straight Connector 29"/>
            <p:cNvCxnSpPr>
              <a:stCxn id="31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Gingerbreak</a:t>
              </a:r>
              <a:endParaRPr lang="en-GB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31688" y="899258"/>
            <a:ext cx="287379" cy="5645856"/>
            <a:chOff x="6498486" y="899258"/>
            <a:chExt cx="287379" cy="5645856"/>
          </a:xfrm>
        </p:grpSpPr>
        <p:cxnSp>
          <p:nvCxnSpPr>
            <p:cNvPr id="33" name="Straight Connector 32"/>
            <p:cNvCxnSpPr>
              <a:stCxn id="34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dirty="0" smtClean="0"/>
                <a:t> </a:t>
              </a:r>
              <a:r>
                <a:rPr lang="en-GB" b="1" dirty="0" err="1" smtClean="0"/>
                <a:t>ZergRush</a:t>
              </a:r>
              <a:endParaRPr lang="en-GB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92139" y="899258"/>
            <a:ext cx="287379" cy="5645856"/>
            <a:chOff x="6498486" y="899258"/>
            <a:chExt cx="287379" cy="5645856"/>
          </a:xfrm>
        </p:grpSpPr>
        <p:cxnSp>
          <p:nvCxnSpPr>
            <p:cNvPr id="36" name="Straight Connector 35"/>
            <p:cNvCxnSpPr>
              <a:stCxn id="37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smtClean="0"/>
                <a:t> Levitator</a:t>
              </a:r>
              <a:endParaRPr lang="en-GB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16719" y="899258"/>
            <a:ext cx="287379" cy="5645856"/>
            <a:chOff x="6498486" y="899258"/>
            <a:chExt cx="287379" cy="5645856"/>
          </a:xfrm>
        </p:grpSpPr>
        <p:cxnSp>
          <p:nvCxnSpPr>
            <p:cNvPr id="39" name="Straight Connector 38"/>
            <p:cNvCxnSpPr>
              <a:stCxn id="40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b="1" smtClean="0"/>
                <a:t> Zimperlich</a:t>
              </a:r>
              <a:endParaRPr lang="en-GB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6652" y="899258"/>
            <a:ext cx="287379" cy="5645856"/>
            <a:chOff x="6498486" y="899258"/>
            <a:chExt cx="287379" cy="5645856"/>
          </a:xfrm>
        </p:grpSpPr>
        <p:cxnSp>
          <p:nvCxnSpPr>
            <p:cNvPr id="42" name="Straight Connector 41"/>
            <p:cNvCxnSpPr>
              <a:stCxn id="43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GB" sz="1600" b="1" dirty="0" smtClean="0"/>
                <a:t> </a:t>
              </a:r>
              <a:r>
                <a:rPr lang="en-GB" sz="1600" b="1" dirty="0" err="1" smtClean="0"/>
                <a:t>RageAgainstTheCage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2015-05-17T18:30:53Z</dcterms:created>
  <dcterms:modified xsi:type="dcterms:W3CDTF">2015-05-17T19:05:44Z</dcterms:modified>
</cp:coreProperties>
</file>