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9" d="100"/>
          <a:sy n="89" d="100"/>
        </p:scale>
        <p:origin x="1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7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1F6D-58AB-1343-8C50-4E6DEFB1C66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DF9B497-EDAD-D0B4-E336-D161BD0C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2997" y="6973082"/>
            <a:ext cx="2037630" cy="203763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AEFF8C5-D97C-CF33-3F56-97EDD317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66515" y="3941670"/>
            <a:ext cx="2037630" cy="203763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065D71E-1F78-3F74-F6BB-2B0D5ACF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66514" y="955183"/>
            <a:ext cx="2037631" cy="2037631"/>
          </a:xfrm>
          <a:prstGeom prst="rect">
            <a:avLst/>
          </a:prstGeom>
        </p:spPr>
      </p:pic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7B417CF7-2BAA-346C-F1F3-551BB59BD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902159"/>
            <a:ext cx="1992854" cy="1992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B2EE-2BF3-2ACA-39F2-3FECF4D57525}"/>
              </a:ext>
            </a:extLst>
          </p:cNvPr>
          <p:cNvSpPr txBox="1"/>
          <p:nvPr/>
        </p:nvSpPr>
        <p:spPr>
          <a:xfrm>
            <a:off x="860294" y="25943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judgment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876BB-1B13-661E-E583-FCDCFE51086D}"/>
              </a:ext>
            </a:extLst>
          </p:cNvPr>
          <p:cNvSpPr txBox="1"/>
          <p:nvPr/>
        </p:nvSpPr>
        <p:spPr>
          <a:xfrm>
            <a:off x="6074286" y="25943"/>
            <a:ext cx="557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 projections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DEFA1-46CD-1E6C-B192-655410F90C2E}"/>
              </a:ext>
            </a:extLst>
          </p:cNvPr>
          <p:cNvSpPr txBox="1"/>
          <p:nvPr/>
        </p:nvSpPr>
        <p:spPr>
          <a:xfrm>
            <a:off x="8387089" y="1175012"/>
            <a:ext cx="2979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 alternative estimates of scientific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23F9B-65DA-0A02-BDBB-89AC167FD606}"/>
              </a:ext>
            </a:extLst>
          </p:cNvPr>
          <p:cNvSpPr txBox="1"/>
          <p:nvPr/>
        </p:nvSpPr>
        <p:spPr>
          <a:xfrm>
            <a:off x="8387088" y="4539088"/>
            <a:ext cx="2979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p-box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quantifies method ambiguity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516AA-C7CF-0B25-3E46-10320F587C80}"/>
              </a:ext>
            </a:extLst>
          </p:cNvPr>
          <p:cNvSpPr txBox="1"/>
          <p:nvPr/>
        </p:nvSpPr>
        <p:spPr>
          <a:xfrm>
            <a:off x="8392595" y="7411084"/>
            <a:ext cx="2979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best estimate of scientific uncertainty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0C98F-D9DF-17FB-E986-008E5ADF60FD}"/>
              </a:ext>
            </a:extLst>
          </p:cNvPr>
          <p:cNvSpPr txBox="1"/>
          <p:nvPr/>
        </p:nvSpPr>
        <p:spPr>
          <a:xfrm>
            <a:off x="2849536" y="1426182"/>
            <a:ext cx="2523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develop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&amp;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0DFE0-03F5-5E4E-9B18-C1D6E8454A14}"/>
              </a:ext>
            </a:extLst>
          </p:cNvPr>
          <p:cNvSpPr txBox="1"/>
          <p:nvPr/>
        </p:nvSpPr>
        <p:spPr>
          <a:xfrm>
            <a:off x="2473632" y="4462143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select workflows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include in the p-box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E48F7-E468-13DC-326E-8BF7B7FB4C43}"/>
              </a:ext>
            </a:extLst>
          </p:cNvPr>
          <p:cNvSpPr txBox="1"/>
          <p:nvPr/>
        </p:nvSpPr>
        <p:spPr>
          <a:xfrm>
            <a:off x="2200296" y="7498104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assess the strengths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alternative workflows  </a:t>
            </a:r>
          </a:p>
        </p:txBody>
      </p:sp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EC1471F2-A5C2-8E25-CCAE-23455A27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3941670"/>
            <a:ext cx="1992854" cy="1992854"/>
          </a:xfrm>
          <a:prstGeom prst="rect">
            <a:avLst/>
          </a:prstGeom>
        </p:spPr>
      </p:pic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6CB4E7E4-A0A6-0FE9-D19A-8EBA7F9EC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6981182"/>
            <a:ext cx="1992854" cy="19928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DED2E-0E01-DFB2-8C6C-FDE8E689E1BA}"/>
              </a:ext>
            </a:extLst>
          </p:cNvPr>
          <p:cNvCxnSpPr>
            <a:cxnSpLocks/>
          </p:cNvCxnSpPr>
          <p:nvPr/>
        </p:nvCxnSpPr>
        <p:spPr>
          <a:xfrm flipV="1">
            <a:off x="2254931" y="1887847"/>
            <a:ext cx="3886669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FAC7E-81E8-B5D5-2DFF-E4A8B4AE668E}"/>
              </a:ext>
            </a:extLst>
          </p:cNvPr>
          <p:cNvCxnSpPr>
            <a:cxnSpLocks/>
          </p:cNvCxnSpPr>
          <p:nvPr/>
        </p:nvCxnSpPr>
        <p:spPr>
          <a:xfrm>
            <a:off x="2254931" y="4938098"/>
            <a:ext cx="389018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46E0FD-2576-A15E-6FC9-59AA7A8BD6C5}"/>
              </a:ext>
            </a:extLst>
          </p:cNvPr>
          <p:cNvCxnSpPr>
            <a:cxnSpLocks/>
          </p:cNvCxnSpPr>
          <p:nvPr/>
        </p:nvCxnSpPr>
        <p:spPr>
          <a:xfrm>
            <a:off x="2254931" y="7977610"/>
            <a:ext cx="389217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1D5E7-D045-22D8-72B7-CFDF4266CB38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8875436" y="2904471"/>
            <a:ext cx="3597" cy="104469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80189A-3779-4CC0-755E-E60A06A0A6F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 flipH="1">
            <a:off x="8875435" y="5898453"/>
            <a:ext cx="3598" cy="107758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641918F-89A0-6679-ECF4-56A8DB207BF1}"/>
              </a:ext>
            </a:extLst>
          </p:cNvPr>
          <p:cNvSpPr/>
          <p:nvPr/>
        </p:nvSpPr>
        <p:spPr>
          <a:xfrm>
            <a:off x="6262997" y="955183"/>
            <a:ext cx="5224878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3415B72-FB15-C9E2-35AA-B41C52BB96E0}"/>
              </a:ext>
            </a:extLst>
          </p:cNvPr>
          <p:cNvSpPr/>
          <p:nvPr/>
        </p:nvSpPr>
        <p:spPr>
          <a:xfrm>
            <a:off x="6262996" y="3949165"/>
            <a:ext cx="5232073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A1A464B0-DBDE-2AFE-A77C-2B9252EA7AD6}"/>
              </a:ext>
            </a:extLst>
          </p:cNvPr>
          <p:cNvSpPr/>
          <p:nvPr/>
        </p:nvSpPr>
        <p:spPr>
          <a:xfrm>
            <a:off x="6262995" y="6976038"/>
            <a:ext cx="5224879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5A70CD23-4DA5-F589-3B60-F1ED5FCE9BB4}"/>
              </a:ext>
            </a:extLst>
          </p:cNvPr>
          <p:cNvCxnSpPr>
            <a:cxnSpLocks/>
          </p:cNvCxnSpPr>
          <p:nvPr/>
        </p:nvCxnSpPr>
        <p:spPr>
          <a:xfrm>
            <a:off x="11487875" y="1929827"/>
            <a:ext cx="12700" cy="6020855"/>
          </a:xfrm>
          <a:prstGeom prst="curvedConnector3">
            <a:avLst>
              <a:gd name="adj1" fmla="val 37125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46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Grandey</dc:creator>
  <cp:keywords/>
  <dc:description/>
  <cp:lastModifiedBy>Grandey Benjamin Stephen</cp:lastModifiedBy>
  <cp:revision>20</cp:revision>
  <dcterms:created xsi:type="dcterms:W3CDTF">2023-10-23T09:06:20Z</dcterms:created>
  <dcterms:modified xsi:type="dcterms:W3CDTF">2024-07-17T10:05:13Z</dcterms:modified>
  <cp:category/>
</cp:coreProperties>
</file>