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9" d="100"/>
          <a:sy n="89" d="100"/>
        </p:scale>
        <p:origin x="1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0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7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9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4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21F6D-58AB-1343-8C50-4E6DEFB1C66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4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BDF9B497-EDAD-D0B4-E336-D161BD0CC1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03030" y="6958793"/>
            <a:ext cx="2547038" cy="2037630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8AEFF8C5-D97C-CF33-3F56-97EDD31795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03030" y="3938112"/>
            <a:ext cx="2547038" cy="2037630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F065D71E-1F78-3F74-F6BB-2B0D5ACF93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06627" y="955183"/>
            <a:ext cx="2547038" cy="2037631"/>
          </a:xfrm>
          <a:prstGeom prst="rect">
            <a:avLst/>
          </a:prstGeom>
        </p:spPr>
      </p:pic>
      <p:pic>
        <p:nvPicPr>
          <p:cNvPr id="5" name="Graphic 4" descr="Users with solid fill">
            <a:extLst>
              <a:ext uri="{FF2B5EF4-FFF2-40B4-BE49-F238E27FC236}">
                <a16:creationId xmlns:a16="http://schemas.microsoft.com/office/drawing/2014/main" id="{7B417CF7-2BAA-346C-F1F3-551BB59BDD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53" y="902159"/>
            <a:ext cx="1992854" cy="1992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1FB2EE-2BF3-2ACA-39F2-3FECF4D57525}"/>
              </a:ext>
            </a:extLst>
          </p:cNvPr>
          <p:cNvSpPr txBox="1"/>
          <p:nvPr/>
        </p:nvSpPr>
        <p:spPr>
          <a:xfrm>
            <a:off x="860294" y="25943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judgment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876BB-1B13-661E-E583-FCDCFE51086D}"/>
              </a:ext>
            </a:extLst>
          </p:cNvPr>
          <p:cNvSpPr txBox="1"/>
          <p:nvPr/>
        </p:nvSpPr>
        <p:spPr>
          <a:xfrm>
            <a:off x="5917118" y="25943"/>
            <a:ext cx="5570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Probabilistic projections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DEFA1-46CD-1E6C-B192-655410F90C2E}"/>
              </a:ext>
            </a:extLst>
          </p:cNvPr>
          <p:cNvSpPr txBox="1"/>
          <p:nvPr/>
        </p:nvSpPr>
        <p:spPr>
          <a:xfrm>
            <a:off x="8515681" y="1175012"/>
            <a:ext cx="29793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workflows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 alternative estimates of scientific uncertainty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23F9B-65DA-0A02-BDBB-89AC167FD606}"/>
              </a:ext>
            </a:extLst>
          </p:cNvPr>
          <p:cNvSpPr txBox="1"/>
          <p:nvPr/>
        </p:nvSpPr>
        <p:spPr>
          <a:xfrm>
            <a:off x="8515680" y="4539088"/>
            <a:ext cx="2979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p-box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quantifies workflow ambiguity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B516AA-C7CF-0B25-3E46-10320F587C80}"/>
              </a:ext>
            </a:extLst>
          </p:cNvPr>
          <p:cNvSpPr txBox="1"/>
          <p:nvPr/>
        </p:nvSpPr>
        <p:spPr>
          <a:xfrm>
            <a:off x="8521187" y="7411084"/>
            <a:ext cx="29793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best estimate of scientific uncertainty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0C98F-D9DF-17FB-E986-008E5ADF60FD}"/>
              </a:ext>
            </a:extLst>
          </p:cNvPr>
          <p:cNvSpPr txBox="1"/>
          <p:nvPr/>
        </p:nvSpPr>
        <p:spPr>
          <a:xfrm>
            <a:off x="2773639" y="1413655"/>
            <a:ext cx="2523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Experts develop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 &amp; methods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0DFE0-03F5-5E4E-9B18-C1D6E8454A14}"/>
              </a:ext>
            </a:extLst>
          </p:cNvPr>
          <p:cNvSpPr txBox="1"/>
          <p:nvPr/>
        </p:nvSpPr>
        <p:spPr>
          <a:xfrm>
            <a:off x="2397735" y="4462144"/>
            <a:ext cx="3275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Experts select workflows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include in the p-box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E48F7-E468-13DC-326E-8BF7B7FB4C43}"/>
              </a:ext>
            </a:extLst>
          </p:cNvPr>
          <p:cNvSpPr txBox="1"/>
          <p:nvPr/>
        </p:nvSpPr>
        <p:spPr>
          <a:xfrm>
            <a:off x="2130034" y="7503417"/>
            <a:ext cx="3810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Experts assess the strengths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alternative workflows  </a:t>
            </a:r>
          </a:p>
        </p:txBody>
      </p:sp>
      <p:pic>
        <p:nvPicPr>
          <p:cNvPr id="14" name="Graphic 13" descr="Users with solid fill">
            <a:extLst>
              <a:ext uri="{FF2B5EF4-FFF2-40B4-BE49-F238E27FC236}">
                <a16:creationId xmlns:a16="http://schemas.microsoft.com/office/drawing/2014/main" id="{EC1471F2-A5C2-8E25-CCAE-23455A270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53" y="3941670"/>
            <a:ext cx="1992854" cy="1992854"/>
          </a:xfrm>
          <a:prstGeom prst="rect">
            <a:avLst/>
          </a:prstGeom>
        </p:spPr>
      </p:pic>
      <p:pic>
        <p:nvPicPr>
          <p:cNvPr id="15" name="Graphic 14" descr="Users with solid fill">
            <a:extLst>
              <a:ext uri="{FF2B5EF4-FFF2-40B4-BE49-F238E27FC236}">
                <a16:creationId xmlns:a16="http://schemas.microsoft.com/office/drawing/2014/main" id="{6CB4E7E4-A0A6-0FE9-D19A-8EBA7F9EC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53" y="6981182"/>
            <a:ext cx="1992854" cy="199285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4DED2E-0E01-DFB2-8C6C-FDE8E689E1BA}"/>
              </a:ext>
            </a:extLst>
          </p:cNvPr>
          <p:cNvCxnSpPr>
            <a:cxnSpLocks/>
          </p:cNvCxnSpPr>
          <p:nvPr/>
        </p:nvCxnSpPr>
        <p:spPr>
          <a:xfrm flipV="1">
            <a:off x="2254931" y="1887847"/>
            <a:ext cx="3560864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CFAC7E-81E8-B5D5-2DFF-E4A8B4AE668E}"/>
              </a:ext>
            </a:extLst>
          </p:cNvPr>
          <p:cNvCxnSpPr>
            <a:cxnSpLocks/>
          </p:cNvCxnSpPr>
          <p:nvPr/>
        </p:nvCxnSpPr>
        <p:spPr>
          <a:xfrm flipV="1">
            <a:off x="2254931" y="4938097"/>
            <a:ext cx="3560864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46E0FD-2576-A15E-6FC9-59AA7A8BD6C5}"/>
              </a:ext>
            </a:extLst>
          </p:cNvPr>
          <p:cNvCxnSpPr>
            <a:cxnSpLocks/>
          </p:cNvCxnSpPr>
          <p:nvPr/>
        </p:nvCxnSpPr>
        <p:spPr>
          <a:xfrm flipV="1">
            <a:off x="2254931" y="7977609"/>
            <a:ext cx="3560864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81D5E7-D045-22D8-72B7-CFDF4266CB38}"/>
              </a:ext>
            </a:extLst>
          </p:cNvPr>
          <p:cNvCxnSpPr>
            <a:cxnSpLocks/>
            <a:stCxn id="106" idx="2"/>
            <a:endCxn id="107" idx="0"/>
          </p:cNvCxnSpPr>
          <p:nvPr/>
        </p:nvCxnSpPr>
        <p:spPr>
          <a:xfrm>
            <a:off x="8750004" y="2904471"/>
            <a:ext cx="3597" cy="1044694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80189A-3779-4CC0-755E-E60A06A0A6F4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8753601" y="5898453"/>
            <a:ext cx="4411" cy="1077585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641918F-89A0-6679-ECF4-56A8DB207BF1}"/>
              </a:ext>
            </a:extLst>
          </p:cNvPr>
          <p:cNvSpPr/>
          <p:nvPr/>
        </p:nvSpPr>
        <p:spPr>
          <a:xfrm>
            <a:off x="6012133" y="955183"/>
            <a:ext cx="5475742" cy="19492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3415B72-FB15-C9E2-35AA-B41C52BB96E0}"/>
              </a:ext>
            </a:extLst>
          </p:cNvPr>
          <p:cNvSpPr/>
          <p:nvPr/>
        </p:nvSpPr>
        <p:spPr>
          <a:xfrm>
            <a:off x="6012132" y="3949165"/>
            <a:ext cx="5482938" cy="19492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A1A464B0-DBDE-2AFE-A77C-2B9252EA7AD6}"/>
              </a:ext>
            </a:extLst>
          </p:cNvPr>
          <p:cNvSpPr/>
          <p:nvPr/>
        </p:nvSpPr>
        <p:spPr>
          <a:xfrm>
            <a:off x="6028149" y="6976038"/>
            <a:ext cx="5459726" cy="19492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6180C2EB-DB97-64C1-62D0-B480A25A2B82}"/>
              </a:ext>
            </a:extLst>
          </p:cNvPr>
          <p:cNvCxnSpPr>
            <a:cxnSpLocks/>
            <a:stCxn id="106" idx="3"/>
            <a:endCxn id="108" idx="3"/>
          </p:cNvCxnSpPr>
          <p:nvPr/>
        </p:nvCxnSpPr>
        <p:spPr>
          <a:xfrm>
            <a:off x="11487875" y="1929827"/>
            <a:ext cx="12700" cy="6020855"/>
          </a:xfrm>
          <a:prstGeom prst="curvedConnector3">
            <a:avLst>
              <a:gd name="adj1" fmla="val 371250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99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</TotalTime>
  <Words>46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Grandey</dc:creator>
  <cp:keywords/>
  <dc:description/>
  <cp:lastModifiedBy>Grandey Benjamin Stephen</cp:lastModifiedBy>
  <cp:revision>12</cp:revision>
  <dcterms:created xsi:type="dcterms:W3CDTF">2023-10-23T09:06:20Z</dcterms:created>
  <dcterms:modified xsi:type="dcterms:W3CDTF">2024-01-16T07:00:50Z</dcterms:modified>
  <cp:category/>
</cp:coreProperties>
</file>