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12599988" cy="79200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76"/>
    <p:restoredTop sz="94702"/>
  </p:normalViewPr>
  <p:slideViewPr>
    <p:cSldViewPr snapToGrid="0">
      <p:cViewPr varScale="1">
        <p:scale>
          <a:sx n="134" d="100"/>
          <a:sy n="134" d="100"/>
        </p:scale>
        <p:origin x="200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4999" y="1296173"/>
            <a:ext cx="9449991" cy="2757347"/>
          </a:xfrm>
        </p:spPr>
        <p:txBody>
          <a:bodyPr anchor="b"/>
          <a:lstStyle>
            <a:lvl1pPr algn="ctr">
              <a:defRPr sz="620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4999" y="4159854"/>
            <a:ext cx="9449991" cy="1912175"/>
          </a:xfrm>
        </p:spPr>
        <p:txBody>
          <a:bodyPr/>
          <a:lstStyle>
            <a:lvl1pPr marL="0" indent="0" algn="ctr">
              <a:buNone/>
              <a:defRPr sz="2480"/>
            </a:lvl1pPr>
            <a:lvl2pPr marL="472516" indent="0" algn="ctr">
              <a:buNone/>
              <a:defRPr sz="2067"/>
            </a:lvl2pPr>
            <a:lvl3pPr marL="945032" indent="0" algn="ctr">
              <a:buNone/>
              <a:defRPr sz="1860"/>
            </a:lvl3pPr>
            <a:lvl4pPr marL="1417549" indent="0" algn="ctr">
              <a:buNone/>
              <a:defRPr sz="1654"/>
            </a:lvl4pPr>
            <a:lvl5pPr marL="1890065" indent="0" algn="ctr">
              <a:buNone/>
              <a:defRPr sz="1654"/>
            </a:lvl5pPr>
            <a:lvl6pPr marL="2362581" indent="0" algn="ctr">
              <a:buNone/>
              <a:defRPr sz="1654"/>
            </a:lvl6pPr>
            <a:lvl7pPr marL="2835097" indent="0" algn="ctr">
              <a:buNone/>
              <a:defRPr sz="1654"/>
            </a:lvl7pPr>
            <a:lvl8pPr marL="3307613" indent="0" algn="ctr">
              <a:buNone/>
              <a:defRPr sz="1654"/>
            </a:lvl8pPr>
            <a:lvl9pPr marL="3780130" indent="0" algn="ctr">
              <a:buNone/>
              <a:defRPr sz="1654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66EA3-A9EE-514E-89C7-9477AFC5A7CD}" type="datetimeFigureOut">
              <a:rPr lang="en-US" smtClean="0"/>
              <a:t>5/3/23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7ADF-D025-E448-B165-489376263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567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66EA3-A9EE-514E-89C7-9477AFC5A7CD}" type="datetimeFigureOut">
              <a:rPr lang="en-US" smtClean="0"/>
              <a:t>5/3/23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7ADF-D025-E448-B165-489376263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326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16867" y="421669"/>
            <a:ext cx="2716872" cy="6711866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49" y="421669"/>
            <a:ext cx="7993117" cy="6711866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66EA3-A9EE-514E-89C7-9477AFC5A7CD}" type="datetimeFigureOut">
              <a:rPr lang="en-US" smtClean="0"/>
              <a:t>5/3/23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7ADF-D025-E448-B165-489376263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620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66EA3-A9EE-514E-89C7-9477AFC5A7CD}" type="datetimeFigureOut">
              <a:rPr lang="en-US" smtClean="0"/>
              <a:t>5/3/23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7ADF-D025-E448-B165-489376263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371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687" y="1974511"/>
            <a:ext cx="10867490" cy="3294515"/>
          </a:xfrm>
        </p:spPr>
        <p:txBody>
          <a:bodyPr anchor="b"/>
          <a:lstStyle>
            <a:lvl1pPr>
              <a:defRPr sz="620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687" y="5300193"/>
            <a:ext cx="10867490" cy="1732508"/>
          </a:xfrm>
        </p:spPr>
        <p:txBody>
          <a:bodyPr/>
          <a:lstStyle>
            <a:lvl1pPr marL="0" indent="0">
              <a:buNone/>
              <a:defRPr sz="2480">
                <a:solidFill>
                  <a:schemeClr val="tx1">
                    <a:tint val="75000"/>
                  </a:schemeClr>
                </a:solidFill>
              </a:defRPr>
            </a:lvl1pPr>
            <a:lvl2pPr marL="472516" indent="0">
              <a:buNone/>
              <a:defRPr sz="2067">
                <a:solidFill>
                  <a:schemeClr val="tx1">
                    <a:tint val="75000"/>
                  </a:schemeClr>
                </a:solidFill>
              </a:defRPr>
            </a:lvl2pPr>
            <a:lvl3pPr marL="945032" indent="0">
              <a:buNone/>
              <a:defRPr sz="1860">
                <a:solidFill>
                  <a:schemeClr val="tx1">
                    <a:tint val="75000"/>
                  </a:schemeClr>
                </a:solidFill>
              </a:defRPr>
            </a:lvl3pPr>
            <a:lvl4pPr marL="1417549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4pPr>
            <a:lvl5pPr marL="1890065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5pPr>
            <a:lvl6pPr marL="2362581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6pPr>
            <a:lvl7pPr marL="2835097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7pPr>
            <a:lvl8pPr marL="3307613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8pPr>
            <a:lvl9pPr marL="3780130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66EA3-A9EE-514E-89C7-9477AFC5A7CD}" type="datetimeFigureOut">
              <a:rPr lang="en-US" smtClean="0"/>
              <a:t>5/3/23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7ADF-D025-E448-B165-489376263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768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249" y="2108344"/>
            <a:ext cx="5354995" cy="502519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8744" y="2108344"/>
            <a:ext cx="5354995" cy="502519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66EA3-A9EE-514E-89C7-9477AFC5A7CD}" type="datetimeFigureOut">
              <a:rPr lang="en-US" smtClean="0"/>
              <a:t>5/3/23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7ADF-D025-E448-B165-489376263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344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0" y="421669"/>
            <a:ext cx="10867490" cy="153084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7891" y="1941510"/>
            <a:ext cx="5330385" cy="951504"/>
          </a:xfrm>
        </p:spPr>
        <p:txBody>
          <a:bodyPr anchor="b"/>
          <a:lstStyle>
            <a:lvl1pPr marL="0" indent="0">
              <a:buNone/>
              <a:defRPr sz="2480" b="1"/>
            </a:lvl1pPr>
            <a:lvl2pPr marL="472516" indent="0">
              <a:buNone/>
              <a:defRPr sz="2067" b="1"/>
            </a:lvl2pPr>
            <a:lvl3pPr marL="945032" indent="0">
              <a:buNone/>
              <a:defRPr sz="1860" b="1"/>
            </a:lvl3pPr>
            <a:lvl4pPr marL="1417549" indent="0">
              <a:buNone/>
              <a:defRPr sz="1654" b="1"/>
            </a:lvl4pPr>
            <a:lvl5pPr marL="1890065" indent="0">
              <a:buNone/>
              <a:defRPr sz="1654" b="1"/>
            </a:lvl5pPr>
            <a:lvl6pPr marL="2362581" indent="0">
              <a:buNone/>
              <a:defRPr sz="1654" b="1"/>
            </a:lvl6pPr>
            <a:lvl7pPr marL="2835097" indent="0">
              <a:buNone/>
              <a:defRPr sz="1654" b="1"/>
            </a:lvl7pPr>
            <a:lvl8pPr marL="3307613" indent="0">
              <a:buNone/>
              <a:defRPr sz="1654" b="1"/>
            </a:lvl8pPr>
            <a:lvl9pPr marL="3780130" indent="0">
              <a:buNone/>
              <a:defRPr sz="1654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7891" y="2893014"/>
            <a:ext cx="5330385" cy="42551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8744" y="1941510"/>
            <a:ext cx="5356636" cy="951504"/>
          </a:xfrm>
        </p:spPr>
        <p:txBody>
          <a:bodyPr anchor="b"/>
          <a:lstStyle>
            <a:lvl1pPr marL="0" indent="0">
              <a:buNone/>
              <a:defRPr sz="2480" b="1"/>
            </a:lvl1pPr>
            <a:lvl2pPr marL="472516" indent="0">
              <a:buNone/>
              <a:defRPr sz="2067" b="1"/>
            </a:lvl2pPr>
            <a:lvl3pPr marL="945032" indent="0">
              <a:buNone/>
              <a:defRPr sz="1860" b="1"/>
            </a:lvl3pPr>
            <a:lvl4pPr marL="1417549" indent="0">
              <a:buNone/>
              <a:defRPr sz="1654" b="1"/>
            </a:lvl4pPr>
            <a:lvl5pPr marL="1890065" indent="0">
              <a:buNone/>
              <a:defRPr sz="1654" b="1"/>
            </a:lvl5pPr>
            <a:lvl6pPr marL="2362581" indent="0">
              <a:buNone/>
              <a:defRPr sz="1654" b="1"/>
            </a:lvl6pPr>
            <a:lvl7pPr marL="2835097" indent="0">
              <a:buNone/>
              <a:defRPr sz="1654" b="1"/>
            </a:lvl7pPr>
            <a:lvl8pPr marL="3307613" indent="0">
              <a:buNone/>
              <a:defRPr sz="1654" b="1"/>
            </a:lvl8pPr>
            <a:lvl9pPr marL="3780130" indent="0">
              <a:buNone/>
              <a:defRPr sz="1654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8744" y="2893014"/>
            <a:ext cx="5356636" cy="42551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66EA3-A9EE-514E-89C7-9477AFC5A7CD}" type="datetimeFigureOut">
              <a:rPr lang="en-US" smtClean="0"/>
              <a:t>5/3/23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7ADF-D025-E448-B165-489376263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46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66EA3-A9EE-514E-89C7-9477AFC5A7CD}" type="datetimeFigureOut">
              <a:rPr lang="en-US" smtClean="0"/>
              <a:t>5/3/23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7ADF-D025-E448-B165-489376263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557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66EA3-A9EE-514E-89C7-9477AFC5A7CD}" type="datetimeFigureOut">
              <a:rPr lang="en-US" smtClean="0"/>
              <a:t>5/3/23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7ADF-D025-E448-B165-489376263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093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1" y="528002"/>
            <a:ext cx="4063824" cy="1848009"/>
          </a:xfrm>
        </p:spPr>
        <p:txBody>
          <a:bodyPr anchor="b"/>
          <a:lstStyle>
            <a:lvl1pPr>
              <a:defRPr sz="330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6636" y="1140340"/>
            <a:ext cx="6378744" cy="5628360"/>
          </a:xfrm>
        </p:spPr>
        <p:txBody>
          <a:bodyPr/>
          <a:lstStyle>
            <a:lvl1pPr>
              <a:defRPr sz="3307"/>
            </a:lvl1pPr>
            <a:lvl2pPr>
              <a:defRPr sz="2894"/>
            </a:lvl2pPr>
            <a:lvl3pPr>
              <a:defRPr sz="2480"/>
            </a:lvl3pPr>
            <a:lvl4pPr>
              <a:defRPr sz="2067"/>
            </a:lvl4pPr>
            <a:lvl5pPr>
              <a:defRPr sz="2067"/>
            </a:lvl5pPr>
            <a:lvl6pPr>
              <a:defRPr sz="2067"/>
            </a:lvl6pPr>
            <a:lvl7pPr>
              <a:defRPr sz="2067"/>
            </a:lvl7pPr>
            <a:lvl8pPr>
              <a:defRPr sz="2067"/>
            </a:lvl8pPr>
            <a:lvl9pPr>
              <a:defRPr sz="2067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7891" y="2376011"/>
            <a:ext cx="4063824" cy="4401855"/>
          </a:xfrm>
        </p:spPr>
        <p:txBody>
          <a:bodyPr/>
          <a:lstStyle>
            <a:lvl1pPr marL="0" indent="0">
              <a:buNone/>
              <a:defRPr sz="1654"/>
            </a:lvl1pPr>
            <a:lvl2pPr marL="472516" indent="0">
              <a:buNone/>
              <a:defRPr sz="1447"/>
            </a:lvl2pPr>
            <a:lvl3pPr marL="945032" indent="0">
              <a:buNone/>
              <a:defRPr sz="1240"/>
            </a:lvl3pPr>
            <a:lvl4pPr marL="1417549" indent="0">
              <a:buNone/>
              <a:defRPr sz="1034"/>
            </a:lvl4pPr>
            <a:lvl5pPr marL="1890065" indent="0">
              <a:buNone/>
              <a:defRPr sz="1034"/>
            </a:lvl5pPr>
            <a:lvl6pPr marL="2362581" indent="0">
              <a:buNone/>
              <a:defRPr sz="1034"/>
            </a:lvl6pPr>
            <a:lvl7pPr marL="2835097" indent="0">
              <a:buNone/>
              <a:defRPr sz="1034"/>
            </a:lvl7pPr>
            <a:lvl8pPr marL="3307613" indent="0">
              <a:buNone/>
              <a:defRPr sz="1034"/>
            </a:lvl8pPr>
            <a:lvl9pPr marL="3780130" indent="0">
              <a:buNone/>
              <a:defRPr sz="1034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66EA3-A9EE-514E-89C7-9477AFC5A7CD}" type="datetimeFigureOut">
              <a:rPr lang="en-US" smtClean="0"/>
              <a:t>5/3/23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7ADF-D025-E448-B165-489376263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551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1" y="528002"/>
            <a:ext cx="4063824" cy="1848009"/>
          </a:xfrm>
        </p:spPr>
        <p:txBody>
          <a:bodyPr anchor="b"/>
          <a:lstStyle>
            <a:lvl1pPr>
              <a:defRPr sz="330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56636" y="1140340"/>
            <a:ext cx="6378744" cy="5628360"/>
          </a:xfrm>
        </p:spPr>
        <p:txBody>
          <a:bodyPr anchor="t"/>
          <a:lstStyle>
            <a:lvl1pPr marL="0" indent="0">
              <a:buNone/>
              <a:defRPr sz="3307"/>
            </a:lvl1pPr>
            <a:lvl2pPr marL="472516" indent="0">
              <a:buNone/>
              <a:defRPr sz="2894"/>
            </a:lvl2pPr>
            <a:lvl3pPr marL="945032" indent="0">
              <a:buNone/>
              <a:defRPr sz="2480"/>
            </a:lvl3pPr>
            <a:lvl4pPr marL="1417549" indent="0">
              <a:buNone/>
              <a:defRPr sz="2067"/>
            </a:lvl4pPr>
            <a:lvl5pPr marL="1890065" indent="0">
              <a:buNone/>
              <a:defRPr sz="2067"/>
            </a:lvl5pPr>
            <a:lvl6pPr marL="2362581" indent="0">
              <a:buNone/>
              <a:defRPr sz="2067"/>
            </a:lvl6pPr>
            <a:lvl7pPr marL="2835097" indent="0">
              <a:buNone/>
              <a:defRPr sz="2067"/>
            </a:lvl7pPr>
            <a:lvl8pPr marL="3307613" indent="0">
              <a:buNone/>
              <a:defRPr sz="2067"/>
            </a:lvl8pPr>
            <a:lvl9pPr marL="3780130" indent="0">
              <a:buNone/>
              <a:defRPr sz="2067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7891" y="2376011"/>
            <a:ext cx="4063824" cy="4401855"/>
          </a:xfrm>
        </p:spPr>
        <p:txBody>
          <a:bodyPr/>
          <a:lstStyle>
            <a:lvl1pPr marL="0" indent="0">
              <a:buNone/>
              <a:defRPr sz="1654"/>
            </a:lvl1pPr>
            <a:lvl2pPr marL="472516" indent="0">
              <a:buNone/>
              <a:defRPr sz="1447"/>
            </a:lvl2pPr>
            <a:lvl3pPr marL="945032" indent="0">
              <a:buNone/>
              <a:defRPr sz="1240"/>
            </a:lvl3pPr>
            <a:lvl4pPr marL="1417549" indent="0">
              <a:buNone/>
              <a:defRPr sz="1034"/>
            </a:lvl4pPr>
            <a:lvl5pPr marL="1890065" indent="0">
              <a:buNone/>
              <a:defRPr sz="1034"/>
            </a:lvl5pPr>
            <a:lvl6pPr marL="2362581" indent="0">
              <a:buNone/>
              <a:defRPr sz="1034"/>
            </a:lvl6pPr>
            <a:lvl7pPr marL="2835097" indent="0">
              <a:buNone/>
              <a:defRPr sz="1034"/>
            </a:lvl7pPr>
            <a:lvl8pPr marL="3307613" indent="0">
              <a:buNone/>
              <a:defRPr sz="1034"/>
            </a:lvl8pPr>
            <a:lvl9pPr marL="3780130" indent="0">
              <a:buNone/>
              <a:defRPr sz="1034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66EA3-A9EE-514E-89C7-9477AFC5A7CD}" type="datetimeFigureOut">
              <a:rPr lang="en-US" smtClean="0"/>
              <a:t>5/3/23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7ADF-D025-E448-B165-489376263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864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6249" y="421669"/>
            <a:ext cx="10867490" cy="1530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49" y="2108344"/>
            <a:ext cx="10867490" cy="5025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6249" y="7340702"/>
            <a:ext cx="2834997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166EA3-A9EE-514E-89C7-9477AFC5A7CD}" type="datetimeFigureOut">
              <a:rPr lang="en-US" smtClean="0"/>
              <a:t>5/3/23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73746" y="7340702"/>
            <a:ext cx="4252496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8742" y="7340702"/>
            <a:ext cx="2834997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57ADF-D025-E448-B165-489376263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067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45032" rtl="0" eaLnBrk="1" latinLnBrk="0" hangingPunct="1">
        <a:lnSpc>
          <a:spcPct val="90000"/>
        </a:lnSpc>
        <a:spcBef>
          <a:spcPct val="0"/>
        </a:spcBef>
        <a:buNone/>
        <a:defRPr sz="45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6258" indent="-236258" algn="l" defTabSz="945032" rtl="0" eaLnBrk="1" latinLnBrk="0" hangingPunct="1">
        <a:lnSpc>
          <a:spcPct val="90000"/>
        </a:lnSpc>
        <a:spcBef>
          <a:spcPts val="1034"/>
        </a:spcBef>
        <a:buFont typeface="Arial" panose="020B0604020202020204" pitchFamily="34" charset="0"/>
        <a:buChar char="•"/>
        <a:defRPr sz="2894" kern="1200">
          <a:solidFill>
            <a:schemeClr val="tx1"/>
          </a:solidFill>
          <a:latin typeface="+mn-lt"/>
          <a:ea typeface="+mn-ea"/>
          <a:cs typeface="+mn-cs"/>
        </a:defRPr>
      </a:lvl1pPr>
      <a:lvl2pPr marL="708774" indent="-236258" algn="l" defTabSz="945032" rtl="0" eaLnBrk="1" latinLnBrk="0" hangingPunct="1">
        <a:lnSpc>
          <a:spcPct val="90000"/>
        </a:lnSpc>
        <a:spcBef>
          <a:spcPts val="517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2pPr>
      <a:lvl3pPr marL="1181291" indent="-236258" algn="l" defTabSz="945032" rtl="0" eaLnBrk="1" latinLnBrk="0" hangingPunct="1">
        <a:lnSpc>
          <a:spcPct val="90000"/>
        </a:lnSpc>
        <a:spcBef>
          <a:spcPts val="517"/>
        </a:spcBef>
        <a:buFont typeface="Arial" panose="020B0604020202020204" pitchFamily="34" charset="0"/>
        <a:buChar char="•"/>
        <a:defRPr sz="2067" kern="1200">
          <a:solidFill>
            <a:schemeClr val="tx1"/>
          </a:solidFill>
          <a:latin typeface="+mn-lt"/>
          <a:ea typeface="+mn-ea"/>
          <a:cs typeface="+mn-cs"/>
        </a:defRPr>
      </a:lvl3pPr>
      <a:lvl4pPr marL="1653807" indent="-236258" algn="l" defTabSz="945032" rtl="0" eaLnBrk="1" latinLnBrk="0" hangingPunct="1">
        <a:lnSpc>
          <a:spcPct val="90000"/>
        </a:lnSpc>
        <a:spcBef>
          <a:spcPts val="517"/>
        </a:spcBef>
        <a:buFont typeface="Arial" panose="020B0604020202020204" pitchFamily="34" charset="0"/>
        <a:buChar char="•"/>
        <a:defRPr sz="1860" kern="1200">
          <a:solidFill>
            <a:schemeClr val="tx1"/>
          </a:solidFill>
          <a:latin typeface="+mn-lt"/>
          <a:ea typeface="+mn-ea"/>
          <a:cs typeface="+mn-cs"/>
        </a:defRPr>
      </a:lvl4pPr>
      <a:lvl5pPr marL="2126323" indent="-236258" algn="l" defTabSz="945032" rtl="0" eaLnBrk="1" latinLnBrk="0" hangingPunct="1">
        <a:lnSpc>
          <a:spcPct val="90000"/>
        </a:lnSpc>
        <a:spcBef>
          <a:spcPts val="517"/>
        </a:spcBef>
        <a:buFont typeface="Arial" panose="020B0604020202020204" pitchFamily="34" charset="0"/>
        <a:buChar char="•"/>
        <a:defRPr sz="1860" kern="1200">
          <a:solidFill>
            <a:schemeClr val="tx1"/>
          </a:solidFill>
          <a:latin typeface="+mn-lt"/>
          <a:ea typeface="+mn-ea"/>
          <a:cs typeface="+mn-cs"/>
        </a:defRPr>
      </a:lvl5pPr>
      <a:lvl6pPr marL="2598839" indent="-236258" algn="l" defTabSz="945032" rtl="0" eaLnBrk="1" latinLnBrk="0" hangingPunct="1">
        <a:lnSpc>
          <a:spcPct val="90000"/>
        </a:lnSpc>
        <a:spcBef>
          <a:spcPts val="517"/>
        </a:spcBef>
        <a:buFont typeface="Arial" panose="020B0604020202020204" pitchFamily="34" charset="0"/>
        <a:buChar char="•"/>
        <a:defRPr sz="1860" kern="1200">
          <a:solidFill>
            <a:schemeClr val="tx1"/>
          </a:solidFill>
          <a:latin typeface="+mn-lt"/>
          <a:ea typeface="+mn-ea"/>
          <a:cs typeface="+mn-cs"/>
        </a:defRPr>
      </a:lvl6pPr>
      <a:lvl7pPr marL="3071355" indent="-236258" algn="l" defTabSz="945032" rtl="0" eaLnBrk="1" latinLnBrk="0" hangingPunct="1">
        <a:lnSpc>
          <a:spcPct val="90000"/>
        </a:lnSpc>
        <a:spcBef>
          <a:spcPts val="517"/>
        </a:spcBef>
        <a:buFont typeface="Arial" panose="020B0604020202020204" pitchFamily="34" charset="0"/>
        <a:buChar char="•"/>
        <a:defRPr sz="1860" kern="1200">
          <a:solidFill>
            <a:schemeClr val="tx1"/>
          </a:solidFill>
          <a:latin typeface="+mn-lt"/>
          <a:ea typeface="+mn-ea"/>
          <a:cs typeface="+mn-cs"/>
        </a:defRPr>
      </a:lvl7pPr>
      <a:lvl8pPr marL="3543872" indent="-236258" algn="l" defTabSz="945032" rtl="0" eaLnBrk="1" latinLnBrk="0" hangingPunct="1">
        <a:lnSpc>
          <a:spcPct val="90000"/>
        </a:lnSpc>
        <a:spcBef>
          <a:spcPts val="517"/>
        </a:spcBef>
        <a:buFont typeface="Arial" panose="020B0604020202020204" pitchFamily="34" charset="0"/>
        <a:buChar char="•"/>
        <a:defRPr sz="1860" kern="1200">
          <a:solidFill>
            <a:schemeClr val="tx1"/>
          </a:solidFill>
          <a:latin typeface="+mn-lt"/>
          <a:ea typeface="+mn-ea"/>
          <a:cs typeface="+mn-cs"/>
        </a:defRPr>
      </a:lvl8pPr>
      <a:lvl9pPr marL="4016388" indent="-236258" algn="l" defTabSz="945032" rtl="0" eaLnBrk="1" latinLnBrk="0" hangingPunct="1">
        <a:lnSpc>
          <a:spcPct val="90000"/>
        </a:lnSpc>
        <a:spcBef>
          <a:spcPts val="517"/>
        </a:spcBef>
        <a:buFont typeface="Arial" panose="020B0604020202020204" pitchFamily="34" charset="0"/>
        <a:buChar char="•"/>
        <a:defRPr sz="18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45032" rtl="0" eaLnBrk="1" latinLnBrk="0" hangingPunct="1">
        <a:defRPr sz="1860" kern="1200">
          <a:solidFill>
            <a:schemeClr val="tx1"/>
          </a:solidFill>
          <a:latin typeface="+mn-lt"/>
          <a:ea typeface="+mn-ea"/>
          <a:cs typeface="+mn-cs"/>
        </a:defRPr>
      </a:lvl1pPr>
      <a:lvl2pPr marL="472516" algn="l" defTabSz="945032" rtl="0" eaLnBrk="1" latinLnBrk="0" hangingPunct="1">
        <a:defRPr sz="1860" kern="1200">
          <a:solidFill>
            <a:schemeClr val="tx1"/>
          </a:solidFill>
          <a:latin typeface="+mn-lt"/>
          <a:ea typeface="+mn-ea"/>
          <a:cs typeface="+mn-cs"/>
        </a:defRPr>
      </a:lvl2pPr>
      <a:lvl3pPr marL="945032" algn="l" defTabSz="945032" rtl="0" eaLnBrk="1" latinLnBrk="0" hangingPunct="1">
        <a:defRPr sz="1860" kern="1200">
          <a:solidFill>
            <a:schemeClr val="tx1"/>
          </a:solidFill>
          <a:latin typeface="+mn-lt"/>
          <a:ea typeface="+mn-ea"/>
          <a:cs typeface="+mn-cs"/>
        </a:defRPr>
      </a:lvl3pPr>
      <a:lvl4pPr marL="1417549" algn="l" defTabSz="945032" rtl="0" eaLnBrk="1" latinLnBrk="0" hangingPunct="1">
        <a:defRPr sz="1860" kern="1200">
          <a:solidFill>
            <a:schemeClr val="tx1"/>
          </a:solidFill>
          <a:latin typeface="+mn-lt"/>
          <a:ea typeface="+mn-ea"/>
          <a:cs typeface="+mn-cs"/>
        </a:defRPr>
      </a:lvl4pPr>
      <a:lvl5pPr marL="1890065" algn="l" defTabSz="945032" rtl="0" eaLnBrk="1" latinLnBrk="0" hangingPunct="1">
        <a:defRPr sz="1860" kern="1200">
          <a:solidFill>
            <a:schemeClr val="tx1"/>
          </a:solidFill>
          <a:latin typeface="+mn-lt"/>
          <a:ea typeface="+mn-ea"/>
          <a:cs typeface="+mn-cs"/>
        </a:defRPr>
      </a:lvl5pPr>
      <a:lvl6pPr marL="2362581" algn="l" defTabSz="945032" rtl="0" eaLnBrk="1" latinLnBrk="0" hangingPunct="1">
        <a:defRPr sz="1860" kern="1200">
          <a:solidFill>
            <a:schemeClr val="tx1"/>
          </a:solidFill>
          <a:latin typeface="+mn-lt"/>
          <a:ea typeface="+mn-ea"/>
          <a:cs typeface="+mn-cs"/>
        </a:defRPr>
      </a:lvl6pPr>
      <a:lvl7pPr marL="2835097" algn="l" defTabSz="945032" rtl="0" eaLnBrk="1" latinLnBrk="0" hangingPunct="1">
        <a:defRPr sz="1860" kern="1200">
          <a:solidFill>
            <a:schemeClr val="tx1"/>
          </a:solidFill>
          <a:latin typeface="+mn-lt"/>
          <a:ea typeface="+mn-ea"/>
          <a:cs typeface="+mn-cs"/>
        </a:defRPr>
      </a:lvl7pPr>
      <a:lvl8pPr marL="3307613" algn="l" defTabSz="945032" rtl="0" eaLnBrk="1" latinLnBrk="0" hangingPunct="1">
        <a:defRPr sz="1860" kern="1200">
          <a:solidFill>
            <a:schemeClr val="tx1"/>
          </a:solidFill>
          <a:latin typeface="+mn-lt"/>
          <a:ea typeface="+mn-ea"/>
          <a:cs typeface="+mn-cs"/>
        </a:defRPr>
      </a:lvl8pPr>
      <a:lvl9pPr marL="3780130" algn="l" defTabSz="945032" rtl="0" eaLnBrk="1" latinLnBrk="0" hangingPunct="1">
        <a:defRPr sz="18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384F582-680F-BC86-715C-FB2D2CC8D556}"/>
              </a:ext>
            </a:extLst>
          </p:cNvPr>
          <p:cNvSpPr txBox="1"/>
          <p:nvPr/>
        </p:nvSpPr>
        <p:spPr>
          <a:xfrm>
            <a:off x="1924858" y="933662"/>
            <a:ext cx="1770358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Scenario uncertainty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C71BF8-DE11-79AE-7C3C-443558C419D8}"/>
              </a:ext>
            </a:extLst>
          </p:cNvPr>
          <p:cNvSpPr txBox="1"/>
          <p:nvPr/>
        </p:nvSpPr>
        <p:spPr>
          <a:xfrm>
            <a:off x="959031" y="2075144"/>
            <a:ext cx="1671146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Anthropogenic forcing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503492-66D4-33B5-00F6-30B64F0D4866}"/>
              </a:ext>
            </a:extLst>
          </p:cNvPr>
          <p:cNvSpPr txBox="1"/>
          <p:nvPr/>
        </p:nvSpPr>
        <p:spPr>
          <a:xfrm>
            <a:off x="5631581" y="2080706"/>
            <a:ext cx="130328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Climate response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C4BB64-9F3F-BDA7-C8D5-AC2467E5A760}"/>
              </a:ext>
            </a:extLst>
          </p:cNvPr>
          <p:cNvSpPr txBox="1"/>
          <p:nvPr/>
        </p:nvSpPr>
        <p:spPr>
          <a:xfrm>
            <a:off x="6192169" y="930085"/>
            <a:ext cx="1697324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Climate uncertainty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C69184-E0BE-2EF1-D2AB-90D8B9D4AE0F}"/>
              </a:ext>
            </a:extLst>
          </p:cNvPr>
          <p:cNvSpPr txBox="1"/>
          <p:nvPr/>
        </p:nvSpPr>
        <p:spPr>
          <a:xfrm>
            <a:off x="9972296" y="935670"/>
            <a:ext cx="2429663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Ice-sheet process uncertainty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5DA78D-B3C6-986F-F224-D9438E0338E6}"/>
              </a:ext>
            </a:extLst>
          </p:cNvPr>
          <p:cNvSpPr txBox="1"/>
          <p:nvPr/>
        </p:nvSpPr>
        <p:spPr>
          <a:xfrm>
            <a:off x="9618244" y="2081427"/>
            <a:ext cx="131379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Ice-sheet response</a:t>
            </a:r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3A1032BB-914A-B56A-18A0-D2A6F96D1F72}"/>
              </a:ext>
            </a:extLst>
          </p:cNvPr>
          <p:cNvSpPr/>
          <p:nvPr/>
        </p:nvSpPr>
        <p:spPr>
          <a:xfrm>
            <a:off x="5981584" y="2210714"/>
            <a:ext cx="2131122" cy="1334682"/>
          </a:xfrm>
          <a:custGeom>
            <a:avLst/>
            <a:gdLst>
              <a:gd name="connsiteX0" fmla="*/ 0 w 1214120"/>
              <a:gd name="connsiteY0" fmla="*/ 853471 h 883803"/>
              <a:gd name="connsiteX1" fmla="*/ 289560 w 1214120"/>
              <a:gd name="connsiteY1" fmla="*/ 741711 h 883803"/>
              <a:gd name="connsiteX2" fmla="*/ 609600 w 1214120"/>
              <a:gd name="connsiteY2" fmla="*/ 31 h 883803"/>
              <a:gd name="connsiteX3" fmla="*/ 944880 w 1214120"/>
              <a:gd name="connsiteY3" fmla="*/ 772191 h 883803"/>
              <a:gd name="connsiteX4" fmla="*/ 1214120 w 1214120"/>
              <a:gd name="connsiteY4" fmla="*/ 878871 h 883803"/>
              <a:gd name="connsiteX5" fmla="*/ 1214120 w 1214120"/>
              <a:gd name="connsiteY5" fmla="*/ 878871 h 883803"/>
              <a:gd name="connsiteX0" fmla="*/ 0 w 1214120"/>
              <a:gd name="connsiteY0" fmla="*/ 853471 h 883803"/>
              <a:gd name="connsiteX1" fmla="*/ 289560 w 1214120"/>
              <a:gd name="connsiteY1" fmla="*/ 741711 h 883803"/>
              <a:gd name="connsiteX2" fmla="*/ 609600 w 1214120"/>
              <a:gd name="connsiteY2" fmla="*/ 31 h 883803"/>
              <a:gd name="connsiteX3" fmla="*/ 944880 w 1214120"/>
              <a:gd name="connsiteY3" fmla="*/ 772191 h 883803"/>
              <a:gd name="connsiteX4" fmla="*/ 1214120 w 1214120"/>
              <a:gd name="connsiteY4" fmla="*/ 878871 h 883803"/>
              <a:gd name="connsiteX5" fmla="*/ 1214120 w 1214120"/>
              <a:gd name="connsiteY5" fmla="*/ 878871 h 883803"/>
              <a:gd name="connsiteX0" fmla="*/ 0 w 1219200"/>
              <a:gd name="connsiteY0" fmla="*/ 878872 h 883804"/>
              <a:gd name="connsiteX1" fmla="*/ 294640 w 1219200"/>
              <a:gd name="connsiteY1" fmla="*/ 741712 h 883804"/>
              <a:gd name="connsiteX2" fmla="*/ 614680 w 1219200"/>
              <a:gd name="connsiteY2" fmla="*/ 32 h 883804"/>
              <a:gd name="connsiteX3" fmla="*/ 949960 w 1219200"/>
              <a:gd name="connsiteY3" fmla="*/ 772192 h 883804"/>
              <a:gd name="connsiteX4" fmla="*/ 1219200 w 1219200"/>
              <a:gd name="connsiteY4" fmla="*/ 878872 h 883804"/>
              <a:gd name="connsiteX5" fmla="*/ 1219200 w 1219200"/>
              <a:gd name="connsiteY5" fmla="*/ 878872 h 883804"/>
              <a:gd name="connsiteX0" fmla="*/ 0 w 1219200"/>
              <a:gd name="connsiteY0" fmla="*/ 878872 h 883804"/>
              <a:gd name="connsiteX1" fmla="*/ 294640 w 1219200"/>
              <a:gd name="connsiteY1" fmla="*/ 741712 h 883804"/>
              <a:gd name="connsiteX2" fmla="*/ 614680 w 1219200"/>
              <a:gd name="connsiteY2" fmla="*/ 32 h 883804"/>
              <a:gd name="connsiteX3" fmla="*/ 949960 w 1219200"/>
              <a:gd name="connsiteY3" fmla="*/ 772192 h 883804"/>
              <a:gd name="connsiteX4" fmla="*/ 1219200 w 1219200"/>
              <a:gd name="connsiteY4" fmla="*/ 878872 h 883804"/>
              <a:gd name="connsiteX5" fmla="*/ 1219200 w 1219200"/>
              <a:gd name="connsiteY5" fmla="*/ 878872 h 883804"/>
              <a:gd name="connsiteX0" fmla="*/ 0 w 1219200"/>
              <a:gd name="connsiteY0" fmla="*/ 878872 h 883804"/>
              <a:gd name="connsiteX1" fmla="*/ 294640 w 1219200"/>
              <a:gd name="connsiteY1" fmla="*/ 741712 h 883804"/>
              <a:gd name="connsiteX2" fmla="*/ 614680 w 1219200"/>
              <a:gd name="connsiteY2" fmla="*/ 32 h 883804"/>
              <a:gd name="connsiteX3" fmla="*/ 949960 w 1219200"/>
              <a:gd name="connsiteY3" fmla="*/ 772192 h 883804"/>
              <a:gd name="connsiteX4" fmla="*/ 1219200 w 1219200"/>
              <a:gd name="connsiteY4" fmla="*/ 878872 h 883804"/>
              <a:gd name="connsiteX5" fmla="*/ 1219200 w 1219200"/>
              <a:gd name="connsiteY5" fmla="*/ 878872 h 883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" h="883804">
                <a:moveTo>
                  <a:pt x="0" y="878872"/>
                </a:moveTo>
                <a:cubicBezTo>
                  <a:pt x="124460" y="868712"/>
                  <a:pt x="192193" y="888185"/>
                  <a:pt x="294640" y="741712"/>
                </a:cubicBezTo>
                <a:cubicBezTo>
                  <a:pt x="397087" y="595239"/>
                  <a:pt x="505460" y="-5048"/>
                  <a:pt x="614680" y="32"/>
                </a:cubicBezTo>
                <a:cubicBezTo>
                  <a:pt x="723900" y="5112"/>
                  <a:pt x="849207" y="625719"/>
                  <a:pt x="949960" y="772192"/>
                </a:cubicBezTo>
                <a:cubicBezTo>
                  <a:pt x="1050713" y="918665"/>
                  <a:pt x="1219200" y="878872"/>
                  <a:pt x="1219200" y="878872"/>
                </a:cubicBezTo>
                <a:lnTo>
                  <a:pt x="1219200" y="878872"/>
                </a:lnTo>
              </a:path>
            </a:pathLst>
          </a:custGeom>
          <a:noFill/>
          <a:ln w="57150">
            <a:solidFill>
              <a:schemeClr val="accent2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2650216993">
                  <a:custGeom>
                    <a:avLst/>
                    <a:gdLst>
                      <a:gd name="connsiteX0" fmla="*/ 0 w 2131122"/>
                      <a:gd name="connsiteY0" fmla="*/ 1232487 h 1239404"/>
                      <a:gd name="connsiteX1" fmla="*/ 515021 w 2131122"/>
                      <a:gd name="connsiteY1" fmla="*/ 1040141 h 1239404"/>
                      <a:gd name="connsiteX2" fmla="*/ 1074440 w 2131122"/>
                      <a:gd name="connsiteY2" fmla="*/ 44 h 1239404"/>
                      <a:gd name="connsiteX3" fmla="*/ 1660499 w 2131122"/>
                      <a:gd name="connsiteY3" fmla="*/ 1082884 h 1239404"/>
                      <a:gd name="connsiteX4" fmla="*/ 2131122 w 2131122"/>
                      <a:gd name="connsiteY4" fmla="*/ 1232487 h 1239404"/>
                      <a:gd name="connsiteX5" fmla="*/ 2131122 w 2131122"/>
                      <a:gd name="connsiteY5" fmla="*/ 1232487 h 12394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131122" h="1239404" extrusionOk="0">
                        <a:moveTo>
                          <a:pt x="0" y="1232487"/>
                        </a:moveTo>
                        <a:cubicBezTo>
                          <a:pt x="196885" y="1219123"/>
                          <a:pt x="340110" y="1249640"/>
                          <a:pt x="515021" y="1040141"/>
                        </a:cubicBezTo>
                        <a:cubicBezTo>
                          <a:pt x="700835" y="848567"/>
                          <a:pt x="885295" y="46882"/>
                          <a:pt x="1074440" y="44"/>
                        </a:cubicBezTo>
                        <a:cubicBezTo>
                          <a:pt x="1254267" y="-9557"/>
                          <a:pt x="1524779" y="926316"/>
                          <a:pt x="1660499" y="1082884"/>
                        </a:cubicBezTo>
                        <a:cubicBezTo>
                          <a:pt x="1836612" y="1288291"/>
                          <a:pt x="2131122" y="1232487"/>
                          <a:pt x="2131122" y="1232487"/>
                        </a:cubicBezTo>
                        <a:lnTo>
                          <a:pt x="2131122" y="1232487"/>
                        </a:ln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49D96720-9918-D410-F4D1-67067B4658D8}"/>
              </a:ext>
            </a:extLst>
          </p:cNvPr>
          <p:cNvSpPr/>
          <p:nvPr/>
        </p:nvSpPr>
        <p:spPr>
          <a:xfrm>
            <a:off x="1720832" y="2210714"/>
            <a:ext cx="2423160" cy="1315752"/>
          </a:xfrm>
          <a:custGeom>
            <a:avLst/>
            <a:gdLst>
              <a:gd name="connsiteX0" fmla="*/ 0 w 2433320"/>
              <a:gd name="connsiteY0" fmla="*/ 1229591 h 1321015"/>
              <a:gd name="connsiteX1" fmla="*/ 375920 w 2433320"/>
              <a:gd name="connsiteY1" fmla="*/ 1178791 h 1321015"/>
              <a:gd name="connsiteX2" fmla="*/ 721360 w 2433320"/>
              <a:gd name="connsiteY2" fmla="*/ 614911 h 1321015"/>
              <a:gd name="connsiteX3" fmla="*/ 1076960 w 2433320"/>
              <a:gd name="connsiteY3" fmla="*/ 231 h 1321015"/>
              <a:gd name="connsiteX4" fmla="*/ 1407160 w 2433320"/>
              <a:gd name="connsiteY4" fmla="*/ 548871 h 1321015"/>
              <a:gd name="connsiteX5" fmla="*/ 1605280 w 2433320"/>
              <a:gd name="connsiteY5" fmla="*/ 1051791 h 1321015"/>
              <a:gd name="connsiteX6" fmla="*/ 2087880 w 2433320"/>
              <a:gd name="connsiteY6" fmla="*/ 1254991 h 1321015"/>
              <a:gd name="connsiteX7" fmla="*/ 2433320 w 2433320"/>
              <a:gd name="connsiteY7" fmla="*/ 1315951 h 1321015"/>
              <a:gd name="connsiteX0" fmla="*/ 0 w 2428240"/>
              <a:gd name="connsiteY0" fmla="*/ 1265151 h 1321015"/>
              <a:gd name="connsiteX1" fmla="*/ 370840 w 2428240"/>
              <a:gd name="connsiteY1" fmla="*/ 1178791 h 1321015"/>
              <a:gd name="connsiteX2" fmla="*/ 716280 w 2428240"/>
              <a:gd name="connsiteY2" fmla="*/ 614911 h 1321015"/>
              <a:gd name="connsiteX3" fmla="*/ 1071880 w 2428240"/>
              <a:gd name="connsiteY3" fmla="*/ 231 h 1321015"/>
              <a:gd name="connsiteX4" fmla="*/ 1402080 w 2428240"/>
              <a:gd name="connsiteY4" fmla="*/ 548871 h 1321015"/>
              <a:gd name="connsiteX5" fmla="*/ 1600200 w 2428240"/>
              <a:gd name="connsiteY5" fmla="*/ 1051791 h 1321015"/>
              <a:gd name="connsiteX6" fmla="*/ 2082800 w 2428240"/>
              <a:gd name="connsiteY6" fmla="*/ 1254991 h 1321015"/>
              <a:gd name="connsiteX7" fmla="*/ 2428240 w 2428240"/>
              <a:gd name="connsiteY7" fmla="*/ 1315951 h 1321015"/>
              <a:gd name="connsiteX0" fmla="*/ 0 w 2428240"/>
              <a:gd name="connsiteY0" fmla="*/ 1265151 h 1321015"/>
              <a:gd name="connsiteX1" fmla="*/ 370840 w 2428240"/>
              <a:gd name="connsiteY1" fmla="*/ 1178791 h 1321015"/>
              <a:gd name="connsiteX2" fmla="*/ 716280 w 2428240"/>
              <a:gd name="connsiteY2" fmla="*/ 614911 h 1321015"/>
              <a:gd name="connsiteX3" fmla="*/ 1071880 w 2428240"/>
              <a:gd name="connsiteY3" fmla="*/ 231 h 1321015"/>
              <a:gd name="connsiteX4" fmla="*/ 1402080 w 2428240"/>
              <a:gd name="connsiteY4" fmla="*/ 548871 h 1321015"/>
              <a:gd name="connsiteX5" fmla="*/ 1600200 w 2428240"/>
              <a:gd name="connsiteY5" fmla="*/ 1051791 h 1321015"/>
              <a:gd name="connsiteX6" fmla="*/ 2082800 w 2428240"/>
              <a:gd name="connsiteY6" fmla="*/ 1254991 h 1321015"/>
              <a:gd name="connsiteX7" fmla="*/ 2428240 w 2428240"/>
              <a:gd name="connsiteY7" fmla="*/ 1315951 h 1321015"/>
              <a:gd name="connsiteX0" fmla="*/ 0 w 2428240"/>
              <a:gd name="connsiteY0" fmla="*/ 1264952 h 1320816"/>
              <a:gd name="connsiteX1" fmla="*/ 370840 w 2428240"/>
              <a:gd name="connsiteY1" fmla="*/ 1178592 h 1320816"/>
              <a:gd name="connsiteX2" fmla="*/ 716280 w 2428240"/>
              <a:gd name="connsiteY2" fmla="*/ 614712 h 1320816"/>
              <a:gd name="connsiteX3" fmla="*/ 1071880 w 2428240"/>
              <a:gd name="connsiteY3" fmla="*/ 32 h 1320816"/>
              <a:gd name="connsiteX4" fmla="*/ 1371600 w 2428240"/>
              <a:gd name="connsiteY4" fmla="*/ 589312 h 1320816"/>
              <a:gd name="connsiteX5" fmla="*/ 1600200 w 2428240"/>
              <a:gd name="connsiteY5" fmla="*/ 1051592 h 1320816"/>
              <a:gd name="connsiteX6" fmla="*/ 2082800 w 2428240"/>
              <a:gd name="connsiteY6" fmla="*/ 1254792 h 1320816"/>
              <a:gd name="connsiteX7" fmla="*/ 2428240 w 2428240"/>
              <a:gd name="connsiteY7" fmla="*/ 1315752 h 1320816"/>
              <a:gd name="connsiteX0" fmla="*/ 0 w 2428240"/>
              <a:gd name="connsiteY0" fmla="*/ 1264952 h 1320816"/>
              <a:gd name="connsiteX1" fmla="*/ 370840 w 2428240"/>
              <a:gd name="connsiteY1" fmla="*/ 1178592 h 1320816"/>
              <a:gd name="connsiteX2" fmla="*/ 716280 w 2428240"/>
              <a:gd name="connsiteY2" fmla="*/ 614712 h 1320816"/>
              <a:gd name="connsiteX3" fmla="*/ 1071880 w 2428240"/>
              <a:gd name="connsiteY3" fmla="*/ 32 h 1320816"/>
              <a:gd name="connsiteX4" fmla="*/ 1371600 w 2428240"/>
              <a:gd name="connsiteY4" fmla="*/ 589312 h 1320816"/>
              <a:gd name="connsiteX5" fmla="*/ 1600200 w 2428240"/>
              <a:gd name="connsiteY5" fmla="*/ 1051592 h 1320816"/>
              <a:gd name="connsiteX6" fmla="*/ 2082800 w 2428240"/>
              <a:gd name="connsiteY6" fmla="*/ 1254792 h 1320816"/>
              <a:gd name="connsiteX7" fmla="*/ 2428240 w 2428240"/>
              <a:gd name="connsiteY7" fmla="*/ 1315752 h 1320816"/>
              <a:gd name="connsiteX0" fmla="*/ 0 w 2428240"/>
              <a:gd name="connsiteY0" fmla="*/ 1264952 h 1320816"/>
              <a:gd name="connsiteX1" fmla="*/ 370840 w 2428240"/>
              <a:gd name="connsiteY1" fmla="*/ 1178592 h 1320816"/>
              <a:gd name="connsiteX2" fmla="*/ 716280 w 2428240"/>
              <a:gd name="connsiteY2" fmla="*/ 614712 h 1320816"/>
              <a:gd name="connsiteX3" fmla="*/ 1071880 w 2428240"/>
              <a:gd name="connsiteY3" fmla="*/ 32 h 1320816"/>
              <a:gd name="connsiteX4" fmla="*/ 1371600 w 2428240"/>
              <a:gd name="connsiteY4" fmla="*/ 589312 h 1320816"/>
              <a:gd name="connsiteX5" fmla="*/ 1656080 w 2428240"/>
              <a:gd name="connsiteY5" fmla="*/ 1036352 h 1320816"/>
              <a:gd name="connsiteX6" fmla="*/ 2082800 w 2428240"/>
              <a:gd name="connsiteY6" fmla="*/ 1254792 h 1320816"/>
              <a:gd name="connsiteX7" fmla="*/ 2428240 w 2428240"/>
              <a:gd name="connsiteY7" fmla="*/ 1315752 h 1320816"/>
              <a:gd name="connsiteX0" fmla="*/ 0 w 2428240"/>
              <a:gd name="connsiteY0" fmla="*/ 1264952 h 1315752"/>
              <a:gd name="connsiteX1" fmla="*/ 370840 w 2428240"/>
              <a:gd name="connsiteY1" fmla="*/ 1178592 h 1315752"/>
              <a:gd name="connsiteX2" fmla="*/ 716280 w 2428240"/>
              <a:gd name="connsiteY2" fmla="*/ 614712 h 1315752"/>
              <a:gd name="connsiteX3" fmla="*/ 1071880 w 2428240"/>
              <a:gd name="connsiteY3" fmla="*/ 32 h 1315752"/>
              <a:gd name="connsiteX4" fmla="*/ 1371600 w 2428240"/>
              <a:gd name="connsiteY4" fmla="*/ 589312 h 1315752"/>
              <a:gd name="connsiteX5" fmla="*/ 1656080 w 2428240"/>
              <a:gd name="connsiteY5" fmla="*/ 1036352 h 1315752"/>
              <a:gd name="connsiteX6" fmla="*/ 2082800 w 2428240"/>
              <a:gd name="connsiteY6" fmla="*/ 1254792 h 1315752"/>
              <a:gd name="connsiteX7" fmla="*/ 2428240 w 2428240"/>
              <a:gd name="connsiteY7" fmla="*/ 1315752 h 1315752"/>
              <a:gd name="connsiteX0" fmla="*/ 0 w 2423160"/>
              <a:gd name="connsiteY0" fmla="*/ 1295432 h 1315752"/>
              <a:gd name="connsiteX1" fmla="*/ 365760 w 2423160"/>
              <a:gd name="connsiteY1" fmla="*/ 1178592 h 1315752"/>
              <a:gd name="connsiteX2" fmla="*/ 711200 w 2423160"/>
              <a:gd name="connsiteY2" fmla="*/ 614712 h 1315752"/>
              <a:gd name="connsiteX3" fmla="*/ 1066800 w 2423160"/>
              <a:gd name="connsiteY3" fmla="*/ 32 h 1315752"/>
              <a:gd name="connsiteX4" fmla="*/ 1366520 w 2423160"/>
              <a:gd name="connsiteY4" fmla="*/ 589312 h 1315752"/>
              <a:gd name="connsiteX5" fmla="*/ 1651000 w 2423160"/>
              <a:gd name="connsiteY5" fmla="*/ 1036352 h 1315752"/>
              <a:gd name="connsiteX6" fmla="*/ 2077720 w 2423160"/>
              <a:gd name="connsiteY6" fmla="*/ 1254792 h 1315752"/>
              <a:gd name="connsiteX7" fmla="*/ 2423160 w 2423160"/>
              <a:gd name="connsiteY7" fmla="*/ 1315752 h 1315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23160" h="1315752">
                <a:moveTo>
                  <a:pt x="0" y="1295432"/>
                </a:moveTo>
                <a:cubicBezTo>
                  <a:pt x="153246" y="1285695"/>
                  <a:pt x="247227" y="1292045"/>
                  <a:pt x="365760" y="1178592"/>
                </a:cubicBezTo>
                <a:cubicBezTo>
                  <a:pt x="484293" y="1065139"/>
                  <a:pt x="594360" y="811139"/>
                  <a:pt x="711200" y="614712"/>
                </a:cubicBezTo>
                <a:cubicBezTo>
                  <a:pt x="828040" y="418285"/>
                  <a:pt x="957580" y="4265"/>
                  <a:pt x="1066800" y="32"/>
                </a:cubicBezTo>
                <a:cubicBezTo>
                  <a:pt x="1176020" y="-4201"/>
                  <a:pt x="1269153" y="416592"/>
                  <a:pt x="1366520" y="589312"/>
                </a:cubicBezTo>
                <a:cubicBezTo>
                  <a:pt x="1463887" y="762032"/>
                  <a:pt x="1532467" y="925439"/>
                  <a:pt x="1651000" y="1036352"/>
                </a:cubicBezTo>
                <a:cubicBezTo>
                  <a:pt x="1769533" y="1147265"/>
                  <a:pt x="1939713" y="1210765"/>
                  <a:pt x="2077720" y="1254792"/>
                </a:cubicBezTo>
                <a:cubicBezTo>
                  <a:pt x="2215727" y="1298819"/>
                  <a:pt x="2263987" y="1314059"/>
                  <a:pt x="2423160" y="1315752"/>
                </a:cubicBezTo>
              </a:path>
            </a:pathLst>
          </a:custGeom>
          <a:noFill/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96760041-A4C1-687C-15D7-CA1F43C1B6CE}"/>
              </a:ext>
            </a:extLst>
          </p:cNvPr>
          <p:cNvSpPr/>
          <p:nvPr/>
        </p:nvSpPr>
        <p:spPr>
          <a:xfrm>
            <a:off x="10068533" y="2218039"/>
            <a:ext cx="2423160" cy="1315729"/>
          </a:xfrm>
          <a:custGeom>
            <a:avLst/>
            <a:gdLst>
              <a:gd name="connsiteX0" fmla="*/ 0 w 2433320"/>
              <a:gd name="connsiteY0" fmla="*/ 1229591 h 1321015"/>
              <a:gd name="connsiteX1" fmla="*/ 375920 w 2433320"/>
              <a:gd name="connsiteY1" fmla="*/ 1178791 h 1321015"/>
              <a:gd name="connsiteX2" fmla="*/ 721360 w 2433320"/>
              <a:gd name="connsiteY2" fmla="*/ 614911 h 1321015"/>
              <a:gd name="connsiteX3" fmla="*/ 1076960 w 2433320"/>
              <a:gd name="connsiteY3" fmla="*/ 231 h 1321015"/>
              <a:gd name="connsiteX4" fmla="*/ 1407160 w 2433320"/>
              <a:gd name="connsiteY4" fmla="*/ 548871 h 1321015"/>
              <a:gd name="connsiteX5" fmla="*/ 1605280 w 2433320"/>
              <a:gd name="connsiteY5" fmla="*/ 1051791 h 1321015"/>
              <a:gd name="connsiteX6" fmla="*/ 2087880 w 2433320"/>
              <a:gd name="connsiteY6" fmla="*/ 1254991 h 1321015"/>
              <a:gd name="connsiteX7" fmla="*/ 2433320 w 2433320"/>
              <a:gd name="connsiteY7" fmla="*/ 1315951 h 1321015"/>
              <a:gd name="connsiteX0" fmla="*/ 0 w 2428240"/>
              <a:gd name="connsiteY0" fmla="*/ 1265151 h 1321015"/>
              <a:gd name="connsiteX1" fmla="*/ 370840 w 2428240"/>
              <a:gd name="connsiteY1" fmla="*/ 1178791 h 1321015"/>
              <a:gd name="connsiteX2" fmla="*/ 716280 w 2428240"/>
              <a:gd name="connsiteY2" fmla="*/ 614911 h 1321015"/>
              <a:gd name="connsiteX3" fmla="*/ 1071880 w 2428240"/>
              <a:gd name="connsiteY3" fmla="*/ 231 h 1321015"/>
              <a:gd name="connsiteX4" fmla="*/ 1402080 w 2428240"/>
              <a:gd name="connsiteY4" fmla="*/ 548871 h 1321015"/>
              <a:gd name="connsiteX5" fmla="*/ 1600200 w 2428240"/>
              <a:gd name="connsiteY5" fmla="*/ 1051791 h 1321015"/>
              <a:gd name="connsiteX6" fmla="*/ 2082800 w 2428240"/>
              <a:gd name="connsiteY6" fmla="*/ 1254991 h 1321015"/>
              <a:gd name="connsiteX7" fmla="*/ 2428240 w 2428240"/>
              <a:gd name="connsiteY7" fmla="*/ 1315951 h 1321015"/>
              <a:gd name="connsiteX0" fmla="*/ 0 w 2428240"/>
              <a:gd name="connsiteY0" fmla="*/ 1265151 h 1321015"/>
              <a:gd name="connsiteX1" fmla="*/ 370840 w 2428240"/>
              <a:gd name="connsiteY1" fmla="*/ 1178791 h 1321015"/>
              <a:gd name="connsiteX2" fmla="*/ 716280 w 2428240"/>
              <a:gd name="connsiteY2" fmla="*/ 614911 h 1321015"/>
              <a:gd name="connsiteX3" fmla="*/ 1071880 w 2428240"/>
              <a:gd name="connsiteY3" fmla="*/ 231 h 1321015"/>
              <a:gd name="connsiteX4" fmla="*/ 1402080 w 2428240"/>
              <a:gd name="connsiteY4" fmla="*/ 548871 h 1321015"/>
              <a:gd name="connsiteX5" fmla="*/ 1600200 w 2428240"/>
              <a:gd name="connsiteY5" fmla="*/ 1051791 h 1321015"/>
              <a:gd name="connsiteX6" fmla="*/ 2082800 w 2428240"/>
              <a:gd name="connsiteY6" fmla="*/ 1254991 h 1321015"/>
              <a:gd name="connsiteX7" fmla="*/ 2428240 w 2428240"/>
              <a:gd name="connsiteY7" fmla="*/ 1315951 h 1321015"/>
              <a:gd name="connsiteX0" fmla="*/ 0 w 2428240"/>
              <a:gd name="connsiteY0" fmla="*/ 1264952 h 1320816"/>
              <a:gd name="connsiteX1" fmla="*/ 370840 w 2428240"/>
              <a:gd name="connsiteY1" fmla="*/ 1178592 h 1320816"/>
              <a:gd name="connsiteX2" fmla="*/ 716280 w 2428240"/>
              <a:gd name="connsiteY2" fmla="*/ 614712 h 1320816"/>
              <a:gd name="connsiteX3" fmla="*/ 1071880 w 2428240"/>
              <a:gd name="connsiteY3" fmla="*/ 32 h 1320816"/>
              <a:gd name="connsiteX4" fmla="*/ 1371600 w 2428240"/>
              <a:gd name="connsiteY4" fmla="*/ 589312 h 1320816"/>
              <a:gd name="connsiteX5" fmla="*/ 1600200 w 2428240"/>
              <a:gd name="connsiteY5" fmla="*/ 1051592 h 1320816"/>
              <a:gd name="connsiteX6" fmla="*/ 2082800 w 2428240"/>
              <a:gd name="connsiteY6" fmla="*/ 1254792 h 1320816"/>
              <a:gd name="connsiteX7" fmla="*/ 2428240 w 2428240"/>
              <a:gd name="connsiteY7" fmla="*/ 1315752 h 1320816"/>
              <a:gd name="connsiteX0" fmla="*/ 0 w 2428240"/>
              <a:gd name="connsiteY0" fmla="*/ 1264952 h 1320816"/>
              <a:gd name="connsiteX1" fmla="*/ 370840 w 2428240"/>
              <a:gd name="connsiteY1" fmla="*/ 1178592 h 1320816"/>
              <a:gd name="connsiteX2" fmla="*/ 716280 w 2428240"/>
              <a:gd name="connsiteY2" fmla="*/ 614712 h 1320816"/>
              <a:gd name="connsiteX3" fmla="*/ 1071880 w 2428240"/>
              <a:gd name="connsiteY3" fmla="*/ 32 h 1320816"/>
              <a:gd name="connsiteX4" fmla="*/ 1371600 w 2428240"/>
              <a:gd name="connsiteY4" fmla="*/ 589312 h 1320816"/>
              <a:gd name="connsiteX5" fmla="*/ 1600200 w 2428240"/>
              <a:gd name="connsiteY5" fmla="*/ 1051592 h 1320816"/>
              <a:gd name="connsiteX6" fmla="*/ 2082800 w 2428240"/>
              <a:gd name="connsiteY6" fmla="*/ 1254792 h 1320816"/>
              <a:gd name="connsiteX7" fmla="*/ 2428240 w 2428240"/>
              <a:gd name="connsiteY7" fmla="*/ 1315752 h 1320816"/>
              <a:gd name="connsiteX0" fmla="*/ 0 w 2428240"/>
              <a:gd name="connsiteY0" fmla="*/ 1264952 h 1320816"/>
              <a:gd name="connsiteX1" fmla="*/ 370840 w 2428240"/>
              <a:gd name="connsiteY1" fmla="*/ 1178592 h 1320816"/>
              <a:gd name="connsiteX2" fmla="*/ 716280 w 2428240"/>
              <a:gd name="connsiteY2" fmla="*/ 614712 h 1320816"/>
              <a:gd name="connsiteX3" fmla="*/ 1071880 w 2428240"/>
              <a:gd name="connsiteY3" fmla="*/ 32 h 1320816"/>
              <a:gd name="connsiteX4" fmla="*/ 1371600 w 2428240"/>
              <a:gd name="connsiteY4" fmla="*/ 589312 h 1320816"/>
              <a:gd name="connsiteX5" fmla="*/ 1656080 w 2428240"/>
              <a:gd name="connsiteY5" fmla="*/ 1036352 h 1320816"/>
              <a:gd name="connsiteX6" fmla="*/ 2082800 w 2428240"/>
              <a:gd name="connsiteY6" fmla="*/ 1254792 h 1320816"/>
              <a:gd name="connsiteX7" fmla="*/ 2428240 w 2428240"/>
              <a:gd name="connsiteY7" fmla="*/ 1315752 h 1320816"/>
              <a:gd name="connsiteX0" fmla="*/ 0 w 2428240"/>
              <a:gd name="connsiteY0" fmla="*/ 1264952 h 1315752"/>
              <a:gd name="connsiteX1" fmla="*/ 370840 w 2428240"/>
              <a:gd name="connsiteY1" fmla="*/ 1178592 h 1315752"/>
              <a:gd name="connsiteX2" fmla="*/ 716280 w 2428240"/>
              <a:gd name="connsiteY2" fmla="*/ 614712 h 1315752"/>
              <a:gd name="connsiteX3" fmla="*/ 1071880 w 2428240"/>
              <a:gd name="connsiteY3" fmla="*/ 32 h 1315752"/>
              <a:gd name="connsiteX4" fmla="*/ 1371600 w 2428240"/>
              <a:gd name="connsiteY4" fmla="*/ 589312 h 1315752"/>
              <a:gd name="connsiteX5" fmla="*/ 1656080 w 2428240"/>
              <a:gd name="connsiteY5" fmla="*/ 1036352 h 1315752"/>
              <a:gd name="connsiteX6" fmla="*/ 2082800 w 2428240"/>
              <a:gd name="connsiteY6" fmla="*/ 1254792 h 1315752"/>
              <a:gd name="connsiteX7" fmla="*/ 2428240 w 2428240"/>
              <a:gd name="connsiteY7" fmla="*/ 1315752 h 1315752"/>
              <a:gd name="connsiteX0" fmla="*/ 0 w 2423160"/>
              <a:gd name="connsiteY0" fmla="*/ 1295432 h 1315752"/>
              <a:gd name="connsiteX1" fmla="*/ 365760 w 2423160"/>
              <a:gd name="connsiteY1" fmla="*/ 1178592 h 1315752"/>
              <a:gd name="connsiteX2" fmla="*/ 711200 w 2423160"/>
              <a:gd name="connsiteY2" fmla="*/ 614712 h 1315752"/>
              <a:gd name="connsiteX3" fmla="*/ 1066800 w 2423160"/>
              <a:gd name="connsiteY3" fmla="*/ 32 h 1315752"/>
              <a:gd name="connsiteX4" fmla="*/ 1366520 w 2423160"/>
              <a:gd name="connsiteY4" fmla="*/ 589312 h 1315752"/>
              <a:gd name="connsiteX5" fmla="*/ 1651000 w 2423160"/>
              <a:gd name="connsiteY5" fmla="*/ 1036352 h 1315752"/>
              <a:gd name="connsiteX6" fmla="*/ 2077720 w 2423160"/>
              <a:gd name="connsiteY6" fmla="*/ 1254792 h 1315752"/>
              <a:gd name="connsiteX7" fmla="*/ 2423160 w 2423160"/>
              <a:gd name="connsiteY7" fmla="*/ 1315752 h 1315752"/>
              <a:gd name="connsiteX0" fmla="*/ 0 w 2423160"/>
              <a:gd name="connsiteY0" fmla="*/ 1295929 h 1316249"/>
              <a:gd name="connsiteX1" fmla="*/ 365760 w 2423160"/>
              <a:gd name="connsiteY1" fmla="*/ 1179089 h 1316249"/>
              <a:gd name="connsiteX2" fmla="*/ 711200 w 2423160"/>
              <a:gd name="connsiteY2" fmla="*/ 696489 h 1316249"/>
              <a:gd name="connsiteX3" fmla="*/ 1066800 w 2423160"/>
              <a:gd name="connsiteY3" fmla="*/ 529 h 1316249"/>
              <a:gd name="connsiteX4" fmla="*/ 1366520 w 2423160"/>
              <a:gd name="connsiteY4" fmla="*/ 589809 h 1316249"/>
              <a:gd name="connsiteX5" fmla="*/ 1651000 w 2423160"/>
              <a:gd name="connsiteY5" fmla="*/ 1036849 h 1316249"/>
              <a:gd name="connsiteX6" fmla="*/ 2077720 w 2423160"/>
              <a:gd name="connsiteY6" fmla="*/ 1255289 h 1316249"/>
              <a:gd name="connsiteX7" fmla="*/ 2423160 w 2423160"/>
              <a:gd name="connsiteY7" fmla="*/ 1316249 h 1316249"/>
              <a:gd name="connsiteX0" fmla="*/ 0 w 2423160"/>
              <a:gd name="connsiteY0" fmla="*/ 1295929 h 1316249"/>
              <a:gd name="connsiteX1" fmla="*/ 365760 w 2423160"/>
              <a:gd name="connsiteY1" fmla="*/ 1179089 h 1316249"/>
              <a:gd name="connsiteX2" fmla="*/ 711200 w 2423160"/>
              <a:gd name="connsiteY2" fmla="*/ 696489 h 1316249"/>
              <a:gd name="connsiteX3" fmla="*/ 995680 w 2423160"/>
              <a:gd name="connsiteY3" fmla="*/ 529 h 1316249"/>
              <a:gd name="connsiteX4" fmla="*/ 1366520 w 2423160"/>
              <a:gd name="connsiteY4" fmla="*/ 589809 h 1316249"/>
              <a:gd name="connsiteX5" fmla="*/ 1651000 w 2423160"/>
              <a:gd name="connsiteY5" fmla="*/ 1036849 h 1316249"/>
              <a:gd name="connsiteX6" fmla="*/ 2077720 w 2423160"/>
              <a:gd name="connsiteY6" fmla="*/ 1255289 h 1316249"/>
              <a:gd name="connsiteX7" fmla="*/ 2423160 w 2423160"/>
              <a:gd name="connsiteY7" fmla="*/ 1316249 h 1316249"/>
              <a:gd name="connsiteX0" fmla="*/ 0 w 2423160"/>
              <a:gd name="connsiteY0" fmla="*/ 1295402 h 1315722"/>
              <a:gd name="connsiteX1" fmla="*/ 365760 w 2423160"/>
              <a:gd name="connsiteY1" fmla="*/ 1178562 h 1315722"/>
              <a:gd name="connsiteX2" fmla="*/ 711200 w 2423160"/>
              <a:gd name="connsiteY2" fmla="*/ 695962 h 1315722"/>
              <a:gd name="connsiteX3" fmla="*/ 995680 w 2423160"/>
              <a:gd name="connsiteY3" fmla="*/ 2 h 1315722"/>
              <a:gd name="connsiteX4" fmla="*/ 1341120 w 2423160"/>
              <a:gd name="connsiteY4" fmla="*/ 690882 h 1315722"/>
              <a:gd name="connsiteX5" fmla="*/ 1651000 w 2423160"/>
              <a:gd name="connsiteY5" fmla="*/ 1036322 h 1315722"/>
              <a:gd name="connsiteX6" fmla="*/ 2077720 w 2423160"/>
              <a:gd name="connsiteY6" fmla="*/ 1254762 h 1315722"/>
              <a:gd name="connsiteX7" fmla="*/ 2423160 w 2423160"/>
              <a:gd name="connsiteY7" fmla="*/ 1315722 h 1315722"/>
              <a:gd name="connsiteX0" fmla="*/ 0 w 2423160"/>
              <a:gd name="connsiteY0" fmla="*/ 1295402 h 1315722"/>
              <a:gd name="connsiteX1" fmla="*/ 365760 w 2423160"/>
              <a:gd name="connsiteY1" fmla="*/ 1178562 h 1315722"/>
              <a:gd name="connsiteX2" fmla="*/ 711200 w 2423160"/>
              <a:gd name="connsiteY2" fmla="*/ 695962 h 1315722"/>
              <a:gd name="connsiteX3" fmla="*/ 995680 w 2423160"/>
              <a:gd name="connsiteY3" fmla="*/ 2 h 1315722"/>
              <a:gd name="connsiteX4" fmla="*/ 1341120 w 2423160"/>
              <a:gd name="connsiteY4" fmla="*/ 690882 h 1315722"/>
              <a:gd name="connsiteX5" fmla="*/ 1767840 w 2423160"/>
              <a:gd name="connsiteY5" fmla="*/ 1026162 h 1315722"/>
              <a:gd name="connsiteX6" fmla="*/ 2077720 w 2423160"/>
              <a:gd name="connsiteY6" fmla="*/ 1254762 h 1315722"/>
              <a:gd name="connsiteX7" fmla="*/ 2423160 w 2423160"/>
              <a:gd name="connsiteY7" fmla="*/ 1315722 h 1315722"/>
              <a:gd name="connsiteX0" fmla="*/ 0 w 2423160"/>
              <a:gd name="connsiteY0" fmla="*/ 1295402 h 1315722"/>
              <a:gd name="connsiteX1" fmla="*/ 365760 w 2423160"/>
              <a:gd name="connsiteY1" fmla="*/ 1178562 h 1315722"/>
              <a:gd name="connsiteX2" fmla="*/ 711200 w 2423160"/>
              <a:gd name="connsiteY2" fmla="*/ 695962 h 1315722"/>
              <a:gd name="connsiteX3" fmla="*/ 995680 w 2423160"/>
              <a:gd name="connsiteY3" fmla="*/ 2 h 1315722"/>
              <a:gd name="connsiteX4" fmla="*/ 1341120 w 2423160"/>
              <a:gd name="connsiteY4" fmla="*/ 690882 h 1315722"/>
              <a:gd name="connsiteX5" fmla="*/ 1767840 w 2423160"/>
              <a:gd name="connsiteY5" fmla="*/ 1026162 h 1315722"/>
              <a:gd name="connsiteX6" fmla="*/ 2143760 w 2423160"/>
              <a:gd name="connsiteY6" fmla="*/ 1209042 h 1315722"/>
              <a:gd name="connsiteX7" fmla="*/ 2423160 w 2423160"/>
              <a:gd name="connsiteY7" fmla="*/ 1315722 h 1315722"/>
              <a:gd name="connsiteX0" fmla="*/ 0 w 2423160"/>
              <a:gd name="connsiteY0" fmla="*/ 1295402 h 1315722"/>
              <a:gd name="connsiteX1" fmla="*/ 365760 w 2423160"/>
              <a:gd name="connsiteY1" fmla="*/ 1178562 h 1315722"/>
              <a:gd name="connsiteX2" fmla="*/ 711200 w 2423160"/>
              <a:gd name="connsiteY2" fmla="*/ 695962 h 1315722"/>
              <a:gd name="connsiteX3" fmla="*/ 995680 w 2423160"/>
              <a:gd name="connsiteY3" fmla="*/ 2 h 1315722"/>
              <a:gd name="connsiteX4" fmla="*/ 1341120 w 2423160"/>
              <a:gd name="connsiteY4" fmla="*/ 690882 h 1315722"/>
              <a:gd name="connsiteX5" fmla="*/ 1767840 w 2423160"/>
              <a:gd name="connsiteY5" fmla="*/ 1026162 h 1315722"/>
              <a:gd name="connsiteX6" fmla="*/ 2143760 w 2423160"/>
              <a:gd name="connsiteY6" fmla="*/ 1209042 h 1315722"/>
              <a:gd name="connsiteX7" fmla="*/ 2423160 w 2423160"/>
              <a:gd name="connsiteY7" fmla="*/ 1315722 h 1315722"/>
              <a:gd name="connsiteX0" fmla="*/ 0 w 2423160"/>
              <a:gd name="connsiteY0" fmla="*/ 1295402 h 1315722"/>
              <a:gd name="connsiteX1" fmla="*/ 365760 w 2423160"/>
              <a:gd name="connsiteY1" fmla="*/ 1178562 h 1315722"/>
              <a:gd name="connsiteX2" fmla="*/ 711200 w 2423160"/>
              <a:gd name="connsiteY2" fmla="*/ 695962 h 1315722"/>
              <a:gd name="connsiteX3" fmla="*/ 995680 w 2423160"/>
              <a:gd name="connsiteY3" fmla="*/ 2 h 1315722"/>
              <a:gd name="connsiteX4" fmla="*/ 1341120 w 2423160"/>
              <a:gd name="connsiteY4" fmla="*/ 690882 h 1315722"/>
              <a:gd name="connsiteX5" fmla="*/ 1767840 w 2423160"/>
              <a:gd name="connsiteY5" fmla="*/ 1026162 h 1315722"/>
              <a:gd name="connsiteX6" fmla="*/ 2143760 w 2423160"/>
              <a:gd name="connsiteY6" fmla="*/ 1209042 h 1315722"/>
              <a:gd name="connsiteX7" fmla="*/ 2423160 w 2423160"/>
              <a:gd name="connsiteY7" fmla="*/ 1315722 h 1315722"/>
              <a:gd name="connsiteX0" fmla="*/ 0 w 2423160"/>
              <a:gd name="connsiteY0" fmla="*/ 1295402 h 1315722"/>
              <a:gd name="connsiteX1" fmla="*/ 365760 w 2423160"/>
              <a:gd name="connsiteY1" fmla="*/ 1178562 h 1315722"/>
              <a:gd name="connsiteX2" fmla="*/ 711200 w 2423160"/>
              <a:gd name="connsiteY2" fmla="*/ 695962 h 1315722"/>
              <a:gd name="connsiteX3" fmla="*/ 995680 w 2423160"/>
              <a:gd name="connsiteY3" fmla="*/ 2 h 1315722"/>
              <a:gd name="connsiteX4" fmla="*/ 1341120 w 2423160"/>
              <a:gd name="connsiteY4" fmla="*/ 690882 h 1315722"/>
              <a:gd name="connsiteX5" fmla="*/ 1767840 w 2423160"/>
              <a:gd name="connsiteY5" fmla="*/ 1026162 h 1315722"/>
              <a:gd name="connsiteX6" fmla="*/ 2143760 w 2423160"/>
              <a:gd name="connsiteY6" fmla="*/ 1209042 h 1315722"/>
              <a:gd name="connsiteX7" fmla="*/ 2423160 w 2423160"/>
              <a:gd name="connsiteY7" fmla="*/ 1315722 h 1315722"/>
              <a:gd name="connsiteX0" fmla="*/ 0 w 2423160"/>
              <a:gd name="connsiteY0" fmla="*/ 1295402 h 1315722"/>
              <a:gd name="connsiteX1" fmla="*/ 365760 w 2423160"/>
              <a:gd name="connsiteY1" fmla="*/ 1178562 h 1315722"/>
              <a:gd name="connsiteX2" fmla="*/ 711200 w 2423160"/>
              <a:gd name="connsiteY2" fmla="*/ 695962 h 1315722"/>
              <a:gd name="connsiteX3" fmla="*/ 995680 w 2423160"/>
              <a:gd name="connsiteY3" fmla="*/ 2 h 1315722"/>
              <a:gd name="connsiteX4" fmla="*/ 1341120 w 2423160"/>
              <a:gd name="connsiteY4" fmla="*/ 690882 h 1315722"/>
              <a:gd name="connsiteX5" fmla="*/ 1767840 w 2423160"/>
              <a:gd name="connsiteY5" fmla="*/ 1026162 h 1315722"/>
              <a:gd name="connsiteX6" fmla="*/ 2143760 w 2423160"/>
              <a:gd name="connsiteY6" fmla="*/ 1209042 h 1315722"/>
              <a:gd name="connsiteX7" fmla="*/ 2423160 w 2423160"/>
              <a:gd name="connsiteY7" fmla="*/ 1315722 h 1315722"/>
              <a:gd name="connsiteX0" fmla="*/ 0 w 2423160"/>
              <a:gd name="connsiteY0" fmla="*/ 1295402 h 1315722"/>
              <a:gd name="connsiteX1" fmla="*/ 365760 w 2423160"/>
              <a:gd name="connsiteY1" fmla="*/ 1178562 h 1315722"/>
              <a:gd name="connsiteX2" fmla="*/ 711200 w 2423160"/>
              <a:gd name="connsiteY2" fmla="*/ 695962 h 1315722"/>
              <a:gd name="connsiteX3" fmla="*/ 995680 w 2423160"/>
              <a:gd name="connsiteY3" fmla="*/ 2 h 1315722"/>
              <a:gd name="connsiteX4" fmla="*/ 1341120 w 2423160"/>
              <a:gd name="connsiteY4" fmla="*/ 690882 h 1315722"/>
              <a:gd name="connsiteX5" fmla="*/ 1767840 w 2423160"/>
              <a:gd name="connsiteY5" fmla="*/ 1026162 h 1315722"/>
              <a:gd name="connsiteX6" fmla="*/ 2148840 w 2423160"/>
              <a:gd name="connsiteY6" fmla="*/ 1254762 h 1315722"/>
              <a:gd name="connsiteX7" fmla="*/ 2423160 w 2423160"/>
              <a:gd name="connsiteY7" fmla="*/ 1315722 h 1315722"/>
              <a:gd name="connsiteX0" fmla="*/ 0 w 2423160"/>
              <a:gd name="connsiteY0" fmla="*/ 1295402 h 1315722"/>
              <a:gd name="connsiteX1" fmla="*/ 365760 w 2423160"/>
              <a:gd name="connsiteY1" fmla="*/ 1178562 h 1315722"/>
              <a:gd name="connsiteX2" fmla="*/ 711200 w 2423160"/>
              <a:gd name="connsiteY2" fmla="*/ 695962 h 1315722"/>
              <a:gd name="connsiteX3" fmla="*/ 995680 w 2423160"/>
              <a:gd name="connsiteY3" fmla="*/ 2 h 1315722"/>
              <a:gd name="connsiteX4" fmla="*/ 1341120 w 2423160"/>
              <a:gd name="connsiteY4" fmla="*/ 690882 h 1315722"/>
              <a:gd name="connsiteX5" fmla="*/ 1767840 w 2423160"/>
              <a:gd name="connsiteY5" fmla="*/ 1026162 h 1315722"/>
              <a:gd name="connsiteX6" fmla="*/ 2148840 w 2423160"/>
              <a:gd name="connsiteY6" fmla="*/ 1254762 h 1315722"/>
              <a:gd name="connsiteX7" fmla="*/ 2423160 w 2423160"/>
              <a:gd name="connsiteY7" fmla="*/ 1315722 h 1315722"/>
              <a:gd name="connsiteX0" fmla="*/ 0 w 2423160"/>
              <a:gd name="connsiteY0" fmla="*/ 1295402 h 1315722"/>
              <a:gd name="connsiteX1" fmla="*/ 365760 w 2423160"/>
              <a:gd name="connsiteY1" fmla="*/ 1178562 h 1315722"/>
              <a:gd name="connsiteX2" fmla="*/ 711200 w 2423160"/>
              <a:gd name="connsiteY2" fmla="*/ 695962 h 1315722"/>
              <a:gd name="connsiteX3" fmla="*/ 995680 w 2423160"/>
              <a:gd name="connsiteY3" fmla="*/ 2 h 1315722"/>
              <a:gd name="connsiteX4" fmla="*/ 1341120 w 2423160"/>
              <a:gd name="connsiteY4" fmla="*/ 690882 h 1315722"/>
              <a:gd name="connsiteX5" fmla="*/ 1767840 w 2423160"/>
              <a:gd name="connsiteY5" fmla="*/ 1026162 h 1315722"/>
              <a:gd name="connsiteX6" fmla="*/ 2148840 w 2423160"/>
              <a:gd name="connsiteY6" fmla="*/ 1254762 h 1315722"/>
              <a:gd name="connsiteX7" fmla="*/ 2423160 w 2423160"/>
              <a:gd name="connsiteY7" fmla="*/ 1315722 h 1315722"/>
              <a:gd name="connsiteX0" fmla="*/ 0 w 2423160"/>
              <a:gd name="connsiteY0" fmla="*/ 1295402 h 1315722"/>
              <a:gd name="connsiteX1" fmla="*/ 365760 w 2423160"/>
              <a:gd name="connsiteY1" fmla="*/ 1178562 h 1315722"/>
              <a:gd name="connsiteX2" fmla="*/ 711200 w 2423160"/>
              <a:gd name="connsiteY2" fmla="*/ 695962 h 1315722"/>
              <a:gd name="connsiteX3" fmla="*/ 995680 w 2423160"/>
              <a:gd name="connsiteY3" fmla="*/ 2 h 1315722"/>
              <a:gd name="connsiteX4" fmla="*/ 1341120 w 2423160"/>
              <a:gd name="connsiteY4" fmla="*/ 690882 h 1315722"/>
              <a:gd name="connsiteX5" fmla="*/ 1767840 w 2423160"/>
              <a:gd name="connsiteY5" fmla="*/ 1026162 h 1315722"/>
              <a:gd name="connsiteX6" fmla="*/ 2082800 w 2423160"/>
              <a:gd name="connsiteY6" fmla="*/ 1229362 h 1315722"/>
              <a:gd name="connsiteX7" fmla="*/ 2423160 w 2423160"/>
              <a:gd name="connsiteY7" fmla="*/ 1315722 h 1315722"/>
              <a:gd name="connsiteX0" fmla="*/ 0 w 2423160"/>
              <a:gd name="connsiteY0" fmla="*/ 1295402 h 1315722"/>
              <a:gd name="connsiteX1" fmla="*/ 365760 w 2423160"/>
              <a:gd name="connsiteY1" fmla="*/ 1178562 h 1315722"/>
              <a:gd name="connsiteX2" fmla="*/ 711200 w 2423160"/>
              <a:gd name="connsiteY2" fmla="*/ 695962 h 1315722"/>
              <a:gd name="connsiteX3" fmla="*/ 995680 w 2423160"/>
              <a:gd name="connsiteY3" fmla="*/ 2 h 1315722"/>
              <a:gd name="connsiteX4" fmla="*/ 1341120 w 2423160"/>
              <a:gd name="connsiteY4" fmla="*/ 690882 h 1315722"/>
              <a:gd name="connsiteX5" fmla="*/ 1767840 w 2423160"/>
              <a:gd name="connsiteY5" fmla="*/ 1026162 h 1315722"/>
              <a:gd name="connsiteX6" fmla="*/ 2082800 w 2423160"/>
              <a:gd name="connsiteY6" fmla="*/ 1229362 h 1315722"/>
              <a:gd name="connsiteX7" fmla="*/ 2423160 w 2423160"/>
              <a:gd name="connsiteY7" fmla="*/ 1315722 h 1315722"/>
              <a:gd name="connsiteX0" fmla="*/ 0 w 2423160"/>
              <a:gd name="connsiteY0" fmla="*/ 1295409 h 1315729"/>
              <a:gd name="connsiteX1" fmla="*/ 365760 w 2423160"/>
              <a:gd name="connsiteY1" fmla="*/ 1178569 h 1315729"/>
              <a:gd name="connsiteX2" fmla="*/ 711200 w 2423160"/>
              <a:gd name="connsiteY2" fmla="*/ 695969 h 1315729"/>
              <a:gd name="connsiteX3" fmla="*/ 995680 w 2423160"/>
              <a:gd name="connsiteY3" fmla="*/ 9 h 1315729"/>
              <a:gd name="connsiteX4" fmla="*/ 1381760 w 2423160"/>
              <a:gd name="connsiteY4" fmla="*/ 680729 h 1315729"/>
              <a:gd name="connsiteX5" fmla="*/ 1767840 w 2423160"/>
              <a:gd name="connsiteY5" fmla="*/ 1026169 h 1315729"/>
              <a:gd name="connsiteX6" fmla="*/ 2082800 w 2423160"/>
              <a:gd name="connsiteY6" fmla="*/ 1229369 h 1315729"/>
              <a:gd name="connsiteX7" fmla="*/ 2423160 w 2423160"/>
              <a:gd name="connsiteY7" fmla="*/ 1315729 h 1315729"/>
              <a:gd name="connsiteX0" fmla="*/ 0 w 2423160"/>
              <a:gd name="connsiteY0" fmla="*/ 1295409 h 1315729"/>
              <a:gd name="connsiteX1" fmla="*/ 365760 w 2423160"/>
              <a:gd name="connsiteY1" fmla="*/ 1178569 h 1315729"/>
              <a:gd name="connsiteX2" fmla="*/ 711200 w 2423160"/>
              <a:gd name="connsiteY2" fmla="*/ 695969 h 1315729"/>
              <a:gd name="connsiteX3" fmla="*/ 995680 w 2423160"/>
              <a:gd name="connsiteY3" fmla="*/ 9 h 1315729"/>
              <a:gd name="connsiteX4" fmla="*/ 1381760 w 2423160"/>
              <a:gd name="connsiteY4" fmla="*/ 680729 h 1315729"/>
              <a:gd name="connsiteX5" fmla="*/ 1767840 w 2423160"/>
              <a:gd name="connsiteY5" fmla="*/ 1026169 h 1315729"/>
              <a:gd name="connsiteX6" fmla="*/ 2082800 w 2423160"/>
              <a:gd name="connsiteY6" fmla="*/ 1229369 h 1315729"/>
              <a:gd name="connsiteX7" fmla="*/ 2423160 w 2423160"/>
              <a:gd name="connsiteY7" fmla="*/ 1315729 h 1315729"/>
              <a:gd name="connsiteX0" fmla="*/ 0 w 2423160"/>
              <a:gd name="connsiteY0" fmla="*/ 1295409 h 1315729"/>
              <a:gd name="connsiteX1" fmla="*/ 365760 w 2423160"/>
              <a:gd name="connsiteY1" fmla="*/ 1178569 h 1315729"/>
              <a:gd name="connsiteX2" fmla="*/ 711200 w 2423160"/>
              <a:gd name="connsiteY2" fmla="*/ 695969 h 1315729"/>
              <a:gd name="connsiteX3" fmla="*/ 995680 w 2423160"/>
              <a:gd name="connsiteY3" fmla="*/ 9 h 1315729"/>
              <a:gd name="connsiteX4" fmla="*/ 1381760 w 2423160"/>
              <a:gd name="connsiteY4" fmla="*/ 680729 h 1315729"/>
              <a:gd name="connsiteX5" fmla="*/ 1767840 w 2423160"/>
              <a:gd name="connsiteY5" fmla="*/ 1026169 h 1315729"/>
              <a:gd name="connsiteX6" fmla="*/ 2082800 w 2423160"/>
              <a:gd name="connsiteY6" fmla="*/ 1229369 h 1315729"/>
              <a:gd name="connsiteX7" fmla="*/ 2423160 w 2423160"/>
              <a:gd name="connsiteY7" fmla="*/ 1315729 h 1315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23160" h="1315729">
                <a:moveTo>
                  <a:pt x="0" y="1295409"/>
                </a:moveTo>
                <a:cubicBezTo>
                  <a:pt x="153246" y="1285672"/>
                  <a:pt x="247227" y="1278476"/>
                  <a:pt x="365760" y="1178569"/>
                </a:cubicBezTo>
                <a:cubicBezTo>
                  <a:pt x="484293" y="1078662"/>
                  <a:pt x="606213" y="892396"/>
                  <a:pt x="711200" y="695969"/>
                </a:cubicBezTo>
                <a:cubicBezTo>
                  <a:pt x="816187" y="499542"/>
                  <a:pt x="883920" y="2549"/>
                  <a:pt x="995680" y="9"/>
                </a:cubicBezTo>
                <a:cubicBezTo>
                  <a:pt x="1107440" y="-2531"/>
                  <a:pt x="1253067" y="504622"/>
                  <a:pt x="1381760" y="680729"/>
                </a:cubicBezTo>
                <a:cubicBezTo>
                  <a:pt x="1510453" y="856836"/>
                  <a:pt x="1651000" y="934729"/>
                  <a:pt x="1767840" y="1026169"/>
                </a:cubicBezTo>
                <a:cubicBezTo>
                  <a:pt x="1884680" y="1117609"/>
                  <a:pt x="1944793" y="1154862"/>
                  <a:pt x="2082800" y="1229369"/>
                </a:cubicBezTo>
                <a:cubicBezTo>
                  <a:pt x="2276687" y="1303876"/>
                  <a:pt x="2263987" y="1303876"/>
                  <a:pt x="2423160" y="1315729"/>
                </a:cubicBezTo>
              </a:path>
            </a:pathLst>
          </a:custGeom>
          <a:noFill/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Graphic 28" descr="Factory with solid fill">
            <a:extLst>
              <a:ext uri="{FF2B5EF4-FFF2-40B4-BE49-F238E27FC236}">
                <a16:creationId xmlns:a16="http://schemas.microsoft.com/office/drawing/2014/main" id="{1C4DF103-D2C7-1E85-DD3A-D2718C6810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63576" y="5477055"/>
            <a:ext cx="1560454" cy="1560454"/>
          </a:xfrm>
          <a:prstGeom prst="rect">
            <a:avLst/>
          </a:prstGeom>
        </p:spPr>
      </p:pic>
      <p:pic>
        <p:nvPicPr>
          <p:cNvPr id="35" name="Graphic 34" descr="Antarctica with solid fill">
            <a:extLst>
              <a:ext uri="{FF2B5EF4-FFF2-40B4-BE49-F238E27FC236}">
                <a16:creationId xmlns:a16="http://schemas.microsoft.com/office/drawing/2014/main" id="{3BBCB7CA-65CC-5CF9-375E-A45E2F2799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63361" y="5324670"/>
            <a:ext cx="1833521" cy="1833521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96B26A4A-439D-33ED-AA65-9BFA41298728}"/>
              </a:ext>
            </a:extLst>
          </p:cNvPr>
          <p:cNvSpPr txBox="1"/>
          <p:nvPr/>
        </p:nvSpPr>
        <p:spPr>
          <a:xfrm>
            <a:off x="2162094" y="7091850"/>
            <a:ext cx="128617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Forcing scenario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ECDC702-CE21-459C-EFBE-4DB1B3F5573A}"/>
              </a:ext>
            </a:extLst>
          </p:cNvPr>
          <p:cNvSpPr txBox="1"/>
          <p:nvPr/>
        </p:nvSpPr>
        <p:spPr>
          <a:xfrm>
            <a:off x="5941422" y="7091850"/>
            <a:ext cx="2198818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Earth system model (ESM)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64AAEEC-CCCB-3337-38A8-CA575E00EDF5}"/>
              </a:ext>
            </a:extLst>
          </p:cNvPr>
          <p:cNvSpPr txBox="1"/>
          <p:nvPr/>
        </p:nvSpPr>
        <p:spPr>
          <a:xfrm>
            <a:off x="10363352" y="7089041"/>
            <a:ext cx="1833521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Ice-sheet model (ISM)</a:t>
            </a:r>
          </a:p>
        </p:txBody>
      </p:sp>
      <p:sp>
        <p:nvSpPr>
          <p:cNvPr id="41" name="Right Arrow 40">
            <a:extLst>
              <a:ext uri="{FF2B5EF4-FFF2-40B4-BE49-F238E27FC236}">
                <a16:creationId xmlns:a16="http://schemas.microsoft.com/office/drawing/2014/main" id="{FD7FC114-911B-F7F5-4668-3D02A229108B}"/>
              </a:ext>
            </a:extLst>
          </p:cNvPr>
          <p:cNvSpPr/>
          <p:nvPr/>
        </p:nvSpPr>
        <p:spPr>
          <a:xfrm>
            <a:off x="4590175" y="2901233"/>
            <a:ext cx="1073650" cy="465374"/>
          </a:xfrm>
          <a:prstGeom prst="rightArrow">
            <a:avLst>
              <a:gd name="adj1" fmla="val 44814"/>
              <a:gd name="adj2" fmla="val 52156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Graphic 47" descr="Take Off with solid fill">
            <a:extLst>
              <a:ext uri="{FF2B5EF4-FFF2-40B4-BE49-F238E27FC236}">
                <a16:creationId xmlns:a16="http://schemas.microsoft.com/office/drawing/2014/main" id="{F2B992F5-CFAF-12BF-E7E4-52443F9E7C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34302" y="5757331"/>
            <a:ext cx="1341664" cy="1341664"/>
          </a:xfrm>
          <a:prstGeom prst="rect">
            <a:avLst/>
          </a:prstGeom>
        </p:spPr>
      </p:pic>
      <p:pic>
        <p:nvPicPr>
          <p:cNvPr id="52" name="Graphic 51" descr="Earth globe: Asia and Australia with solid fill">
            <a:extLst>
              <a:ext uri="{FF2B5EF4-FFF2-40B4-BE49-F238E27FC236}">
                <a16:creationId xmlns:a16="http://schemas.microsoft.com/office/drawing/2014/main" id="{B9FDA3F0-5BAE-E9C4-3BE8-A9381901612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124079" y="5324669"/>
            <a:ext cx="1833521" cy="1833521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6C8F480B-0FED-9559-FF00-A780D042908D}"/>
              </a:ext>
            </a:extLst>
          </p:cNvPr>
          <p:cNvSpPr txBox="1"/>
          <p:nvPr/>
        </p:nvSpPr>
        <p:spPr>
          <a:xfrm>
            <a:off x="6" y="4378724"/>
            <a:ext cx="1498911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(b)</a:t>
            </a:r>
          </a:p>
          <a:p>
            <a:pPr algn="ctr"/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Model-based projections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A54F67A-4B4B-4098-901F-037404849A79}"/>
              </a:ext>
            </a:extLst>
          </p:cNvPr>
          <p:cNvSpPr txBox="1"/>
          <p:nvPr/>
        </p:nvSpPr>
        <p:spPr>
          <a:xfrm>
            <a:off x="0" y="27340"/>
            <a:ext cx="1498916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(a)</a:t>
            </a:r>
          </a:p>
          <a:p>
            <a:pPr algn="ctr"/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Sources of uncertainty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AC2FA23-E588-F9D3-3A56-58391C0C261A}"/>
              </a:ext>
            </a:extLst>
          </p:cNvPr>
          <p:cNvCxnSpPr>
            <a:cxnSpLocks/>
          </p:cNvCxnSpPr>
          <p:nvPr/>
        </p:nvCxnSpPr>
        <p:spPr>
          <a:xfrm>
            <a:off x="0" y="4311845"/>
            <a:ext cx="12701588" cy="0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Graphic 59" descr="Question Mark outline">
            <a:extLst>
              <a:ext uri="{FF2B5EF4-FFF2-40B4-BE49-F238E27FC236}">
                <a16:creationId xmlns:a16="http://schemas.microsoft.com/office/drawing/2014/main" id="{EFEE242F-F090-9BF3-1D51-AE5EFCDDBA1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894376" y="2073168"/>
            <a:ext cx="639749" cy="639749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1A6AECE6-6925-4982-0C7D-C2689EC57C80}"/>
              </a:ext>
            </a:extLst>
          </p:cNvPr>
          <p:cNvSpPr txBox="1"/>
          <p:nvPr/>
        </p:nvSpPr>
        <p:spPr>
          <a:xfrm>
            <a:off x="3184491" y="2113749"/>
            <a:ext cx="1416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Ambiguous distributions</a:t>
            </a:r>
          </a:p>
        </p:txBody>
      </p:sp>
      <p:pic>
        <p:nvPicPr>
          <p:cNvPr id="62" name="Graphic 61" descr="Question Mark outline">
            <a:extLst>
              <a:ext uri="{FF2B5EF4-FFF2-40B4-BE49-F238E27FC236}">
                <a16:creationId xmlns:a16="http://schemas.microsoft.com/office/drawing/2014/main" id="{CC8B6730-499D-C4AE-675D-028DD16804D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209056" y="2073168"/>
            <a:ext cx="639749" cy="639749"/>
          </a:xfrm>
          <a:prstGeom prst="rect">
            <a:avLst/>
          </a:prstGeom>
        </p:spPr>
      </p:pic>
      <p:pic>
        <p:nvPicPr>
          <p:cNvPr id="63" name="Graphic 62" descr="Question Mark outline">
            <a:extLst>
              <a:ext uri="{FF2B5EF4-FFF2-40B4-BE49-F238E27FC236}">
                <a16:creationId xmlns:a16="http://schemas.microsoft.com/office/drawing/2014/main" id="{2E9F72DB-D659-310C-E027-7447E88A5B7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187128" y="2080707"/>
            <a:ext cx="639749" cy="639749"/>
          </a:xfrm>
          <a:prstGeom prst="rect">
            <a:avLst/>
          </a:prstGeom>
        </p:spPr>
      </p:pic>
      <p:sp>
        <p:nvSpPr>
          <p:cNvPr id="64" name="Right Arrow 63">
            <a:extLst>
              <a:ext uri="{FF2B5EF4-FFF2-40B4-BE49-F238E27FC236}">
                <a16:creationId xmlns:a16="http://schemas.microsoft.com/office/drawing/2014/main" id="{3A160566-72B9-73A0-70C3-EA479444FB75}"/>
              </a:ext>
            </a:extLst>
          </p:cNvPr>
          <p:cNvSpPr/>
          <p:nvPr/>
        </p:nvSpPr>
        <p:spPr>
          <a:xfrm>
            <a:off x="8493531" y="2901233"/>
            <a:ext cx="1073650" cy="465374"/>
          </a:xfrm>
          <a:prstGeom prst="rightArrow">
            <a:avLst>
              <a:gd name="adj1" fmla="val 44814"/>
              <a:gd name="adj2" fmla="val 52156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ight Arrow 64">
            <a:extLst>
              <a:ext uri="{FF2B5EF4-FFF2-40B4-BE49-F238E27FC236}">
                <a16:creationId xmlns:a16="http://schemas.microsoft.com/office/drawing/2014/main" id="{B44C8200-8A27-3300-E194-67ACDBB8218D}"/>
              </a:ext>
            </a:extLst>
          </p:cNvPr>
          <p:cNvSpPr/>
          <p:nvPr/>
        </p:nvSpPr>
        <p:spPr>
          <a:xfrm>
            <a:off x="4559541" y="5996475"/>
            <a:ext cx="1073650" cy="465374"/>
          </a:xfrm>
          <a:prstGeom prst="rightArrow">
            <a:avLst>
              <a:gd name="adj1" fmla="val 44814"/>
              <a:gd name="adj2" fmla="val 52156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6" name="Right Arrow 65">
            <a:extLst>
              <a:ext uri="{FF2B5EF4-FFF2-40B4-BE49-F238E27FC236}">
                <a16:creationId xmlns:a16="http://schemas.microsoft.com/office/drawing/2014/main" id="{DEF17123-2554-8E60-6A77-ABBBFF7E15D1}"/>
              </a:ext>
            </a:extLst>
          </p:cNvPr>
          <p:cNvSpPr/>
          <p:nvPr/>
        </p:nvSpPr>
        <p:spPr>
          <a:xfrm>
            <a:off x="8493531" y="5962789"/>
            <a:ext cx="1073650" cy="465374"/>
          </a:xfrm>
          <a:prstGeom prst="rightArrow">
            <a:avLst>
              <a:gd name="adj1" fmla="val 44814"/>
              <a:gd name="adj2" fmla="val 52156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2C10AF3-22BA-73AA-81E3-352CE6CBEB95}"/>
              </a:ext>
            </a:extLst>
          </p:cNvPr>
          <p:cNvCxnSpPr>
            <a:cxnSpLocks/>
          </p:cNvCxnSpPr>
          <p:nvPr/>
        </p:nvCxnSpPr>
        <p:spPr>
          <a:xfrm>
            <a:off x="3087352" y="2901242"/>
            <a:ext cx="0" cy="2712158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37D3043B-3404-9B7F-CE17-516DD868601C}"/>
              </a:ext>
            </a:extLst>
          </p:cNvPr>
          <p:cNvSpPr txBox="1"/>
          <p:nvPr/>
        </p:nvSpPr>
        <p:spPr>
          <a:xfrm>
            <a:off x="3061274" y="4451549"/>
            <a:ext cx="9456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Plausible sample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68CEA5D8-4832-70D4-B851-1149082A9C99}"/>
              </a:ext>
            </a:extLst>
          </p:cNvPr>
          <p:cNvCxnSpPr>
            <a:cxnSpLocks/>
          </p:cNvCxnSpPr>
          <p:nvPr/>
        </p:nvCxnSpPr>
        <p:spPr>
          <a:xfrm>
            <a:off x="6994954" y="2322583"/>
            <a:ext cx="0" cy="2915274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7CB24C4-FFBE-CC68-69FE-E058BC16DEB9}"/>
              </a:ext>
            </a:extLst>
          </p:cNvPr>
          <p:cNvCxnSpPr>
            <a:cxnSpLocks/>
          </p:cNvCxnSpPr>
          <p:nvPr/>
        </p:nvCxnSpPr>
        <p:spPr>
          <a:xfrm>
            <a:off x="11290497" y="2645579"/>
            <a:ext cx="0" cy="2577485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7DE9499-DA03-86D5-6564-1A05D7E47920}"/>
              </a:ext>
            </a:extLst>
          </p:cNvPr>
          <p:cNvSpPr txBox="1"/>
          <p:nvPr/>
        </p:nvSpPr>
        <p:spPr>
          <a:xfrm>
            <a:off x="6192174" y="27340"/>
            <a:ext cx="620978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Epistemic uncertainty</a:t>
            </a: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14888B93-41DD-2807-5FCB-936C77842DFE}"/>
              </a:ext>
            </a:extLst>
          </p:cNvPr>
          <p:cNvSpPr/>
          <p:nvPr/>
        </p:nvSpPr>
        <p:spPr>
          <a:xfrm rot="16200000" flipH="1">
            <a:off x="9071377" y="-2357633"/>
            <a:ext cx="451373" cy="6209783"/>
          </a:xfrm>
          <a:prstGeom prst="leftBrace">
            <a:avLst>
              <a:gd name="adj1" fmla="val 8333"/>
              <a:gd name="adj2" fmla="val 50230"/>
            </a:avLst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467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123</TotalTime>
  <Words>43</Words>
  <Application>Microsoft Macintosh PowerPoint</Application>
  <PresentationFormat>Custom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Grandey Benjamin Stephen</dc:creator>
  <cp:lastModifiedBy>Grandey Benjamin Stephen</cp:lastModifiedBy>
  <cp:revision>6</cp:revision>
  <dcterms:created xsi:type="dcterms:W3CDTF">2023-03-14T05:15:00Z</dcterms:created>
  <dcterms:modified xsi:type="dcterms:W3CDTF">2023-05-03T03:15:29Z</dcterms:modified>
</cp:coreProperties>
</file>