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4718"/>
  </p:normalViewPr>
  <p:slideViewPr>
    <p:cSldViewPr snapToGrid="0">
      <p:cViewPr varScale="1">
        <p:scale>
          <a:sx n="97" d="100"/>
          <a:sy n="97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96173"/>
            <a:ext cx="9449991" cy="275734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159854"/>
            <a:ext cx="9449991" cy="1912175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21669"/>
            <a:ext cx="2716872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21669"/>
            <a:ext cx="7993117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974511"/>
            <a:ext cx="10867490" cy="3294515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300193"/>
            <a:ext cx="10867490" cy="1732508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108344"/>
            <a:ext cx="5354995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108344"/>
            <a:ext cx="5354995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21669"/>
            <a:ext cx="10867490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941510"/>
            <a:ext cx="5330385" cy="951504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893014"/>
            <a:ext cx="5330385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941510"/>
            <a:ext cx="5356636" cy="951504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893014"/>
            <a:ext cx="535663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28002"/>
            <a:ext cx="4063824" cy="184800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40340"/>
            <a:ext cx="6378744" cy="5628360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76011"/>
            <a:ext cx="4063824" cy="440185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28002"/>
            <a:ext cx="4063824" cy="1848009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40340"/>
            <a:ext cx="6378744" cy="5628360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376011"/>
            <a:ext cx="4063824" cy="440185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21669"/>
            <a:ext cx="1086749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108344"/>
            <a:ext cx="1086749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340702"/>
            <a:ext cx="28349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6EA3-A9EE-514E-89C7-9477AFC5A7C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340702"/>
            <a:ext cx="42524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340702"/>
            <a:ext cx="283499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7ADF-D025-E448-B165-4893762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84F582-680F-BC86-715C-FB2D2CC8D556}"/>
              </a:ext>
            </a:extLst>
          </p:cNvPr>
          <p:cNvSpPr txBox="1"/>
          <p:nvPr/>
        </p:nvSpPr>
        <p:spPr>
          <a:xfrm>
            <a:off x="1924858" y="933662"/>
            <a:ext cx="17703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Scenario uncertainty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71BF8-DE11-79AE-7C3C-443558C419D8}"/>
              </a:ext>
            </a:extLst>
          </p:cNvPr>
          <p:cNvSpPr txBox="1"/>
          <p:nvPr/>
        </p:nvSpPr>
        <p:spPr>
          <a:xfrm>
            <a:off x="959031" y="2075144"/>
            <a:ext cx="16711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Anthropogenic forcing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03492-66D4-33B5-00F6-30B64F0D4866}"/>
              </a:ext>
            </a:extLst>
          </p:cNvPr>
          <p:cNvSpPr txBox="1"/>
          <p:nvPr/>
        </p:nvSpPr>
        <p:spPr>
          <a:xfrm>
            <a:off x="5631581" y="2080706"/>
            <a:ext cx="13032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Climate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4BB64-9F3F-BDA7-C8D5-AC2467E5A760}"/>
              </a:ext>
            </a:extLst>
          </p:cNvPr>
          <p:cNvSpPr txBox="1"/>
          <p:nvPr/>
        </p:nvSpPr>
        <p:spPr>
          <a:xfrm>
            <a:off x="6192169" y="930085"/>
            <a:ext cx="16973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Climate uncertainty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69184-E0BE-2EF1-D2AB-90D8B9D4AE0F}"/>
              </a:ext>
            </a:extLst>
          </p:cNvPr>
          <p:cNvSpPr txBox="1"/>
          <p:nvPr/>
        </p:nvSpPr>
        <p:spPr>
          <a:xfrm>
            <a:off x="9972296" y="935670"/>
            <a:ext cx="2429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Ice sheet process uncertainty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DA78D-B3C6-986F-F224-D9438E0338E6}"/>
              </a:ext>
            </a:extLst>
          </p:cNvPr>
          <p:cNvSpPr txBox="1"/>
          <p:nvPr/>
        </p:nvSpPr>
        <p:spPr>
          <a:xfrm>
            <a:off x="9618244" y="2081427"/>
            <a:ext cx="13137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Ice sheet response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A1032BB-914A-B56A-18A0-D2A6F96D1F72}"/>
              </a:ext>
            </a:extLst>
          </p:cNvPr>
          <p:cNvSpPr/>
          <p:nvPr/>
        </p:nvSpPr>
        <p:spPr>
          <a:xfrm>
            <a:off x="5981584" y="2210714"/>
            <a:ext cx="2131122" cy="1334682"/>
          </a:xfrm>
          <a:custGeom>
            <a:avLst/>
            <a:gdLst>
              <a:gd name="connsiteX0" fmla="*/ 0 w 1214120"/>
              <a:gd name="connsiteY0" fmla="*/ 853471 h 883803"/>
              <a:gd name="connsiteX1" fmla="*/ 289560 w 1214120"/>
              <a:gd name="connsiteY1" fmla="*/ 741711 h 883803"/>
              <a:gd name="connsiteX2" fmla="*/ 609600 w 1214120"/>
              <a:gd name="connsiteY2" fmla="*/ 31 h 883803"/>
              <a:gd name="connsiteX3" fmla="*/ 944880 w 1214120"/>
              <a:gd name="connsiteY3" fmla="*/ 772191 h 883803"/>
              <a:gd name="connsiteX4" fmla="*/ 1214120 w 1214120"/>
              <a:gd name="connsiteY4" fmla="*/ 878871 h 883803"/>
              <a:gd name="connsiteX5" fmla="*/ 1214120 w 1214120"/>
              <a:gd name="connsiteY5" fmla="*/ 878871 h 883803"/>
              <a:gd name="connsiteX0" fmla="*/ 0 w 1214120"/>
              <a:gd name="connsiteY0" fmla="*/ 853471 h 883803"/>
              <a:gd name="connsiteX1" fmla="*/ 289560 w 1214120"/>
              <a:gd name="connsiteY1" fmla="*/ 741711 h 883803"/>
              <a:gd name="connsiteX2" fmla="*/ 609600 w 1214120"/>
              <a:gd name="connsiteY2" fmla="*/ 31 h 883803"/>
              <a:gd name="connsiteX3" fmla="*/ 944880 w 1214120"/>
              <a:gd name="connsiteY3" fmla="*/ 772191 h 883803"/>
              <a:gd name="connsiteX4" fmla="*/ 1214120 w 1214120"/>
              <a:gd name="connsiteY4" fmla="*/ 878871 h 883803"/>
              <a:gd name="connsiteX5" fmla="*/ 1214120 w 1214120"/>
              <a:gd name="connsiteY5" fmla="*/ 878871 h 883803"/>
              <a:gd name="connsiteX0" fmla="*/ 0 w 1219200"/>
              <a:gd name="connsiteY0" fmla="*/ 878872 h 883804"/>
              <a:gd name="connsiteX1" fmla="*/ 294640 w 1219200"/>
              <a:gd name="connsiteY1" fmla="*/ 741712 h 883804"/>
              <a:gd name="connsiteX2" fmla="*/ 614680 w 1219200"/>
              <a:gd name="connsiteY2" fmla="*/ 32 h 883804"/>
              <a:gd name="connsiteX3" fmla="*/ 949960 w 1219200"/>
              <a:gd name="connsiteY3" fmla="*/ 772192 h 883804"/>
              <a:gd name="connsiteX4" fmla="*/ 1219200 w 1219200"/>
              <a:gd name="connsiteY4" fmla="*/ 878872 h 883804"/>
              <a:gd name="connsiteX5" fmla="*/ 1219200 w 1219200"/>
              <a:gd name="connsiteY5" fmla="*/ 878872 h 883804"/>
              <a:gd name="connsiteX0" fmla="*/ 0 w 1219200"/>
              <a:gd name="connsiteY0" fmla="*/ 878872 h 883804"/>
              <a:gd name="connsiteX1" fmla="*/ 294640 w 1219200"/>
              <a:gd name="connsiteY1" fmla="*/ 741712 h 883804"/>
              <a:gd name="connsiteX2" fmla="*/ 614680 w 1219200"/>
              <a:gd name="connsiteY2" fmla="*/ 32 h 883804"/>
              <a:gd name="connsiteX3" fmla="*/ 949960 w 1219200"/>
              <a:gd name="connsiteY3" fmla="*/ 772192 h 883804"/>
              <a:gd name="connsiteX4" fmla="*/ 1219200 w 1219200"/>
              <a:gd name="connsiteY4" fmla="*/ 878872 h 883804"/>
              <a:gd name="connsiteX5" fmla="*/ 1219200 w 1219200"/>
              <a:gd name="connsiteY5" fmla="*/ 878872 h 883804"/>
              <a:gd name="connsiteX0" fmla="*/ 0 w 1219200"/>
              <a:gd name="connsiteY0" fmla="*/ 878872 h 883804"/>
              <a:gd name="connsiteX1" fmla="*/ 294640 w 1219200"/>
              <a:gd name="connsiteY1" fmla="*/ 741712 h 883804"/>
              <a:gd name="connsiteX2" fmla="*/ 614680 w 1219200"/>
              <a:gd name="connsiteY2" fmla="*/ 32 h 883804"/>
              <a:gd name="connsiteX3" fmla="*/ 949960 w 1219200"/>
              <a:gd name="connsiteY3" fmla="*/ 772192 h 883804"/>
              <a:gd name="connsiteX4" fmla="*/ 1219200 w 1219200"/>
              <a:gd name="connsiteY4" fmla="*/ 878872 h 883804"/>
              <a:gd name="connsiteX5" fmla="*/ 1219200 w 1219200"/>
              <a:gd name="connsiteY5" fmla="*/ 878872 h 88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" h="883804">
                <a:moveTo>
                  <a:pt x="0" y="878872"/>
                </a:moveTo>
                <a:cubicBezTo>
                  <a:pt x="124460" y="868712"/>
                  <a:pt x="192193" y="888185"/>
                  <a:pt x="294640" y="741712"/>
                </a:cubicBezTo>
                <a:cubicBezTo>
                  <a:pt x="397087" y="595239"/>
                  <a:pt x="505460" y="-5048"/>
                  <a:pt x="614680" y="32"/>
                </a:cubicBezTo>
                <a:cubicBezTo>
                  <a:pt x="723900" y="5112"/>
                  <a:pt x="849207" y="625719"/>
                  <a:pt x="949960" y="772192"/>
                </a:cubicBezTo>
                <a:cubicBezTo>
                  <a:pt x="1050713" y="918665"/>
                  <a:pt x="1219200" y="878872"/>
                  <a:pt x="1219200" y="878872"/>
                </a:cubicBezTo>
                <a:lnTo>
                  <a:pt x="1219200" y="878872"/>
                </a:ln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131122"/>
                      <a:gd name="connsiteY0" fmla="*/ 1232487 h 1239404"/>
                      <a:gd name="connsiteX1" fmla="*/ 515021 w 2131122"/>
                      <a:gd name="connsiteY1" fmla="*/ 1040141 h 1239404"/>
                      <a:gd name="connsiteX2" fmla="*/ 1074440 w 2131122"/>
                      <a:gd name="connsiteY2" fmla="*/ 44 h 1239404"/>
                      <a:gd name="connsiteX3" fmla="*/ 1660499 w 2131122"/>
                      <a:gd name="connsiteY3" fmla="*/ 1082884 h 1239404"/>
                      <a:gd name="connsiteX4" fmla="*/ 2131122 w 2131122"/>
                      <a:gd name="connsiteY4" fmla="*/ 1232487 h 1239404"/>
                      <a:gd name="connsiteX5" fmla="*/ 2131122 w 2131122"/>
                      <a:gd name="connsiteY5" fmla="*/ 1232487 h 1239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131122" h="1239404" extrusionOk="0">
                        <a:moveTo>
                          <a:pt x="0" y="1232487"/>
                        </a:moveTo>
                        <a:cubicBezTo>
                          <a:pt x="196885" y="1219123"/>
                          <a:pt x="340110" y="1249640"/>
                          <a:pt x="515021" y="1040141"/>
                        </a:cubicBezTo>
                        <a:cubicBezTo>
                          <a:pt x="700835" y="848567"/>
                          <a:pt x="885295" y="46882"/>
                          <a:pt x="1074440" y="44"/>
                        </a:cubicBezTo>
                        <a:cubicBezTo>
                          <a:pt x="1254267" y="-9557"/>
                          <a:pt x="1524779" y="926316"/>
                          <a:pt x="1660499" y="1082884"/>
                        </a:cubicBezTo>
                        <a:cubicBezTo>
                          <a:pt x="1836612" y="1288291"/>
                          <a:pt x="2131122" y="1232487"/>
                          <a:pt x="2131122" y="1232487"/>
                        </a:cubicBezTo>
                        <a:lnTo>
                          <a:pt x="2131122" y="1232487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D96720-9918-D410-F4D1-67067B4658D8}"/>
              </a:ext>
            </a:extLst>
          </p:cNvPr>
          <p:cNvSpPr/>
          <p:nvPr/>
        </p:nvSpPr>
        <p:spPr>
          <a:xfrm>
            <a:off x="1720832" y="2210714"/>
            <a:ext cx="2423160" cy="1315752"/>
          </a:xfrm>
          <a:custGeom>
            <a:avLst/>
            <a:gdLst>
              <a:gd name="connsiteX0" fmla="*/ 0 w 2433320"/>
              <a:gd name="connsiteY0" fmla="*/ 1229591 h 1321015"/>
              <a:gd name="connsiteX1" fmla="*/ 375920 w 2433320"/>
              <a:gd name="connsiteY1" fmla="*/ 1178791 h 1321015"/>
              <a:gd name="connsiteX2" fmla="*/ 721360 w 2433320"/>
              <a:gd name="connsiteY2" fmla="*/ 614911 h 1321015"/>
              <a:gd name="connsiteX3" fmla="*/ 1076960 w 2433320"/>
              <a:gd name="connsiteY3" fmla="*/ 231 h 1321015"/>
              <a:gd name="connsiteX4" fmla="*/ 1407160 w 2433320"/>
              <a:gd name="connsiteY4" fmla="*/ 548871 h 1321015"/>
              <a:gd name="connsiteX5" fmla="*/ 1605280 w 2433320"/>
              <a:gd name="connsiteY5" fmla="*/ 1051791 h 1321015"/>
              <a:gd name="connsiteX6" fmla="*/ 2087880 w 2433320"/>
              <a:gd name="connsiteY6" fmla="*/ 1254991 h 1321015"/>
              <a:gd name="connsiteX7" fmla="*/ 2433320 w 243332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56080 w 2428240"/>
              <a:gd name="connsiteY5" fmla="*/ 103635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15752"/>
              <a:gd name="connsiteX1" fmla="*/ 370840 w 2428240"/>
              <a:gd name="connsiteY1" fmla="*/ 1178592 h 1315752"/>
              <a:gd name="connsiteX2" fmla="*/ 716280 w 2428240"/>
              <a:gd name="connsiteY2" fmla="*/ 614712 h 1315752"/>
              <a:gd name="connsiteX3" fmla="*/ 1071880 w 2428240"/>
              <a:gd name="connsiteY3" fmla="*/ 32 h 1315752"/>
              <a:gd name="connsiteX4" fmla="*/ 1371600 w 2428240"/>
              <a:gd name="connsiteY4" fmla="*/ 589312 h 1315752"/>
              <a:gd name="connsiteX5" fmla="*/ 1656080 w 2428240"/>
              <a:gd name="connsiteY5" fmla="*/ 1036352 h 1315752"/>
              <a:gd name="connsiteX6" fmla="*/ 2082800 w 2428240"/>
              <a:gd name="connsiteY6" fmla="*/ 1254792 h 1315752"/>
              <a:gd name="connsiteX7" fmla="*/ 2428240 w 2428240"/>
              <a:gd name="connsiteY7" fmla="*/ 1315752 h 1315752"/>
              <a:gd name="connsiteX0" fmla="*/ 0 w 2423160"/>
              <a:gd name="connsiteY0" fmla="*/ 1295432 h 1315752"/>
              <a:gd name="connsiteX1" fmla="*/ 365760 w 2423160"/>
              <a:gd name="connsiteY1" fmla="*/ 1178592 h 1315752"/>
              <a:gd name="connsiteX2" fmla="*/ 711200 w 2423160"/>
              <a:gd name="connsiteY2" fmla="*/ 614712 h 1315752"/>
              <a:gd name="connsiteX3" fmla="*/ 1066800 w 2423160"/>
              <a:gd name="connsiteY3" fmla="*/ 32 h 1315752"/>
              <a:gd name="connsiteX4" fmla="*/ 1366520 w 2423160"/>
              <a:gd name="connsiteY4" fmla="*/ 589312 h 1315752"/>
              <a:gd name="connsiteX5" fmla="*/ 1651000 w 2423160"/>
              <a:gd name="connsiteY5" fmla="*/ 1036352 h 1315752"/>
              <a:gd name="connsiteX6" fmla="*/ 2077720 w 2423160"/>
              <a:gd name="connsiteY6" fmla="*/ 1254792 h 1315752"/>
              <a:gd name="connsiteX7" fmla="*/ 2423160 w 2423160"/>
              <a:gd name="connsiteY7" fmla="*/ 1315752 h 13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160" h="1315752">
                <a:moveTo>
                  <a:pt x="0" y="1295432"/>
                </a:moveTo>
                <a:cubicBezTo>
                  <a:pt x="153246" y="1285695"/>
                  <a:pt x="247227" y="1292045"/>
                  <a:pt x="365760" y="1178592"/>
                </a:cubicBezTo>
                <a:cubicBezTo>
                  <a:pt x="484293" y="1065139"/>
                  <a:pt x="594360" y="811139"/>
                  <a:pt x="711200" y="614712"/>
                </a:cubicBezTo>
                <a:cubicBezTo>
                  <a:pt x="828040" y="418285"/>
                  <a:pt x="957580" y="4265"/>
                  <a:pt x="1066800" y="32"/>
                </a:cubicBezTo>
                <a:cubicBezTo>
                  <a:pt x="1176020" y="-4201"/>
                  <a:pt x="1269153" y="416592"/>
                  <a:pt x="1366520" y="589312"/>
                </a:cubicBezTo>
                <a:cubicBezTo>
                  <a:pt x="1463887" y="762032"/>
                  <a:pt x="1532467" y="925439"/>
                  <a:pt x="1651000" y="1036352"/>
                </a:cubicBezTo>
                <a:cubicBezTo>
                  <a:pt x="1769533" y="1147265"/>
                  <a:pt x="1939713" y="1210765"/>
                  <a:pt x="2077720" y="1254792"/>
                </a:cubicBezTo>
                <a:cubicBezTo>
                  <a:pt x="2215727" y="1298819"/>
                  <a:pt x="2263987" y="1314059"/>
                  <a:pt x="2423160" y="1315752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6760041-A4C1-687C-15D7-CA1F43C1B6CE}"/>
              </a:ext>
            </a:extLst>
          </p:cNvPr>
          <p:cNvSpPr/>
          <p:nvPr/>
        </p:nvSpPr>
        <p:spPr>
          <a:xfrm>
            <a:off x="10068533" y="2218039"/>
            <a:ext cx="2423160" cy="1315729"/>
          </a:xfrm>
          <a:custGeom>
            <a:avLst/>
            <a:gdLst>
              <a:gd name="connsiteX0" fmla="*/ 0 w 2433320"/>
              <a:gd name="connsiteY0" fmla="*/ 1229591 h 1321015"/>
              <a:gd name="connsiteX1" fmla="*/ 375920 w 2433320"/>
              <a:gd name="connsiteY1" fmla="*/ 1178791 h 1321015"/>
              <a:gd name="connsiteX2" fmla="*/ 721360 w 2433320"/>
              <a:gd name="connsiteY2" fmla="*/ 614911 h 1321015"/>
              <a:gd name="connsiteX3" fmla="*/ 1076960 w 2433320"/>
              <a:gd name="connsiteY3" fmla="*/ 231 h 1321015"/>
              <a:gd name="connsiteX4" fmla="*/ 1407160 w 2433320"/>
              <a:gd name="connsiteY4" fmla="*/ 548871 h 1321015"/>
              <a:gd name="connsiteX5" fmla="*/ 1605280 w 2433320"/>
              <a:gd name="connsiteY5" fmla="*/ 1051791 h 1321015"/>
              <a:gd name="connsiteX6" fmla="*/ 2087880 w 2433320"/>
              <a:gd name="connsiteY6" fmla="*/ 1254991 h 1321015"/>
              <a:gd name="connsiteX7" fmla="*/ 2433320 w 243332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5151 h 1321015"/>
              <a:gd name="connsiteX1" fmla="*/ 370840 w 2428240"/>
              <a:gd name="connsiteY1" fmla="*/ 1178791 h 1321015"/>
              <a:gd name="connsiteX2" fmla="*/ 716280 w 2428240"/>
              <a:gd name="connsiteY2" fmla="*/ 614911 h 1321015"/>
              <a:gd name="connsiteX3" fmla="*/ 1071880 w 2428240"/>
              <a:gd name="connsiteY3" fmla="*/ 231 h 1321015"/>
              <a:gd name="connsiteX4" fmla="*/ 1402080 w 2428240"/>
              <a:gd name="connsiteY4" fmla="*/ 548871 h 1321015"/>
              <a:gd name="connsiteX5" fmla="*/ 1600200 w 2428240"/>
              <a:gd name="connsiteY5" fmla="*/ 1051791 h 1321015"/>
              <a:gd name="connsiteX6" fmla="*/ 2082800 w 2428240"/>
              <a:gd name="connsiteY6" fmla="*/ 1254991 h 1321015"/>
              <a:gd name="connsiteX7" fmla="*/ 2428240 w 2428240"/>
              <a:gd name="connsiteY7" fmla="*/ 1315951 h 1321015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00200 w 2428240"/>
              <a:gd name="connsiteY5" fmla="*/ 105159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20816"/>
              <a:gd name="connsiteX1" fmla="*/ 370840 w 2428240"/>
              <a:gd name="connsiteY1" fmla="*/ 1178592 h 1320816"/>
              <a:gd name="connsiteX2" fmla="*/ 716280 w 2428240"/>
              <a:gd name="connsiteY2" fmla="*/ 614712 h 1320816"/>
              <a:gd name="connsiteX3" fmla="*/ 1071880 w 2428240"/>
              <a:gd name="connsiteY3" fmla="*/ 32 h 1320816"/>
              <a:gd name="connsiteX4" fmla="*/ 1371600 w 2428240"/>
              <a:gd name="connsiteY4" fmla="*/ 589312 h 1320816"/>
              <a:gd name="connsiteX5" fmla="*/ 1656080 w 2428240"/>
              <a:gd name="connsiteY5" fmla="*/ 1036352 h 1320816"/>
              <a:gd name="connsiteX6" fmla="*/ 2082800 w 2428240"/>
              <a:gd name="connsiteY6" fmla="*/ 1254792 h 1320816"/>
              <a:gd name="connsiteX7" fmla="*/ 2428240 w 2428240"/>
              <a:gd name="connsiteY7" fmla="*/ 1315752 h 1320816"/>
              <a:gd name="connsiteX0" fmla="*/ 0 w 2428240"/>
              <a:gd name="connsiteY0" fmla="*/ 1264952 h 1315752"/>
              <a:gd name="connsiteX1" fmla="*/ 370840 w 2428240"/>
              <a:gd name="connsiteY1" fmla="*/ 1178592 h 1315752"/>
              <a:gd name="connsiteX2" fmla="*/ 716280 w 2428240"/>
              <a:gd name="connsiteY2" fmla="*/ 614712 h 1315752"/>
              <a:gd name="connsiteX3" fmla="*/ 1071880 w 2428240"/>
              <a:gd name="connsiteY3" fmla="*/ 32 h 1315752"/>
              <a:gd name="connsiteX4" fmla="*/ 1371600 w 2428240"/>
              <a:gd name="connsiteY4" fmla="*/ 589312 h 1315752"/>
              <a:gd name="connsiteX5" fmla="*/ 1656080 w 2428240"/>
              <a:gd name="connsiteY5" fmla="*/ 1036352 h 1315752"/>
              <a:gd name="connsiteX6" fmla="*/ 2082800 w 2428240"/>
              <a:gd name="connsiteY6" fmla="*/ 1254792 h 1315752"/>
              <a:gd name="connsiteX7" fmla="*/ 2428240 w 2428240"/>
              <a:gd name="connsiteY7" fmla="*/ 1315752 h 1315752"/>
              <a:gd name="connsiteX0" fmla="*/ 0 w 2423160"/>
              <a:gd name="connsiteY0" fmla="*/ 1295432 h 1315752"/>
              <a:gd name="connsiteX1" fmla="*/ 365760 w 2423160"/>
              <a:gd name="connsiteY1" fmla="*/ 1178592 h 1315752"/>
              <a:gd name="connsiteX2" fmla="*/ 711200 w 2423160"/>
              <a:gd name="connsiteY2" fmla="*/ 614712 h 1315752"/>
              <a:gd name="connsiteX3" fmla="*/ 1066800 w 2423160"/>
              <a:gd name="connsiteY3" fmla="*/ 32 h 1315752"/>
              <a:gd name="connsiteX4" fmla="*/ 1366520 w 2423160"/>
              <a:gd name="connsiteY4" fmla="*/ 589312 h 1315752"/>
              <a:gd name="connsiteX5" fmla="*/ 1651000 w 2423160"/>
              <a:gd name="connsiteY5" fmla="*/ 1036352 h 1315752"/>
              <a:gd name="connsiteX6" fmla="*/ 2077720 w 2423160"/>
              <a:gd name="connsiteY6" fmla="*/ 1254792 h 1315752"/>
              <a:gd name="connsiteX7" fmla="*/ 2423160 w 2423160"/>
              <a:gd name="connsiteY7" fmla="*/ 1315752 h 1315752"/>
              <a:gd name="connsiteX0" fmla="*/ 0 w 2423160"/>
              <a:gd name="connsiteY0" fmla="*/ 1295929 h 1316249"/>
              <a:gd name="connsiteX1" fmla="*/ 365760 w 2423160"/>
              <a:gd name="connsiteY1" fmla="*/ 1179089 h 1316249"/>
              <a:gd name="connsiteX2" fmla="*/ 711200 w 2423160"/>
              <a:gd name="connsiteY2" fmla="*/ 696489 h 1316249"/>
              <a:gd name="connsiteX3" fmla="*/ 1066800 w 2423160"/>
              <a:gd name="connsiteY3" fmla="*/ 529 h 1316249"/>
              <a:gd name="connsiteX4" fmla="*/ 1366520 w 2423160"/>
              <a:gd name="connsiteY4" fmla="*/ 589809 h 1316249"/>
              <a:gd name="connsiteX5" fmla="*/ 1651000 w 2423160"/>
              <a:gd name="connsiteY5" fmla="*/ 1036849 h 1316249"/>
              <a:gd name="connsiteX6" fmla="*/ 2077720 w 2423160"/>
              <a:gd name="connsiteY6" fmla="*/ 1255289 h 1316249"/>
              <a:gd name="connsiteX7" fmla="*/ 2423160 w 2423160"/>
              <a:gd name="connsiteY7" fmla="*/ 1316249 h 1316249"/>
              <a:gd name="connsiteX0" fmla="*/ 0 w 2423160"/>
              <a:gd name="connsiteY0" fmla="*/ 1295929 h 1316249"/>
              <a:gd name="connsiteX1" fmla="*/ 365760 w 2423160"/>
              <a:gd name="connsiteY1" fmla="*/ 1179089 h 1316249"/>
              <a:gd name="connsiteX2" fmla="*/ 711200 w 2423160"/>
              <a:gd name="connsiteY2" fmla="*/ 696489 h 1316249"/>
              <a:gd name="connsiteX3" fmla="*/ 995680 w 2423160"/>
              <a:gd name="connsiteY3" fmla="*/ 529 h 1316249"/>
              <a:gd name="connsiteX4" fmla="*/ 1366520 w 2423160"/>
              <a:gd name="connsiteY4" fmla="*/ 589809 h 1316249"/>
              <a:gd name="connsiteX5" fmla="*/ 1651000 w 2423160"/>
              <a:gd name="connsiteY5" fmla="*/ 1036849 h 1316249"/>
              <a:gd name="connsiteX6" fmla="*/ 2077720 w 2423160"/>
              <a:gd name="connsiteY6" fmla="*/ 1255289 h 1316249"/>
              <a:gd name="connsiteX7" fmla="*/ 2423160 w 2423160"/>
              <a:gd name="connsiteY7" fmla="*/ 1316249 h 1316249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651000 w 2423160"/>
              <a:gd name="connsiteY5" fmla="*/ 1036322 h 1315722"/>
              <a:gd name="connsiteX6" fmla="*/ 207772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07772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3760 w 2423160"/>
              <a:gd name="connsiteY6" fmla="*/ 120904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884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884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148840 w 2423160"/>
              <a:gd name="connsiteY6" fmla="*/ 12547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082800 w 2423160"/>
              <a:gd name="connsiteY6" fmla="*/ 1229362 h 1315722"/>
              <a:gd name="connsiteX7" fmla="*/ 2423160 w 2423160"/>
              <a:gd name="connsiteY7" fmla="*/ 1315722 h 1315722"/>
              <a:gd name="connsiteX0" fmla="*/ 0 w 2423160"/>
              <a:gd name="connsiteY0" fmla="*/ 1295402 h 1315722"/>
              <a:gd name="connsiteX1" fmla="*/ 365760 w 2423160"/>
              <a:gd name="connsiteY1" fmla="*/ 1178562 h 1315722"/>
              <a:gd name="connsiteX2" fmla="*/ 711200 w 2423160"/>
              <a:gd name="connsiteY2" fmla="*/ 695962 h 1315722"/>
              <a:gd name="connsiteX3" fmla="*/ 995680 w 2423160"/>
              <a:gd name="connsiteY3" fmla="*/ 2 h 1315722"/>
              <a:gd name="connsiteX4" fmla="*/ 1341120 w 2423160"/>
              <a:gd name="connsiteY4" fmla="*/ 690882 h 1315722"/>
              <a:gd name="connsiteX5" fmla="*/ 1767840 w 2423160"/>
              <a:gd name="connsiteY5" fmla="*/ 1026162 h 1315722"/>
              <a:gd name="connsiteX6" fmla="*/ 2082800 w 2423160"/>
              <a:gd name="connsiteY6" fmla="*/ 1229362 h 1315722"/>
              <a:gd name="connsiteX7" fmla="*/ 2423160 w 2423160"/>
              <a:gd name="connsiteY7" fmla="*/ 1315722 h 1315722"/>
              <a:gd name="connsiteX0" fmla="*/ 0 w 2423160"/>
              <a:gd name="connsiteY0" fmla="*/ 1295409 h 1315729"/>
              <a:gd name="connsiteX1" fmla="*/ 365760 w 2423160"/>
              <a:gd name="connsiteY1" fmla="*/ 1178569 h 1315729"/>
              <a:gd name="connsiteX2" fmla="*/ 711200 w 2423160"/>
              <a:gd name="connsiteY2" fmla="*/ 695969 h 1315729"/>
              <a:gd name="connsiteX3" fmla="*/ 995680 w 2423160"/>
              <a:gd name="connsiteY3" fmla="*/ 9 h 1315729"/>
              <a:gd name="connsiteX4" fmla="*/ 1381760 w 2423160"/>
              <a:gd name="connsiteY4" fmla="*/ 680729 h 1315729"/>
              <a:gd name="connsiteX5" fmla="*/ 1767840 w 2423160"/>
              <a:gd name="connsiteY5" fmla="*/ 1026169 h 1315729"/>
              <a:gd name="connsiteX6" fmla="*/ 2082800 w 2423160"/>
              <a:gd name="connsiteY6" fmla="*/ 1229369 h 1315729"/>
              <a:gd name="connsiteX7" fmla="*/ 2423160 w 2423160"/>
              <a:gd name="connsiteY7" fmla="*/ 1315729 h 1315729"/>
              <a:gd name="connsiteX0" fmla="*/ 0 w 2423160"/>
              <a:gd name="connsiteY0" fmla="*/ 1295409 h 1315729"/>
              <a:gd name="connsiteX1" fmla="*/ 365760 w 2423160"/>
              <a:gd name="connsiteY1" fmla="*/ 1178569 h 1315729"/>
              <a:gd name="connsiteX2" fmla="*/ 711200 w 2423160"/>
              <a:gd name="connsiteY2" fmla="*/ 695969 h 1315729"/>
              <a:gd name="connsiteX3" fmla="*/ 995680 w 2423160"/>
              <a:gd name="connsiteY3" fmla="*/ 9 h 1315729"/>
              <a:gd name="connsiteX4" fmla="*/ 1381760 w 2423160"/>
              <a:gd name="connsiteY4" fmla="*/ 680729 h 1315729"/>
              <a:gd name="connsiteX5" fmla="*/ 1767840 w 2423160"/>
              <a:gd name="connsiteY5" fmla="*/ 1026169 h 1315729"/>
              <a:gd name="connsiteX6" fmla="*/ 2082800 w 2423160"/>
              <a:gd name="connsiteY6" fmla="*/ 1229369 h 1315729"/>
              <a:gd name="connsiteX7" fmla="*/ 2423160 w 2423160"/>
              <a:gd name="connsiteY7" fmla="*/ 1315729 h 1315729"/>
              <a:gd name="connsiteX0" fmla="*/ 0 w 2423160"/>
              <a:gd name="connsiteY0" fmla="*/ 1295409 h 1315729"/>
              <a:gd name="connsiteX1" fmla="*/ 365760 w 2423160"/>
              <a:gd name="connsiteY1" fmla="*/ 1178569 h 1315729"/>
              <a:gd name="connsiteX2" fmla="*/ 711200 w 2423160"/>
              <a:gd name="connsiteY2" fmla="*/ 695969 h 1315729"/>
              <a:gd name="connsiteX3" fmla="*/ 995680 w 2423160"/>
              <a:gd name="connsiteY3" fmla="*/ 9 h 1315729"/>
              <a:gd name="connsiteX4" fmla="*/ 1381760 w 2423160"/>
              <a:gd name="connsiteY4" fmla="*/ 680729 h 1315729"/>
              <a:gd name="connsiteX5" fmla="*/ 1767840 w 2423160"/>
              <a:gd name="connsiteY5" fmla="*/ 1026169 h 1315729"/>
              <a:gd name="connsiteX6" fmla="*/ 2082800 w 2423160"/>
              <a:gd name="connsiteY6" fmla="*/ 1229369 h 1315729"/>
              <a:gd name="connsiteX7" fmla="*/ 2423160 w 2423160"/>
              <a:gd name="connsiteY7" fmla="*/ 1315729 h 131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160" h="1315729">
                <a:moveTo>
                  <a:pt x="0" y="1295409"/>
                </a:moveTo>
                <a:cubicBezTo>
                  <a:pt x="153246" y="1285672"/>
                  <a:pt x="247227" y="1278476"/>
                  <a:pt x="365760" y="1178569"/>
                </a:cubicBezTo>
                <a:cubicBezTo>
                  <a:pt x="484293" y="1078662"/>
                  <a:pt x="606213" y="892396"/>
                  <a:pt x="711200" y="695969"/>
                </a:cubicBezTo>
                <a:cubicBezTo>
                  <a:pt x="816187" y="499542"/>
                  <a:pt x="883920" y="2549"/>
                  <a:pt x="995680" y="9"/>
                </a:cubicBezTo>
                <a:cubicBezTo>
                  <a:pt x="1107440" y="-2531"/>
                  <a:pt x="1253067" y="504622"/>
                  <a:pt x="1381760" y="680729"/>
                </a:cubicBezTo>
                <a:cubicBezTo>
                  <a:pt x="1510453" y="856836"/>
                  <a:pt x="1651000" y="934729"/>
                  <a:pt x="1767840" y="1026169"/>
                </a:cubicBezTo>
                <a:cubicBezTo>
                  <a:pt x="1884680" y="1117609"/>
                  <a:pt x="1944793" y="1154862"/>
                  <a:pt x="2082800" y="1229369"/>
                </a:cubicBezTo>
                <a:cubicBezTo>
                  <a:pt x="2276687" y="1303876"/>
                  <a:pt x="2263987" y="1303876"/>
                  <a:pt x="2423160" y="1315729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Factory with solid fill">
            <a:extLst>
              <a:ext uri="{FF2B5EF4-FFF2-40B4-BE49-F238E27FC236}">
                <a16:creationId xmlns:a16="http://schemas.microsoft.com/office/drawing/2014/main" id="{1C4DF103-D2C7-1E85-DD3A-D2718C681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76" y="5477055"/>
            <a:ext cx="1560454" cy="1560454"/>
          </a:xfrm>
          <a:prstGeom prst="rect">
            <a:avLst/>
          </a:prstGeom>
        </p:spPr>
      </p:pic>
      <p:pic>
        <p:nvPicPr>
          <p:cNvPr id="35" name="Graphic 34" descr="Antarctica with solid fill">
            <a:extLst>
              <a:ext uri="{FF2B5EF4-FFF2-40B4-BE49-F238E27FC236}">
                <a16:creationId xmlns:a16="http://schemas.microsoft.com/office/drawing/2014/main" id="{3BBCB7CA-65CC-5CF9-375E-A45E2F279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3361" y="5324670"/>
            <a:ext cx="1833521" cy="18335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B26A4A-439D-33ED-AA65-9BFA41298728}"/>
              </a:ext>
            </a:extLst>
          </p:cNvPr>
          <p:cNvSpPr txBox="1"/>
          <p:nvPr/>
        </p:nvSpPr>
        <p:spPr>
          <a:xfrm>
            <a:off x="2162094" y="7091850"/>
            <a:ext cx="12861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Forcing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DC702-CE21-459C-EFBE-4DB1B3F5573A}"/>
              </a:ext>
            </a:extLst>
          </p:cNvPr>
          <p:cNvSpPr txBox="1"/>
          <p:nvPr/>
        </p:nvSpPr>
        <p:spPr>
          <a:xfrm>
            <a:off x="5941422" y="7091850"/>
            <a:ext cx="21988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Earth system model (ESM)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AAEEC-CCCB-3337-38A8-CA575E00EDF5}"/>
              </a:ext>
            </a:extLst>
          </p:cNvPr>
          <p:cNvSpPr txBox="1"/>
          <p:nvPr/>
        </p:nvSpPr>
        <p:spPr>
          <a:xfrm>
            <a:off x="10363352" y="7089041"/>
            <a:ext cx="18335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Ice sheet model (ISM)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FD7FC114-911B-F7F5-4668-3D02A229108B}"/>
              </a:ext>
            </a:extLst>
          </p:cNvPr>
          <p:cNvSpPr/>
          <p:nvPr/>
        </p:nvSpPr>
        <p:spPr>
          <a:xfrm>
            <a:off x="4590175" y="2901233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Take Off with solid fill">
            <a:extLst>
              <a:ext uri="{FF2B5EF4-FFF2-40B4-BE49-F238E27FC236}">
                <a16:creationId xmlns:a16="http://schemas.microsoft.com/office/drawing/2014/main" id="{F2B992F5-CFAF-12BF-E7E4-52443F9E7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4302" y="5757331"/>
            <a:ext cx="1341664" cy="1341664"/>
          </a:xfrm>
          <a:prstGeom prst="rect">
            <a:avLst/>
          </a:prstGeom>
        </p:spPr>
      </p:pic>
      <p:pic>
        <p:nvPicPr>
          <p:cNvPr id="52" name="Graphic 51" descr="Earth globe: Asia and Australia with solid fill">
            <a:extLst>
              <a:ext uri="{FF2B5EF4-FFF2-40B4-BE49-F238E27FC236}">
                <a16:creationId xmlns:a16="http://schemas.microsoft.com/office/drawing/2014/main" id="{B9FDA3F0-5BAE-E9C4-3BE8-A93819016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4079" y="5324669"/>
            <a:ext cx="1833521" cy="183352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C8F480B-0FED-9559-FF00-A780D042908D}"/>
              </a:ext>
            </a:extLst>
          </p:cNvPr>
          <p:cNvSpPr txBox="1"/>
          <p:nvPr/>
        </p:nvSpPr>
        <p:spPr>
          <a:xfrm>
            <a:off x="6" y="4378724"/>
            <a:ext cx="14989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(b)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Model-based projections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54F67A-4B4B-4098-901F-037404849A79}"/>
              </a:ext>
            </a:extLst>
          </p:cNvPr>
          <p:cNvSpPr txBox="1"/>
          <p:nvPr/>
        </p:nvSpPr>
        <p:spPr>
          <a:xfrm>
            <a:off x="0" y="27340"/>
            <a:ext cx="149891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Sources of uncertainty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C2FA23-E588-F9D3-3A56-58391C0C261A}"/>
              </a:ext>
            </a:extLst>
          </p:cNvPr>
          <p:cNvCxnSpPr>
            <a:cxnSpLocks/>
          </p:cNvCxnSpPr>
          <p:nvPr/>
        </p:nvCxnSpPr>
        <p:spPr>
          <a:xfrm>
            <a:off x="0" y="4311845"/>
            <a:ext cx="127015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Question Mark outline">
            <a:extLst>
              <a:ext uri="{FF2B5EF4-FFF2-40B4-BE49-F238E27FC236}">
                <a16:creationId xmlns:a16="http://schemas.microsoft.com/office/drawing/2014/main" id="{EFEE242F-F090-9BF3-1D51-AE5EFCDDB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4376" y="2073168"/>
            <a:ext cx="639749" cy="6397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A6AECE6-6925-4982-0C7D-C2689EC57C80}"/>
              </a:ext>
            </a:extLst>
          </p:cNvPr>
          <p:cNvSpPr txBox="1"/>
          <p:nvPr/>
        </p:nvSpPr>
        <p:spPr>
          <a:xfrm>
            <a:off x="3184491" y="2113749"/>
            <a:ext cx="141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Ambiguous distributions</a:t>
            </a:r>
          </a:p>
        </p:txBody>
      </p:sp>
      <p:pic>
        <p:nvPicPr>
          <p:cNvPr id="62" name="Graphic 61" descr="Question Mark outline">
            <a:extLst>
              <a:ext uri="{FF2B5EF4-FFF2-40B4-BE49-F238E27FC236}">
                <a16:creationId xmlns:a16="http://schemas.microsoft.com/office/drawing/2014/main" id="{CC8B6730-499D-C4AE-675D-028DD16804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9056" y="2073168"/>
            <a:ext cx="639749" cy="639749"/>
          </a:xfrm>
          <a:prstGeom prst="rect">
            <a:avLst/>
          </a:prstGeom>
        </p:spPr>
      </p:pic>
      <p:pic>
        <p:nvPicPr>
          <p:cNvPr id="63" name="Graphic 62" descr="Question Mark outline">
            <a:extLst>
              <a:ext uri="{FF2B5EF4-FFF2-40B4-BE49-F238E27FC236}">
                <a16:creationId xmlns:a16="http://schemas.microsoft.com/office/drawing/2014/main" id="{2E9F72DB-D659-310C-E027-7447E88A5B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87128" y="2080707"/>
            <a:ext cx="639749" cy="639749"/>
          </a:xfrm>
          <a:prstGeom prst="rect">
            <a:avLst/>
          </a:prstGeom>
        </p:spPr>
      </p:pic>
      <p:sp>
        <p:nvSpPr>
          <p:cNvPr id="64" name="Right Arrow 63">
            <a:extLst>
              <a:ext uri="{FF2B5EF4-FFF2-40B4-BE49-F238E27FC236}">
                <a16:creationId xmlns:a16="http://schemas.microsoft.com/office/drawing/2014/main" id="{3A160566-72B9-73A0-70C3-EA479444FB75}"/>
              </a:ext>
            </a:extLst>
          </p:cNvPr>
          <p:cNvSpPr/>
          <p:nvPr/>
        </p:nvSpPr>
        <p:spPr>
          <a:xfrm>
            <a:off x="8493531" y="2901233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B44C8200-8A27-3300-E194-67ACDBB8218D}"/>
              </a:ext>
            </a:extLst>
          </p:cNvPr>
          <p:cNvSpPr/>
          <p:nvPr/>
        </p:nvSpPr>
        <p:spPr>
          <a:xfrm>
            <a:off x="4559541" y="5996475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EF17123-2554-8E60-6A77-ABBBFF7E15D1}"/>
              </a:ext>
            </a:extLst>
          </p:cNvPr>
          <p:cNvSpPr/>
          <p:nvPr/>
        </p:nvSpPr>
        <p:spPr>
          <a:xfrm>
            <a:off x="8493531" y="5962789"/>
            <a:ext cx="1073650" cy="465374"/>
          </a:xfrm>
          <a:prstGeom prst="rightArrow">
            <a:avLst>
              <a:gd name="adj1" fmla="val 44814"/>
              <a:gd name="adj2" fmla="val 5215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C10AF3-22BA-73AA-81E3-352CE6CBEB95}"/>
              </a:ext>
            </a:extLst>
          </p:cNvPr>
          <p:cNvCxnSpPr>
            <a:cxnSpLocks/>
          </p:cNvCxnSpPr>
          <p:nvPr/>
        </p:nvCxnSpPr>
        <p:spPr>
          <a:xfrm>
            <a:off x="3087352" y="2901242"/>
            <a:ext cx="0" cy="271215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D3043B-3404-9B7F-CE17-516DD868601C}"/>
              </a:ext>
            </a:extLst>
          </p:cNvPr>
          <p:cNvSpPr txBox="1"/>
          <p:nvPr/>
        </p:nvSpPr>
        <p:spPr>
          <a:xfrm>
            <a:off x="3061274" y="4451549"/>
            <a:ext cx="945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Plausible sample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CEA5D8-4832-70D4-B851-1149082A9C99}"/>
              </a:ext>
            </a:extLst>
          </p:cNvPr>
          <p:cNvCxnSpPr>
            <a:cxnSpLocks/>
          </p:cNvCxnSpPr>
          <p:nvPr/>
        </p:nvCxnSpPr>
        <p:spPr>
          <a:xfrm>
            <a:off x="6994954" y="2322583"/>
            <a:ext cx="0" cy="291527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CB24C4-FFBE-CC68-69FE-E058BC16DEB9}"/>
              </a:ext>
            </a:extLst>
          </p:cNvPr>
          <p:cNvCxnSpPr>
            <a:cxnSpLocks/>
          </p:cNvCxnSpPr>
          <p:nvPr/>
        </p:nvCxnSpPr>
        <p:spPr>
          <a:xfrm>
            <a:off x="11290497" y="2645579"/>
            <a:ext cx="0" cy="25774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DE9499-DA03-86D5-6564-1A05D7E47920}"/>
              </a:ext>
            </a:extLst>
          </p:cNvPr>
          <p:cNvSpPr txBox="1"/>
          <p:nvPr/>
        </p:nvSpPr>
        <p:spPr>
          <a:xfrm>
            <a:off x="6192174" y="27340"/>
            <a:ext cx="62097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Scientific uncertainty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4888B93-41DD-2807-5FCB-936C77842DFE}"/>
              </a:ext>
            </a:extLst>
          </p:cNvPr>
          <p:cNvSpPr/>
          <p:nvPr/>
        </p:nvSpPr>
        <p:spPr>
          <a:xfrm rot="16200000" flipH="1">
            <a:off x="9071377" y="-2357633"/>
            <a:ext cx="451373" cy="6209783"/>
          </a:xfrm>
          <a:prstGeom prst="leftBrace">
            <a:avLst>
              <a:gd name="adj1" fmla="val 8333"/>
              <a:gd name="adj2" fmla="val 5023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</TotalTime>
  <Words>46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Grandey Benjamin Stephen</dc:creator>
  <cp:lastModifiedBy>Grandey Benjamin Stephen</cp:lastModifiedBy>
  <cp:revision>8</cp:revision>
  <dcterms:created xsi:type="dcterms:W3CDTF">2023-03-14T05:15:00Z</dcterms:created>
  <dcterms:modified xsi:type="dcterms:W3CDTF">2024-02-06T04:37:38Z</dcterms:modified>
</cp:coreProperties>
</file>