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621"/>
    <a:srgbClr val="232E3C"/>
    <a:srgbClr val="222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ECFC-0FA9-4BE3-8A76-0EF4193D308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EE0-E519-4D03-AD21-D155825C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059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ECFC-0FA9-4BE3-8A76-0EF4193D308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EE0-E519-4D03-AD21-D155825C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9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ECFC-0FA9-4BE3-8A76-0EF4193D308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EE0-E519-4D03-AD21-D155825C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264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ECFC-0FA9-4BE3-8A76-0EF4193D308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EE0-E519-4D03-AD21-D155825C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27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ECFC-0FA9-4BE3-8A76-0EF4193D308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EE0-E519-4D03-AD21-D155825C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32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ECFC-0FA9-4BE3-8A76-0EF4193D308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EE0-E519-4D03-AD21-D155825C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54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ECFC-0FA9-4BE3-8A76-0EF4193D308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EE0-E519-4D03-AD21-D155825C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ECFC-0FA9-4BE3-8A76-0EF4193D308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EE0-E519-4D03-AD21-D155825C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6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ECFC-0FA9-4BE3-8A76-0EF4193D308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EE0-E519-4D03-AD21-D155825C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8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ECFC-0FA9-4BE3-8A76-0EF4193D308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EE0-E519-4D03-AD21-D155825C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20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AECFC-0FA9-4BE3-8A76-0EF4193D308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FEE0-E519-4D03-AD21-D155825C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AECFC-0FA9-4BE3-8A76-0EF4193D308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4FEE0-E519-4D03-AD21-D155825C97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52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30005" y="1122363"/>
            <a:ext cx="4687747" cy="2387600"/>
          </a:xfrm>
        </p:spPr>
        <p:txBody>
          <a:bodyPr/>
          <a:lstStyle/>
          <a:p>
            <a:r>
              <a:rPr lang="en-US" dirty="0" smtClean="0"/>
              <a:t>Telegram bot </a:t>
            </a:r>
            <a:r>
              <a:rPr lang="ru-RU" dirty="0" smtClean="0"/>
              <a:t>«</a:t>
            </a:r>
            <a:r>
              <a:rPr lang="en-US" dirty="0" smtClean="0"/>
              <a:t>OKEITOR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89807" y="6354501"/>
            <a:ext cx="4687747" cy="347974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 smtClean="0"/>
              <a:t>Крупнов Максим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7282405" y="3870185"/>
            <a:ext cx="46877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pyTelegramBotAPI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60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"/>
            <a:ext cx="5636871" cy="6858000"/>
          </a:xfrm>
          <a:prstGeom prst="rect">
            <a:avLst/>
          </a:prstGeom>
          <a:solidFill>
            <a:srgbClr val="0E16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606" y="365125"/>
            <a:ext cx="5138194" cy="1325563"/>
          </a:xfrm>
        </p:spPr>
        <p:txBody>
          <a:bodyPr/>
          <a:lstStyle/>
          <a:p>
            <a:r>
              <a:rPr lang="ru-RU" dirty="0" smtClean="0"/>
              <a:t>Группы и сообщества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5605" y="1886673"/>
            <a:ext cx="5138195" cy="4290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Бот способен работать не только в личных чатах, но и в телеграм-группах. Добавить бота в группу можно, если нажать «Добавить в группу» на странице информации о боте.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1380" b="49074"/>
          <a:stretch/>
        </p:blipFill>
        <p:spPr>
          <a:xfrm>
            <a:off x="1309513" y="321786"/>
            <a:ext cx="3017839" cy="14122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92342" r="34002"/>
          <a:stretch/>
        </p:blipFill>
        <p:spPr>
          <a:xfrm>
            <a:off x="1309513" y="1886673"/>
            <a:ext cx="3017839" cy="41439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8" t="4000" r="988" b="47556"/>
          <a:stretch/>
        </p:blipFill>
        <p:spPr>
          <a:xfrm>
            <a:off x="1136792" y="2627685"/>
            <a:ext cx="3363279" cy="36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1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"/>
            <a:ext cx="5636871" cy="6858000"/>
          </a:xfrm>
          <a:prstGeom prst="rect">
            <a:avLst/>
          </a:prstGeom>
          <a:solidFill>
            <a:srgbClr val="0E16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606" y="365125"/>
            <a:ext cx="5793514" cy="132556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5605" y="1886673"/>
            <a:ext cx="5138195" cy="4290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Воспользоваться ботом можно, найдя по тегу </a:t>
            </a:r>
            <a:r>
              <a:rPr lang="en-US" dirty="0" smtClean="0"/>
              <a:t>@OkeitorBot</a:t>
            </a:r>
            <a:r>
              <a:rPr lang="ru-RU" dirty="0" smtClean="0"/>
              <a:t>. Вызываем команду «</a:t>
            </a:r>
            <a:r>
              <a:rPr lang="en-US" dirty="0" smtClean="0"/>
              <a:t>/start</a:t>
            </a:r>
            <a:r>
              <a:rPr lang="ru-RU" dirty="0" smtClean="0"/>
              <a:t>» и начинаем работу.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" t="4488" r="-181" b="4192"/>
          <a:stretch/>
        </p:blipFill>
        <p:spPr>
          <a:xfrm>
            <a:off x="13531" y="2433321"/>
            <a:ext cx="5623340" cy="19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"/>
            <a:ext cx="5636871" cy="6858000"/>
          </a:xfrm>
          <a:prstGeom prst="rect">
            <a:avLst/>
          </a:prstGeom>
          <a:solidFill>
            <a:srgbClr val="232E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606" y="365125"/>
            <a:ext cx="5138194" cy="1325563"/>
          </a:xfrm>
        </p:spPr>
        <p:txBody>
          <a:bodyPr/>
          <a:lstStyle/>
          <a:p>
            <a:r>
              <a:rPr lang="ru-RU" dirty="0" smtClean="0"/>
              <a:t>Что такое «</a:t>
            </a:r>
            <a:r>
              <a:rPr lang="en-US" dirty="0" smtClean="0"/>
              <a:t>OKEITOR</a:t>
            </a:r>
            <a:r>
              <a:rPr lang="ru-RU" dirty="0" smtClean="0"/>
              <a:t>»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5605" y="1886673"/>
            <a:ext cx="5138195" cy="4290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Это телеграм-бот, созданный с помощью</a:t>
            </a:r>
            <a:r>
              <a:rPr lang="en-US" dirty="0" smtClean="0"/>
              <a:t> </a:t>
            </a:r>
            <a:r>
              <a:rPr lang="ru-RU" dirty="0" smtClean="0"/>
              <a:t>библиотеки </a:t>
            </a:r>
            <a:r>
              <a:rPr lang="en-US" dirty="0" smtClean="0"/>
              <a:t>pyTelegramBotAPI</a:t>
            </a:r>
            <a:r>
              <a:rPr lang="ru-RU" dirty="0" smtClean="0"/>
              <a:t> (</a:t>
            </a:r>
            <a:r>
              <a:rPr lang="en-US" dirty="0" smtClean="0"/>
              <a:t>telebot).</a:t>
            </a:r>
            <a:r>
              <a:rPr lang="ru-RU" dirty="0" smtClean="0"/>
              <a:t> Бот играет роль «навигатора» в постоянно меняющемся расписании. Бот может быть полезен в использовании как студентам ГАПОУ «ОКЭИ», так и их преподавателям.</a:t>
            </a:r>
            <a:endParaRPr lang="ru-RU" dirty="0" smtClean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t="2028"/>
          <a:stretch/>
        </p:blipFill>
        <p:spPr>
          <a:xfrm>
            <a:off x="336755" y="365125"/>
            <a:ext cx="4963360" cy="566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5636871" cy="6858001"/>
          </a:xfrm>
          <a:prstGeom prst="rect">
            <a:avLst/>
          </a:prstGeom>
          <a:solidFill>
            <a:srgbClr val="0E16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606" y="365125"/>
            <a:ext cx="5138194" cy="1325563"/>
          </a:xfrm>
        </p:spPr>
        <p:txBody>
          <a:bodyPr/>
          <a:lstStyle/>
          <a:p>
            <a:r>
              <a:rPr lang="ru-RU" dirty="0" smtClean="0"/>
              <a:t>Функционал бота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5605" y="1886673"/>
            <a:ext cx="5138195" cy="4290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 бота можно узнать расписание звонков и занятий, исходя из информации на официальном сайте. Рассмотрим функции более подробно.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3" y="1469985"/>
            <a:ext cx="5464064" cy="36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"/>
            <a:ext cx="5636871" cy="6858000"/>
          </a:xfrm>
          <a:prstGeom prst="rect">
            <a:avLst/>
          </a:prstGeom>
          <a:solidFill>
            <a:srgbClr val="0E16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606" y="365125"/>
            <a:ext cx="5138194" cy="1325563"/>
          </a:xfrm>
        </p:spPr>
        <p:txBody>
          <a:bodyPr/>
          <a:lstStyle/>
          <a:p>
            <a:r>
              <a:rPr lang="ru-RU" dirty="0" smtClean="0"/>
              <a:t>Расписание звонков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5605" y="1886673"/>
            <a:ext cx="5138195" cy="4290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Чтобы узнать о расписании звонков, нужно вызвать команду «</a:t>
            </a:r>
            <a:r>
              <a:rPr lang="en-US" dirty="0" smtClean="0"/>
              <a:t>/calls</a:t>
            </a:r>
            <a:r>
              <a:rPr lang="ru-RU" dirty="0" smtClean="0"/>
              <a:t>». После этого будут предложены команды, с помощью которых можно узнать, когда начнется перемена или занятие, либо получить полное расписание на конкретный день.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" y="139094"/>
            <a:ext cx="5622906" cy="21247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63879"/>
            <a:ext cx="3606538" cy="20187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5" y="4282633"/>
            <a:ext cx="3546969" cy="205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2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"/>
            <a:ext cx="5636871" cy="6858000"/>
          </a:xfrm>
          <a:prstGeom prst="rect">
            <a:avLst/>
          </a:prstGeom>
          <a:solidFill>
            <a:srgbClr val="0E16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606" y="365125"/>
            <a:ext cx="5138194" cy="1325563"/>
          </a:xfrm>
        </p:spPr>
        <p:txBody>
          <a:bodyPr/>
          <a:lstStyle/>
          <a:p>
            <a:r>
              <a:rPr lang="ru-RU" dirty="0" smtClean="0"/>
              <a:t>Студенческая группа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5605" y="1886673"/>
            <a:ext cx="5138195" cy="4290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Существует возможность узнать расписание в любой день недели у любой группы. Поэтому перед началом работы стоит выбрать группу, от которой узнавать расписание.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b="450"/>
          <a:stretch/>
        </p:blipFill>
        <p:spPr>
          <a:xfrm>
            <a:off x="1" y="1"/>
            <a:ext cx="4323376" cy="338763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t="431"/>
          <a:stretch/>
        </p:blipFill>
        <p:spPr>
          <a:xfrm>
            <a:off x="0" y="3387635"/>
            <a:ext cx="4033520" cy="309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0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"/>
            <a:ext cx="5636871" cy="6858000"/>
          </a:xfrm>
          <a:prstGeom prst="rect">
            <a:avLst/>
          </a:prstGeom>
          <a:solidFill>
            <a:srgbClr val="0E16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606" y="365125"/>
            <a:ext cx="5138194" cy="1325563"/>
          </a:xfrm>
        </p:spPr>
        <p:txBody>
          <a:bodyPr/>
          <a:lstStyle/>
          <a:p>
            <a:r>
              <a:rPr lang="ru-RU" dirty="0" smtClean="0"/>
              <a:t>Информация о пользователе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5605" y="1886673"/>
            <a:ext cx="5138195" cy="4290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Доступна по команде «</a:t>
            </a:r>
            <a:r>
              <a:rPr lang="en-US" dirty="0" smtClean="0"/>
              <a:t>/info</a:t>
            </a:r>
            <a:r>
              <a:rPr lang="ru-RU" dirty="0" smtClean="0"/>
              <a:t>»</a:t>
            </a:r>
            <a:r>
              <a:rPr lang="en-US" dirty="0" smtClean="0"/>
              <a:t>. </a:t>
            </a:r>
            <a:r>
              <a:rPr lang="ru-RU" dirty="0" smtClean="0"/>
              <a:t>Можно посмотреть, какая группа теперь стоит по умолчанию, а также обладает ли пользователь правами администратора.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0" y="2597757"/>
            <a:ext cx="5449150" cy="151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"/>
            <a:ext cx="5636871" cy="6858000"/>
          </a:xfrm>
          <a:prstGeom prst="rect">
            <a:avLst/>
          </a:prstGeom>
          <a:solidFill>
            <a:srgbClr val="0E16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606" y="365125"/>
            <a:ext cx="5138194" cy="1325563"/>
          </a:xfrm>
        </p:spPr>
        <p:txBody>
          <a:bodyPr/>
          <a:lstStyle/>
          <a:p>
            <a:r>
              <a:rPr lang="ru-RU" dirty="0" smtClean="0"/>
              <a:t>Расписание учебных занятий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5605" y="1886673"/>
            <a:ext cx="5138195" cy="4290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После выбора группы можно узнать расписание по команде «</a:t>
            </a:r>
            <a:r>
              <a:rPr lang="en-US" dirty="0" smtClean="0"/>
              <a:t>/schedule</a:t>
            </a:r>
            <a:r>
              <a:rPr lang="ru-RU" dirty="0" smtClean="0"/>
              <a:t>»</a:t>
            </a:r>
            <a:r>
              <a:rPr lang="en-US" dirty="0" smtClean="0"/>
              <a:t>. </a:t>
            </a:r>
            <a:r>
              <a:rPr lang="ru-RU" dirty="0" smtClean="0"/>
              <a:t>На выбор дается любой день недели, сегодняшний или завтрашний день.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0597"/>
          <a:stretch/>
        </p:blipFill>
        <p:spPr>
          <a:xfrm>
            <a:off x="3108" y="3615437"/>
            <a:ext cx="4894012" cy="30153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2802380" cy="188667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86673"/>
            <a:ext cx="3210560" cy="172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"/>
            <a:ext cx="5636871" cy="6858000"/>
          </a:xfrm>
          <a:prstGeom prst="rect">
            <a:avLst/>
          </a:prstGeom>
          <a:solidFill>
            <a:srgbClr val="0E16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606" y="365125"/>
            <a:ext cx="5138194" cy="1325563"/>
          </a:xfrm>
        </p:spPr>
        <p:txBody>
          <a:bodyPr/>
          <a:lstStyle/>
          <a:p>
            <a:r>
              <a:rPr lang="ru-RU" dirty="0" smtClean="0"/>
              <a:t>Закрепить звонки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5605" y="1886673"/>
            <a:ext cx="5138195" cy="4290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Если выбрать опцию «Закрепить ближайший звонок», то бот прикрепит сообщение, в котором говорится, сколько осталось до ближайшего звонка. Это сообщение бот занесет в свой буфер и будет обновлять каждые 5 минут.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041"/>
            <a:ext cx="5500675" cy="22340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17655"/>
          <a:stretch/>
        </p:blipFill>
        <p:spPr>
          <a:xfrm>
            <a:off x="68097" y="3557118"/>
            <a:ext cx="5364480" cy="194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"/>
            <a:ext cx="5636871" cy="6858000"/>
          </a:xfrm>
          <a:prstGeom prst="rect">
            <a:avLst/>
          </a:prstGeom>
          <a:solidFill>
            <a:srgbClr val="0E16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5606" y="365125"/>
            <a:ext cx="5138194" cy="1325563"/>
          </a:xfrm>
        </p:spPr>
        <p:txBody>
          <a:bodyPr/>
          <a:lstStyle/>
          <a:p>
            <a:r>
              <a:rPr lang="ru-RU" dirty="0" smtClean="0"/>
              <a:t>Администрация и тестирование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5605" y="1886673"/>
            <a:ext cx="5138195" cy="4290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У администраторов в распоряжении есть инструменты</a:t>
            </a:r>
            <a:r>
              <a:rPr lang="en-US" dirty="0" smtClean="0"/>
              <a:t>.</a:t>
            </a:r>
            <a:r>
              <a:rPr lang="ru-RU" dirty="0" smtClean="0"/>
              <a:t> Они будут полезны во время тестирования, отладки.</a:t>
            </a:r>
            <a:r>
              <a:rPr lang="en-US" dirty="0" smtClean="0"/>
              <a:t> </a:t>
            </a:r>
            <a:r>
              <a:rPr lang="ru-RU" dirty="0" smtClean="0"/>
              <a:t>Администраторы также могут управлять правами других.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" y="285925"/>
            <a:ext cx="5585361" cy="59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9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326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Telegram bot «OKEITOR»</vt:lpstr>
      <vt:lpstr>Что такое «OKEITOR»?</vt:lpstr>
      <vt:lpstr>Функционал бота</vt:lpstr>
      <vt:lpstr>Расписание звонков</vt:lpstr>
      <vt:lpstr>Студенческая группа</vt:lpstr>
      <vt:lpstr>Информация о пользователе</vt:lpstr>
      <vt:lpstr>Расписание учебных занятий</vt:lpstr>
      <vt:lpstr>Закрепить звонки</vt:lpstr>
      <vt:lpstr>Администрация и тестирование</vt:lpstr>
      <vt:lpstr>Группы и сообщества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bot «OKEITOR»</dc:title>
  <dc:creator>Макс</dc:creator>
  <cp:lastModifiedBy>Макс</cp:lastModifiedBy>
  <cp:revision>65</cp:revision>
  <dcterms:created xsi:type="dcterms:W3CDTF">2025-05-15T14:07:07Z</dcterms:created>
  <dcterms:modified xsi:type="dcterms:W3CDTF">2025-05-15T16:00:23Z</dcterms:modified>
</cp:coreProperties>
</file>