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DB"/>
    <a:srgbClr val="FCF6F2"/>
    <a:srgbClr val="FAF1EA"/>
    <a:srgbClr val="F6E4D6"/>
    <a:srgbClr val="EAC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iwa twichawong" userId="595c5a195fda4507" providerId="LiveId" clId="{108DFCA0-7037-4BB9-87F1-5E648215B6F5}"/>
    <pc:docChg chg="undo custSel modSld">
      <pc:chgData name="Patiwa twichawong" userId="595c5a195fda4507" providerId="LiveId" clId="{108DFCA0-7037-4BB9-87F1-5E648215B6F5}" dt="2025-04-16T04:31:38.906" v="198" actId="403"/>
      <pc:docMkLst>
        <pc:docMk/>
      </pc:docMkLst>
      <pc:sldChg chg="addSp delSp modSp mod">
        <pc:chgData name="Patiwa twichawong" userId="595c5a195fda4507" providerId="LiveId" clId="{108DFCA0-7037-4BB9-87F1-5E648215B6F5}" dt="2025-04-16T04:31:38.906" v="198" actId="403"/>
        <pc:sldMkLst>
          <pc:docMk/>
          <pc:sldMk cId="3286097973" sldId="256"/>
        </pc:sldMkLst>
        <pc:spChg chg="add del">
          <ac:chgData name="Patiwa twichawong" userId="595c5a195fda4507" providerId="LiveId" clId="{108DFCA0-7037-4BB9-87F1-5E648215B6F5}" dt="2025-04-16T04:30:48.055" v="1" actId="11529"/>
          <ac:spMkLst>
            <pc:docMk/>
            <pc:sldMk cId="3286097973" sldId="256"/>
            <ac:spMk id="6" creationId="{F89808BF-839F-1A34-FC04-A459729FF736}"/>
          </ac:spMkLst>
        </pc:spChg>
        <pc:spChg chg="add mod">
          <ac:chgData name="Patiwa twichawong" userId="595c5a195fda4507" providerId="LiveId" clId="{108DFCA0-7037-4BB9-87F1-5E648215B6F5}" dt="2025-04-16T04:31:38.906" v="198" actId="403"/>
          <ac:spMkLst>
            <pc:docMk/>
            <pc:sldMk cId="3286097973" sldId="256"/>
            <ac:spMk id="7" creationId="{F3402BB6-7F88-E365-778C-984AEFE4EE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1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7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8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0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9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9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6019-396C-40E6-A2B4-92C52E5E5CD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73FDF-FA5E-4568-ADA6-2E432478C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1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006E9-3026-72BE-2625-CB5A678AC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247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402BB6-7F88-E365-778C-984AEFE4EE68}"/>
              </a:ext>
            </a:extLst>
          </p:cNvPr>
          <p:cNvSpPr/>
          <p:nvPr/>
        </p:nvSpPr>
        <p:spPr>
          <a:xfrm>
            <a:off x="5692346" y="5387545"/>
            <a:ext cx="3534032" cy="1070919"/>
          </a:xfrm>
          <a:prstGeom prst="rect">
            <a:avLst/>
          </a:prstGeom>
          <a:solidFill>
            <a:srgbClr val="FEF4DB"/>
          </a:solidFill>
          <a:ln>
            <a:solidFill>
              <a:srgbClr val="FEF4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ชื่อ ...............................................................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ชั้น ............... เลขที่ ................</a:t>
            </a:r>
          </a:p>
          <a:p>
            <a:pPr algn="ctr"/>
            <a:r>
              <a:rPr lang="th-TH" sz="2000" b="1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โรงเรียน ...............................................</a:t>
            </a:r>
          </a:p>
        </p:txBody>
      </p:sp>
    </p:spTree>
    <p:extLst>
      <p:ext uri="{BB962C8B-B14F-4D97-AF65-F5344CB8AC3E}">
        <p14:creationId xmlns:p14="http://schemas.microsoft.com/office/powerpoint/2010/main" val="32860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DCCBEB-5AC6-F376-2DA0-BAFCF2B7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76418"/>
              </p:ext>
            </p:extLst>
          </p:nvPr>
        </p:nvGraphicFramePr>
        <p:xfrm>
          <a:off x="205944" y="307340"/>
          <a:ext cx="4574060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8">
                  <a:extLst>
                    <a:ext uri="{9D8B030D-6E8A-4147-A177-3AD203B41FA5}">
                      <a16:colId xmlns:a16="http://schemas.microsoft.com/office/drawing/2014/main" val="167710742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90630960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303723685"/>
                    </a:ext>
                  </a:extLst>
                </a:gridCol>
                <a:gridCol w="1056502">
                  <a:extLst>
                    <a:ext uri="{9D8B030D-6E8A-4147-A177-3AD203B41FA5}">
                      <a16:colId xmlns:a16="http://schemas.microsoft.com/office/drawing/2014/main" val="110441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วันที่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ฝาก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ถอน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คงเหลือ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6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3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5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8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8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2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5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4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7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2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2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B8409B-9999-4EFF-CF93-4DBAD5AD0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42950"/>
              </p:ext>
            </p:extLst>
          </p:nvPr>
        </p:nvGraphicFramePr>
        <p:xfrm>
          <a:off x="5125996" y="307340"/>
          <a:ext cx="4574060" cy="624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8">
                  <a:extLst>
                    <a:ext uri="{9D8B030D-6E8A-4147-A177-3AD203B41FA5}">
                      <a16:colId xmlns:a16="http://schemas.microsoft.com/office/drawing/2014/main" val="167710742"/>
                    </a:ext>
                  </a:extLst>
                </a:gridCol>
                <a:gridCol w="1095632">
                  <a:extLst>
                    <a:ext uri="{9D8B030D-6E8A-4147-A177-3AD203B41FA5}">
                      <a16:colId xmlns:a16="http://schemas.microsoft.com/office/drawing/2014/main" val="90630960"/>
                    </a:ext>
                  </a:extLst>
                </a:gridCol>
                <a:gridCol w="1037968">
                  <a:extLst>
                    <a:ext uri="{9D8B030D-6E8A-4147-A177-3AD203B41FA5}">
                      <a16:colId xmlns:a16="http://schemas.microsoft.com/office/drawing/2014/main" val="3303723685"/>
                    </a:ext>
                  </a:extLst>
                </a:gridCol>
                <a:gridCol w="1056502">
                  <a:extLst>
                    <a:ext uri="{9D8B030D-6E8A-4147-A177-3AD203B41FA5}">
                      <a16:colId xmlns:a16="http://schemas.microsoft.com/office/drawing/2014/main" val="1104414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วันที่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ฝาก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ถอน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80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คงเหลือ</a:t>
                      </a:r>
                      <a:endParaRPr lang="en-US" sz="1800" dirty="0">
                        <a:solidFill>
                          <a:schemeClr val="tx1"/>
                        </a:solidFill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EAC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6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0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08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4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031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95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9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579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08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88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825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356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0465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7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9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AF1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2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CF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79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</TotalTime>
  <Words>16</Words>
  <Application>Microsoft Office PowerPoint</Application>
  <PresentationFormat>A4 Paper (210x297 mm)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SarabunPSK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Patiwa twichawong</dc:creator>
  <cp:lastModifiedBy>Patiwa twichawong</cp:lastModifiedBy>
  <cp:revision>1</cp:revision>
  <dcterms:created xsi:type="dcterms:W3CDTF">2025-04-16T04:22:05Z</dcterms:created>
  <dcterms:modified xsi:type="dcterms:W3CDTF">2025-04-16T04:31:58Z</dcterms:modified>
</cp:coreProperties>
</file>